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75" r:id="rId2"/>
  </p:sldMasterIdLst>
  <p:notesMasterIdLst>
    <p:notesMasterId r:id="rId41"/>
  </p:notesMasterIdLst>
  <p:handoutMasterIdLst>
    <p:handoutMasterId r:id="rId42"/>
  </p:handoutMasterIdLst>
  <p:sldIdLst>
    <p:sldId id="258" r:id="rId3"/>
    <p:sldId id="263" r:id="rId4"/>
    <p:sldId id="2037" r:id="rId5"/>
    <p:sldId id="2038" r:id="rId6"/>
    <p:sldId id="2039" r:id="rId7"/>
    <p:sldId id="262" r:id="rId8"/>
    <p:sldId id="2041" r:id="rId9"/>
    <p:sldId id="2011" r:id="rId10"/>
    <p:sldId id="2012" r:id="rId11"/>
    <p:sldId id="2013" r:id="rId12"/>
    <p:sldId id="266" r:id="rId13"/>
    <p:sldId id="2015" r:id="rId14"/>
    <p:sldId id="2016" r:id="rId15"/>
    <p:sldId id="2017" r:id="rId16"/>
    <p:sldId id="2018" r:id="rId17"/>
    <p:sldId id="2019" r:id="rId18"/>
    <p:sldId id="319" r:id="rId19"/>
    <p:sldId id="2021" r:id="rId20"/>
    <p:sldId id="339" r:id="rId21"/>
    <p:sldId id="2023" r:id="rId22"/>
    <p:sldId id="2024" r:id="rId23"/>
    <p:sldId id="2025" r:id="rId24"/>
    <p:sldId id="2026" r:id="rId25"/>
    <p:sldId id="2028" r:id="rId26"/>
    <p:sldId id="287" r:id="rId27"/>
    <p:sldId id="288" r:id="rId28"/>
    <p:sldId id="289" r:id="rId29"/>
    <p:sldId id="290" r:id="rId30"/>
    <p:sldId id="291" r:id="rId31"/>
    <p:sldId id="292" r:id="rId32"/>
    <p:sldId id="293" r:id="rId33"/>
    <p:sldId id="294" r:id="rId34"/>
    <p:sldId id="295" r:id="rId35"/>
    <p:sldId id="296" r:id="rId36"/>
    <p:sldId id="297" r:id="rId37"/>
    <p:sldId id="298" r:id="rId38"/>
    <p:sldId id="299" r:id="rId39"/>
    <p:sldId id="303" r:id="rId4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355" userDrawn="1">
          <p15:clr>
            <a:srgbClr val="A4A3A4"/>
          </p15:clr>
        </p15:guide>
        <p15:guide id="3" pos="3024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74" userDrawn="1">
          <p15:clr>
            <a:srgbClr val="A4A3A4"/>
          </p15:clr>
        </p15:guide>
        <p15:guide id="7" pos="5541" userDrawn="1">
          <p15:clr>
            <a:srgbClr val="A4A3A4"/>
          </p15:clr>
        </p15:guide>
        <p15:guide id="8" pos="2139" userDrawn="1">
          <p15:clr>
            <a:srgbClr val="A4A3A4"/>
          </p15:clr>
        </p15:guide>
        <p15:guide id="9" pos="325" userDrawn="1">
          <p15:clr>
            <a:srgbClr val="A4A3A4"/>
          </p15:clr>
        </p15:guide>
        <p15:guide id="10" orient="horz" pos="3475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D9D9D8"/>
    <a:srgbClr val="F3F3F3"/>
    <a:srgbClr val="B4B4B5"/>
    <a:srgbClr val="B3B4B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6949" autoAdjust="0"/>
    <p:restoredTop sz="93826" autoAdjust="0"/>
  </p:normalViewPr>
  <p:slideViewPr>
    <p:cSldViewPr snapToGrid="0" snapToObjects="1" showGuides="1">
      <p:cViewPr varScale="1">
        <p:scale>
          <a:sx n="63" d="100"/>
          <a:sy n="63" d="100"/>
        </p:scale>
        <p:origin x="1104" y="64"/>
      </p:cViewPr>
      <p:guideLst>
        <p:guide orient="horz" pos="2160"/>
        <p:guide pos="7355"/>
        <p:guide pos="3024"/>
        <p:guide pos="3840"/>
        <p:guide orient="horz" pos="346"/>
        <p:guide orient="horz" pos="3974"/>
        <p:guide pos="5541"/>
        <p:guide pos="2139"/>
        <p:guide pos="325"/>
        <p:guide orient="horz" pos="3475"/>
      </p:guideLst>
    </p:cSldViewPr>
  </p:slideViewPr>
  <p:outlineViewPr>
    <p:cViewPr>
      <p:scale>
        <a:sx n="33" d="100"/>
        <a:sy n="33" d="100"/>
      </p:scale>
      <p:origin x="0" y="-256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napToObjects="1" showGuides="1">
      <p:cViewPr varScale="1">
        <p:scale>
          <a:sx n="77" d="100"/>
          <a:sy n="77" d="100"/>
        </p:scale>
        <p:origin x="3432" y="1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handoutMaster" Target="handoutMasters/handoutMaster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presProps" Target="presProp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tableStyles" Target="tableStyles.xml"/><Relationship Id="rId20" Type="http://schemas.openxmlformats.org/officeDocument/2006/relationships/slide" Target="slides/slide18.xml"/><Relationship Id="rId41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6367838-CB9E-1C4E-B6E3-A78C0BA0072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_tradnl" dirty="0">
              <a:latin typeface="Oxygen" panose="02000503000000090004" pitchFamily="2" charset="77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04E375D-1A8F-9F4D-8CC8-BAE8A5E919C3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F18E09-BFC9-6B48-96B7-BE5177A01D51}" type="datetimeFigureOut">
              <a:rPr lang="es-ES_tradnl" smtClean="0">
                <a:latin typeface="Oxygen" panose="02000503000000090004" pitchFamily="2" charset="77"/>
              </a:rPr>
              <a:t>29/07/2020</a:t>
            </a:fld>
            <a:endParaRPr lang="es-ES_tradnl" dirty="0">
              <a:latin typeface="Oxygen" panose="02000503000000090004" pitchFamily="2" charset="77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5E7A4FF-704A-954D-BC9C-F371462E0FB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_tradnl" dirty="0">
              <a:latin typeface="Oxygen" panose="02000503000000090004" pitchFamily="2" charset="77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B4880EF-7252-FC47-A361-5A3684F19A4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CBF8D33-B625-EE45-B94F-4FC0DF67D7D4}" type="slidenum">
              <a:rPr lang="es-ES_tradnl" smtClean="0">
                <a:latin typeface="Oxygen" panose="02000503000000090004" pitchFamily="2" charset="77"/>
              </a:rPr>
              <a:t>‹#›</a:t>
            </a:fld>
            <a:endParaRPr lang="es-ES_tradnl" dirty="0">
              <a:latin typeface="Oxygen" panose="02000503000000090004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58307520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Oxygen" panose="02000503000000090004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Oxygen" panose="02000503000000090004" pitchFamily="2" charset="77"/>
              </a:defRPr>
            </a:lvl1pPr>
          </a:lstStyle>
          <a:p>
            <a:fld id="{88EDFB7E-8A14-5F4A-A8BC-FEC574E653A4}" type="datetimeFigureOut">
              <a:rPr lang="en-US" smtClean="0"/>
              <a:pPr/>
              <a:t>7/29/2020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Oxygen" panose="02000503000000090004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Oxygen" panose="02000503000000090004" pitchFamily="2" charset="77"/>
              </a:defRPr>
            </a:lvl1pPr>
          </a:lstStyle>
          <a:p>
            <a:fld id="{4A1814F3-7BF6-CC41-BA5F-F3649E84E65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Oxygen" panose="02000503000000090004" pitchFamily="2" charset="77"/>
        <a:ea typeface="+mn-ea"/>
        <a:cs typeface="+mn-cs"/>
      </a:defRPr>
    </a:lvl1pPr>
    <a:lvl2pPr marL="457200" algn="l" defTabSz="914400" rtl="0" eaLnBrk="1" latinLnBrk="0" hangingPunct="1">
      <a:defRPr sz="1200" b="0" i="0" kern="1200">
        <a:solidFill>
          <a:schemeClr val="tx1"/>
        </a:solidFill>
        <a:latin typeface="Oxygen" panose="02000503000000090004" pitchFamily="2" charset="77"/>
        <a:ea typeface="+mn-ea"/>
        <a:cs typeface="+mn-cs"/>
      </a:defRPr>
    </a:lvl2pPr>
    <a:lvl3pPr marL="914400" algn="l" defTabSz="914400" rtl="0" eaLnBrk="1" latinLnBrk="0" hangingPunct="1">
      <a:defRPr sz="1200" b="0" i="0" kern="1200">
        <a:solidFill>
          <a:schemeClr val="tx1"/>
        </a:solidFill>
        <a:latin typeface="Oxygen" panose="02000503000000090004" pitchFamily="2" charset="77"/>
        <a:ea typeface="+mn-ea"/>
        <a:cs typeface="+mn-cs"/>
      </a:defRPr>
    </a:lvl3pPr>
    <a:lvl4pPr marL="1371600" algn="l" defTabSz="914400" rtl="0" eaLnBrk="1" latinLnBrk="0" hangingPunct="1">
      <a:defRPr sz="1200" b="0" i="0" kern="1200">
        <a:solidFill>
          <a:schemeClr val="tx1"/>
        </a:solidFill>
        <a:latin typeface="Oxygen" panose="02000503000000090004" pitchFamily="2" charset="77"/>
        <a:ea typeface="+mn-ea"/>
        <a:cs typeface="+mn-cs"/>
      </a:defRPr>
    </a:lvl4pPr>
    <a:lvl5pPr marL="1828800" algn="l" defTabSz="914400" rtl="0" eaLnBrk="1" latinLnBrk="0" hangingPunct="1">
      <a:defRPr sz="1200" b="0" i="0" kern="1200">
        <a:solidFill>
          <a:schemeClr val="tx1"/>
        </a:solidFill>
        <a:latin typeface="Oxygen" panose="02000503000000090004" pitchFamily="2" charset="77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405867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752e8c3a80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752e8c3a80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9" name="Google Shape;2489;g752e8c3a80_0_3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90" name="Google Shape;2490;g752e8c3a80_0_3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9" name="Google Shape;8989;g752e8c3a80_0_68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90" name="Google Shape;8990;g752e8c3a80_0_68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6" name="Google Shape;9416;g752e8c3a80_0_72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17" name="Google Shape;9417;g752e8c3a80_0_72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9" name="Google Shape;9579;g752e8c3a80_0_7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80" name="Google Shape;9580;g752e8c3a80_0_7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1" name="Google Shape;9981;g752e8c3a80_0_78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82" name="Google Shape;9982;g752e8c3a80_0_78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2" name="Google Shape;10352;g752e8c3a80_0_8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53" name="Google Shape;10353;g752e8c3a80_0_8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4" name="Google Shape;10654;g752e8c3a80_0_84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5" name="Google Shape;10655;g752e8c3a80_0_84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6" name="Google Shape;10946;g752e8c3a80_0_87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47" name="Google Shape;10947;g752e8c3a80_0_87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5" name="Google Shape;11305;g752e8c3a80_0_9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06" name="Google Shape;11306;g752e8c3a80_0_91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038565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2" name="Google Shape;11722;g752e8c3a80_0_95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3" name="Google Shape;11723;g752e8c3a80_0_95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1" name="Google Shape;12061;g752e8c3a80_0_9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62" name="Google Shape;12062;g752e8c3a80_0_9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g752e8c3a80_0_100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50" name="Google Shape;12250;g752e8c3a80_0_100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id="{A78DDF63-5E1A-DB4D-B8B3-3EA5D5F33E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6B92F88-E2AC-F247-982C-13420405AE2F}" type="slidenum">
              <a:rPr lang="en-US" altLang="en-US">
                <a:solidFill>
                  <a:srgbClr val="000000"/>
                </a:solidFill>
                <a:latin typeface="Oxygen" panose="02000503000000090004" pitchFamily="2" charset="77"/>
              </a:rPr>
              <a:pPr/>
              <a:t>5</a:t>
            </a:fld>
            <a:endParaRPr lang="en-US" altLang="en-US" dirty="0">
              <a:solidFill>
                <a:srgbClr val="000000"/>
              </a:solidFill>
              <a:latin typeface="Oxygen" panose="02000503000000090004" pitchFamily="2" charset="77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id="{8D76859E-542C-3F49-884D-AE958DBFEF7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id="{96A4EBD2-03E3-4143-BC77-AEFE614A9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77875" y="4776788"/>
            <a:ext cx="6218238" cy="4525962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45391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9875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25417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2668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76636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12433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_tradn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A1814F3-7BF6-CC41-BA5F-F3649E84E65E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69635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507DD5-2493-8341-812E-B4C1B0D80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D68C4D-3B26-9249-9510-ACD99990317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6B8D83-963D-4743-B8D5-7CD2C6F400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7/29/2020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FC411A-6A7F-2149-854D-61E6BEF90A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19527A-3EB5-8245-8C90-4822BBF30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2036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eative Break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3">
            <a:extLst>
              <a:ext uri="{FF2B5EF4-FFF2-40B4-BE49-F238E27FC236}">
                <a16:creationId xmlns:a16="http://schemas.microsoft.com/office/drawing/2014/main" id="{48E6AD12-F73E-6146-90A6-A402D6022C3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Oxygen" panose="02000503000000090004" pitchFamily="2" charset="77"/>
                <a:ea typeface="Roboto Regular" charset="0"/>
                <a:cs typeface="Abhaya Libre" panose="02000603000000000000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813069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orient="horz" pos="216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Oxygen" panose="02000503000000090004" pitchFamily="2" charset="77"/>
                <a:ea typeface="Roboto Regular" charset="0"/>
                <a:cs typeface="Abhaya Libre" panose="02000603000000000000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3040165"/>
      </p:ext>
    </p:extLst>
  </p:cSld>
  <p:clrMapOvr>
    <a:masterClrMapping/>
  </p:clrMapOvr>
  <p:transition advClick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175CD7A9-E177-EC4A-AD93-D5EC6334DAD7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1509828" y="1293269"/>
            <a:ext cx="2433516" cy="4311243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Oxygen" panose="02000503000000090004" pitchFamily="2" charset="77"/>
                <a:ea typeface="Roboto Regular" charset="0"/>
                <a:cs typeface="Abhaya Libre" panose="02000603000000000000" pitchFamily="2" charset="77"/>
              </a:defRPr>
            </a:lvl1pPr>
          </a:lstStyle>
          <a:p>
            <a:endParaRPr lang="en-US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BE55E1-6AE0-F943-9E40-4DDC912578D9}"/>
              </a:ext>
            </a:extLst>
          </p:cNvPr>
          <p:cNvGrpSpPr/>
          <p:nvPr userDrawn="1"/>
        </p:nvGrpSpPr>
        <p:grpSpPr>
          <a:xfrm>
            <a:off x="9158599" y="-530949"/>
            <a:ext cx="3409562" cy="7769329"/>
            <a:chOff x="8796179" y="-530949"/>
            <a:chExt cx="3409562" cy="7769329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C707CB27-0488-5543-82FA-F97E4B9B8873}"/>
                </a:ext>
              </a:extLst>
            </p:cNvPr>
            <p:cNvGrpSpPr/>
            <p:nvPr userDrawn="1"/>
          </p:nvGrpSpPr>
          <p:grpSpPr>
            <a:xfrm>
              <a:off x="11418919" y="-530949"/>
              <a:ext cx="773081" cy="1521561"/>
              <a:chOff x="11418919" y="-530949"/>
              <a:chExt cx="773081" cy="1521561"/>
            </a:xfrm>
          </p:grpSpPr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5459A59-998F-D245-8918-4649B870CCB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11741387" y="-73043"/>
                <a:ext cx="450613" cy="605753"/>
              </a:xfrm>
              <a:custGeom>
                <a:avLst/>
                <a:gdLst>
                  <a:gd name="connsiteX0" fmla="*/ 138132 w 450613"/>
                  <a:gd name="connsiteY0" fmla="*/ 0 h 605753"/>
                  <a:gd name="connsiteX1" fmla="*/ 450613 w 450613"/>
                  <a:gd name="connsiteY1" fmla="*/ 0 h 605753"/>
                  <a:gd name="connsiteX2" fmla="*/ 450613 w 450613"/>
                  <a:gd name="connsiteY2" fmla="*/ 179036 h 605753"/>
                  <a:gd name="connsiteX3" fmla="*/ 309602 w 450613"/>
                  <a:gd name="connsiteY3" fmla="*/ 99301 h 605753"/>
                  <a:gd name="connsiteX4" fmla="*/ 309602 w 450613"/>
                  <a:gd name="connsiteY4" fmla="*/ 488052 h 605753"/>
                  <a:gd name="connsiteX5" fmla="*/ 450613 w 450613"/>
                  <a:gd name="connsiteY5" fmla="*/ 408318 h 605753"/>
                  <a:gd name="connsiteX6" fmla="*/ 450613 w 450613"/>
                  <a:gd name="connsiteY6" fmla="*/ 605753 h 605753"/>
                  <a:gd name="connsiteX7" fmla="*/ 138132 w 450613"/>
                  <a:gd name="connsiteY7" fmla="*/ 605753 h 605753"/>
                  <a:gd name="connsiteX8" fmla="*/ 0 w 450613"/>
                  <a:gd name="connsiteY8" fmla="*/ 467615 h 605753"/>
                  <a:gd name="connsiteX9" fmla="*/ 0 w 450613"/>
                  <a:gd name="connsiteY9" fmla="*/ 138138 h 605753"/>
                  <a:gd name="connsiteX10" fmla="*/ 138132 w 450613"/>
                  <a:gd name="connsiteY10" fmla="*/ 0 h 605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0613" h="605753">
                    <a:moveTo>
                      <a:pt x="138132" y="0"/>
                    </a:moveTo>
                    <a:lnTo>
                      <a:pt x="450613" y="0"/>
                    </a:lnTo>
                    <a:lnTo>
                      <a:pt x="450613" y="179036"/>
                    </a:lnTo>
                    <a:lnTo>
                      <a:pt x="309602" y="99301"/>
                    </a:lnTo>
                    <a:lnTo>
                      <a:pt x="309602" y="488052"/>
                    </a:lnTo>
                    <a:lnTo>
                      <a:pt x="450613" y="408318"/>
                    </a:lnTo>
                    <a:lnTo>
                      <a:pt x="450613" y="605753"/>
                    </a:lnTo>
                    <a:lnTo>
                      <a:pt x="138132" y="605753"/>
                    </a:lnTo>
                    <a:cubicBezTo>
                      <a:pt x="61501" y="605753"/>
                      <a:pt x="0" y="544249"/>
                      <a:pt x="0" y="467615"/>
                    </a:cubicBezTo>
                    <a:lnTo>
                      <a:pt x="0" y="138138"/>
                    </a:lnTo>
                    <a:cubicBezTo>
                      <a:pt x="0" y="61502"/>
                      <a:pt x="61501" y="0"/>
                      <a:pt x="1381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3213E6E-FC03-CB4E-A566-0856FB1AEF6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11418919" y="-530949"/>
                <a:ext cx="773081" cy="1521561"/>
              </a:xfrm>
              <a:custGeom>
                <a:avLst/>
                <a:gdLst>
                  <a:gd name="connsiteX0" fmla="*/ 759949 w 773081"/>
                  <a:gd name="connsiteY0" fmla="*/ 0 h 1521561"/>
                  <a:gd name="connsiteX1" fmla="*/ 773081 w 773081"/>
                  <a:gd name="connsiteY1" fmla="*/ 663 h 1521561"/>
                  <a:gd name="connsiteX2" fmla="*/ 773081 w 773081"/>
                  <a:gd name="connsiteY2" fmla="*/ 457906 h 1521561"/>
                  <a:gd name="connsiteX3" fmla="*/ 460600 w 773081"/>
                  <a:gd name="connsiteY3" fmla="*/ 457906 h 1521561"/>
                  <a:gd name="connsiteX4" fmla="*/ 322468 w 773081"/>
                  <a:gd name="connsiteY4" fmla="*/ 596044 h 1521561"/>
                  <a:gd name="connsiteX5" fmla="*/ 322468 w 773081"/>
                  <a:gd name="connsiteY5" fmla="*/ 925521 h 1521561"/>
                  <a:gd name="connsiteX6" fmla="*/ 460600 w 773081"/>
                  <a:gd name="connsiteY6" fmla="*/ 1063659 h 1521561"/>
                  <a:gd name="connsiteX7" fmla="*/ 773081 w 773081"/>
                  <a:gd name="connsiteY7" fmla="*/ 1063659 h 1521561"/>
                  <a:gd name="connsiteX8" fmla="*/ 773081 w 773081"/>
                  <a:gd name="connsiteY8" fmla="*/ 1520896 h 1521561"/>
                  <a:gd name="connsiteX9" fmla="*/ 759949 w 773081"/>
                  <a:gd name="connsiteY9" fmla="*/ 1521561 h 1521561"/>
                  <a:gd name="connsiteX10" fmla="*/ 0 w 773081"/>
                  <a:gd name="connsiteY10" fmla="*/ 761025 h 1521561"/>
                  <a:gd name="connsiteX11" fmla="*/ 759949 w 773081"/>
                  <a:gd name="connsiteY11" fmla="*/ 0 h 152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3081" h="1521561">
                    <a:moveTo>
                      <a:pt x="759949" y="0"/>
                    </a:moveTo>
                    <a:lnTo>
                      <a:pt x="773081" y="663"/>
                    </a:lnTo>
                    <a:lnTo>
                      <a:pt x="773081" y="457906"/>
                    </a:lnTo>
                    <a:lnTo>
                      <a:pt x="460600" y="457906"/>
                    </a:lnTo>
                    <a:cubicBezTo>
                      <a:pt x="383969" y="457906"/>
                      <a:pt x="322468" y="519408"/>
                      <a:pt x="322468" y="596044"/>
                    </a:cubicBezTo>
                    <a:lnTo>
                      <a:pt x="322468" y="925521"/>
                    </a:lnTo>
                    <a:cubicBezTo>
                      <a:pt x="322468" y="1002155"/>
                      <a:pt x="383969" y="1063659"/>
                      <a:pt x="460600" y="1063659"/>
                    </a:cubicBezTo>
                    <a:lnTo>
                      <a:pt x="773081" y="1063659"/>
                    </a:lnTo>
                    <a:lnTo>
                      <a:pt x="773081" y="1520896"/>
                    </a:lnTo>
                    <a:lnTo>
                      <a:pt x="759949" y="1521561"/>
                    </a:lnTo>
                    <a:cubicBezTo>
                      <a:pt x="340734" y="1521561"/>
                      <a:pt x="0" y="1180564"/>
                      <a:pt x="0" y="761025"/>
                    </a:cubicBezTo>
                    <a:cubicBezTo>
                      <a:pt x="0" y="340022"/>
                      <a:pt x="340734" y="0"/>
                      <a:pt x="759949" y="0"/>
                    </a:cubicBezTo>
                    <a:close/>
                  </a:path>
                </a:pathLst>
              </a:custGeom>
              <a:solidFill>
                <a:schemeClr val="accent4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E4DD2FD2-7225-1A4B-A3C5-4AA463D0C3D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12050989" y="26258"/>
                <a:ext cx="141011" cy="388751"/>
              </a:xfrm>
              <a:custGeom>
                <a:avLst/>
                <a:gdLst>
                  <a:gd name="connsiteX0" fmla="*/ 0 w 141011"/>
                  <a:gd name="connsiteY0" fmla="*/ 0 h 388751"/>
                  <a:gd name="connsiteX1" fmla="*/ 141011 w 141011"/>
                  <a:gd name="connsiteY1" fmla="*/ 79735 h 388751"/>
                  <a:gd name="connsiteX2" fmla="*/ 141011 w 141011"/>
                  <a:gd name="connsiteY2" fmla="*/ 309017 h 388751"/>
                  <a:gd name="connsiteX3" fmla="*/ 0 w 141011"/>
                  <a:gd name="connsiteY3" fmla="*/ 388751 h 388751"/>
                  <a:gd name="connsiteX4" fmla="*/ 0 w 141011"/>
                  <a:gd name="connsiteY4" fmla="*/ 0 h 38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011" h="388751">
                    <a:moveTo>
                      <a:pt x="0" y="0"/>
                    </a:moveTo>
                    <a:lnTo>
                      <a:pt x="141011" y="79735"/>
                    </a:lnTo>
                    <a:lnTo>
                      <a:pt x="141011" y="309017"/>
                    </a:lnTo>
                    <a:lnTo>
                      <a:pt x="0" y="3887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6FF7DEC7-8352-C347-99F7-7D3D13A6B84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745687" y="1952512"/>
              <a:ext cx="446313" cy="1593664"/>
            </a:xfrm>
            <a:custGeom>
              <a:avLst/>
              <a:gdLst>
                <a:gd name="connsiteX0" fmla="*/ 446313 w 446313"/>
                <a:gd name="connsiteY0" fmla="*/ 0 h 1593664"/>
                <a:gd name="connsiteX1" fmla="*/ 446313 w 446313"/>
                <a:gd name="connsiteY1" fmla="*/ 1593664 h 1593664"/>
                <a:gd name="connsiteX2" fmla="*/ 413755 w 446313"/>
                <a:gd name="connsiteY2" fmla="*/ 1573916 h 1593664"/>
                <a:gd name="connsiteX3" fmla="*/ 0 w 446313"/>
                <a:gd name="connsiteY3" fmla="*/ 797356 h 1593664"/>
                <a:gd name="connsiteX4" fmla="*/ 413755 w 446313"/>
                <a:gd name="connsiteY4" fmla="*/ 19744 h 1593664"/>
                <a:gd name="connsiteX5" fmla="*/ 446313 w 446313"/>
                <a:gd name="connsiteY5" fmla="*/ 0 h 159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313" h="1593664">
                  <a:moveTo>
                    <a:pt x="446313" y="0"/>
                  </a:moveTo>
                  <a:lnTo>
                    <a:pt x="446313" y="1593664"/>
                  </a:lnTo>
                  <a:lnTo>
                    <a:pt x="413755" y="1573916"/>
                  </a:lnTo>
                  <a:cubicBezTo>
                    <a:pt x="164141" y="1405558"/>
                    <a:pt x="0" y="1120492"/>
                    <a:pt x="0" y="797356"/>
                  </a:cubicBezTo>
                  <a:cubicBezTo>
                    <a:pt x="0" y="473307"/>
                    <a:pt x="164141" y="188088"/>
                    <a:pt x="413755" y="19744"/>
                  </a:cubicBezTo>
                  <a:lnTo>
                    <a:pt x="446313" y="0"/>
                  </a:lnTo>
                  <a:close/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4CB0316A-01F4-7449-9190-E0DE17B68FC3}"/>
                </a:ext>
              </a:extLst>
            </p:cNvPr>
            <p:cNvGrpSpPr/>
            <p:nvPr userDrawn="1"/>
          </p:nvGrpSpPr>
          <p:grpSpPr>
            <a:xfrm>
              <a:off x="8834876" y="6034499"/>
              <a:ext cx="1203881" cy="1203881"/>
              <a:chOff x="6720452" y="4425747"/>
              <a:chExt cx="837032" cy="837032"/>
            </a:xfrm>
          </p:grpSpPr>
          <p:sp>
            <p:nvSpPr>
              <p:cNvPr id="72" name="Freeform 9">
                <a:extLst>
                  <a:ext uri="{FF2B5EF4-FFF2-40B4-BE49-F238E27FC236}">
                    <a16:creationId xmlns:a16="http://schemas.microsoft.com/office/drawing/2014/main" id="{64DDA0E9-8B68-8949-B807-DEC647CEA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0452" y="4425747"/>
                <a:ext cx="837032" cy="837032"/>
              </a:xfrm>
              <a:custGeom>
                <a:avLst/>
                <a:gdLst>
                  <a:gd name="T0" fmla="*/ 2467 w 2468"/>
                  <a:gd name="T1" fmla="*/ 1234 h 2468"/>
                  <a:gd name="T2" fmla="*/ 2467 w 2468"/>
                  <a:gd name="T3" fmla="*/ 1234 h 2468"/>
                  <a:gd name="T4" fmla="*/ 1234 w 2468"/>
                  <a:gd name="T5" fmla="*/ 2467 h 2468"/>
                  <a:gd name="T6" fmla="*/ 1234 w 2468"/>
                  <a:gd name="T7" fmla="*/ 2467 h 2468"/>
                  <a:gd name="T8" fmla="*/ 0 w 2468"/>
                  <a:gd name="T9" fmla="*/ 1234 h 2468"/>
                  <a:gd name="T10" fmla="*/ 0 w 2468"/>
                  <a:gd name="T11" fmla="*/ 1234 h 2468"/>
                  <a:gd name="T12" fmla="*/ 1234 w 2468"/>
                  <a:gd name="T13" fmla="*/ 0 h 2468"/>
                  <a:gd name="T14" fmla="*/ 1234 w 2468"/>
                  <a:gd name="T15" fmla="*/ 0 h 2468"/>
                  <a:gd name="T16" fmla="*/ 2467 w 2468"/>
                  <a:gd name="T17" fmla="*/ 1234 h 2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68" h="2468">
                    <a:moveTo>
                      <a:pt x="2467" y="1234"/>
                    </a:moveTo>
                    <a:lnTo>
                      <a:pt x="2467" y="1234"/>
                    </a:lnTo>
                    <a:cubicBezTo>
                      <a:pt x="2467" y="1915"/>
                      <a:pt x="1916" y="2467"/>
                      <a:pt x="1234" y="2467"/>
                    </a:cubicBezTo>
                    <a:lnTo>
                      <a:pt x="1234" y="2467"/>
                    </a:lnTo>
                    <a:cubicBezTo>
                      <a:pt x="554" y="2467"/>
                      <a:pt x="0" y="1915"/>
                      <a:pt x="0" y="1234"/>
                    </a:cubicBezTo>
                    <a:lnTo>
                      <a:pt x="0" y="1234"/>
                    </a:lnTo>
                    <a:cubicBezTo>
                      <a:pt x="0" y="552"/>
                      <a:pt x="554" y="0"/>
                      <a:pt x="1234" y="0"/>
                    </a:cubicBezTo>
                    <a:lnTo>
                      <a:pt x="1234" y="0"/>
                    </a:lnTo>
                    <a:cubicBezTo>
                      <a:pt x="1916" y="0"/>
                      <a:pt x="2467" y="552"/>
                      <a:pt x="2467" y="1234"/>
                    </a:cubicBezTo>
                  </a:path>
                </a:pathLst>
              </a:custGeom>
              <a:solidFill>
                <a:schemeClr val="accent3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F29680E9-74A3-CE42-A844-1959B49AD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9352" y="4594648"/>
                <a:ext cx="497396" cy="495902"/>
              </a:xfrm>
              <a:custGeom>
                <a:avLst/>
                <a:gdLst>
                  <a:gd name="connsiteX0" fmla="*/ 249309 w 528278"/>
                  <a:gd name="connsiteY0" fmla="*/ 107950 h 526690"/>
                  <a:gd name="connsiteX1" fmla="*/ 244639 w 528278"/>
                  <a:gd name="connsiteY1" fmla="*/ 108311 h 526690"/>
                  <a:gd name="connsiteX2" fmla="*/ 242843 w 528278"/>
                  <a:gd name="connsiteY2" fmla="*/ 108311 h 526690"/>
                  <a:gd name="connsiteX3" fmla="*/ 239970 w 528278"/>
                  <a:gd name="connsiteY3" fmla="*/ 108311 h 526690"/>
                  <a:gd name="connsiteX4" fmla="*/ 239611 w 528278"/>
                  <a:gd name="connsiteY4" fmla="*/ 108311 h 526690"/>
                  <a:gd name="connsiteX5" fmla="*/ 236737 w 528278"/>
                  <a:gd name="connsiteY5" fmla="*/ 109392 h 526690"/>
                  <a:gd name="connsiteX6" fmla="*/ 234941 w 528278"/>
                  <a:gd name="connsiteY6" fmla="*/ 109392 h 526690"/>
                  <a:gd name="connsiteX7" fmla="*/ 233864 w 528278"/>
                  <a:gd name="connsiteY7" fmla="*/ 109392 h 526690"/>
                  <a:gd name="connsiteX8" fmla="*/ 232068 w 528278"/>
                  <a:gd name="connsiteY8" fmla="*/ 109753 h 526690"/>
                  <a:gd name="connsiteX9" fmla="*/ 231349 w 528278"/>
                  <a:gd name="connsiteY9" fmla="*/ 109753 h 526690"/>
                  <a:gd name="connsiteX10" fmla="*/ 229913 w 528278"/>
                  <a:gd name="connsiteY10" fmla="*/ 110474 h 526690"/>
                  <a:gd name="connsiteX11" fmla="*/ 228117 w 528278"/>
                  <a:gd name="connsiteY11" fmla="*/ 110834 h 526690"/>
                  <a:gd name="connsiteX12" fmla="*/ 226321 w 528278"/>
                  <a:gd name="connsiteY12" fmla="*/ 111194 h 526690"/>
                  <a:gd name="connsiteX13" fmla="*/ 217341 w 528278"/>
                  <a:gd name="connsiteY13" fmla="*/ 112636 h 526690"/>
                  <a:gd name="connsiteX14" fmla="*/ 205488 w 528278"/>
                  <a:gd name="connsiteY14" fmla="*/ 116241 h 526690"/>
                  <a:gd name="connsiteX15" fmla="*/ 204052 w 528278"/>
                  <a:gd name="connsiteY15" fmla="*/ 116962 h 526690"/>
                  <a:gd name="connsiteX16" fmla="*/ 192558 w 528278"/>
                  <a:gd name="connsiteY16" fmla="*/ 122008 h 526690"/>
                  <a:gd name="connsiteX17" fmla="*/ 160590 w 528278"/>
                  <a:gd name="connsiteY17" fmla="*/ 145078 h 526690"/>
                  <a:gd name="connsiteX18" fmla="*/ 144068 w 528278"/>
                  <a:gd name="connsiteY18" fmla="*/ 172834 h 526690"/>
                  <a:gd name="connsiteX19" fmla="*/ 141195 w 528278"/>
                  <a:gd name="connsiteY19" fmla="*/ 178962 h 526690"/>
                  <a:gd name="connsiteX20" fmla="*/ 141195 w 528278"/>
                  <a:gd name="connsiteY20" fmla="*/ 180404 h 526690"/>
                  <a:gd name="connsiteX21" fmla="*/ 140476 w 528278"/>
                  <a:gd name="connsiteY21" fmla="*/ 186171 h 526690"/>
                  <a:gd name="connsiteX22" fmla="*/ 140476 w 528278"/>
                  <a:gd name="connsiteY22" fmla="*/ 187613 h 526690"/>
                  <a:gd name="connsiteX23" fmla="*/ 140476 w 528278"/>
                  <a:gd name="connsiteY23" fmla="*/ 188694 h 526690"/>
                  <a:gd name="connsiteX24" fmla="*/ 139758 w 528278"/>
                  <a:gd name="connsiteY24" fmla="*/ 191218 h 526690"/>
                  <a:gd name="connsiteX25" fmla="*/ 139399 w 528278"/>
                  <a:gd name="connsiteY25" fmla="*/ 194101 h 526690"/>
                  <a:gd name="connsiteX26" fmla="*/ 139399 w 528278"/>
                  <a:gd name="connsiteY26" fmla="*/ 194822 h 526690"/>
                  <a:gd name="connsiteX27" fmla="*/ 139039 w 528278"/>
                  <a:gd name="connsiteY27" fmla="*/ 196985 h 526690"/>
                  <a:gd name="connsiteX28" fmla="*/ 139399 w 528278"/>
                  <a:gd name="connsiteY28" fmla="*/ 208520 h 526690"/>
                  <a:gd name="connsiteX29" fmla="*/ 139399 w 528278"/>
                  <a:gd name="connsiteY29" fmla="*/ 209601 h 526690"/>
                  <a:gd name="connsiteX30" fmla="*/ 139758 w 528278"/>
                  <a:gd name="connsiteY30" fmla="*/ 211764 h 526690"/>
                  <a:gd name="connsiteX31" fmla="*/ 139758 w 528278"/>
                  <a:gd name="connsiteY31" fmla="*/ 212485 h 526690"/>
                  <a:gd name="connsiteX32" fmla="*/ 140476 w 528278"/>
                  <a:gd name="connsiteY32" fmla="*/ 214648 h 526690"/>
                  <a:gd name="connsiteX33" fmla="*/ 140476 w 528278"/>
                  <a:gd name="connsiteY33" fmla="*/ 215729 h 526690"/>
                  <a:gd name="connsiteX34" fmla="*/ 158076 w 528278"/>
                  <a:gd name="connsiteY34" fmla="*/ 251055 h 526690"/>
                  <a:gd name="connsiteX35" fmla="*/ 169929 w 528278"/>
                  <a:gd name="connsiteY35" fmla="*/ 260787 h 526690"/>
                  <a:gd name="connsiteX36" fmla="*/ 177831 w 528278"/>
                  <a:gd name="connsiteY36" fmla="*/ 265473 h 526690"/>
                  <a:gd name="connsiteX37" fmla="*/ 220215 w 528278"/>
                  <a:gd name="connsiteY37" fmla="*/ 282055 h 526690"/>
                  <a:gd name="connsiteX38" fmla="*/ 239251 w 528278"/>
                  <a:gd name="connsiteY38" fmla="*/ 286380 h 526690"/>
                  <a:gd name="connsiteX39" fmla="*/ 241047 w 528278"/>
                  <a:gd name="connsiteY39" fmla="*/ 287822 h 526690"/>
                  <a:gd name="connsiteX40" fmla="*/ 270500 w 528278"/>
                  <a:gd name="connsiteY40" fmla="*/ 295031 h 526690"/>
                  <a:gd name="connsiteX41" fmla="*/ 295643 w 528278"/>
                  <a:gd name="connsiteY41" fmla="*/ 304403 h 526690"/>
                  <a:gd name="connsiteX42" fmla="*/ 308215 w 528278"/>
                  <a:gd name="connsiteY42" fmla="*/ 312334 h 526690"/>
                  <a:gd name="connsiteX43" fmla="*/ 317553 w 528278"/>
                  <a:gd name="connsiteY43" fmla="*/ 337566 h 526690"/>
                  <a:gd name="connsiteX44" fmla="*/ 303904 w 528278"/>
                  <a:gd name="connsiteY44" fmla="*/ 359915 h 526690"/>
                  <a:gd name="connsiteX45" fmla="*/ 277325 w 528278"/>
                  <a:gd name="connsiteY45" fmla="*/ 370368 h 526690"/>
                  <a:gd name="connsiteX46" fmla="*/ 275170 w 528278"/>
                  <a:gd name="connsiteY46" fmla="*/ 370368 h 526690"/>
                  <a:gd name="connsiteX47" fmla="*/ 274451 w 528278"/>
                  <a:gd name="connsiteY47" fmla="*/ 371089 h 526690"/>
                  <a:gd name="connsiteX48" fmla="*/ 271937 w 528278"/>
                  <a:gd name="connsiteY48" fmla="*/ 371089 h 526690"/>
                  <a:gd name="connsiteX49" fmla="*/ 270500 w 528278"/>
                  <a:gd name="connsiteY49" fmla="*/ 371089 h 526690"/>
                  <a:gd name="connsiteX50" fmla="*/ 260802 w 528278"/>
                  <a:gd name="connsiteY50" fmla="*/ 371089 h 526690"/>
                  <a:gd name="connsiteX51" fmla="*/ 260443 w 528278"/>
                  <a:gd name="connsiteY51" fmla="*/ 371089 h 526690"/>
                  <a:gd name="connsiteX52" fmla="*/ 257570 w 528278"/>
                  <a:gd name="connsiteY52" fmla="*/ 371089 h 526690"/>
                  <a:gd name="connsiteX53" fmla="*/ 256851 w 528278"/>
                  <a:gd name="connsiteY53" fmla="*/ 371089 h 526690"/>
                  <a:gd name="connsiteX54" fmla="*/ 254696 w 528278"/>
                  <a:gd name="connsiteY54" fmla="*/ 370368 h 526690"/>
                  <a:gd name="connsiteX55" fmla="*/ 252541 w 528278"/>
                  <a:gd name="connsiteY55" fmla="*/ 370368 h 526690"/>
                  <a:gd name="connsiteX56" fmla="*/ 251104 w 528278"/>
                  <a:gd name="connsiteY56" fmla="*/ 370008 h 526690"/>
                  <a:gd name="connsiteX57" fmla="*/ 234941 w 528278"/>
                  <a:gd name="connsiteY57" fmla="*/ 365322 h 526690"/>
                  <a:gd name="connsiteX58" fmla="*/ 231349 w 528278"/>
                  <a:gd name="connsiteY58" fmla="*/ 363159 h 526690"/>
                  <a:gd name="connsiteX59" fmla="*/ 207284 w 528278"/>
                  <a:gd name="connsiteY59" fmla="*/ 345857 h 526690"/>
                  <a:gd name="connsiteX60" fmla="*/ 197586 w 528278"/>
                  <a:gd name="connsiteY60" fmla="*/ 334682 h 526690"/>
                  <a:gd name="connsiteX61" fmla="*/ 193276 w 528278"/>
                  <a:gd name="connsiteY61" fmla="*/ 330357 h 526690"/>
                  <a:gd name="connsiteX62" fmla="*/ 189684 w 528278"/>
                  <a:gd name="connsiteY62" fmla="*/ 327473 h 526690"/>
                  <a:gd name="connsiteX63" fmla="*/ 173162 w 528278"/>
                  <a:gd name="connsiteY63" fmla="*/ 319182 h 526690"/>
                  <a:gd name="connsiteX64" fmla="*/ 164901 w 528278"/>
                  <a:gd name="connsiteY64" fmla="*/ 318461 h 526690"/>
                  <a:gd name="connsiteX65" fmla="*/ 162027 w 528278"/>
                  <a:gd name="connsiteY65" fmla="*/ 318822 h 526690"/>
                  <a:gd name="connsiteX66" fmla="*/ 160231 w 528278"/>
                  <a:gd name="connsiteY66" fmla="*/ 319182 h 526690"/>
                  <a:gd name="connsiteX67" fmla="*/ 158794 w 528278"/>
                  <a:gd name="connsiteY67" fmla="*/ 319182 h 526690"/>
                  <a:gd name="connsiteX68" fmla="*/ 143709 w 528278"/>
                  <a:gd name="connsiteY68" fmla="*/ 327473 h 526690"/>
                  <a:gd name="connsiteX69" fmla="*/ 137603 w 528278"/>
                  <a:gd name="connsiteY69" fmla="*/ 340089 h 526690"/>
                  <a:gd name="connsiteX70" fmla="*/ 136884 w 528278"/>
                  <a:gd name="connsiteY70" fmla="*/ 341531 h 526690"/>
                  <a:gd name="connsiteX71" fmla="*/ 136884 w 528278"/>
                  <a:gd name="connsiteY71" fmla="*/ 341892 h 526690"/>
                  <a:gd name="connsiteX72" fmla="*/ 136884 w 528278"/>
                  <a:gd name="connsiteY72" fmla="*/ 347659 h 526690"/>
                  <a:gd name="connsiteX73" fmla="*/ 136884 w 528278"/>
                  <a:gd name="connsiteY73" fmla="*/ 348740 h 526690"/>
                  <a:gd name="connsiteX74" fmla="*/ 137603 w 528278"/>
                  <a:gd name="connsiteY74" fmla="*/ 350182 h 526690"/>
                  <a:gd name="connsiteX75" fmla="*/ 137962 w 528278"/>
                  <a:gd name="connsiteY75" fmla="*/ 353066 h 526690"/>
                  <a:gd name="connsiteX76" fmla="*/ 143709 w 528278"/>
                  <a:gd name="connsiteY76" fmla="*/ 367124 h 526690"/>
                  <a:gd name="connsiteX77" fmla="*/ 150174 w 528278"/>
                  <a:gd name="connsiteY77" fmla="*/ 375415 h 526690"/>
                  <a:gd name="connsiteX78" fmla="*/ 190403 w 528278"/>
                  <a:gd name="connsiteY78" fmla="*/ 404973 h 526690"/>
                  <a:gd name="connsiteX79" fmla="*/ 207284 w 528278"/>
                  <a:gd name="connsiteY79" fmla="*/ 411461 h 526690"/>
                  <a:gd name="connsiteX80" fmla="*/ 213749 w 528278"/>
                  <a:gd name="connsiteY80" fmla="*/ 413985 h 526690"/>
                  <a:gd name="connsiteX81" fmla="*/ 217341 w 528278"/>
                  <a:gd name="connsiteY81" fmla="*/ 415066 h 526690"/>
                  <a:gd name="connsiteX82" fmla="*/ 218419 w 528278"/>
                  <a:gd name="connsiteY82" fmla="*/ 415066 h 526690"/>
                  <a:gd name="connsiteX83" fmla="*/ 257570 w 528278"/>
                  <a:gd name="connsiteY83" fmla="*/ 420833 h 526690"/>
                  <a:gd name="connsiteX84" fmla="*/ 278762 w 528278"/>
                  <a:gd name="connsiteY84" fmla="*/ 421915 h 526690"/>
                  <a:gd name="connsiteX85" fmla="*/ 280198 w 528278"/>
                  <a:gd name="connsiteY85" fmla="*/ 421194 h 526690"/>
                  <a:gd name="connsiteX86" fmla="*/ 284868 w 528278"/>
                  <a:gd name="connsiteY86" fmla="*/ 421194 h 526690"/>
                  <a:gd name="connsiteX87" fmla="*/ 287741 w 528278"/>
                  <a:gd name="connsiteY87" fmla="*/ 420833 h 526690"/>
                  <a:gd name="connsiteX88" fmla="*/ 296362 w 528278"/>
                  <a:gd name="connsiteY88" fmla="*/ 419752 h 526690"/>
                  <a:gd name="connsiteX89" fmla="*/ 308574 w 528278"/>
                  <a:gd name="connsiteY89" fmla="*/ 417589 h 526690"/>
                  <a:gd name="connsiteX90" fmla="*/ 327251 w 528278"/>
                  <a:gd name="connsiteY90" fmla="*/ 410740 h 526690"/>
                  <a:gd name="connsiteX91" fmla="*/ 332639 w 528278"/>
                  <a:gd name="connsiteY91" fmla="*/ 408217 h 526690"/>
                  <a:gd name="connsiteX92" fmla="*/ 335153 w 528278"/>
                  <a:gd name="connsiteY92" fmla="*/ 406775 h 526690"/>
                  <a:gd name="connsiteX93" fmla="*/ 346647 w 528278"/>
                  <a:gd name="connsiteY93" fmla="*/ 400647 h 526690"/>
                  <a:gd name="connsiteX94" fmla="*/ 348084 w 528278"/>
                  <a:gd name="connsiteY94" fmla="*/ 399566 h 526690"/>
                  <a:gd name="connsiteX95" fmla="*/ 352394 w 528278"/>
                  <a:gd name="connsiteY95" fmla="*/ 395961 h 526690"/>
                  <a:gd name="connsiteX96" fmla="*/ 356704 w 528278"/>
                  <a:gd name="connsiteY96" fmla="*/ 392717 h 526690"/>
                  <a:gd name="connsiteX97" fmla="*/ 357782 w 528278"/>
                  <a:gd name="connsiteY97" fmla="*/ 391636 h 526690"/>
                  <a:gd name="connsiteX98" fmla="*/ 358500 w 528278"/>
                  <a:gd name="connsiteY98" fmla="*/ 391275 h 526690"/>
                  <a:gd name="connsiteX99" fmla="*/ 359578 w 528278"/>
                  <a:gd name="connsiteY99" fmla="*/ 390194 h 526690"/>
                  <a:gd name="connsiteX100" fmla="*/ 390827 w 528278"/>
                  <a:gd name="connsiteY100" fmla="*/ 341171 h 526690"/>
                  <a:gd name="connsiteX101" fmla="*/ 393341 w 528278"/>
                  <a:gd name="connsiteY101" fmla="*/ 328915 h 526690"/>
                  <a:gd name="connsiteX102" fmla="*/ 393341 w 528278"/>
                  <a:gd name="connsiteY102" fmla="*/ 317741 h 526690"/>
                  <a:gd name="connsiteX103" fmla="*/ 393341 w 528278"/>
                  <a:gd name="connsiteY103" fmla="*/ 317380 h 526690"/>
                  <a:gd name="connsiteX104" fmla="*/ 393341 w 528278"/>
                  <a:gd name="connsiteY104" fmla="*/ 314857 h 526690"/>
                  <a:gd name="connsiteX105" fmla="*/ 392982 w 528278"/>
                  <a:gd name="connsiteY105" fmla="*/ 313775 h 526690"/>
                  <a:gd name="connsiteX106" fmla="*/ 386157 w 528278"/>
                  <a:gd name="connsiteY106" fmla="*/ 293229 h 526690"/>
                  <a:gd name="connsiteX107" fmla="*/ 376459 w 528278"/>
                  <a:gd name="connsiteY107" fmla="*/ 279171 h 526690"/>
                  <a:gd name="connsiteX108" fmla="*/ 373586 w 528278"/>
                  <a:gd name="connsiteY108" fmla="*/ 275566 h 526690"/>
                  <a:gd name="connsiteX109" fmla="*/ 335512 w 528278"/>
                  <a:gd name="connsiteY109" fmla="*/ 249613 h 526690"/>
                  <a:gd name="connsiteX110" fmla="*/ 321504 w 528278"/>
                  <a:gd name="connsiteY110" fmla="*/ 243845 h 526690"/>
                  <a:gd name="connsiteX111" fmla="*/ 320068 w 528278"/>
                  <a:gd name="connsiteY111" fmla="*/ 243485 h 526690"/>
                  <a:gd name="connsiteX112" fmla="*/ 302468 w 528278"/>
                  <a:gd name="connsiteY112" fmla="*/ 238078 h 526690"/>
                  <a:gd name="connsiteX113" fmla="*/ 265113 w 528278"/>
                  <a:gd name="connsiteY113" fmla="*/ 229787 h 526690"/>
                  <a:gd name="connsiteX114" fmla="*/ 251104 w 528278"/>
                  <a:gd name="connsiteY114" fmla="*/ 225822 h 526690"/>
                  <a:gd name="connsiteX115" fmla="*/ 247872 w 528278"/>
                  <a:gd name="connsiteY115" fmla="*/ 224380 h 526690"/>
                  <a:gd name="connsiteX116" fmla="*/ 225603 w 528278"/>
                  <a:gd name="connsiteY116" fmla="*/ 215729 h 526690"/>
                  <a:gd name="connsiteX117" fmla="*/ 211594 w 528278"/>
                  <a:gd name="connsiteY117" fmla="*/ 204194 h 526690"/>
                  <a:gd name="connsiteX118" fmla="*/ 208721 w 528278"/>
                  <a:gd name="connsiteY118" fmla="*/ 186892 h 526690"/>
                  <a:gd name="connsiteX119" fmla="*/ 222370 w 528278"/>
                  <a:gd name="connsiteY119" fmla="*/ 168869 h 526690"/>
                  <a:gd name="connsiteX120" fmla="*/ 249668 w 528278"/>
                  <a:gd name="connsiteY120" fmla="*/ 160578 h 526690"/>
                  <a:gd name="connsiteX121" fmla="*/ 267268 w 528278"/>
                  <a:gd name="connsiteY121" fmla="*/ 160578 h 526690"/>
                  <a:gd name="connsiteX122" fmla="*/ 287741 w 528278"/>
                  <a:gd name="connsiteY122" fmla="*/ 166345 h 526690"/>
                  <a:gd name="connsiteX123" fmla="*/ 298876 w 528278"/>
                  <a:gd name="connsiteY123" fmla="*/ 171752 h 526690"/>
                  <a:gd name="connsiteX124" fmla="*/ 299235 w 528278"/>
                  <a:gd name="connsiteY124" fmla="*/ 171752 h 526690"/>
                  <a:gd name="connsiteX125" fmla="*/ 303186 w 528278"/>
                  <a:gd name="connsiteY125" fmla="*/ 174276 h 526690"/>
                  <a:gd name="connsiteX126" fmla="*/ 320427 w 528278"/>
                  <a:gd name="connsiteY126" fmla="*/ 190136 h 526690"/>
                  <a:gd name="connsiteX127" fmla="*/ 330843 w 528278"/>
                  <a:gd name="connsiteY127" fmla="*/ 199148 h 526690"/>
                  <a:gd name="connsiteX128" fmla="*/ 339823 w 528278"/>
                  <a:gd name="connsiteY128" fmla="*/ 204194 h 526690"/>
                  <a:gd name="connsiteX129" fmla="*/ 372508 w 528278"/>
                  <a:gd name="connsiteY129" fmla="*/ 186171 h 526690"/>
                  <a:gd name="connsiteX130" fmla="*/ 373586 w 528278"/>
                  <a:gd name="connsiteY130" fmla="*/ 172834 h 526690"/>
                  <a:gd name="connsiteX131" fmla="*/ 373586 w 528278"/>
                  <a:gd name="connsiteY131" fmla="*/ 170671 h 526690"/>
                  <a:gd name="connsiteX132" fmla="*/ 373586 w 528278"/>
                  <a:gd name="connsiteY132" fmla="*/ 168869 h 526690"/>
                  <a:gd name="connsiteX133" fmla="*/ 368917 w 528278"/>
                  <a:gd name="connsiteY133" fmla="*/ 158055 h 526690"/>
                  <a:gd name="connsiteX134" fmla="*/ 355268 w 528278"/>
                  <a:gd name="connsiteY134" fmla="*/ 141473 h 526690"/>
                  <a:gd name="connsiteX135" fmla="*/ 337308 w 528278"/>
                  <a:gd name="connsiteY135" fmla="*/ 128136 h 526690"/>
                  <a:gd name="connsiteX136" fmla="*/ 283431 w 528278"/>
                  <a:gd name="connsiteY136" fmla="*/ 110474 h 526690"/>
                  <a:gd name="connsiteX137" fmla="*/ 262239 w 528278"/>
                  <a:gd name="connsiteY137" fmla="*/ 107950 h 526690"/>
                  <a:gd name="connsiteX138" fmla="*/ 251104 w 528278"/>
                  <a:gd name="connsiteY138" fmla="*/ 107950 h 526690"/>
                  <a:gd name="connsiteX139" fmla="*/ 249309 w 528278"/>
                  <a:gd name="connsiteY139" fmla="*/ 107950 h 526690"/>
                  <a:gd name="connsiteX140" fmla="*/ 132070 w 528278"/>
                  <a:gd name="connsiteY140" fmla="*/ 0 h 526690"/>
                  <a:gd name="connsiteX141" fmla="*/ 135308 w 528278"/>
                  <a:gd name="connsiteY141" fmla="*/ 0 h 526690"/>
                  <a:gd name="connsiteX142" fmla="*/ 136748 w 528278"/>
                  <a:gd name="connsiteY142" fmla="*/ 0 h 526690"/>
                  <a:gd name="connsiteX143" fmla="*/ 138547 w 528278"/>
                  <a:gd name="connsiteY143" fmla="*/ 0 h 526690"/>
                  <a:gd name="connsiteX144" fmla="*/ 141066 w 528278"/>
                  <a:gd name="connsiteY144" fmla="*/ 0 h 526690"/>
                  <a:gd name="connsiteX145" fmla="*/ 150783 w 528278"/>
                  <a:gd name="connsiteY145" fmla="*/ 0 h 526690"/>
                  <a:gd name="connsiteX146" fmla="*/ 153661 w 528278"/>
                  <a:gd name="connsiteY146" fmla="*/ 0 h 526690"/>
                  <a:gd name="connsiteX147" fmla="*/ 155101 w 528278"/>
                  <a:gd name="connsiteY147" fmla="*/ 0 h 526690"/>
                  <a:gd name="connsiteX148" fmla="*/ 214118 w 528278"/>
                  <a:gd name="connsiteY148" fmla="*/ 16549 h 526690"/>
                  <a:gd name="connsiteX149" fmla="*/ 222755 w 528278"/>
                  <a:gd name="connsiteY149" fmla="*/ 18348 h 526690"/>
                  <a:gd name="connsiteX150" fmla="*/ 229592 w 528278"/>
                  <a:gd name="connsiteY150" fmla="*/ 17988 h 526690"/>
                  <a:gd name="connsiteX151" fmla="*/ 229952 w 528278"/>
                  <a:gd name="connsiteY151" fmla="*/ 17988 h 526690"/>
                  <a:gd name="connsiteX152" fmla="*/ 230312 w 528278"/>
                  <a:gd name="connsiteY152" fmla="*/ 17988 h 526690"/>
                  <a:gd name="connsiteX153" fmla="*/ 232471 w 528278"/>
                  <a:gd name="connsiteY153" fmla="*/ 16909 h 526690"/>
                  <a:gd name="connsiteX154" fmla="*/ 233191 w 528278"/>
                  <a:gd name="connsiteY154" fmla="*/ 16909 h 526690"/>
                  <a:gd name="connsiteX155" fmla="*/ 235350 w 528278"/>
                  <a:gd name="connsiteY155" fmla="*/ 16909 h 526690"/>
                  <a:gd name="connsiteX156" fmla="*/ 235710 w 528278"/>
                  <a:gd name="connsiteY156" fmla="*/ 16909 h 526690"/>
                  <a:gd name="connsiteX157" fmla="*/ 238589 w 528278"/>
                  <a:gd name="connsiteY157" fmla="*/ 16549 h 526690"/>
                  <a:gd name="connsiteX158" fmla="*/ 238949 w 528278"/>
                  <a:gd name="connsiteY158" fmla="*/ 16549 h 526690"/>
                  <a:gd name="connsiteX159" fmla="*/ 240028 w 528278"/>
                  <a:gd name="connsiteY159" fmla="*/ 16549 h 526690"/>
                  <a:gd name="connsiteX160" fmla="*/ 242907 w 528278"/>
                  <a:gd name="connsiteY160" fmla="*/ 16549 h 526690"/>
                  <a:gd name="connsiteX161" fmla="*/ 243627 w 528278"/>
                  <a:gd name="connsiteY161" fmla="*/ 16549 h 526690"/>
                  <a:gd name="connsiteX162" fmla="*/ 256582 w 528278"/>
                  <a:gd name="connsiteY162" fmla="*/ 15470 h 526690"/>
                  <a:gd name="connsiteX163" fmla="*/ 272056 w 528278"/>
                  <a:gd name="connsiteY163" fmla="*/ 15470 h 526690"/>
                  <a:gd name="connsiteX164" fmla="*/ 277814 w 528278"/>
                  <a:gd name="connsiteY164" fmla="*/ 15470 h 526690"/>
                  <a:gd name="connsiteX165" fmla="*/ 278174 w 528278"/>
                  <a:gd name="connsiteY165" fmla="*/ 16549 h 526690"/>
                  <a:gd name="connsiteX166" fmla="*/ 279253 w 528278"/>
                  <a:gd name="connsiteY166" fmla="*/ 16549 h 526690"/>
                  <a:gd name="connsiteX167" fmla="*/ 282492 w 528278"/>
                  <a:gd name="connsiteY167" fmla="*/ 16549 h 526690"/>
                  <a:gd name="connsiteX168" fmla="*/ 283212 w 528278"/>
                  <a:gd name="connsiteY168" fmla="*/ 16549 h 526690"/>
                  <a:gd name="connsiteX169" fmla="*/ 283932 w 528278"/>
                  <a:gd name="connsiteY169" fmla="*/ 16549 h 526690"/>
                  <a:gd name="connsiteX170" fmla="*/ 286451 w 528278"/>
                  <a:gd name="connsiteY170" fmla="*/ 16549 h 526690"/>
                  <a:gd name="connsiteX171" fmla="*/ 287530 w 528278"/>
                  <a:gd name="connsiteY171" fmla="*/ 16549 h 526690"/>
                  <a:gd name="connsiteX172" fmla="*/ 287890 w 528278"/>
                  <a:gd name="connsiteY172" fmla="*/ 16549 h 526690"/>
                  <a:gd name="connsiteX173" fmla="*/ 290409 w 528278"/>
                  <a:gd name="connsiteY173" fmla="*/ 16909 h 526690"/>
                  <a:gd name="connsiteX174" fmla="*/ 290769 w 528278"/>
                  <a:gd name="connsiteY174" fmla="*/ 16909 h 526690"/>
                  <a:gd name="connsiteX175" fmla="*/ 293288 w 528278"/>
                  <a:gd name="connsiteY175" fmla="*/ 16909 h 526690"/>
                  <a:gd name="connsiteX176" fmla="*/ 293648 w 528278"/>
                  <a:gd name="connsiteY176" fmla="*/ 16909 h 526690"/>
                  <a:gd name="connsiteX177" fmla="*/ 296167 w 528278"/>
                  <a:gd name="connsiteY177" fmla="*/ 17988 h 526690"/>
                  <a:gd name="connsiteX178" fmla="*/ 296527 w 528278"/>
                  <a:gd name="connsiteY178" fmla="*/ 17988 h 526690"/>
                  <a:gd name="connsiteX179" fmla="*/ 297966 w 528278"/>
                  <a:gd name="connsiteY179" fmla="*/ 17988 h 526690"/>
                  <a:gd name="connsiteX180" fmla="*/ 298326 w 528278"/>
                  <a:gd name="connsiteY180" fmla="*/ 17988 h 526690"/>
                  <a:gd name="connsiteX181" fmla="*/ 299046 w 528278"/>
                  <a:gd name="connsiteY181" fmla="*/ 17988 h 526690"/>
                  <a:gd name="connsiteX182" fmla="*/ 300485 w 528278"/>
                  <a:gd name="connsiteY182" fmla="*/ 18348 h 526690"/>
                  <a:gd name="connsiteX183" fmla="*/ 300845 w 528278"/>
                  <a:gd name="connsiteY183" fmla="*/ 18348 h 526690"/>
                  <a:gd name="connsiteX184" fmla="*/ 301565 w 528278"/>
                  <a:gd name="connsiteY184" fmla="*/ 18348 h 526690"/>
                  <a:gd name="connsiteX185" fmla="*/ 303004 w 528278"/>
                  <a:gd name="connsiteY185" fmla="*/ 18348 h 526690"/>
                  <a:gd name="connsiteX186" fmla="*/ 310202 w 528278"/>
                  <a:gd name="connsiteY186" fmla="*/ 19787 h 526690"/>
                  <a:gd name="connsiteX187" fmla="*/ 310561 w 528278"/>
                  <a:gd name="connsiteY187" fmla="*/ 19787 h 526690"/>
                  <a:gd name="connsiteX188" fmla="*/ 312001 w 528278"/>
                  <a:gd name="connsiteY188" fmla="*/ 20507 h 526690"/>
                  <a:gd name="connsiteX189" fmla="*/ 312361 w 528278"/>
                  <a:gd name="connsiteY189" fmla="*/ 20507 h 526690"/>
                  <a:gd name="connsiteX190" fmla="*/ 313800 w 528278"/>
                  <a:gd name="connsiteY190" fmla="*/ 20507 h 526690"/>
                  <a:gd name="connsiteX191" fmla="*/ 315240 w 528278"/>
                  <a:gd name="connsiteY191" fmla="*/ 21226 h 526690"/>
                  <a:gd name="connsiteX192" fmla="*/ 315959 w 528278"/>
                  <a:gd name="connsiteY192" fmla="*/ 21226 h 526690"/>
                  <a:gd name="connsiteX193" fmla="*/ 334672 w 528278"/>
                  <a:gd name="connsiteY193" fmla="*/ 25184 h 526690"/>
                  <a:gd name="connsiteX194" fmla="*/ 406285 w 528278"/>
                  <a:gd name="connsiteY194" fmla="*/ 60080 h 526690"/>
                  <a:gd name="connsiteX195" fmla="*/ 407005 w 528278"/>
                  <a:gd name="connsiteY195" fmla="*/ 61519 h 526690"/>
                  <a:gd name="connsiteX196" fmla="*/ 417081 w 528278"/>
                  <a:gd name="connsiteY196" fmla="*/ 69074 h 526690"/>
                  <a:gd name="connsiteX197" fmla="*/ 433634 w 528278"/>
                  <a:gd name="connsiteY197" fmla="*/ 83825 h 526690"/>
                  <a:gd name="connsiteX198" fmla="*/ 435074 w 528278"/>
                  <a:gd name="connsiteY198" fmla="*/ 84184 h 526690"/>
                  <a:gd name="connsiteX199" fmla="*/ 439392 w 528278"/>
                  <a:gd name="connsiteY199" fmla="*/ 88861 h 526690"/>
                  <a:gd name="connsiteX200" fmla="*/ 443351 w 528278"/>
                  <a:gd name="connsiteY200" fmla="*/ 92459 h 526690"/>
                  <a:gd name="connsiteX201" fmla="*/ 444790 w 528278"/>
                  <a:gd name="connsiteY201" fmla="*/ 93898 h 526690"/>
                  <a:gd name="connsiteX202" fmla="*/ 457745 w 528278"/>
                  <a:gd name="connsiteY202" fmla="*/ 109727 h 526690"/>
                  <a:gd name="connsiteX203" fmla="*/ 465662 w 528278"/>
                  <a:gd name="connsiteY203" fmla="*/ 118721 h 526690"/>
                  <a:gd name="connsiteX204" fmla="*/ 488693 w 528278"/>
                  <a:gd name="connsiteY204" fmla="*/ 156496 h 526690"/>
                  <a:gd name="connsiteX205" fmla="*/ 492652 w 528278"/>
                  <a:gd name="connsiteY205" fmla="*/ 165850 h 526690"/>
                  <a:gd name="connsiteX206" fmla="*/ 497330 w 528278"/>
                  <a:gd name="connsiteY206" fmla="*/ 176643 h 526690"/>
                  <a:gd name="connsiteX207" fmla="*/ 504167 w 528278"/>
                  <a:gd name="connsiteY207" fmla="*/ 195710 h 526690"/>
                  <a:gd name="connsiteX208" fmla="*/ 508486 w 528278"/>
                  <a:gd name="connsiteY208" fmla="*/ 211540 h 526690"/>
                  <a:gd name="connsiteX209" fmla="*/ 510285 w 528278"/>
                  <a:gd name="connsiteY209" fmla="*/ 220174 h 526690"/>
                  <a:gd name="connsiteX210" fmla="*/ 511005 w 528278"/>
                  <a:gd name="connsiteY210" fmla="*/ 223052 h 526690"/>
                  <a:gd name="connsiteX211" fmla="*/ 511005 w 528278"/>
                  <a:gd name="connsiteY211" fmla="*/ 224491 h 526690"/>
                  <a:gd name="connsiteX212" fmla="*/ 511365 w 528278"/>
                  <a:gd name="connsiteY212" fmla="*/ 226650 h 526690"/>
                  <a:gd name="connsiteX213" fmla="*/ 511365 w 528278"/>
                  <a:gd name="connsiteY213" fmla="*/ 227009 h 526690"/>
                  <a:gd name="connsiteX214" fmla="*/ 513164 w 528278"/>
                  <a:gd name="connsiteY214" fmla="*/ 241040 h 526690"/>
                  <a:gd name="connsiteX215" fmla="*/ 513884 w 528278"/>
                  <a:gd name="connsiteY215" fmla="*/ 260467 h 526690"/>
                  <a:gd name="connsiteX216" fmla="*/ 513884 w 528278"/>
                  <a:gd name="connsiteY216" fmla="*/ 261187 h 526690"/>
                  <a:gd name="connsiteX217" fmla="*/ 513164 w 528278"/>
                  <a:gd name="connsiteY217" fmla="*/ 275577 h 526690"/>
                  <a:gd name="connsiteX218" fmla="*/ 513164 w 528278"/>
                  <a:gd name="connsiteY218" fmla="*/ 278815 h 526690"/>
                  <a:gd name="connsiteX219" fmla="*/ 512804 w 528278"/>
                  <a:gd name="connsiteY219" fmla="*/ 278815 h 526690"/>
                  <a:gd name="connsiteX220" fmla="*/ 512804 w 528278"/>
                  <a:gd name="connsiteY220" fmla="*/ 282053 h 526690"/>
                  <a:gd name="connsiteX221" fmla="*/ 511725 w 528278"/>
                  <a:gd name="connsiteY221" fmla="*/ 286730 h 526690"/>
                  <a:gd name="connsiteX222" fmla="*/ 511725 w 528278"/>
                  <a:gd name="connsiteY222" fmla="*/ 287449 h 526690"/>
                  <a:gd name="connsiteX223" fmla="*/ 511725 w 528278"/>
                  <a:gd name="connsiteY223" fmla="*/ 289608 h 526690"/>
                  <a:gd name="connsiteX224" fmla="*/ 511365 w 528278"/>
                  <a:gd name="connsiteY224" fmla="*/ 291047 h 526690"/>
                  <a:gd name="connsiteX225" fmla="*/ 511005 w 528278"/>
                  <a:gd name="connsiteY225" fmla="*/ 293206 h 526690"/>
                  <a:gd name="connsiteX226" fmla="*/ 509565 w 528278"/>
                  <a:gd name="connsiteY226" fmla="*/ 300761 h 526690"/>
                  <a:gd name="connsiteX227" fmla="*/ 509565 w 528278"/>
                  <a:gd name="connsiteY227" fmla="*/ 302919 h 526690"/>
                  <a:gd name="connsiteX228" fmla="*/ 510285 w 528278"/>
                  <a:gd name="connsiteY228" fmla="*/ 305797 h 526690"/>
                  <a:gd name="connsiteX229" fmla="*/ 511725 w 528278"/>
                  <a:gd name="connsiteY229" fmla="*/ 306517 h 526690"/>
                  <a:gd name="connsiteX230" fmla="*/ 527918 w 528278"/>
                  <a:gd name="connsiteY230" fmla="*/ 360841 h 526690"/>
                  <a:gd name="connsiteX231" fmla="*/ 527918 w 528278"/>
                  <a:gd name="connsiteY231" fmla="*/ 361560 h 526690"/>
                  <a:gd name="connsiteX232" fmla="*/ 527918 w 528278"/>
                  <a:gd name="connsiteY232" fmla="*/ 364078 h 526690"/>
                  <a:gd name="connsiteX233" fmla="*/ 527918 w 528278"/>
                  <a:gd name="connsiteY233" fmla="*/ 365158 h 526690"/>
                  <a:gd name="connsiteX234" fmla="*/ 528278 w 528278"/>
                  <a:gd name="connsiteY234" fmla="*/ 367316 h 526690"/>
                  <a:gd name="connsiteX235" fmla="*/ 528278 w 528278"/>
                  <a:gd name="connsiteY235" fmla="*/ 374512 h 526690"/>
                  <a:gd name="connsiteX236" fmla="*/ 527918 w 528278"/>
                  <a:gd name="connsiteY236" fmla="*/ 377749 h 526690"/>
                  <a:gd name="connsiteX237" fmla="*/ 528278 w 528278"/>
                  <a:gd name="connsiteY237" fmla="*/ 379908 h 526690"/>
                  <a:gd name="connsiteX238" fmla="*/ 528278 w 528278"/>
                  <a:gd name="connsiteY238" fmla="*/ 380987 h 526690"/>
                  <a:gd name="connsiteX239" fmla="*/ 527918 w 528278"/>
                  <a:gd name="connsiteY239" fmla="*/ 382786 h 526690"/>
                  <a:gd name="connsiteX240" fmla="*/ 522520 w 528278"/>
                  <a:gd name="connsiteY240" fmla="*/ 416604 h 526690"/>
                  <a:gd name="connsiteX241" fmla="*/ 511005 w 528278"/>
                  <a:gd name="connsiteY241" fmla="*/ 445744 h 526690"/>
                  <a:gd name="connsiteX242" fmla="*/ 490493 w 528278"/>
                  <a:gd name="connsiteY242" fmla="*/ 475604 h 526690"/>
                  <a:gd name="connsiteX243" fmla="*/ 478257 w 528278"/>
                  <a:gd name="connsiteY243" fmla="*/ 489635 h 526690"/>
                  <a:gd name="connsiteX244" fmla="*/ 449468 w 528278"/>
                  <a:gd name="connsiteY244" fmla="*/ 510141 h 526690"/>
                  <a:gd name="connsiteX245" fmla="*/ 425358 w 528278"/>
                  <a:gd name="connsiteY245" fmla="*/ 520575 h 526690"/>
                  <a:gd name="connsiteX246" fmla="*/ 404845 w 528278"/>
                  <a:gd name="connsiteY246" fmla="*/ 525611 h 526690"/>
                  <a:gd name="connsiteX247" fmla="*/ 393690 w 528278"/>
                  <a:gd name="connsiteY247" fmla="*/ 526331 h 526690"/>
                  <a:gd name="connsiteX248" fmla="*/ 393690 w 528278"/>
                  <a:gd name="connsiteY248" fmla="*/ 526690 h 526690"/>
                  <a:gd name="connsiteX249" fmla="*/ 392250 w 528278"/>
                  <a:gd name="connsiteY249" fmla="*/ 526690 h 526690"/>
                  <a:gd name="connsiteX250" fmla="*/ 389731 w 528278"/>
                  <a:gd name="connsiteY250" fmla="*/ 526690 h 526690"/>
                  <a:gd name="connsiteX251" fmla="*/ 387932 w 528278"/>
                  <a:gd name="connsiteY251" fmla="*/ 526690 h 526690"/>
                  <a:gd name="connsiteX252" fmla="*/ 381454 w 528278"/>
                  <a:gd name="connsiteY252" fmla="*/ 526690 h 526690"/>
                  <a:gd name="connsiteX253" fmla="*/ 378935 w 528278"/>
                  <a:gd name="connsiteY253" fmla="*/ 526690 h 526690"/>
                  <a:gd name="connsiteX254" fmla="*/ 376776 w 528278"/>
                  <a:gd name="connsiteY254" fmla="*/ 526690 h 526690"/>
                  <a:gd name="connsiteX255" fmla="*/ 374617 w 528278"/>
                  <a:gd name="connsiteY255" fmla="*/ 526690 h 526690"/>
                  <a:gd name="connsiteX256" fmla="*/ 374617 w 528278"/>
                  <a:gd name="connsiteY256" fmla="*/ 526331 h 526690"/>
                  <a:gd name="connsiteX257" fmla="*/ 309482 w 528278"/>
                  <a:gd name="connsiteY257" fmla="*/ 506544 h 526690"/>
                  <a:gd name="connsiteX258" fmla="*/ 308762 w 528278"/>
                  <a:gd name="connsiteY258" fmla="*/ 505824 h 526690"/>
                  <a:gd name="connsiteX259" fmla="*/ 292208 w 528278"/>
                  <a:gd name="connsiteY259" fmla="*/ 507263 h 526690"/>
                  <a:gd name="connsiteX260" fmla="*/ 254423 w 528278"/>
                  <a:gd name="connsiteY260" fmla="*/ 509422 h 526690"/>
                  <a:gd name="connsiteX261" fmla="*/ 252983 w 528278"/>
                  <a:gd name="connsiteY261" fmla="*/ 509422 h 526690"/>
                  <a:gd name="connsiteX262" fmla="*/ 252624 w 528278"/>
                  <a:gd name="connsiteY262" fmla="*/ 509422 h 526690"/>
                  <a:gd name="connsiteX263" fmla="*/ 245426 w 528278"/>
                  <a:gd name="connsiteY263" fmla="*/ 508702 h 526690"/>
                  <a:gd name="connsiteX264" fmla="*/ 241108 w 528278"/>
                  <a:gd name="connsiteY264" fmla="*/ 508702 h 526690"/>
                  <a:gd name="connsiteX265" fmla="*/ 240388 w 528278"/>
                  <a:gd name="connsiteY265" fmla="*/ 508702 h 526690"/>
                  <a:gd name="connsiteX266" fmla="*/ 240028 w 528278"/>
                  <a:gd name="connsiteY266" fmla="*/ 507983 h 526690"/>
                  <a:gd name="connsiteX267" fmla="*/ 237150 w 528278"/>
                  <a:gd name="connsiteY267" fmla="*/ 507983 h 526690"/>
                  <a:gd name="connsiteX268" fmla="*/ 236790 w 528278"/>
                  <a:gd name="connsiteY268" fmla="*/ 507983 h 526690"/>
                  <a:gd name="connsiteX269" fmla="*/ 235710 w 528278"/>
                  <a:gd name="connsiteY269" fmla="*/ 507983 h 526690"/>
                  <a:gd name="connsiteX270" fmla="*/ 233191 w 528278"/>
                  <a:gd name="connsiteY270" fmla="*/ 507983 h 526690"/>
                  <a:gd name="connsiteX271" fmla="*/ 232831 w 528278"/>
                  <a:gd name="connsiteY271" fmla="*/ 507983 h 526690"/>
                  <a:gd name="connsiteX272" fmla="*/ 230312 w 528278"/>
                  <a:gd name="connsiteY272" fmla="*/ 507263 h 526690"/>
                  <a:gd name="connsiteX273" fmla="*/ 229952 w 528278"/>
                  <a:gd name="connsiteY273" fmla="*/ 507263 h 526690"/>
                  <a:gd name="connsiteX274" fmla="*/ 227433 w 528278"/>
                  <a:gd name="connsiteY274" fmla="*/ 507263 h 526690"/>
                  <a:gd name="connsiteX275" fmla="*/ 227073 w 528278"/>
                  <a:gd name="connsiteY275" fmla="*/ 507263 h 526690"/>
                  <a:gd name="connsiteX276" fmla="*/ 225634 w 528278"/>
                  <a:gd name="connsiteY276" fmla="*/ 507263 h 526690"/>
                  <a:gd name="connsiteX277" fmla="*/ 225274 w 528278"/>
                  <a:gd name="connsiteY277" fmla="*/ 507263 h 526690"/>
                  <a:gd name="connsiteX278" fmla="*/ 222755 w 528278"/>
                  <a:gd name="connsiteY278" fmla="*/ 506544 h 526690"/>
                  <a:gd name="connsiteX279" fmla="*/ 220596 w 528278"/>
                  <a:gd name="connsiteY279" fmla="*/ 506544 h 526690"/>
                  <a:gd name="connsiteX280" fmla="*/ 218797 w 528278"/>
                  <a:gd name="connsiteY280" fmla="*/ 505824 h 526690"/>
                  <a:gd name="connsiteX281" fmla="*/ 214478 w 528278"/>
                  <a:gd name="connsiteY281" fmla="*/ 505465 h 526690"/>
                  <a:gd name="connsiteX282" fmla="*/ 213399 w 528278"/>
                  <a:gd name="connsiteY282" fmla="*/ 505465 h 526690"/>
                  <a:gd name="connsiteX283" fmla="*/ 213039 w 528278"/>
                  <a:gd name="connsiteY283" fmla="*/ 505465 h 526690"/>
                  <a:gd name="connsiteX284" fmla="*/ 211239 w 528278"/>
                  <a:gd name="connsiteY284" fmla="*/ 504385 h 526690"/>
                  <a:gd name="connsiteX285" fmla="*/ 207641 w 528278"/>
                  <a:gd name="connsiteY285" fmla="*/ 504026 h 526690"/>
                  <a:gd name="connsiteX286" fmla="*/ 204762 w 528278"/>
                  <a:gd name="connsiteY286" fmla="*/ 502946 h 526690"/>
                  <a:gd name="connsiteX287" fmla="*/ 203322 w 528278"/>
                  <a:gd name="connsiteY287" fmla="*/ 502586 h 526690"/>
                  <a:gd name="connsiteX288" fmla="*/ 196485 w 528278"/>
                  <a:gd name="connsiteY288" fmla="*/ 501147 h 526690"/>
                  <a:gd name="connsiteX289" fmla="*/ 178852 w 528278"/>
                  <a:gd name="connsiteY289" fmla="*/ 495751 h 526690"/>
                  <a:gd name="connsiteX290" fmla="*/ 152222 w 528278"/>
                  <a:gd name="connsiteY290" fmla="*/ 484598 h 526690"/>
                  <a:gd name="connsiteX291" fmla="*/ 150783 w 528278"/>
                  <a:gd name="connsiteY291" fmla="*/ 483879 h 526690"/>
                  <a:gd name="connsiteX292" fmla="*/ 146464 w 528278"/>
                  <a:gd name="connsiteY292" fmla="*/ 481720 h 526690"/>
                  <a:gd name="connsiteX293" fmla="*/ 139987 w 528278"/>
                  <a:gd name="connsiteY293" fmla="*/ 478482 h 526690"/>
                  <a:gd name="connsiteX294" fmla="*/ 123073 w 528278"/>
                  <a:gd name="connsiteY294" fmla="*/ 467690 h 526690"/>
                  <a:gd name="connsiteX295" fmla="*/ 88166 w 528278"/>
                  <a:gd name="connsiteY295" fmla="*/ 438909 h 526690"/>
                  <a:gd name="connsiteX296" fmla="*/ 86727 w 528278"/>
                  <a:gd name="connsiteY296" fmla="*/ 437470 h 526690"/>
                  <a:gd name="connsiteX297" fmla="*/ 83488 w 528278"/>
                  <a:gd name="connsiteY297" fmla="*/ 433872 h 526690"/>
                  <a:gd name="connsiteX298" fmla="*/ 81689 w 528278"/>
                  <a:gd name="connsiteY298" fmla="*/ 430994 h 526690"/>
                  <a:gd name="connsiteX299" fmla="*/ 79890 w 528278"/>
                  <a:gd name="connsiteY299" fmla="*/ 429555 h 526690"/>
                  <a:gd name="connsiteX300" fmla="*/ 78450 w 528278"/>
                  <a:gd name="connsiteY300" fmla="*/ 427756 h 526690"/>
                  <a:gd name="connsiteX301" fmla="*/ 64775 w 528278"/>
                  <a:gd name="connsiteY301" fmla="*/ 410847 h 526690"/>
                  <a:gd name="connsiteX302" fmla="*/ 47142 w 528278"/>
                  <a:gd name="connsiteY302" fmla="*/ 383506 h 526690"/>
                  <a:gd name="connsiteX303" fmla="*/ 46422 w 528278"/>
                  <a:gd name="connsiteY303" fmla="*/ 382426 h 526690"/>
                  <a:gd name="connsiteX304" fmla="*/ 37426 w 528278"/>
                  <a:gd name="connsiteY304" fmla="*/ 364078 h 526690"/>
                  <a:gd name="connsiteX305" fmla="*/ 19073 w 528278"/>
                  <a:gd name="connsiteY305" fmla="*/ 302919 h 526690"/>
                  <a:gd name="connsiteX306" fmla="*/ 18353 w 528278"/>
                  <a:gd name="connsiteY306" fmla="*/ 301480 h 526690"/>
                  <a:gd name="connsiteX307" fmla="*/ 18353 w 528278"/>
                  <a:gd name="connsiteY307" fmla="*/ 300041 h 526690"/>
                  <a:gd name="connsiteX308" fmla="*/ 17993 w 528278"/>
                  <a:gd name="connsiteY308" fmla="*/ 299321 h 526690"/>
                  <a:gd name="connsiteX309" fmla="*/ 17993 w 528278"/>
                  <a:gd name="connsiteY309" fmla="*/ 297163 h 526690"/>
                  <a:gd name="connsiteX310" fmla="*/ 17993 w 528278"/>
                  <a:gd name="connsiteY310" fmla="*/ 294645 h 526690"/>
                  <a:gd name="connsiteX311" fmla="*/ 17993 w 528278"/>
                  <a:gd name="connsiteY311" fmla="*/ 293565 h 526690"/>
                  <a:gd name="connsiteX312" fmla="*/ 17633 w 528278"/>
                  <a:gd name="connsiteY312" fmla="*/ 292126 h 526690"/>
                  <a:gd name="connsiteX313" fmla="*/ 16194 w 528278"/>
                  <a:gd name="connsiteY313" fmla="*/ 276657 h 526690"/>
                  <a:gd name="connsiteX314" fmla="*/ 16194 w 528278"/>
                  <a:gd name="connsiteY314" fmla="*/ 242119 h 526690"/>
                  <a:gd name="connsiteX315" fmla="*/ 16554 w 528278"/>
                  <a:gd name="connsiteY315" fmla="*/ 241040 h 526690"/>
                  <a:gd name="connsiteX316" fmla="*/ 17993 w 528278"/>
                  <a:gd name="connsiteY316" fmla="*/ 226650 h 526690"/>
                  <a:gd name="connsiteX317" fmla="*/ 17993 w 528278"/>
                  <a:gd name="connsiteY317" fmla="*/ 221613 h 526690"/>
                  <a:gd name="connsiteX318" fmla="*/ 8997 w 528278"/>
                  <a:gd name="connsiteY318" fmla="*/ 200387 h 526690"/>
                  <a:gd name="connsiteX319" fmla="*/ 1080 w 528278"/>
                  <a:gd name="connsiteY319" fmla="*/ 160454 h 526690"/>
                  <a:gd name="connsiteX320" fmla="*/ 0 w 528278"/>
                  <a:gd name="connsiteY320" fmla="*/ 160454 h 526690"/>
                  <a:gd name="connsiteX321" fmla="*/ 0 w 528278"/>
                  <a:gd name="connsiteY321" fmla="*/ 159015 h 526690"/>
                  <a:gd name="connsiteX322" fmla="*/ 0 w 528278"/>
                  <a:gd name="connsiteY322" fmla="*/ 156137 h 526690"/>
                  <a:gd name="connsiteX323" fmla="*/ 0 w 528278"/>
                  <a:gd name="connsiteY323" fmla="*/ 146063 h 526690"/>
                  <a:gd name="connsiteX324" fmla="*/ 0 w 528278"/>
                  <a:gd name="connsiteY324" fmla="*/ 143545 h 526690"/>
                  <a:gd name="connsiteX325" fmla="*/ 0 w 528278"/>
                  <a:gd name="connsiteY325" fmla="*/ 141027 h 526690"/>
                  <a:gd name="connsiteX326" fmla="*/ 5758 w 528278"/>
                  <a:gd name="connsiteY326" fmla="*/ 107209 h 526690"/>
                  <a:gd name="connsiteX327" fmla="*/ 17633 w 528278"/>
                  <a:gd name="connsiteY327" fmla="*/ 79867 h 526690"/>
                  <a:gd name="connsiteX328" fmla="*/ 35267 w 528278"/>
                  <a:gd name="connsiteY328" fmla="*/ 52166 h 526690"/>
                  <a:gd name="connsiteX329" fmla="*/ 46422 w 528278"/>
                  <a:gd name="connsiteY329" fmla="*/ 41013 h 526690"/>
                  <a:gd name="connsiteX330" fmla="*/ 77011 w 528278"/>
                  <a:gd name="connsiteY330" fmla="*/ 17988 h 526690"/>
                  <a:gd name="connsiteX331" fmla="*/ 120914 w 528278"/>
                  <a:gd name="connsiteY331" fmla="*/ 2159 h 526690"/>
                  <a:gd name="connsiteX332" fmla="*/ 132070 w 528278"/>
                  <a:gd name="connsiteY332" fmla="*/ 0 h 52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528278" h="526690">
                    <a:moveTo>
                      <a:pt x="249309" y="107950"/>
                    </a:moveTo>
                    <a:cubicBezTo>
                      <a:pt x="247872" y="108311"/>
                      <a:pt x="246076" y="107950"/>
                      <a:pt x="244639" y="108311"/>
                    </a:cubicBezTo>
                    <a:lnTo>
                      <a:pt x="242843" y="108311"/>
                    </a:lnTo>
                    <a:cubicBezTo>
                      <a:pt x="242125" y="108311"/>
                      <a:pt x="241047" y="108311"/>
                      <a:pt x="239970" y="108311"/>
                    </a:cubicBezTo>
                    <a:lnTo>
                      <a:pt x="239611" y="108311"/>
                    </a:lnTo>
                    <a:cubicBezTo>
                      <a:pt x="238533" y="109392"/>
                      <a:pt x="237815" y="108311"/>
                      <a:pt x="236737" y="109392"/>
                    </a:cubicBezTo>
                    <a:cubicBezTo>
                      <a:pt x="236378" y="109392"/>
                      <a:pt x="235300" y="109392"/>
                      <a:pt x="234941" y="109392"/>
                    </a:cubicBezTo>
                    <a:lnTo>
                      <a:pt x="233864" y="109392"/>
                    </a:lnTo>
                    <a:cubicBezTo>
                      <a:pt x="233505" y="109753"/>
                      <a:pt x="232786" y="109392"/>
                      <a:pt x="232068" y="109753"/>
                    </a:cubicBezTo>
                    <a:cubicBezTo>
                      <a:pt x="232068" y="110474"/>
                      <a:pt x="232068" y="110474"/>
                      <a:pt x="231349" y="109753"/>
                    </a:cubicBezTo>
                    <a:cubicBezTo>
                      <a:pt x="231349" y="110474"/>
                      <a:pt x="230631" y="109753"/>
                      <a:pt x="229913" y="110474"/>
                    </a:cubicBezTo>
                    <a:cubicBezTo>
                      <a:pt x="229554" y="110834"/>
                      <a:pt x="228476" y="110474"/>
                      <a:pt x="228117" y="110834"/>
                    </a:cubicBezTo>
                    <a:cubicBezTo>
                      <a:pt x="227039" y="110834"/>
                      <a:pt x="226680" y="111194"/>
                      <a:pt x="226321" y="111194"/>
                    </a:cubicBezTo>
                    <a:cubicBezTo>
                      <a:pt x="223088" y="111194"/>
                      <a:pt x="220215" y="111915"/>
                      <a:pt x="217341" y="112636"/>
                    </a:cubicBezTo>
                    <a:cubicBezTo>
                      <a:pt x="213749" y="114078"/>
                      <a:pt x="208721" y="115520"/>
                      <a:pt x="205488" y="116241"/>
                    </a:cubicBezTo>
                    <a:cubicBezTo>
                      <a:pt x="204411" y="116601"/>
                      <a:pt x="204411" y="116962"/>
                      <a:pt x="204052" y="116962"/>
                    </a:cubicBezTo>
                    <a:cubicBezTo>
                      <a:pt x="200101" y="118043"/>
                      <a:pt x="196149" y="119846"/>
                      <a:pt x="192558" y="122008"/>
                    </a:cubicBezTo>
                    <a:cubicBezTo>
                      <a:pt x="180345" y="127776"/>
                      <a:pt x="169929" y="134985"/>
                      <a:pt x="160590" y="145078"/>
                    </a:cubicBezTo>
                    <a:cubicBezTo>
                      <a:pt x="153407" y="153369"/>
                      <a:pt x="147660" y="162020"/>
                      <a:pt x="144068" y="172834"/>
                    </a:cubicBezTo>
                    <a:cubicBezTo>
                      <a:pt x="143350" y="174997"/>
                      <a:pt x="142272" y="176438"/>
                      <a:pt x="141195" y="178962"/>
                    </a:cubicBezTo>
                    <a:cubicBezTo>
                      <a:pt x="141195" y="179322"/>
                      <a:pt x="141913" y="179322"/>
                      <a:pt x="141195" y="180404"/>
                    </a:cubicBezTo>
                    <a:cubicBezTo>
                      <a:pt x="140835" y="182566"/>
                      <a:pt x="140476" y="184369"/>
                      <a:pt x="140476" y="186171"/>
                    </a:cubicBezTo>
                    <a:cubicBezTo>
                      <a:pt x="140476" y="186892"/>
                      <a:pt x="140476" y="187613"/>
                      <a:pt x="140476" y="187613"/>
                    </a:cubicBezTo>
                    <a:lnTo>
                      <a:pt x="140476" y="188694"/>
                    </a:lnTo>
                    <a:cubicBezTo>
                      <a:pt x="139758" y="189776"/>
                      <a:pt x="140476" y="190497"/>
                      <a:pt x="139758" y="191218"/>
                    </a:cubicBezTo>
                    <a:cubicBezTo>
                      <a:pt x="139399" y="191938"/>
                      <a:pt x="139758" y="193380"/>
                      <a:pt x="139399" y="194101"/>
                    </a:cubicBezTo>
                    <a:lnTo>
                      <a:pt x="139399" y="194822"/>
                    </a:lnTo>
                    <a:cubicBezTo>
                      <a:pt x="139039" y="195904"/>
                      <a:pt x="139039" y="196264"/>
                      <a:pt x="139039" y="196985"/>
                    </a:cubicBezTo>
                    <a:cubicBezTo>
                      <a:pt x="139399" y="200950"/>
                      <a:pt x="139039" y="204555"/>
                      <a:pt x="139399" y="208520"/>
                    </a:cubicBezTo>
                    <a:lnTo>
                      <a:pt x="139399" y="209601"/>
                    </a:lnTo>
                    <a:cubicBezTo>
                      <a:pt x="139758" y="209962"/>
                      <a:pt x="139399" y="211043"/>
                      <a:pt x="139758" y="211764"/>
                    </a:cubicBezTo>
                    <a:lnTo>
                      <a:pt x="139758" y="212485"/>
                    </a:lnTo>
                    <a:cubicBezTo>
                      <a:pt x="140476" y="212845"/>
                      <a:pt x="139758" y="213206"/>
                      <a:pt x="140476" y="214648"/>
                    </a:cubicBezTo>
                    <a:lnTo>
                      <a:pt x="140476" y="215729"/>
                    </a:lnTo>
                    <a:cubicBezTo>
                      <a:pt x="142272" y="229427"/>
                      <a:pt x="148737" y="241322"/>
                      <a:pt x="158076" y="251055"/>
                    </a:cubicBezTo>
                    <a:cubicBezTo>
                      <a:pt x="162027" y="254299"/>
                      <a:pt x="165978" y="257183"/>
                      <a:pt x="169929" y="260787"/>
                    </a:cubicBezTo>
                    <a:cubicBezTo>
                      <a:pt x="172803" y="261869"/>
                      <a:pt x="174958" y="263671"/>
                      <a:pt x="177831" y="265473"/>
                    </a:cubicBezTo>
                    <a:cubicBezTo>
                      <a:pt x="191480" y="273403"/>
                      <a:pt x="205847" y="278089"/>
                      <a:pt x="220215" y="282055"/>
                    </a:cubicBezTo>
                    <a:cubicBezTo>
                      <a:pt x="226680" y="283496"/>
                      <a:pt x="232786" y="284938"/>
                      <a:pt x="239251" y="286380"/>
                    </a:cubicBezTo>
                    <a:cubicBezTo>
                      <a:pt x="239251" y="287822"/>
                      <a:pt x="239970" y="287822"/>
                      <a:pt x="241047" y="287822"/>
                    </a:cubicBezTo>
                    <a:cubicBezTo>
                      <a:pt x="251104" y="290345"/>
                      <a:pt x="260802" y="292508"/>
                      <a:pt x="270500" y="295031"/>
                    </a:cubicBezTo>
                    <a:cubicBezTo>
                      <a:pt x="279121" y="297915"/>
                      <a:pt x="287382" y="300799"/>
                      <a:pt x="295643" y="304403"/>
                    </a:cubicBezTo>
                    <a:cubicBezTo>
                      <a:pt x="299953" y="306566"/>
                      <a:pt x="303904" y="309089"/>
                      <a:pt x="308215" y="312334"/>
                    </a:cubicBezTo>
                    <a:cubicBezTo>
                      <a:pt x="315398" y="319182"/>
                      <a:pt x="318631" y="327473"/>
                      <a:pt x="317553" y="337566"/>
                    </a:cubicBezTo>
                    <a:cubicBezTo>
                      <a:pt x="316117" y="346938"/>
                      <a:pt x="311447" y="354147"/>
                      <a:pt x="303904" y="359915"/>
                    </a:cubicBezTo>
                    <a:cubicBezTo>
                      <a:pt x="296002" y="366043"/>
                      <a:pt x="287023" y="368927"/>
                      <a:pt x="277325" y="370368"/>
                    </a:cubicBezTo>
                    <a:cubicBezTo>
                      <a:pt x="276247" y="370368"/>
                      <a:pt x="275888" y="370368"/>
                      <a:pt x="275170" y="370368"/>
                    </a:cubicBezTo>
                    <a:cubicBezTo>
                      <a:pt x="274451" y="371089"/>
                      <a:pt x="274451" y="371089"/>
                      <a:pt x="274451" y="371089"/>
                    </a:cubicBezTo>
                    <a:lnTo>
                      <a:pt x="271937" y="371089"/>
                    </a:lnTo>
                    <a:lnTo>
                      <a:pt x="270500" y="371089"/>
                    </a:lnTo>
                    <a:cubicBezTo>
                      <a:pt x="267627" y="371450"/>
                      <a:pt x="264394" y="371450"/>
                      <a:pt x="260802" y="371089"/>
                    </a:cubicBezTo>
                    <a:lnTo>
                      <a:pt x="260443" y="371089"/>
                    </a:lnTo>
                    <a:lnTo>
                      <a:pt x="257570" y="371089"/>
                    </a:lnTo>
                    <a:lnTo>
                      <a:pt x="256851" y="371089"/>
                    </a:lnTo>
                    <a:cubicBezTo>
                      <a:pt x="256133" y="371089"/>
                      <a:pt x="255415" y="370368"/>
                      <a:pt x="254696" y="370368"/>
                    </a:cubicBezTo>
                    <a:lnTo>
                      <a:pt x="252541" y="370368"/>
                    </a:lnTo>
                    <a:cubicBezTo>
                      <a:pt x="252182" y="370368"/>
                      <a:pt x="251104" y="370008"/>
                      <a:pt x="251104" y="370008"/>
                    </a:cubicBezTo>
                    <a:cubicBezTo>
                      <a:pt x="244998" y="368566"/>
                      <a:pt x="239970" y="367124"/>
                      <a:pt x="234941" y="365322"/>
                    </a:cubicBezTo>
                    <a:cubicBezTo>
                      <a:pt x="233505" y="364240"/>
                      <a:pt x="232786" y="363159"/>
                      <a:pt x="231349" y="363159"/>
                    </a:cubicBezTo>
                    <a:cubicBezTo>
                      <a:pt x="222729" y="358833"/>
                      <a:pt x="215186" y="353066"/>
                      <a:pt x="207284" y="345857"/>
                    </a:cubicBezTo>
                    <a:cubicBezTo>
                      <a:pt x="204052" y="341892"/>
                      <a:pt x="201178" y="338647"/>
                      <a:pt x="197586" y="334682"/>
                    </a:cubicBezTo>
                    <a:cubicBezTo>
                      <a:pt x="196149" y="332880"/>
                      <a:pt x="195431" y="331438"/>
                      <a:pt x="193276" y="330357"/>
                    </a:cubicBezTo>
                    <a:cubicBezTo>
                      <a:pt x="191839" y="328915"/>
                      <a:pt x="191121" y="328915"/>
                      <a:pt x="189684" y="327473"/>
                    </a:cubicBezTo>
                    <a:cubicBezTo>
                      <a:pt x="184656" y="322787"/>
                      <a:pt x="179268" y="319182"/>
                      <a:pt x="173162" y="319182"/>
                    </a:cubicBezTo>
                    <a:cubicBezTo>
                      <a:pt x="170648" y="318461"/>
                      <a:pt x="167774" y="318461"/>
                      <a:pt x="164901" y="318461"/>
                    </a:cubicBezTo>
                    <a:cubicBezTo>
                      <a:pt x="164541" y="318822"/>
                      <a:pt x="163464" y="318461"/>
                      <a:pt x="162027" y="318822"/>
                    </a:cubicBezTo>
                    <a:cubicBezTo>
                      <a:pt x="161668" y="319182"/>
                      <a:pt x="160590" y="318822"/>
                      <a:pt x="160231" y="319182"/>
                    </a:cubicBezTo>
                    <a:cubicBezTo>
                      <a:pt x="159513" y="319182"/>
                      <a:pt x="159154" y="319182"/>
                      <a:pt x="158794" y="319182"/>
                    </a:cubicBezTo>
                    <a:cubicBezTo>
                      <a:pt x="153048" y="320264"/>
                      <a:pt x="147660" y="323508"/>
                      <a:pt x="143709" y="327473"/>
                    </a:cubicBezTo>
                    <a:cubicBezTo>
                      <a:pt x="140476" y="331438"/>
                      <a:pt x="137962" y="334682"/>
                      <a:pt x="137603" y="340089"/>
                    </a:cubicBezTo>
                    <a:cubicBezTo>
                      <a:pt x="136884" y="341171"/>
                      <a:pt x="137603" y="341171"/>
                      <a:pt x="136884" y="341531"/>
                    </a:cubicBezTo>
                    <a:lnTo>
                      <a:pt x="136884" y="341892"/>
                    </a:lnTo>
                    <a:cubicBezTo>
                      <a:pt x="136525" y="344054"/>
                      <a:pt x="136525" y="345857"/>
                      <a:pt x="136884" y="347659"/>
                    </a:cubicBezTo>
                    <a:lnTo>
                      <a:pt x="136884" y="348740"/>
                    </a:lnTo>
                    <a:cubicBezTo>
                      <a:pt x="137603" y="349101"/>
                      <a:pt x="136884" y="350182"/>
                      <a:pt x="137603" y="350182"/>
                    </a:cubicBezTo>
                    <a:cubicBezTo>
                      <a:pt x="137603" y="351264"/>
                      <a:pt x="137603" y="351985"/>
                      <a:pt x="137962" y="353066"/>
                    </a:cubicBezTo>
                    <a:cubicBezTo>
                      <a:pt x="139039" y="358473"/>
                      <a:pt x="140835" y="362438"/>
                      <a:pt x="143709" y="367124"/>
                    </a:cubicBezTo>
                    <a:cubicBezTo>
                      <a:pt x="146223" y="370008"/>
                      <a:pt x="147660" y="372531"/>
                      <a:pt x="150174" y="375415"/>
                    </a:cubicBezTo>
                    <a:cubicBezTo>
                      <a:pt x="160950" y="388752"/>
                      <a:pt x="174599" y="398124"/>
                      <a:pt x="190403" y="404973"/>
                    </a:cubicBezTo>
                    <a:cubicBezTo>
                      <a:pt x="195790" y="407857"/>
                      <a:pt x="201537" y="409659"/>
                      <a:pt x="207284" y="411461"/>
                    </a:cubicBezTo>
                    <a:cubicBezTo>
                      <a:pt x="209798" y="412182"/>
                      <a:pt x="211594" y="412903"/>
                      <a:pt x="213749" y="413985"/>
                    </a:cubicBezTo>
                    <a:cubicBezTo>
                      <a:pt x="215186" y="413985"/>
                      <a:pt x="215905" y="413985"/>
                      <a:pt x="217341" y="415066"/>
                    </a:cubicBezTo>
                    <a:lnTo>
                      <a:pt x="218419" y="415066"/>
                    </a:lnTo>
                    <a:cubicBezTo>
                      <a:pt x="231349" y="418310"/>
                      <a:pt x="243921" y="419752"/>
                      <a:pt x="257570" y="420833"/>
                    </a:cubicBezTo>
                    <a:cubicBezTo>
                      <a:pt x="264394" y="421194"/>
                      <a:pt x="271937" y="421915"/>
                      <a:pt x="278762" y="421915"/>
                    </a:cubicBezTo>
                    <a:cubicBezTo>
                      <a:pt x="279121" y="421194"/>
                      <a:pt x="279121" y="421194"/>
                      <a:pt x="280198" y="421194"/>
                    </a:cubicBezTo>
                    <a:cubicBezTo>
                      <a:pt x="281635" y="421194"/>
                      <a:pt x="283072" y="421194"/>
                      <a:pt x="284868" y="421194"/>
                    </a:cubicBezTo>
                    <a:cubicBezTo>
                      <a:pt x="285586" y="420833"/>
                      <a:pt x="287023" y="420833"/>
                      <a:pt x="287741" y="420833"/>
                    </a:cubicBezTo>
                    <a:cubicBezTo>
                      <a:pt x="290255" y="420473"/>
                      <a:pt x="293488" y="419752"/>
                      <a:pt x="296362" y="419752"/>
                    </a:cubicBezTo>
                    <a:cubicBezTo>
                      <a:pt x="300313" y="418310"/>
                      <a:pt x="304623" y="417950"/>
                      <a:pt x="308574" y="417589"/>
                    </a:cubicBezTo>
                    <a:cubicBezTo>
                      <a:pt x="315398" y="415066"/>
                      <a:pt x="321145" y="412903"/>
                      <a:pt x="327251" y="410740"/>
                    </a:cubicBezTo>
                    <a:cubicBezTo>
                      <a:pt x="329406" y="410740"/>
                      <a:pt x="330843" y="409299"/>
                      <a:pt x="332639" y="408217"/>
                    </a:cubicBezTo>
                    <a:cubicBezTo>
                      <a:pt x="332998" y="408217"/>
                      <a:pt x="335153" y="408217"/>
                      <a:pt x="335153" y="406775"/>
                    </a:cubicBezTo>
                    <a:cubicBezTo>
                      <a:pt x="338745" y="404973"/>
                      <a:pt x="342337" y="402450"/>
                      <a:pt x="346647" y="400647"/>
                    </a:cubicBezTo>
                    <a:cubicBezTo>
                      <a:pt x="347006" y="400647"/>
                      <a:pt x="347725" y="399926"/>
                      <a:pt x="348084" y="399566"/>
                    </a:cubicBezTo>
                    <a:cubicBezTo>
                      <a:pt x="349521" y="399206"/>
                      <a:pt x="350957" y="397043"/>
                      <a:pt x="352394" y="395961"/>
                    </a:cubicBezTo>
                    <a:cubicBezTo>
                      <a:pt x="354190" y="395240"/>
                      <a:pt x="355627" y="394519"/>
                      <a:pt x="356704" y="392717"/>
                    </a:cubicBezTo>
                    <a:cubicBezTo>
                      <a:pt x="356704" y="392357"/>
                      <a:pt x="357063" y="391636"/>
                      <a:pt x="357782" y="391636"/>
                    </a:cubicBezTo>
                    <a:cubicBezTo>
                      <a:pt x="358141" y="391636"/>
                      <a:pt x="358500" y="391636"/>
                      <a:pt x="358500" y="391275"/>
                    </a:cubicBezTo>
                    <a:cubicBezTo>
                      <a:pt x="359219" y="390915"/>
                      <a:pt x="359219" y="390915"/>
                      <a:pt x="359578" y="390194"/>
                    </a:cubicBezTo>
                    <a:cubicBezTo>
                      <a:pt x="375023" y="376857"/>
                      <a:pt x="386157" y="360996"/>
                      <a:pt x="390827" y="341171"/>
                    </a:cubicBezTo>
                    <a:cubicBezTo>
                      <a:pt x="391904" y="337206"/>
                      <a:pt x="392982" y="332159"/>
                      <a:pt x="393341" y="328915"/>
                    </a:cubicBezTo>
                    <a:cubicBezTo>
                      <a:pt x="393341" y="324589"/>
                      <a:pt x="393341" y="321345"/>
                      <a:pt x="393341" y="317741"/>
                    </a:cubicBezTo>
                    <a:lnTo>
                      <a:pt x="393341" y="317380"/>
                    </a:lnTo>
                    <a:cubicBezTo>
                      <a:pt x="392982" y="316659"/>
                      <a:pt x="393341" y="315938"/>
                      <a:pt x="393341" y="314857"/>
                    </a:cubicBezTo>
                    <a:cubicBezTo>
                      <a:pt x="392982" y="314496"/>
                      <a:pt x="392982" y="313775"/>
                      <a:pt x="392982" y="313775"/>
                    </a:cubicBezTo>
                    <a:cubicBezTo>
                      <a:pt x="391904" y="307287"/>
                      <a:pt x="389031" y="300078"/>
                      <a:pt x="386157" y="293229"/>
                    </a:cubicBezTo>
                    <a:cubicBezTo>
                      <a:pt x="383284" y="288182"/>
                      <a:pt x="380410" y="283496"/>
                      <a:pt x="376459" y="279171"/>
                    </a:cubicBezTo>
                    <a:cubicBezTo>
                      <a:pt x="375023" y="278089"/>
                      <a:pt x="373945" y="276648"/>
                      <a:pt x="373586" y="275566"/>
                    </a:cubicBezTo>
                    <a:cubicBezTo>
                      <a:pt x="362092" y="264031"/>
                      <a:pt x="349521" y="255741"/>
                      <a:pt x="335512" y="249613"/>
                    </a:cubicBezTo>
                    <a:cubicBezTo>
                      <a:pt x="330843" y="247810"/>
                      <a:pt x="326533" y="245648"/>
                      <a:pt x="321504" y="243845"/>
                    </a:cubicBezTo>
                    <a:cubicBezTo>
                      <a:pt x="321504" y="243845"/>
                      <a:pt x="321145" y="243845"/>
                      <a:pt x="320068" y="243485"/>
                    </a:cubicBezTo>
                    <a:cubicBezTo>
                      <a:pt x="314321" y="241322"/>
                      <a:pt x="308215" y="239520"/>
                      <a:pt x="302468" y="238078"/>
                    </a:cubicBezTo>
                    <a:cubicBezTo>
                      <a:pt x="289896" y="234473"/>
                      <a:pt x="277325" y="233031"/>
                      <a:pt x="265113" y="229787"/>
                    </a:cubicBezTo>
                    <a:cubicBezTo>
                      <a:pt x="260443" y="228345"/>
                      <a:pt x="256133" y="227985"/>
                      <a:pt x="251104" y="225822"/>
                    </a:cubicBezTo>
                    <a:cubicBezTo>
                      <a:pt x="249668" y="225462"/>
                      <a:pt x="249309" y="224380"/>
                      <a:pt x="247872" y="224380"/>
                    </a:cubicBezTo>
                    <a:cubicBezTo>
                      <a:pt x="239970" y="221497"/>
                      <a:pt x="232786" y="218973"/>
                      <a:pt x="225603" y="215729"/>
                    </a:cubicBezTo>
                    <a:cubicBezTo>
                      <a:pt x="220215" y="212485"/>
                      <a:pt x="215545" y="209601"/>
                      <a:pt x="211594" y="204194"/>
                    </a:cubicBezTo>
                    <a:cubicBezTo>
                      <a:pt x="207284" y="199148"/>
                      <a:pt x="206566" y="193380"/>
                      <a:pt x="208721" y="186892"/>
                    </a:cubicBezTo>
                    <a:cubicBezTo>
                      <a:pt x="211235" y="179322"/>
                      <a:pt x="215545" y="173555"/>
                      <a:pt x="222370" y="168869"/>
                    </a:cubicBezTo>
                    <a:cubicBezTo>
                      <a:pt x="230631" y="163101"/>
                      <a:pt x="239970" y="160578"/>
                      <a:pt x="249668" y="160578"/>
                    </a:cubicBezTo>
                    <a:cubicBezTo>
                      <a:pt x="255415" y="160218"/>
                      <a:pt x="261162" y="160218"/>
                      <a:pt x="267268" y="160578"/>
                    </a:cubicBezTo>
                    <a:cubicBezTo>
                      <a:pt x="274451" y="161659"/>
                      <a:pt x="280917" y="163101"/>
                      <a:pt x="287741" y="166345"/>
                    </a:cubicBezTo>
                    <a:cubicBezTo>
                      <a:pt x="291692" y="167787"/>
                      <a:pt x="294925" y="170311"/>
                      <a:pt x="298876" y="171752"/>
                    </a:cubicBezTo>
                    <a:cubicBezTo>
                      <a:pt x="298876" y="171752"/>
                      <a:pt x="298876" y="171752"/>
                      <a:pt x="299235" y="171752"/>
                    </a:cubicBezTo>
                    <a:cubicBezTo>
                      <a:pt x="300313" y="173194"/>
                      <a:pt x="301390" y="174276"/>
                      <a:pt x="303186" y="174276"/>
                    </a:cubicBezTo>
                    <a:cubicBezTo>
                      <a:pt x="309651" y="178601"/>
                      <a:pt x="315398" y="184008"/>
                      <a:pt x="320427" y="190136"/>
                    </a:cubicBezTo>
                    <a:cubicBezTo>
                      <a:pt x="322941" y="193380"/>
                      <a:pt x="326892" y="196264"/>
                      <a:pt x="330843" y="199148"/>
                    </a:cubicBezTo>
                    <a:cubicBezTo>
                      <a:pt x="332998" y="201311"/>
                      <a:pt x="336590" y="203113"/>
                      <a:pt x="339823" y="204194"/>
                    </a:cubicBezTo>
                    <a:cubicBezTo>
                      <a:pt x="352035" y="207078"/>
                      <a:pt x="366761" y="202752"/>
                      <a:pt x="372508" y="186171"/>
                    </a:cubicBezTo>
                    <a:cubicBezTo>
                      <a:pt x="373945" y="181845"/>
                      <a:pt x="373945" y="177159"/>
                      <a:pt x="373586" y="172834"/>
                    </a:cubicBezTo>
                    <a:cubicBezTo>
                      <a:pt x="373586" y="171752"/>
                      <a:pt x="373945" y="171392"/>
                      <a:pt x="373586" y="170671"/>
                    </a:cubicBezTo>
                    <a:cubicBezTo>
                      <a:pt x="373586" y="170311"/>
                      <a:pt x="373586" y="169950"/>
                      <a:pt x="373586" y="168869"/>
                    </a:cubicBezTo>
                    <a:cubicBezTo>
                      <a:pt x="371790" y="165625"/>
                      <a:pt x="370353" y="161659"/>
                      <a:pt x="368917" y="158055"/>
                    </a:cubicBezTo>
                    <a:cubicBezTo>
                      <a:pt x="364965" y="151566"/>
                      <a:pt x="360655" y="146159"/>
                      <a:pt x="355268" y="141473"/>
                    </a:cubicBezTo>
                    <a:cubicBezTo>
                      <a:pt x="349521" y="136427"/>
                      <a:pt x="343774" y="132462"/>
                      <a:pt x="337308" y="128136"/>
                    </a:cubicBezTo>
                    <a:cubicBezTo>
                      <a:pt x="321145" y="119125"/>
                      <a:pt x="302827" y="112636"/>
                      <a:pt x="283431" y="110474"/>
                    </a:cubicBezTo>
                    <a:cubicBezTo>
                      <a:pt x="276247" y="109392"/>
                      <a:pt x="269423" y="108311"/>
                      <a:pt x="262239" y="107950"/>
                    </a:cubicBezTo>
                    <a:lnTo>
                      <a:pt x="251104" y="107950"/>
                    </a:lnTo>
                    <a:cubicBezTo>
                      <a:pt x="250745" y="108311"/>
                      <a:pt x="249668" y="108311"/>
                      <a:pt x="249309" y="107950"/>
                    </a:cubicBezTo>
                    <a:close/>
                    <a:moveTo>
                      <a:pt x="132070" y="0"/>
                    </a:moveTo>
                    <a:lnTo>
                      <a:pt x="135308" y="0"/>
                    </a:lnTo>
                    <a:lnTo>
                      <a:pt x="136748" y="0"/>
                    </a:lnTo>
                    <a:lnTo>
                      <a:pt x="138547" y="0"/>
                    </a:lnTo>
                    <a:lnTo>
                      <a:pt x="141066" y="0"/>
                    </a:lnTo>
                    <a:lnTo>
                      <a:pt x="150783" y="0"/>
                    </a:lnTo>
                    <a:lnTo>
                      <a:pt x="153661" y="0"/>
                    </a:lnTo>
                    <a:lnTo>
                      <a:pt x="155101" y="0"/>
                    </a:lnTo>
                    <a:cubicBezTo>
                      <a:pt x="175253" y="2159"/>
                      <a:pt x="194686" y="7555"/>
                      <a:pt x="214118" y="16549"/>
                    </a:cubicBezTo>
                    <a:cubicBezTo>
                      <a:pt x="216277" y="18348"/>
                      <a:pt x="219156" y="19427"/>
                      <a:pt x="222755" y="18348"/>
                    </a:cubicBezTo>
                    <a:cubicBezTo>
                      <a:pt x="224554" y="18348"/>
                      <a:pt x="227073" y="17988"/>
                      <a:pt x="229592" y="17988"/>
                    </a:cubicBezTo>
                    <a:lnTo>
                      <a:pt x="229952" y="17988"/>
                    </a:lnTo>
                    <a:lnTo>
                      <a:pt x="230312" y="17988"/>
                    </a:lnTo>
                    <a:cubicBezTo>
                      <a:pt x="231032" y="16909"/>
                      <a:pt x="231752" y="16909"/>
                      <a:pt x="232471" y="16909"/>
                    </a:cubicBezTo>
                    <a:lnTo>
                      <a:pt x="233191" y="16909"/>
                    </a:lnTo>
                    <a:lnTo>
                      <a:pt x="235350" y="16909"/>
                    </a:lnTo>
                    <a:lnTo>
                      <a:pt x="235710" y="16909"/>
                    </a:lnTo>
                    <a:cubicBezTo>
                      <a:pt x="236790" y="16549"/>
                      <a:pt x="237509" y="16549"/>
                      <a:pt x="238589" y="16549"/>
                    </a:cubicBezTo>
                    <a:lnTo>
                      <a:pt x="238949" y="16549"/>
                    </a:lnTo>
                    <a:lnTo>
                      <a:pt x="240028" y="16549"/>
                    </a:lnTo>
                    <a:lnTo>
                      <a:pt x="242907" y="16549"/>
                    </a:lnTo>
                    <a:lnTo>
                      <a:pt x="243627" y="16549"/>
                    </a:lnTo>
                    <a:cubicBezTo>
                      <a:pt x="247945" y="15470"/>
                      <a:pt x="252264" y="15470"/>
                      <a:pt x="256582" y="15470"/>
                    </a:cubicBezTo>
                    <a:cubicBezTo>
                      <a:pt x="261260" y="15470"/>
                      <a:pt x="266658" y="15470"/>
                      <a:pt x="272056" y="15470"/>
                    </a:cubicBezTo>
                    <a:lnTo>
                      <a:pt x="277814" y="15470"/>
                    </a:lnTo>
                    <a:cubicBezTo>
                      <a:pt x="277814" y="15470"/>
                      <a:pt x="277814" y="15470"/>
                      <a:pt x="278174" y="16549"/>
                    </a:cubicBezTo>
                    <a:lnTo>
                      <a:pt x="279253" y="16549"/>
                    </a:lnTo>
                    <a:cubicBezTo>
                      <a:pt x="279973" y="16549"/>
                      <a:pt x="281053" y="16549"/>
                      <a:pt x="282492" y="16549"/>
                    </a:cubicBezTo>
                    <a:lnTo>
                      <a:pt x="283212" y="16549"/>
                    </a:lnTo>
                    <a:lnTo>
                      <a:pt x="283932" y="16549"/>
                    </a:lnTo>
                    <a:lnTo>
                      <a:pt x="286451" y="16549"/>
                    </a:lnTo>
                    <a:lnTo>
                      <a:pt x="287530" y="16549"/>
                    </a:lnTo>
                    <a:lnTo>
                      <a:pt x="287890" y="16549"/>
                    </a:lnTo>
                    <a:cubicBezTo>
                      <a:pt x="288250" y="16549"/>
                      <a:pt x="289330" y="16549"/>
                      <a:pt x="290409" y="16909"/>
                    </a:cubicBezTo>
                    <a:lnTo>
                      <a:pt x="290769" y="16909"/>
                    </a:lnTo>
                    <a:lnTo>
                      <a:pt x="293288" y="16909"/>
                    </a:lnTo>
                    <a:lnTo>
                      <a:pt x="293648" y="16909"/>
                    </a:lnTo>
                    <a:cubicBezTo>
                      <a:pt x="294008" y="16909"/>
                      <a:pt x="295087" y="16909"/>
                      <a:pt x="296167" y="17988"/>
                    </a:cubicBezTo>
                    <a:lnTo>
                      <a:pt x="296527" y="17988"/>
                    </a:lnTo>
                    <a:lnTo>
                      <a:pt x="297966" y="17988"/>
                    </a:lnTo>
                    <a:lnTo>
                      <a:pt x="298326" y="17988"/>
                    </a:lnTo>
                    <a:lnTo>
                      <a:pt x="299046" y="17988"/>
                    </a:lnTo>
                    <a:cubicBezTo>
                      <a:pt x="299406" y="17988"/>
                      <a:pt x="300485" y="17988"/>
                      <a:pt x="300485" y="18348"/>
                    </a:cubicBezTo>
                    <a:lnTo>
                      <a:pt x="300845" y="18348"/>
                    </a:lnTo>
                    <a:lnTo>
                      <a:pt x="301565" y="18348"/>
                    </a:lnTo>
                    <a:lnTo>
                      <a:pt x="303004" y="18348"/>
                    </a:lnTo>
                    <a:cubicBezTo>
                      <a:pt x="305883" y="19068"/>
                      <a:pt x="307683" y="19068"/>
                      <a:pt x="310202" y="19787"/>
                    </a:cubicBezTo>
                    <a:lnTo>
                      <a:pt x="310561" y="19787"/>
                    </a:lnTo>
                    <a:cubicBezTo>
                      <a:pt x="310921" y="19787"/>
                      <a:pt x="311641" y="19787"/>
                      <a:pt x="312001" y="20507"/>
                    </a:cubicBezTo>
                    <a:lnTo>
                      <a:pt x="312361" y="20507"/>
                    </a:lnTo>
                    <a:cubicBezTo>
                      <a:pt x="313440" y="20507"/>
                      <a:pt x="313440" y="20507"/>
                      <a:pt x="313800" y="20507"/>
                    </a:cubicBezTo>
                    <a:cubicBezTo>
                      <a:pt x="314520" y="20507"/>
                      <a:pt x="314880" y="20507"/>
                      <a:pt x="315240" y="21226"/>
                    </a:cubicBezTo>
                    <a:lnTo>
                      <a:pt x="315959" y="21226"/>
                    </a:lnTo>
                    <a:cubicBezTo>
                      <a:pt x="322077" y="21946"/>
                      <a:pt x="328555" y="23744"/>
                      <a:pt x="334672" y="25184"/>
                    </a:cubicBezTo>
                    <a:cubicBezTo>
                      <a:pt x="360222" y="33458"/>
                      <a:pt x="383973" y="44611"/>
                      <a:pt x="406285" y="60080"/>
                    </a:cubicBezTo>
                    <a:cubicBezTo>
                      <a:pt x="406285" y="60800"/>
                      <a:pt x="406645" y="60800"/>
                      <a:pt x="407005" y="61519"/>
                    </a:cubicBezTo>
                    <a:cubicBezTo>
                      <a:pt x="410603" y="64397"/>
                      <a:pt x="413842" y="66196"/>
                      <a:pt x="417081" y="69074"/>
                    </a:cubicBezTo>
                    <a:cubicBezTo>
                      <a:pt x="423198" y="74111"/>
                      <a:pt x="428237" y="78428"/>
                      <a:pt x="433634" y="83825"/>
                    </a:cubicBezTo>
                    <a:cubicBezTo>
                      <a:pt x="434714" y="83825"/>
                      <a:pt x="435074" y="84184"/>
                      <a:pt x="435074" y="84184"/>
                    </a:cubicBezTo>
                    <a:cubicBezTo>
                      <a:pt x="436513" y="85623"/>
                      <a:pt x="437953" y="87422"/>
                      <a:pt x="439392" y="88861"/>
                    </a:cubicBezTo>
                    <a:cubicBezTo>
                      <a:pt x="440832" y="90300"/>
                      <a:pt x="442271" y="91739"/>
                      <a:pt x="443351" y="92459"/>
                    </a:cubicBezTo>
                    <a:cubicBezTo>
                      <a:pt x="443711" y="93178"/>
                      <a:pt x="444790" y="93178"/>
                      <a:pt x="444790" y="93898"/>
                    </a:cubicBezTo>
                    <a:cubicBezTo>
                      <a:pt x="449468" y="98935"/>
                      <a:pt x="453427" y="103971"/>
                      <a:pt x="457745" y="109727"/>
                    </a:cubicBezTo>
                    <a:cubicBezTo>
                      <a:pt x="460624" y="112246"/>
                      <a:pt x="463143" y="115843"/>
                      <a:pt x="465662" y="118721"/>
                    </a:cubicBezTo>
                    <a:cubicBezTo>
                      <a:pt x="474299" y="131313"/>
                      <a:pt x="481856" y="143905"/>
                      <a:pt x="488693" y="156496"/>
                    </a:cubicBezTo>
                    <a:cubicBezTo>
                      <a:pt x="490133" y="159374"/>
                      <a:pt x="491212" y="162252"/>
                      <a:pt x="492652" y="165850"/>
                    </a:cubicBezTo>
                    <a:cubicBezTo>
                      <a:pt x="494091" y="169448"/>
                      <a:pt x="495891" y="173405"/>
                      <a:pt x="497330" y="176643"/>
                    </a:cubicBezTo>
                    <a:cubicBezTo>
                      <a:pt x="499849" y="183119"/>
                      <a:pt x="502368" y="189954"/>
                      <a:pt x="504167" y="195710"/>
                    </a:cubicBezTo>
                    <a:cubicBezTo>
                      <a:pt x="505607" y="201466"/>
                      <a:pt x="507046" y="206863"/>
                      <a:pt x="508486" y="211540"/>
                    </a:cubicBezTo>
                    <a:cubicBezTo>
                      <a:pt x="508846" y="214778"/>
                      <a:pt x="509925" y="218375"/>
                      <a:pt x="510285" y="220174"/>
                    </a:cubicBezTo>
                    <a:cubicBezTo>
                      <a:pt x="511005" y="221613"/>
                      <a:pt x="509925" y="222692"/>
                      <a:pt x="511005" y="223052"/>
                    </a:cubicBezTo>
                    <a:cubicBezTo>
                      <a:pt x="511005" y="223772"/>
                      <a:pt x="510285" y="224131"/>
                      <a:pt x="511005" y="224491"/>
                    </a:cubicBezTo>
                    <a:cubicBezTo>
                      <a:pt x="511365" y="225211"/>
                      <a:pt x="511005" y="226650"/>
                      <a:pt x="511365" y="226650"/>
                    </a:cubicBezTo>
                    <a:lnTo>
                      <a:pt x="511365" y="227009"/>
                    </a:lnTo>
                    <a:cubicBezTo>
                      <a:pt x="512444" y="231686"/>
                      <a:pt x="512804" y="236004"/>
                      <a:pt x="513164" y="241040"/>
                    </a:cubicBezTo>
                    <a:cubicBezTo>
                      <a:pt x="513884" y="247156"/>
                      <a:pt x="514244" y="253992"/>
                      <a:pt x="513884" y="260467"/>
                    </a:cubicBezTo>
                    <a:lnTo>
                      <a:pt x="513884" y="261187"/>
                    </a:lnTo>
                    <a:cubicBezTo>
                      <a:pt x="513884" y="266223"/>
                      <a:pt x="513884" y="271980"/>
                      <a:pt x="513164" y="275577"/>
                    </a:cubicBezTo>
                    <a:cubicBezTo>
                      <a:pt x="512804" y="276657"/>
                      <a:pt x="513164" y="278096"/>
                      <a:pt x="513164" y="278815"/>
                    </a:cubicBezTo>
                    <a:lnTo>
                      <a:pt x="512804" y="278815"/>
                    </a:lnTo>
                    <a:cubicBezTo>
                      <a:pt x="512444" y="280614"/>
                      <a:pt x="513164" y="281693"/>
                      <a:pt x="512804" y="282053"/>
                    </a:cubicBezTo>
                    <a:cubicBezTo>
                      <a:pt x="511725" y="283852"/>
                      <a:pt x="511725" y="285291"/>
                      <a:pt x="511725" y="286730"/>
                    </a:cubicBezTo>
                    <a:lnTo>
                      <a:pt x="511725" y="287449"/>
                    </a:lnTo>
                    <a:cubicBezTo>
                      <a:pt x="511365" y="288169"/>
                      <a:pt x="511725" y="288888"/>
                      <a:pt x="511725" y="289608"/>
                    </a:cubicBezTo>
                    <a:cubicBezTo>
                      <a:pt x="511005" y="289608"/>
                      <a:pt x="511725" y="290687"/>
                      <a:pt x="511365" y="291047"/>
                    </a:cubicBezTo>
                    <a:cubicBezTo>
                      <a:pt x="511005" y="291766"/>
                      <a:pt x="511365" y="292486"/>
                      <a:pt x="511005" y="293206"/>
                    </a:cubicBezTo>
                    <a:cubicBezTo>
                      <a:pt x="510285" y="295364"/>
                      <a:pt x="509925" y="298602"/>
                      <a:pt x="509565" y="300761"/>
                    </a:cubicBezTo>
                    <a:cubicBezTo>
                      <a:pt x="508846" y="301480"/>
                      <a:pt x="508846" y="301840"/>
                      <a:pt x="509565" y="302919"/>
                    </a:cubicBezTo>
                    <a:cubicBezTo>
                      <a:pt x="509925" y="303279"/>
                      <a:pt x="509925" y="304358"/>
                      <a:pt x="510285" y="305797"/>
                    </a:cubicBezTo>
                    <a:cubicBezTo>
                      <a:pt x="511005" y="305797"/>
                      <a:pt x="511365" y="306157"/>
                      <a:pt x="511725" y="306517"/>
                    </a:cubicBezTo>
                    <a:cubicBezTo>
                      <a:pt x="521081" y="323066"/>
                      <a:pt x="526479" y="341773"/>
                      <a:pt x="527918" y="360841"/>
                    </a:cubicBezTo>
                    <a:lnTo>
                      <a:pt x="527918" y="361560"/>
                    </a:lnTo>
                    <a:cubicBezTo>
                      <a:pt x="527918" y="362280"/>
                      <a:pt x="527918" y="362999"/>
                      <a:pt x="527918" y="364078"/>
                    </a:cubicBezTo>
                    <a:lnTo>
                      <a:pt x="527918" y="365158"/>
                    </a:lnTo>
                    <a:cubicBezTo>
                      <a:pt x="527918" y="366597"/>
                      <a:pt x="527918" y="366957"/>
                      <a:pt x="528278" y="367316"/>
                    </a:cubicBezTo>
                    <a:lnTo>
                      <a:pt x="528278" y="374512"/>
                    </a:lnTo>
                    <a:cubicBezTo>
                      <a:pt x="527918" y="375591"/>
                      <a:pt x="527918" y="376670"/>
                      <a:pt x="527918" y="377749"/>
                    </a:cubicBezTo>
                    <a:cubicBezTo>
                      <a:pt x="527918" y="378469"/>
                      <a:pt x="527918" y="379188"/>
                      <a:pt x="528278" y="379908"/>
                    </a:cubicBezTo>
                    <a:lnTo>
                      <a:pt x="528278" y="380987"/>
                    </a:lnTo>
                    <a:cubicBezTo>
                      <a:pt x="527918" y="381347"/>
                      <a:pt x="527918" y="382786"/>
                      <a:pt x="527918" y="382786"/>
                    </a:cubicBezTo>
                    <a:cubicBezTo>
                      <a:pt x="527918" y="394298"/>
                      <a:pt x="525399" y="405451"/>
                      <a:pt x="522520" y="416604"/>
                    </a:cubicBezTo>
                    <a:cubicBezTo>
                      <a:pt x="519642" y="426317"/>
                      <a:pt x="515683" y="436031"/>
                      <a:pt x="511005" y="445744"/>
                    </a:cubicBezTo>
                    <a:cubicBezTo>
                      <a:pt x="505607" y="455818"/>
                      <a:pt x="498410" y="466251"/>
                      <a:pt x="490493" y="475604"/>
                    </a:cubicBezTo>
                    <a:cubicBezTo>
                      <a:pt x="486894" y="479922"/>
                      <a:pt x="482576" y="484598"/>
                      <a:pt x="478257" y="489635"/>
                    </a:cubicBezTo>
                    <a:cubicBezTo>
                      <a:pt x="469261" y="496830"/>
                      <a:pt x="459904" y="504385"/>
                      <a:pt x="449468" y="510141"/>
                    </a:cubicBezTo>
                    <a:cubicBezTo>
                      <a:pt x="441911" y="514818"/>
                      <a:pt x="433634" y="518416"/>
                      <a:pt x="425358" y="520575"/>
                    </a:cubicBezTo>
                    <a:cubicBezTo>
                      <a:pt x="418520" y="522733"/>
                      <a:pt x="412403" y="525251"/>
                      <a:pt x="404845" y="525611"/>
                    </a:cubicBezTo>
                    <a:cubicBezTo>
                      <a:pt x="400887" y="526331"/>
                      <a:pt x="397288" y="526331"/>
                      <a:pt x="393690" y="526331"/>
                    </a:cubicBezTo>
                    <a:lnTo>
                      <a:pt x="393690" y="526690"/>
                    </a:lnTo>
                    <a:lnTo>
                      <a:pt x="392250" y="526690"/>
                    </a:lnTo>
                    <a:lnTo>
                      <a:pt x="389731" y="526690"/>
                    </a:lnTo>
                    <a:lnTo>
                      <a:pt x="387932" y="526690"/>
                    </a:lnTo>
                    <a:lnTo>
                      <a:pt x="381454" y="526690"/>
                    </a:lnTo>
                    <a:lnTo>
                      <a:pt x="378935" y="526690"/>
                    </a:lnTo>
                    <a:lnTo>
                      <a:pt x="376776" y="526690"/>
                    </a:lnTo>
                    <a:lnTo>
                      <a:pt x="374617" y="526690"/>
                    </a:lnTo>
                    <a:lnTo>
                      <a:pt x="374617" y="526331"/>
                    </a:lnTo>
                    <a:cubicBezTo>
                      <a:pt x="351586" y="524172"/>
                      <a:pt x="329994" y="517696"/>
                      <a:pt x="309482" y="506544"/>
                    </a:cubicBezTo>
                    <a:lnTo>
                      <a:pt x="308762" y="505824"/>
                    </a:lnTo>
                    <a:cubicBezTo>
                      <a:pt x="303004" y="506544"/>
                      <a:pt x="297606" y="507263"/>
                      <a:pt x="292208" y="507263"/>
                    </a:cubicBezTo>
                    <a:cubicBezTo>
                      <a:pt x="279613" y="509422"/>
                      <a:pt x="267018" y="509422"/>
                      <a:pt x="254423" y="509422"/>
                    </a:cubicBezTo>
                    <a:cubicBezTo>
                      <a:pt x="254063" y="509422"/>
                      <a:pt x="253703" y="509422"/>
                      <a:pt x="252983" y="509422"/>
                    </a:cubicBezTo>
                    <a:lnTo>
                      <a:pt x="252624" y="509422"/>
                    </a:lnTo>
                    <a:cubicBezTo>
                      <a:pt x="250105" y="509422"/>
                      <a:pt x="248305" y="509422"/>
                      <a:pt x="245426" y="508702"/>
                    </a:cubicBezTo>
                    <a:cubicBezTo>
                      <a:pt x="243987" y="508702"/>
                      <a:pt x="242907" y="508702"/>
                      <a:pt x="241108" y="508702"/>
                    </a:cubicBezTo>
                    <a:lnTo>
                      <a:pt x="240388" y="508702"/>
                    </a:lnTo>
                    <a:cubicBezTo>
                      <a:pt x="240028" y="508702"/>
                      <a:pt x="240028" y="508702"/>
                      <a:pt x="240028" y="507983"/>
                    </a:cubicBezTo>
                    <a:cubicBezTo>
                      <a:pt x="238949" y="508702"/>
                      <a:pt x="238229" y="508702"/>
                      <a:pt x="237150" y="507983"/>
                    </a:cubicBezTo>
                    <a:lnTo>
                      <a:pt x="236790" y="507983"/>
                    </a:lnTo>
                    <a:lnTo>
                      <a:pt x="235710" y="507983"/>
                    </a:lnTo>
                    <a:cubicBezTo>
                      <a:pt x="235350" y="507983"/>
                      <a:pt x="234271" y="507983"/>
                      <a:pt x="233191" y="507983"/>
                    </a:cubicBezTo>
                    <a:lnTo>
                      <a:pt x="232831" y="507983"/>
                    </a:lnTo>
                    <a:cubicBezTo>
                      <a:pt x="231752" y="507983"/>
                      <a:pt x="231032" y="507983"/>
                      <a:pt x="230312" y="507263"/>
                    </a:cubicBezTo>
                    <a:lnTo>
                      <a:pt x="229952" y="507263"/>
                    </a:lnTo>
                    <a:cubicBezTo>
                      <a:pt x="228873" y="507263"/>
                      <a:pt x="228513" y="507263"/>
                      <a:pt x="227433" y="507263"/>
                    </a:cubicBezTo>
                    <a:lnTo>
                      <a:pt x="227073" y="507263"/>
                    </a:lnTo>
                    <a:lnTo>
                      <a:pt x="225634" y="507263"/>
                    </a:lnTo>
                    <a:lnTo>
                      <a:pt x="225274" y="507263"/>
                    </a:lnTo>
                    <a:cubicBezTo>
                      <a:pt x="224194" y="507263"/>
                      <a:pt x="223835" y="507263"/>
                      <a:pt x="222755" y="506544"/>
                    </a:cubicBezTo>
                    <a:lnTo>
                      <a:pt x="220596" y="506544"/>
                    </a:lnTo>
                    <a:cubicBezTo>
                      <a:pt x="219876" y="506544"/>
                      <a:pt x="219156" y="506544"/>
                      <a:pt x="218797" y="505824"/>
                    </a:cubicBezTo>
                    <a:cubicBezTo>
                      <a:pt x="217357" y="505824"/>
                      <a:pt x="215918" y="505824"/>
                      <a:pt x="214478" y="505465"/>
                    </a:cubicBezTo>
                    <a:lnTo>
                      <a:pt x="213399" y="505465"/>
                    </a:lnTo>
                    <a:lnTo>
                      <a:pt x="213039" y="505465"/>
                    </a:lnTo>
                    <a:cubicBezTo>
                      <a:pt x="212679" y="505465"/>
                      <a:pt x="211959" y="505465"/>
                      <a:pt x="211239" y="504385"/>
                    </a:cubicBezTo>
                    <a:cubicBezTo>
                      <a:pt x="209800" y="504385"/>
                      <a:pt x="209080" y="504385"/>
                      <a:pt x="207641" y="504026"/>
                    </a:cubicBezTo>
                    <a:cubicBezTo>
                      <a:pt x="206201" y="504026"/>
                      <a:pt x="205841" y="504026"/>
                      <a:pt x="204762" y="502946"/>
                    </a:cubicBezTo>
                    <a:cubicBezTo>
                      <a:pt x="204402" y="502946"/>
                      <a:pt x="204402" y="502946"/>
                      <a:pt x="203322" y="502586"/>
                    </a:cubicBezTo>
                    <a:cubicBezTo>
                      <a:pt x="201523" y="502586"/>
                      <a:pt x="199004" y="501507"/>
                      <a:pt x="196485" y="501147"/>
                    </a:cubicBezTo>
                    <a:cubicBezTo>
                      <a:pt x="190727" y="499708"/>
                      <a:pt x="184610" y="498269"/>
                      <a:pt x="178852" y="495751"/>
                    </a:cubicBezTo>
                    <a:cubicBezTo>
                      <a:pt x="169495" y="492513"/>
                      <a:pt x="160499" y="489635"/>
                      <a:pt x="152222" y="484598"/>
                    </a:cubicBezTo>
                    <a:cubicBezTo>
                      <a:pt x="151862" y="484598"/>
                      <a:pt x="151142" y="484598"/>
                      <a:pt x="150783" y="483879"/>
                    </a:cubicBezTo>
                    <a:cubicBezTo>
                      <a:pt x="149343" y="483159"/>
                      <a:pt x="147904" y="482800"/>
                      <a:pt x="146464" y="481720"/>
                    </a:cubicBezTo>
                    <a:cubicBezTo>
                      <a:pt x="143945" y="481001"/>
                      <a:pt x="142506" y="479922"/>
                      <a:pt x="139987" y="478482"/>
                    </a:cubicBezTo>
                    <a:cubicBezTo>
                      <a:pt x="134229" y="475245"/>
                      <a:pt x="128471" y="471647"/>
                      <a:pt x="123073" y="467690"/>
                    </a:cubicBezTo>
                    <a:cubicBezTo>
                      <a:pt x="110118" y="458696"/>
                      <a:pt x="98602" y="449342"/>
                      <a:pt x="88166" y="438909"/>
                    </a:cubicBezTo>
                    <a:cubicBezTo>
                      <a:pt x="87447" y="437829"/>
                      <a:pt x="87087" y="437470"/>
                      <a:pt x="86727" y="437470"/>
                    </a:cubicBezTo>
                    <a:cubicBezTo>
                      <a:pt x="86007" y="436031"/>
                      <a:pt x="84568" y="434951"/>
                      <a:pt x="83488" y="433872"/>
                    </a:cubicBezTo>
                    <a:cubicBezTo>
                      <a:pt x="83128" y="433512"/>
                      <a:pt x="82049" y="432433"/>
                      <a:pt x="81689" y="430994"/>
                    </a:cubicBezTo>
                    <a:cubicBezTo>
                      <a:pt x="81329" y="430994"/>
                      <a:pt x="80249" y="430634"/>
                      <a:pt x="79890" y="429555"/>
                    </a:cubicBezTo>
                    <a:cubicBezTo>
                      <a:pt x="79890" y="429555"/>
                      <a:pt x="79170" y="428835"/>
                      <a:pt x="78450" y="427756"/>
                    </a:cubicBezTo>
                    <a:cubicBezTo>
                      <a:pt x="73412" y="423079"/>
                      <a:pt x="68734" y="416604"/>
                      <a:pt x="64775" y="410847"/>
                    </a:cubicBezTo>
                    <a:cubicBezTo>
                      <a:pt x="57938" y="401853"/>
                      <a:pt x="52180" y="392859"/>
                      <a:pt x="47142" y="383506"/>
                    </a:cubicBezTo>
                    <a:cubicBezTo>
                      <a:pt x="47142" y="383506"/>
                      <a:pt x="47142" y="382786"/>
                      <a:pt x="46422" y="382426"/>
                    </a:cubicBezTo>
                    <a:cubicBezTo>
                      <a:pt x="42464" y="376310"/>
                      <a:pt x="39585" y="369835"/>
                      <a:pt x="37426" y="364078"/>
                    </a:cubicBezTo>
                    <a:cubicBezTo>
                      <a:pt x="28789" y="344292"/>
                      <a:pt x="22671" y="324145"/>
                      <a:pt x="19073" y="302919"/>
                    </a:cubicBezTo>
                    <a:cubicBezTo>
                      <a:pt x="19073" y="302919"/>
                      <a:pt x="19073" y="301840"/>
                      <a:pt x="18353" y="301480"/>
                    </a:cubicBezTo>
                    <a:cubicBezTo>
                      <a:pt x="17993" y="300401"/>
                      <a:pt x="17993" y="300041"/>
                      <a:pt x="18353" y="300041"/>
                    </a:cubicBezTo>
                    <a:lnTo>
                      <a:pt x="17993" y="299321"/>
                    </a:lnTo>
                    <a:lnTo>
                      <a:pt x="17993" y="297163"/>
                    </a:lnTo>
                    <a:cubicBezTo>
                      <a:pt x="17993" y="296443"/>
                      <a:pt x="17993" y="295364"/>
                      <a:pt x="17993" y="294645"/>
                    </a:cubicBezTo>
                    <a:lnTo>
                      <a:pt x="17993" y="293565"/>
                    </a:lnTo>
                    <a:cubicBezTo>
                      <a:pt x="17633" y="293565"/>
                      <a:pt x="17633" y="293206"/>
                      <a:pt x="17633" y="292126"/>
                    </a:cubicBezTo>
                    <a:cubicBezTo>
                      <a:pt x="16554" y="286730"/>
                      <a:pt x="16194" y="281693"/>
                      <a:pt x="16194" y="276657"/>
                    </a:cubicBezTo>
                    <a:cubicBezTo>
                      <a:pt x="15114" y="265144"/>
                      <a:pt x="15114" y="253632"/>
                      <a:pt x="16194" y="242119"/>
                    </a:cubicBezTo>
                    <a:lnTo>
                      <a:pt x="16554" y="241040"/>
                    </a:lnTo>
                    <a:cubicBezTo>
                      <a:pt x="16554" y="235644"/>
                      <a:pt x="17633" y="231327"/>
                      <a:pt x="17993" y="226650"/>
                    </a:cubicBezTo>
                    <a:cubicBezTo>
                      <a:pt x="17993" y="224491"/>
                      <a:pt x="18353" y="223052"/>
                      <a:pt x="17993" y="221613"/>
                    </a:cubicBezTo>
                    <a:cubicBezTo>
                      <a:pt x="14035" y="214778"/>
                      <a:pt x="11156" y="208302"/>
                      <a:pt x="8997" y="200387"/>
                    </a:cubicBezTo>
                    <a:cubicBezTo>
                      <a:pt x="3959" y="187436"/>
                      <a:pt x="1440" y="174484"/>
                      <a:pt x="1080" y="160454"/>
                    </a:cubicBezTo>
                    <a:lnTo>
                      <a:pt x="0" y="160454"/>
                    </a:lnTo>
                    <a:lnTo>
                      <a:pt x="0" y="159015"/>
                    </a:lnTo>
                    <a:lnTo>
                      <a:pt x="0" y="156137"/>
                    </a:lnTo>
                    <a:lnTo>
                      <a:pt x="0" y="146063"/>
                    </a:lnTo>
                    <a:lnTo>
                      <a:pt x="0" y="143545"/>
                    </a:lnTo>
                    <a:lnTo>
                      <a:pt x="0" y="141027"/>
                    </a:lnTo>
                    <a:cubicBezTo>
                      <a:pt x="0" y="129874"/>
                      <a:pt x="2879" y="118362"/>
                      <a:pt x="5758" y="107209"/>
                    </a:cubicBezTo>
                    <a:cubicBezTo>
                      <a:pt x="8997" y="98215"/>
                      <a:pt x="12595" y="88861"/>
                      <a:pt x="17633" y="79867"/>
                    </a:cubicBezTo>
                    <a:cubicBezTo>
                      <a:pt x="22312" y="70154"/>
                      <a:pt x="28789" y="60800"/>
                      <a:pt x="35267" y="52166"/>
                    </a:cubicBezTo>
                    <a:cubicBezTo>
                      <a:pt x="39225" y="48568"/>
                      <a:pt x="42464" y="44611"/>
                      <a:pt x="46422" y="41013"/>
                    </a:cubicBezTo>
                    <a:cubicBezTo>
                      <a:pt x="55779" y="32019"/>
                      <a:pt x="65855" y="24464"/>
                      <a:pt x="77011" y="17988"/>
                    </a:cubicBezTo>
                    <a:cubicBezTo>
                      <a:pt x="90326" y="9714"/>
                      <a:pt x="105440" y="5037"/>
                      <a:pt x="120914" y="2159"/>
                    </a:cubicBezTo>
                    <a:cubicBezTo>
                      <a:pt x="124872" y="720"/>
                      <a:pt x="128471" y="0"/>
                      <a:pt x="132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D4135E07-65D9-B34A-8C25-0794D32C1662}"/>
                </a:ext>
              </a:extLst>
            </p:cNvPr>
            <p:cNvGrpSpPr/>
            <p:nvPr userDrawn="1"/>
          </p:nvGrpSpPr>
          <p:grpSpPr>
            <a:xfrm>
              <a:off x="9211087" y="4729578"/>
              <a:ext cx="1240428" cy="1238277"/>
              <a:chOff x="6982023" y="3518464"/>
              <a:chExt cx="862442" cy="860947"/>
            </a:xfrm>
          </p:grpSpPr>
          <p:sp>
            <p:nvSpPr>
              <p:cNvPr id="70" name="Freeform 16">
                <a:extLst>
                  <a:ext uri="{FF2B5EF4-FFF2-40B4-BE49-F238E27FC236}">
                    <a16:creationId xmlns:a16="http://schemas.microsoft.com/office/drawing/2014/main" id="{B450FDD2-8ADD-724C-99AB-BF80DDB56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2023" y="3518464"/>
                <a:ext cx="862442" cy="860947"/>
              </a:xfrm>
              <a:custGeom>
                <a:avLst/>
                <a:gdLst>
                  <a:gd name="T0" fmla="*/ 2544 w 2545"/>
                  <a:gd name="T1" fmla="*/ 1271 h 2542"/>
                  <a:gd name="T2" fmla="*/ 2544 w 2545"/>
                  <a:gd name="T3" fmla="*/ 1271 h 2542"/>
                  <a:gd name="T4" fmla="*/ 1270 w 2545"/>
                  <a:gd name="T5" fmla="*/ 2541 h 2542"/>
                  <a:gd name="T6" fmla="*/ 1270 w 2545"/>
                  <a:gd name="T7" fmla="*/ 2541 h 2542"/>
                  <a:gd name="T8" fmla="*/ 0 w 2545"/>
                  <a:gd name="T9" fmla="*/ 1271 h 2542"/>
                  <a:gd name="T10" fmla="*/ 0 w 2545"/>
                  <a:gd name="T11" fmla="*/ 1271 h 2542"/>
                  <a:gd name="T12" fmla="*/ 1270 w 2545"/>
                  <a:gd name="T13" fmla="*/ 0 h 2542"/>
                  <a:gd name="T14" fmla="*/ 1270 w 2545"/>
                  <a:gd name="T15" fmla="*/ 0 h 2542"/>
                  <a:gd name="T16" fmla="*/ 2544 w 2545"/>
                  <a:gd name="T17" fmla="*/ 1271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5" h="2542">
                    <a:moveTo>
                      <a:pt x="2544" y="1271"/>
                    </a:moveTo>
                    <a:lnTo>
                      <a:pt x="2544" y="1271"/>
                    </a:lnTo>
                    <a:cubicBezTo>
                      <a:pt x="2544" y="1972"/>
                      <a:pt x="1973" y="2541"/>
                      <a:pt x="1270" y="2541"/>
                    </a:cubicBezTo>
                    <a:lnTo>
                      <a:pt x="1270" y="2541"/>
                    </a:lnTo>
                    <a:cubicBezTo>
                      <a:pt x="568" y="2541"/>
                      <a:pt x="0" y="1972"/>
                      <a:pt x="0" y="1271"/>
                    </a:cubicBezTo>
                    <a:lnTo>
                      <a:pt x="0" y="1271"/>
                    </a:lnTo>
                    <a:cubicBezTo>
                      <a:pt x="0" y="569"/>
                      <a:pt x="568" y="0"/>
                      <a:pt x="1270" y="0"/>
                    </a:cubicBezTo>
                    <a:lnTo>
                      <a:pt x="1270" y="0"/>
                    </a:lnTo>
                    <a:cubicBezTo>
                      <a:pt x="1973" y="0"/>
                      <a:pt x="2544" y="569"/>
                      <a:pt x="2544" y="1271"/>
                    </a:cubicBezTo>
                  </a:path>
                </a:pathLst>
              </a:custGeom>
              <a:solidFill>
                <a:schemeClr val="accent6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F722415F-D22E-C54F-AA0E-322DB8382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825" y="3717258"/>
                <a:ext cx="452421" cy="462076"/>
              </a:xfrm>
              <a:custGeom>
                <a:avLst/>
                <a:gdLst>
                  <a:gd name="connsiteX0" fmla="*/ 185682 w 480510"/>
                  <a:gd name="connsiteY0" fmla="*/ 310279 h 490765"/>
                  <a:gd name="connsiteX1" fmla="*/ 95542 w 480510"/>
                  <a:gd name="connsiteY1" fmla="*/ 327180 h 490765"/>
                  <a:gd name="connsiteX2" fmla="*/ 86528 w 480510"/>
                  <a:gd name="connsiteY2" fmla="*/ 441894 h 490765"/>
                  <a:gd name="connsiteX3" fmla="*/ 166572 w 480510"/>
                  <a:gd name="connsiteY3" fmla="*/ 464549 h 490765"/>
                  <a:gd name="connsiteX4" fmla="*/ 223902 w 480510"/>
                  <a:gd name="connsiteY4" fmla="*/ 453042 h 490765"/>
                  <a:gd name="connsiteX5" fmla="*/ 262843 w 480510"/>
                  <a:gd name="connsiteY5" fmla="*/ 402697 h 490765"/>
                  <a:gd name="connsiteX6" fmla="*/ 185682 w 480510"/>
                  <a:gd name="connsiteY6" fmla="*/ 310279 h 490765"/>
                  <a:gd name="connsiteX7" fmla="*/ 163012 w 480510"/>
                  <a:gd name="connsiteY7" fmla="*/ 26100 h 490765"/>
                  <a:gd name="connsiteX8" fmla="*/ 129074 w 480510"/>
                  <a:gd name="connsiteY8" fmla="*/ 27269 h 490765"/>
                  <a:gd name="connsiteX9" fmla="*/ 89051 w 480510"/>
                  <a:gd name="connsiteY9" fmla="*/ 78692 h 490765"/>
                  <a:gd name="connsiteX10" fmla="*/ 116815 w 480510"/>
                  <a:gd name="connsiteY10" fmla="*/ 179382 h 490765"/>
                  <a:gd name="connsiteX11" fmla="*/ 188567 w 480510"/>
                  <a:gd name="connsiteY11" fmla="*/ 202397 h 490765"/>
                  <a:gd name="connsiteX12" fmla="*/ 228229 w 480510"/>
                  <a:gd name="connsiteY12" fmla="*/ 134072 h 490765"/>
                  <a:gd name="connsiteX13" fmla="*/ 191812 w 480510"/>
                  <a:gd name="connsiteY13" fmla="*/ 44890 h 490765"/>
                  <a:gd name="connsiteX14" fmla="*/ 163012 w 480510"/>
                  <a:gd name="connsiteY14" fmla="*/ 26100 h 490765"/>
                  <a:gd name="connsiteX15" fmla="*/ 314043 w 480510"/>
                  <a:gd name="connsiteY15" fmla="*/ 4254 h 490765"/>
                  <a:gd name="connsiteX16" fmla="*/ 241570 w 480510"/>
                  <a:gd name="connsiteY16" fmla="*/ 25471 h 490765"/>
                  <a:gd name="connsiteX17" fmla="*/ 266448 w 480510"/>
                  <a:gd name="connsiteY17" fmla="*/ 55318 h 490765"/>
                  <a:gd name="connsiteX18" fmla="*/ 251305 w 480510"/>
                  <a:gd name="connsiteY18" fmla="*/ 186574 h 490765"/>
                  <a:gd name="connsiteX19" fmla="*/ 222460 w 480510"/>
                  <a:gd name="connsiteY19" fmla="*/ 212825 h 490765"/>
                  <a:gd name="connsiteX20" fmla="*/ 226786 w 480510"/>
                  <a:gd name="connsiteY20" fmla="*/ 260293 h 490765"/>
                  <a:gd name="connsiteX21" fmla="*/ 268251 w 480510"/>
                  <a:gd name="connsiteY21" fmla="*/ 294096 h 490765"/>
                  <a:gd name="connsiteX22" fmla="*/ 265727 w 480510"/>
                  <a:gd name="connsiteY22" fmla="*/ 450525 h 490765"/>
                  <a:gd name="connsiteX23" fmla="*/ 43260 w 480510"/>
                  <a:gd name="connsiteY23" fmla="*/ 468865 h 490765"/>
                  <a:gd name="connsiteX24" fmla="*/ 34606 w 480510"/>
                  <a:gd name="connsiteY24" fmla="*/ 331855 h 490765"/>
                  <a:gd name="connsiteX25" fmla="*/ 154313 w 480510"/>
                  <a:gd name="connsiteY25" fmla="*/ 293377 h 490765"/>
                  <a:gd name="connsiteX26" fmla="*/ 172341 w 480510"/>
                  <a:gd name="connsiteY26" fmla="*/ 293377 h 490765"/>
                  <a:gd name="connsiteX27" fmla="*/ 155395 w 480510"/>
                  <a:gd name="connsiteY27" fmla="*/ 231884 h 490765"/>
                  <a:gd name="connsiteX28" fmla="*/ 144218 w 480510"/>
                  <a:gd name="connsiteY28" fmla="*/ 224692 h 490765"/>
                  <a:gd name="connsiteX29" fmla="*/ 50832 w 480510"/>
                  <a:gd name="connsiteY29" fmla="*/ 181899 h 490765"/>
                  <a:gd name="connsiteX30" fmla="*/ 100589 w 480510"/>
                  <a:gd name="connsiteY30" fmla="*/ 21156 h 490765"/>
                  <a:gd name="connsiteX31" fmla="*/ 170899 w 480510"/>
                  <a:gd name="connsiteY31" fmla="*/ 4614 h 490765"/>
                  <a:gd name="connsiteX32" fmla="*/ 314043 w 480510"/>
                  <a:gd name="connsiteY32" fmla="*/ 4254 h 490765"/>
                  <a:gd name="connsiteX33" fmla="*/ 382824 w 480510"/>
                  <a:gd name="connsiteY33" fmla="*/ 0 h 490765"/>
                  <a:gd name="connsiteX34" fmla="*/ 421394 w 480510"/>
                  <a:gd name="connsiteY34" fmla="*/ 0 h 490765"/>
                  <a:gd name="connsiteX35" fmla="*/ 421394 w 480510"/>
                  <a:gd name="connsiteY35" fmla="*/ 58396 h 490765"/>
                  <a:gd name="connsiteX36" fmla="*/ 480510 w 480510"/>
                  <a:gd name="connsiteY36" fmla="*/ 58396 h 490765"/>
                  <a:gd name="connsiteX37" fmla="*/ 480510 w 480510"/>
                  <a:gd name="connsiteY37" fmla="*/ 98047 h 490765"/>
                  <a:gd name="connsiteX38" fmla="*/ 421394 w 480510"/>
                  <a:gd name="connsiteY38" fmla="*/ 98047 h 490765"/>
                  <a:gd name="connsiteX39" fmla="*/ 421394 w 480510"/>
                  <a:gd name="connsiteY39" fmla="*/ 156803 h 490765"/>
                  <a:gd name="connsiteX40" fmla="*/ 382824 w 480510"/>
                  <a:gd name="connsiteY40" fmla="*/ 156803 h 490765"/>
                  <a:gd name="connsiteX41" fmla="*/ 382824 w 480510"/>
                  <a:gd name="connsiteY41" fmla="*/ 98047 h 490765"/>
                  <a:gd name="connsiteX42" fmla="*/ 323708 w 480510"/>
                  <a:gd name="connsiteY42" fmla="*/ 98047 h 490765"/>
                  <a:gd name="connsiteX43" fmla="*/ 323708 w 480510"/>
                  <a:gd name="connsiteY43" fmla="*/ 58396 h 490765"/>
                  <a:gd name="connsiteX44" fmla="*/ 382824 w 480510"/>
                  <a:gd name="connsiteY44" fmla="*/ 58396 h 490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80510" h="490765">
                    <a:moveTo>
                      <a:pt x="185682" y="310279"/>
                    </a:moveTo>
                    <a:cubicBezTo>
                      <a:pt x="155034" y="308840"/>
                      <a:pt x="123305" y="312436"/>
                      <a:pt x="95542" y="327180"/>
                    </a:cubicBezTo>
                    <a:cubicBezTo>
                      <a:pt x="46505" y="351274"/>
                      <a:pt x="42178" y="410609"/>
                      <a:pt x="86528" y="441894"/>
                    </a:cubicBezTo>
                    <a:cubicBezTo>
                      <a:pt x="111046" y="458076"/>
                      <a:pt x="138449" y="463471"/>
                      <a:pt x="166572" y="464549"/>
                    </a:cubicBezTo>
                    <a:cubicBezTo>
                      <a:pt x="186403" y="464909"/>
                      <a:pt x="205513" y="460953"/>
                      <a:pt x="223902" y="453042"/>
                    </a:cubicBezTo>
                    <a:cubicBezTo>
                      <a:pt x="246257" y="443333"/>
                      <a:pt x="260319" y="427870"/>
                      <a:pt x="262843" y="402697"/>
                    </a:cubicBezTo>
                    <a:cubicBezTo>
                      <a:pt x="266448" y="369613"/>
                      <a:pt x="220296" y="310998"/>
                      <a:pt x="185682" y="310279"/>
                    </a:cubicBezTo>
                    <a:close/>
                    <a:moveTo>
                      <a:pt x="163012" y="26100"/>
                    </a:moveTo>
                    <a:cubicBezTo>
                      <a:pt x="152601" y="23133"/>
                      <a:pt x="141333" y="23493"/>
                      <a:pt x="129074" y="27269"/>
                    </a:cubicBezTo>
                    <a:cubicBezTo>
                      <a:pt x="104916" y="35540"/>
                      <a:pt x="91575" y="53880"/>
                      <a:pt x="89051" y="78692"/>
                    </a:cubicBezTo>
                    <a:cubicBezTo>
                      <a:pt x="85085" y="115372"/>
                      <a:pt x="94460" y="149535"/>
                      <a:pt x="116815" y="179382"/>
                    </a:cubicBezTo>
                    <a:cubicBezTo>
                      <a:pt x="135204" y="204554"/>
                      <a:pt x="162246" y="212825"/>
                      <a:pt x="188567" y="202397"/>
                    </a:cubicBezTo>
                    <a:cubicBezTo>
                      <a:pt x="215970" y="193047"/>
                      <a:pt x="228950" y="173628"/>
                      <a:pt x="228229" y="134072"/>
                    </a:cubicBezTo>
                    <a:cubicBezTo>
                      <a:pt x="226065" y="104944"/>
                      <a:pt x="217412" y="71860"/>
                      <a:pt x="191812" y="44890"/>
                    </a:cubicBezTo>
                    <a:cubicBezTo>
                      <a:pt x="182978" y="35360"/>
                      <a:pt x="173423" y="29067"/>
                      <a:pt x="163012" y="26100"/>
                    </a:cubicBezTo>
                    <a:close/>
                    <a:moveTo>
                      <a:pt x="314043" y="4254"/>
                    </a:moveTo>
                    <a:cubicBezTo>
                      <a:pt x="293130" y="22954"/>
                      <a:pt x="270054" y="29786"/>
                      <a:pt x="241570" y="25471"/>
                    </a:cubicBezTo>
                    <a:cubicBezTo>
                      <a:pt x="251665" y="38057"/>
                      <a:pt x="259958" y="45609"/>
                      <a:pt x="266448" y="55318"/>
                    </a:cubicBezTo>
                    <a:cubicBezTo>
                      <a:pt x="295654" y="98471"/>
                      <a:pt x="288803" y="150973"/>
                      <a:pt x="251305" y="186574"/>
                    </a:cubicBezTo>
                    <a:cubicBezTo>
                      <a:pt x="241570" y="195205"/>
                      <a:pt x="230753" y="202397"/>
                      <a:pt x="222460" y="212825"/>
                    </a:cubicBezTo>
                    <a:cubicBezTo>
                      <a:pt x="207677" y="230086"/>
                      <a:pt x="209119" y="245909"/>
                      <a:pt x="226786" y="260293"/>
                    </a:cubicBezTo>
                    <a:cubicBezTo>
                      <a:pt x="240488" y="272160"/>
                      <a:pt x="254910" y="282229"/>
                      <a:pt x="268251" y="294096"/>
                    </a:cubicBezTo>
                    <a:cubicBezTo>
                      <a:pt x="320172" y="341564"/>
                      <a:pt x="318730" y="405214"/>
                      <a:pt x="265727" y="450525"/>
                    </a:cubicBezTo>
                    <a:cubicBezTo>
                      <a:pt x="213446" y="495475"/>
                      <a:pt x="101311" y="504466"/>
                      <a:pt x="43260" y="468865"/>
                    </a:cubicBezTo>
                    <a:cubicBezTo>
                      <a:pt x="-11185" y="436141"/>
                      <a:pt x="-14430" y="371412"/>
                      <a:pt x="34606" y="331855"/>
                    </a:cubicBezTo>
                    <a:cubicBezTo>
                      <a:pt x="69581" y="303446"/>
                      <a:pt x="112488" y="297692"/>
                      <a:pt x="154313" y="293377"/>
                    </a:cubicBezTo>
                    <a:cubicBezTo>
                      <a:pt x="159361" y="292658"/>
                      <a:pt x="163688" y="293377"/>
                      <a:pt x="172341" y="293377"/>
                    </a:cubicBezTo>
                    <a:cubicBezTo>
                      <a:pt x="156477" y="272520"/>
                      <a:pt x="148544" y="254180"/>
                      <a:pt x="155395" y="231884"/>
                    </a:cubicBezTo>
                    <a:cubicBezTo>
                      <a:pt x="159361" y="218939"/>
                      <a:pt x="148544" y="224692"/>
                      <a:pt x="144218" y="224692"/>
                    </a:cubicBezTo>
                    <a:cubicBezTo>
                      <a:pt x="105998" y="225052"/>
                      <a:pt x="73187" y="214264"/>
                      <a:pt x="50832" y="181899"/>
                    </a:cubicBezTo>
                    <a:cubicBezTo>
                      <a:pt x="12252" y="127239"/>
                      <a:pt x="36409" y="51003"/>
                      <a:pt x="100589" y="21156"/>
                    </a:cubicBezTo>
                    <a:cubicBezTo>
                      <a:pt x="123305" y="10008"/>
                      <a:pt x="146742" y="4614"/>
                      <a:pt x="170899" y="4614"/>
                    </a:cubicBezTo>
                    <a:cubicBezTo>
                      <a:pt x="218133" y="3175"/>
                      <a:pt x="265727" y="4254"/>
                      <a:pt x="314043" y="4254"/>
                    </a:cubicBezTo>
                    <a:close/>
                    <a:moveTo>
                      <a:pt x="382824" y="0"/>
                    </a:moveTo>
                    <a:lnTo>
                      <a:pt x="421394" y="0"/>
                    </a:lnTo>
                    <a:lnTo>
                      <a:pt x="421394" y="58396"/>
                    </a:lnTo>
                    <a:lnTo>
                      <a:pt x="480510" y="58396"/>
                    </a:lnTo>
                    <a:lnTo>
                      <a:pt x="480510" y="98047"/>
                    </a:lnTo>
                    <a:lnTo>
                      <a:pt x="421394" y="98047"/>
                    </a:lnTo>
                    <a:lnTo>
                      <a:pt x="421394" y="156803"/>
                    </a:lnTo>
                    <a:lnTo>
                      <a:pt x="382824" y="156803"/>
                    </a:lnTo>
                    <a:lnTo>
                      <a:pt x="382824" y="98047"/>
                    </a:lnTo>
                    <a:lnTo>
                      <a:pt x="323708" y="98047"/>
                    </a:lnTo>
                    <a:lnTo>
                      <a:pt x="323708" y="58396"/>
                    </a:lnTo>
                    <a:lnTo>
                      <a:pt x="382824" y="583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640E83BF-FAC9-8F41-818B-80E8A2959F56}"/>
                </a:ext>
              </a:extLst>
            </p:cNvPr>
            <p:cNvGrpSpPr/>
            <p:nvPr userDrawn="1"/>
          </p:nvGrpSpPr>
          <p:grpSpPr>
            <a:xfrm>
              <a:off x="10748186" y="5082144"/>
              <a:ext cx="1012549" cy="1012549"/>
              <a:chOff x="8050734" y="3763595"/>
              <a:chExt cx="704003" cy="704003"/>
            </a:xfrm>
          </p:grpSpPr>
          <p:sp>
            <p:nvSpPr>
              <p:cNvPr id="68" name="Freeform 26">
                <a:extLst>
                  <a:ext uri="{FF2B5EF4-FFF2-40B4-BE49-F238E27FC236}">
                    <a16:creationId xmlns:a16="http://schemas.microsoft.com/office/drawing/2014/main" id="{96828C73-2B0B-7849-BC99-6288146FD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0734" y="3763595"/>
                <a:ext cx="704003" cy="704003"/>
              </a:xfrm>
              <a:custGeom>
                <a:avLst/>
                <a:gdLst>
                  <a:gd name="T0" fmla="*/ 2078 w 2079"/>
                  <a:gd name="T1" fmla="*/ 1037 h 2077"/>
                  <a:gd name="T2" fmla="*/ 2078 w 2079"/>
                  <a:gd name="T3" fmla="*/ 1037 h 2077"/>
                  <a:gd name="T4" fmla="*/ 1039 w 2079"/>
                  <a:gd name="T5" fmla="*/ 2076 h 2077"/>
                  <a:gd name="T6" fmla="*/ 1039 w 2079"/>
                  <a:gd name="T7" fmla="*/ 2076 h 2077"/>
                  <a:gd name="T8" fmla="*/ 0 w 2079"/>
                  <a:gd name="T9" fmla="*/ 1037 h 2077"/>
                  <a:gd name="T10" fmla="*/ 0 w 2079"/>
                  <a:gd name="T11" fmla="*/ 1037 h 2077"/>
                  <a:gd name="T12" fmla="*/ 1039 w 2079"/>
                  <a:gd name="T13" fmla="*/ 0 h 2077"/>
                  <a:gd name="T14" fmla="*/ 1039 w 2079"/>
                  <a:gd name="T15" fmla="*/ 0 h 2077"/>
                  <a:gd name="T16" fmla="*/ 2078 w 2079"/>
                  <a:gd name="T17" fmla="*/ 1037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9" h="2077">
                    <a:moveTo>
                      <a:pt x="2078" y="1037"/>
                    </a:moveTo>
                    <a:lnTo>
                      <a:pt x="2078" y="1037"/>
                    </a:lnTo>
                    <a:cubicBezTo>
                      <a:pt x="2078" y="1612"/>
                      <a:pt x="1613" y="2076"/>
                      <a:pt x="1039" y="2076"/>
                    </a:cubicBezTo>
                    <a:lnTo>
                      <a:pt x="1039" y="2076"/>
                    </a:lnTo>
                    <a:cubicBezTo>
                      <a:pt x="466" y="2076"/>
                      <a:pt x="0" y="1612"/>
                      <a:pt x="0" y="1037"/>
                    </a:cubicBezTo>
                    <a:lnTo>
                      <a:pt x="0" y="1037"/>
                    </a:lnTo>
                    <a:cubicBezTo>
                      <a:pt x="0" y="463"/>
                      <a:pt x="466" y="0"/>
                      <a:pt x="1039" y="0"/>
                    </a:cubicBezTo>
                    <a:lnTo>
                      <a:pt x="1039" y="0"/>
                    </a:lnTo>
                    <a:cubicBezTo>
                      <a:pt x="1613" y="0"/>
                      <a:pt x="2078" y="463"/>
                      <a:pt x="2078" y="1037"/>
                    </a:cubicBezTo>
                  </a:path>
                </a:pathLst>
              </a:custGeom>
              <a:solidFill>
                <a:schemeClr val="accent3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9" name="Freeform 27">
                <a:extLst>
                  <a:ext uri="{FF2B5EF4-FFF2-40B4-BE49-F238E27FC236}">
                    <a16:creationId xmlns:a16="http://schemas.microsoft.com/office/drawing/2014/main" id="{40B07F57-F023-6543-80F3-CF6E5964A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1024" y="3901107"/>
                <a:ext cx="303423" cy="428978"/>
              </a:xfrm>
              <a:custGeom>
                <a:avLst/>
                <a:gdLst>
                  <a:gd name="T0" fmla="*/ 162 w 896"/>
                  <a:gd name="T1" fmla="*/ 466 h 1265"/>
                  <a:gd name="T2" fmla="*/ 162 w 896"/>
                  <a:gd name="T3" fmla="*/ 466 h 1265"/>
                  <a:gd name="T4" fmla="*/ 247 w 896"/>
                  <a:gd name="T5" fmla="*/ 489 h 1265"/>
                  <a:gd name="T6" fmla="*/ 585 w 896"/>
                  <a:gd name="T7" fmla="*/ 228 h 1265"/>
                  <a:gd name="T8" fmla="*/ 585 w 896"/>
                  <a:gd name="T9" fmla="*/ 228 h 1265"/>
                  <a:gd name="T10" fmla="*/ 570 w 896"/>
                  <a:gd name="T11" fmla="*/ 161 h 1265"/>
                  <a:gd name="T12" fmla="*/ 570 w 896"/>
                  <a:gd name="T13" fmla="*/ 161 h 1265"/>
                  <a:gd name="T14" fmla="*/ 732 w 896"/>
                  <a:gd name="T15" fmla="*/ 0 h 1265"/>
                  <a:gd name="T16" fmla="*/ 732 w 896"/>
                  <a:gd name="T17" fmla="*/ 0 h 1265"/>
                  <a:gd name="T18" fmla="*/ 895 w 896"/>
                  <a:gd name="T19" fmla="*/ 161 h 1265"/>
                  <a:gd name="T20" fmla="*/ 895 w 896"/>
                  <a:gd name="T21" fmla="*/ 161 h 1265"/>
                  <a:gd name="T22" fmla="*/ 732 w 896"/>
                  <a:gd name="T23" fmla="*/ 322 h 1265"/>
                  <a:gd name="T24" fmla="*/ 732 w 896"/>
                  <a:gd name="T25" fmla="*/ 322 h 1265"/>
                  <a:gd name="T26" fmla="*/ 639 w 896"/>
                  <a:gd name="T27" fmla="*/ 291 h 1265"/>
                  <a:gd name="T28" fmla="*/ 303 w 896"/>
                  <a:gd name="T29" fmla="*/ 548 h 1265"/>
                  <a:gd name="T30" fmla="*/ 303 w 896"/>
                  <a:gd name="T31" fmla="*/ 548 h 1265"/>
                  <a:gd name="T32" fmla="*/ 325 w 896"/>
                  <a:gd name="T33" fmla="*/ 627 h 1265"/>
                  <a:gd name="T34" fmla="*/ 325 w 896"/>
                  <a:gd name="T35" fmla="*/ 627 h 1265"/>
                  <a:gd name="T36" fmla="*/ 302 w 896"/>
                  <a:gd name="T37" fmla="*/ 706 h 1265"/>
                  <a:gd name="T38" fmla="*/ 639 w 896"/>
                  <a:gd name="T39" fmla="*/ 969 h 1265"/>
                  <a:gd name="T40" fmla="*/ 639 w 896"/>
                  <a:gd name="T41" fmla="*/ 969 h 1265"/>
                  <a:gd name="T42" fmla="*/ 732 w 896"/>
                  <a:gd name="T43" fmla="*/ 939 h 1265"/>
                  <a:gd name="T44" fmla="*/ 732 w 896"/>
                  <a:gd name="T45" fmla="*/ 939 h 1265"/>
                  <a:gd name="T46" fmla="*/ 895 w 896"/>
                  <a:gd name="T47" fmla="*/ 1102 h 1265"/>
                  <a:gd name="T48" fmla="*/ 895 w 896"/>
                  <a:gd name="T49" fmla="*/ 1102 h 1265"/>
                  <a:gd name="T50" fmla="*/ 732 w 896"/>
                  <a:gd name="T51" fmla="*/ 1264 h 1265"/>
                  <a:gd name="T52" fmla="*/ 732 w 896"/>
                  <a:gd name="T53" fmla="*/ 1264 h 1265"/>
                  <a:gd name="T54" fmla="*/ 570 w 896"/>
                  <a:gd name="T55" fmla="*/ 1102 h 1265"/>
                  <a:gd name="T56" fmla="*/ 570 w 896"/>
                  <a:gd name="T57" fmla="*/ 1102 h 1265"/>
                  <a:gd name="T58" fmla="*/ 586 w 896"/>
                  <a:gd name="T59" fmla="*/ 1032 h 1265"/>
                  <a:gd name="T60" fmla="*/ 244 w 896"/>
                  <a:gd name="T61" fmla="*/ 765 h 1265"/>
                  <a:gd name="T62" fmla="*/ 244 w 896"/>
                  <a:gd name="T63" fmla="*/ 765 h 1265"/>
                  <a:gd name="T64" fmla="*/ 162 w 896"/>
                  <a:gd name="T65" fmla="*/ 789 h 1265"/>
                  <a:gd name="T66" fmla="*/ 162 w 896"/>
                  <a:gd name="T67" fmla="*/ 789 h 1265"/>
                  <a:gd name="T68" fmla="*/ 0 w 896"/>
                  <a:gd name="T69" fmla="*/ 627 h 1265"/>
                  <a:gd name="T70" fmla="*/ 0 w 896"/>
                  <a:gd name="T71" fmla="*/ 627 h 1265"/>
                  <a:gd name="T72" fmla="*/ 162 w 896"/>
                  <a:gd name="T73" fmla="*/ 466 h 1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6" h="1265">
                    <a:moveTo>
                      <a:pt x="162" y="466"/>
                    </a:moveTo>
                    <a:lnTo>
                      <a:pt x="162" y="466"/>
                    </a:lnTo>
                    <a:cubicBezTo>
                      <a:pt x="193" y="466"/>
                      <a:pt x="221" y="474"/>
                      <a:pt x="247" y="489"/>
                    </a:cubicBezTo>
                    <a:lnTo>
                      <a:pt x="585" y="228"/>
                    </a:lnTo>
                    <a:lnTo>
                      <a:pt x="585" y="228"/>
                    </a:lnTo>
                    <a:cubicBezTo>
                      <a:pt x="577" y="208"/>
                      <a:pt x="570" y="184"/>
                      <a:pt x="570" y="161"/>
                    </a:cubicBezTo>
                    <a:lnTo>
                      <a:pt x="570" y="161"/>
                    </a:lnTo>
                    <a:cubicBezTo>
                      <a:pt x="570" y="73"/>
                      <a:pt x="643" y="0"/>
                      <a:pt x="732" y="0"/>
                    </a:cubicBezTo>
                    <a:lnTo>
                      <a:pt x="732" y="0"/>
                    </a:lnTo>
                    <a:cubicBezTo>
                      <a:pt x="822" y="0"/>
                      <a:pt x="895" y="73"/>
                      <a:pt x="895" y="161"/>
                    </a:cubicBezTo>
                    <a:lnTo>
                      <a:pt x="895" y="161"/>
                    </a:lnTo>
                    <a:cubicBezTo>
                      <a:pt x="895" y="251"/>
                      <a:pt x="822" y="322"/>
                      <a:pt x="732" y="322"/>
                    </a:cubicBezTo>
                    <a:lnTo>
                      <a:pt x="732" y="322"/>
                    </a:lnTo>
                    <a:cubicBezTo>
                      <a:pt x="698" y="322"/>
                      <a:pt x="665" y="312"/>
                      <a:pt x="639" y="291"/>
                    </a:cubicBezTo>
                    <a:lnTo>
                      <a:pt x="303" y="548"/>
                    </a:lnTo>
                    <a:lnTo>
                      <a:pt x="303" y="548"/>
                    </a:lnTo>
                    <a:cubicBezTo>
                      <a:pt x="315" y="570"/>
                      <a:pt x="325" y="597"/>
                      <a:pt x="325" y="627"/>
                    </a:cubicBezTo>
                    <a:lnTo>
                      <a:pt x="325" y="627"/>
                    </a:lnTo>
                    <a:cubicBezTo>
                      <a:pt x="325" y="655"/>
                      <a:pt x="315" y="683"/>
                      <a:pt x="302" y="706"/>
                    </a:cubicBezTo>
                    <a:lnTo>
                      <a:pt x="639" y="969"/>
                    </a:lnTo>
                    <a:lnTo>
                      <a:pt x="639" y="969"/>
                    </a:lnTo>
                    <a:cubicBezTo>
                      <a:pt x="665" y="951"/>
                      <a:pt x="698" y="939"/>
                      <a:pt x="732" y="939"/>
                    </a:cubicBezTo>
                    <a:lnTo>
                      <a:pt x="732" y="939"/>
                    </a:lnTo>
                    <a:cubicBezTo>
                      <a:pt x="822" y="939"/>
                      <a:pt x="895" y="1012"/>
                      <a:pt x="895" y="1102"/>
                    </a:cubicBezTo>
                    <a:lnTo>
                      <a:pt x="895" y="1102"/>
                    </a:lnTo>
                    <a:cubicBezTo>
                      <a:pt x="895" y="1190"/>
                      <a:pt x="822" y="1264"/>
                      <a:pt x="732" y="1264"/>
                    </a:cubicBezTo>
                    <a:lnTo>
                      <a:pt x="732" y="1264"/>
                    </a:lnTo>
                    <a:cubicBezTo>
                      <a:pt x="643" y="1264"/>
                      <a:pt x="570" y="1190"/>
                      <a:pt x="570" y="1102"/>
                    </a:cubicBezTo>
                    <a:lnTo>
                      <a:pt x="570" y="1102"/>
                    </a:lnTo>
                    <a:cubicBezTo>
                      <a:pt x="570" y="1076"/>
                      <a:pt x="577" y="1053"/>
                      <a:pt x="586" y="1032"/>
                    </a:cubicBezTo>
                    <a:lnTo>
                      <a:pt x="244" y="765"/>
                    </a:lnTo>
                    <a:lnTo>
                      <a:pt x="244" y="765"/>
                    </a:lnTo>
                    <a:cubicBezTo>
                      <a:pt x="220" y="780"/>
                      <a:pt x="193" y="789"/>
                      <a:pt x="162" y="789"/>
                    </a:cubicBezTo>
                    <a:lnTo>
                      <a:pt x="162" y="789"/>
                    </a:lnTo>
                    <a:cubicBezTo>
                      <a:pt x="72" y="789"/>
                      <a:pt x="0" y="715"/>
                      <a:pt x="0" y="627"/>
                    </a:cubicBezTo>
                    <a:lnTo>
                      <a:pt x="0" y="627"/>
                    </a:lnTo>
                    <a:cubicBezTo>
                      <a:pt x="0" y="536"/>
                      <a:pt x="72" y="466"/>
                      <a:pt x="162" y="46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FE767980-B002-9345-A72E-769EE9BDAAC7}"/>
                </a:ext>
              </a:extLst>
            </p:cNvPr>
            <p:cNvGrpSpPr/>
            <p:nvPr userDrawn="1"/>
          </p:nvGrpSpPr>
          <p:grpSpPr>
            <a:xfrm>
              <a:off x="10225787" y="-419161"/>
              <a:ext cx="1006100" cy="1006100"/>
              <a:chOff x="7687522" y="-61341"/>
              <a:chExt cx="699519" cy="699519"/>
            </a:xfrm>
          </p:grpSpPr>
          <p:sp>
            <p:nvSpPr>
              <p:cNvPr id="66" name="Freeform 36">
                <a:extLst>
                  <a:ext uri="{FF2B5EF4-FFF2-40B4-BE49-F238E27FC236}">
                    <a16:creationId xmlns:a16="http://schemas.microsoft.com/office/drawing/2014/main" id="{044D9BB6-B8F8-904B-A0ED-F0615374F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7522" y="-61341"/>
                <a:ext cx="699519" cy="699519"/>
              </a:xfrm>
              <a:custGeom>
                <a:avLst/>
                <a:gdLst>
                  <a:gd name="T0" fmla="*/ 2062 w 2063"/>
                  <a:gd name="T1" fmla="*/ 1031 h 2062"/>
                  <a:gd name="T2" fmla="*/ 2062 w 2063"/>
                  <a:gd name="T3" fmla="*/ 1031 h 2062"/>
                  <a:gd name="T4" fmla="*/ 1032 w 2063"/>
                  <a:gd name="T5" fmla="*/ 2061 h 2062"/>
                  <a:gd name="T6" fmla="*/ 1032 w 2063"/>
                  <a:gd name="T7" fmla="*/ 2061 h 2062"/>
                  <a:gd name="T8" fmla="*/ 0 w 2063"/>
                  <a:gd name="T9" fmla="*/ 1031 h 2062"/>
                  <a:gd name="T10" fmla="*/ 0 w 2063"/>
                  <a:gd name="T11" fmla="*/ 1031 h 2062"/>
                  <a:gd name="T12" fmla="*/ 1032 w 2063"/>
                  <a:gd name="T13" fmla="*/ 0 h 2062"/>
                  <a:gd name="T14" fmla="*/ 1032 w 2063"/>
                  <a:gd name="T15" fmla="*/ 0 h 2062"/>
                  <a:gd name="T16" fmla="*/ 2062 w 2063"/>
                  <a:gd name="T17" fmla="*/ 1031 h 2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3" h="2062">
                    <a:moveTo>
                      <a:pt x="2062" y="1031"/>
                    </a:moveTo>
                    <a:lnTo>
                      <a:pt x="2062" y="1031"/>
                    </a:lnTo>
                    <a:cubicBezTo>
                      <a:pt x="2062" y="1600"/>
                      <a:pt x="1601" y="2061"/>
                      <a:pt x="1032" y="2061"/>
                    </a:cubicBezTo>
                    <a:lnTo>
                      <a:pt x="1032" y="2061"/>
                    </a:lnTo>
                    <a:cubicBezTo>
                      <a:pt x="462" y="2061"/>
                      <a:pt x="0" y="1600"/>
                      <a:pt x="0" y="1031"/>
                    </a:cubicBezTo>
                    <a:lnTo>
                      <a:pt x="0" y="1031"/>
                    </a:lnTo>
                    <a:cubicBezTo>
                      <a:pt x="0" y="460"/>
                      <a:pt x="462" y="0"/>
                      <a:pt x="1032" y="0"/>
                    </a:cubicBezTo>
                    <a:lnTo>
                      <a:pt x="1032" y="0"/>
                    </a:lnTo>
                    <a:cubicBezTo>
                      <a:pt x="1601" y="0"/>
                      <a:pt x="2062" y="460"/>
                      <a:pt x="2062" y="1031"/>
                    </a:cubicBezTo>
                  </a:path>
                </a:pathLst>
              </a:custGeom>
              <a:solidFill>
                <a:schemeClr val="accent6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5C1E1A3-A65F-9A48-B269-D89D0E584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0599" y="24256"/>
                <a:ext cx="530246" cy="528875"/>
              </a:xfrm>
              <a:custGeom>
                <a:avLst/>
                <a:gdLst>
                  <a:gd name="connsiteX0" fmla="*/ 286994 w 563167"/>
                  <a:gd name="connsiteY0" fmla="*/ 304377 h 561711"/>
                  <a:gd name="connsiteX1" fmla="*/ 312589 w 563167"/>
                  <a:gd name="connsiteY1" fmla="*/ 373819 h 561711"/>
                  <a:gd name="connsiteX2" fmla="*/ 373512 w 563167"/>
                  <a:gd name="connsiteY2" fmla="*/ 541128 h 561711"/>
                  <a:gd name="connsiteX3" fmla="*/ 369907 w 563167"/>
                  <a:gd name="connsiteY3" fmla="*/ 547604 h 561711"/>
                  <a:gd name="connsiteX4" fmla="*/ 207685 w 563167"/>
                  <a:gd name="connsiteY4" fmla="*/ 551922 h 561711"/>
                  <a:gd name="connsiteX5" fmla="*/ 203720 w 563167"/>
                  <a:gd name="connsiteY5" fmla="*/ 544366 h 561711"/>
                  <a:gd name="connsiteX6" fmla="*/ 286994 w 563167"/>
                  <a:gd name="connsiteY6" fmla="*/ 304377 h 561711"/>
                  <a:gd name="connsiteX7" fmla="*/ 25037 w 563167"/>
                  <a:gd name="connsiteY7" fmla="*/ 166264 h 561711"/>
                  <a:gd name="connsiteX8" fmla="*/ 159055 w 563167"/>
                  <a:gd name="connsiteY8" fmla="*/ 534204 h 561711"/>
                  <a:gd name="connsiteX9" fmla="*/ 25037 w 563167"/>
                  <a:gd name="connsiteY9" fmla="*/ 166264 h 561711"/>
                  <a:gd name="connsiteX10" fmla="*/ 532458 w 563167"/>
                  <a:gd name="connsiteY10" fmla="*/ 151977 h 561711"/>
                  <a:gd name="connsiteX11" fmla="*/ 562720 w 563167"/>
                  <a:gd name="connsiteY11" fmla="*/ 264797 h 561711"/>
                  <a:gd name="connsiteX12" fmla="*/ 483103 w 563167"/>
                  <a:gd name="connsiteY12" fmla="*/ 478541 h 561711"/>
                  <a:gd name="connsiteX13" fmla="*/ 422940 w 563167"/>
                  <a:gd name="connsiteY13" fmla="*/ 524679 h 561711"/>
                  <a:gd name="connsiteX14" fmla="*/ 436990 w 563167"/>
                  <a:gd name="connsiteY14" fmla="*/ 482867 h 561711"/>
                  <a:gd name="connsiteX15" fmla="*/ 514445 w 563167"/>
                  <a:gd name="connsiteY15" fmla="*/ 260832 h 561711"/>
                  <a:gd name="connsiteX16" fmla="*/ 530297 w 563167"/>
                  <a:gd name="connsiteY16" fmla="*/ 156663 h 561711"/>
                  <a:gd name="connsiteX17" fmla="*/ 532458 w 563167"/>
                  <a:gd name="connsiteY17" fmla="*/ 151977 h 561711"/>
                  <a:gd name="connsiteX18" fmla="*/ 306835 w 563167"/>
                  <a:gd name="connsiteY18" fmla="*/ 1005 h 561711"/>
                  <a:gd name="connsiteX19" fmla="*/ 471157 w 563167"/>
                  <a:gd name="connsiteY19" fmla="*/ 73735 h 561711"/>
                  <a:gd name="connsiteX20" fmla="*/ 424372 w 563167"/>
                  <a:gd name="connsiteY20" fmla="*/ 141787 h 561711"/>
                  <a:gd name="connsiteX21" fmla="*/ 446685 w 563167"/>
                  <a:gd name="connsiteY21" fmla="*/ 185715 h 561711"/>
                  <a:gd name="connsiteX22" fmla="*/ 471157 w 563167"/>
                  <a:gd name="connsiteY22" fmla="*/ 286172 h 561711"/>
                  <a:gd name="connsiteX23" fmla="*/ 460001 w 563167"/>
                  <a:gd name="connsiteY23" fmla="*/ 333701 h 561711"/>
                  <a:gd name="connsiteX24" fmla="*/ 425451 w 563167"/>
                  <a:gd name="connsiteY24" fmla="*/ 444600 h 561711"/>
                  <a:gd name="connsiteX25" fmla="*/ 422572 w 563167"/>
                  <a:gd name="connsiteY25" fmla="*/ 452522 h 561711"/>
                  <a:gd name="connsiteX26" fmla="*/ 402058 w 563167"/>
                  <a:gd name="connsiteY26" fmla="*/ 392031 h 561711"/>
                  <a:gd name="connsiteX27" fmla="*/ 323963 w 563167"/>
                  <a:gd name="connsiteY27" fmla="*/ 158710 h 561711"/>
                  <a:gd name="connsiteX28" fmla="*/ 331161 w 563167"/>
                  <a:gd name="connsiteY28" fmla="*/ 148628 h 561711"/>
                  <a:gd name="connsiteX29" fmla="*/ 350954 w 563167"/>
                  <a:gd name="connsiteY29" fmla="*/ 147188 h 561711"/>
                  <a:gd name="connsiteX30" fmla="*/ 363550 w 563167"/>
                  <a:gd name="connsiteY30" fmla="*/ 134225 h 561711"/>
                  <a:gd name="connsiteX31" fmla="*/ 349515 w 563167"/>
                  <a:gd name="connsiteY31" fmla="*/ 123784 h 561711"/>
                  <a:gd name="connsiteX32" fmla="*/ 295892 w 563167"/>
                  <a:gd name="connsiteY32" fmla="*/ 127024 h 561711"/>
                  <a:gd name="connsiteX33" fmla="*/ 206280 w 563167"/>
                  <a:gd name="connsiteY33" fmla="*/ 124504 h 561711"/>
                  <a:gd name="connsiteX34" fmla="*/ 191165 w 563167"/>
                  <a:gd name="connsiteY34" fmla="*/ 131705 h 561711"/>
                  <a:gd name="connsiteX35" fmla="*/ 201242 w 563167"/>
                  <a:gd name="connsiteY35" fmla="*/ 147188 h 561711"/>
                  <a:gd name="connsiteX36" fmla="*/ 224994 w 563167"/>
                  <a:gd name="connsiteY36" fmla="*/ 148988 h 561711"/>
                  <a:gd name="connsiteX37" fmla="*/ 232192 w 563167"/>
                  <a:gd name="connsiteY37" fmla="*/ 154389 h 561711"/>
                  <a:gd name="connsiteX38" fmla="*/ 272859 w 563167"/>
                  <a:gd name="connsiteY38" fmla="*/ 266009 h 561711"/>
                  <a:gd name="connsiteX39" fmla="*/ 272859 w 563167"/>
                  <a:gd name="connsiteY39" fmla="*/ 274290 h 561711"/>
                  <a:gd name="connsiteX40" fmla="*/ 213478 w 563167"/>
                  <a:gd name="connsiteY40" fmla="*/ 451082 h 561711"/>
                  <a:gd name="connsiteX41" fmla="*/ 212038 w 563167"/>
                  <a:gd name="connsiteY41" fmla="*/ 453242 h 561711"/>
                  <a:gd name="connsiteX42" fmla="*/ 202321 w 563167"/>
                  <a:gd name="connsiteY42" fmla="*/ 426237 h 561711"/>
                  <a:gd name="connsiteX43" fmla="*/ 113069 w 563167"/>
                  <a:gd name="connsiteY43" fmla="*/ 158710 h 561711"/>
                  <a:gd name="connsiteX44" fmla="*/ 119188 w 563167"/>
                  <a:gd name="connsiteY44" fmla="*/ 148628 h 561711"/>
                  <a:gd name="connsiteX45" fmla="*/ 138981 w 563167"/>
                  <a:gd name="connsiteY45" fmla="*/ 147188 h 561711"/>
                  <a:gd name="connsiteX46" fmla="*/ 152657 w 563167"/>
                  <a:gd name="connsiteY46" fmla="*/ 134946 h 561711"/>
                  <a:gd name="connsiteX47" fmla="*/ 137542 w 563167"/>
                  <a:gd name="connsiteY47" fmla="*/ 124504 h 561711"/>
                  <a:gd name="connsiteX48" fmla="*/ 59446 w 563167"/>
                  <a:gd name="connsiteY48" fmla="*/ 127384 h 561711"/>
                  <a:gd name="connsiteX49" fmla="*/ 48290 w 563167"/>
                  <a:gd name="connsiteY49" fmla="*/ 127024 h 561711"/>
                  <a:gd name="connsiteX50" fmla="*/ 306835 w 563167"/>
                  <a:gd name="connsiteY50" fmla="*/ 1005 h 561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63167" h="561711">
                    <a:moveTo>
                      <a:pt x="286994" y="304377"/>
                    </a:moveTo>
                    <a:cubicBezTo>
                      <a:pt x="295646" y="329204"/>
                      <a:pt x="304298" y="351152"/>
                      <a:pt x="312589" y="373819"/>
                    </a:cubicBezTo>
                    <a:cubicBezTo>
                      <a:pt x="333137" y="429589"/>
                      <a:pt x="353325" y="484998"/>
                      <a:pt x="373512" y="541128"/>
                    </a:cubicBezTo>
                    <a:cubicBezTo>
                      <a:pt x="374954" y="545805"/>
                      <a:pt x="374233" y="546165"/>
                      <a:pt x="369907" y="547604"/>
                    </a:cubicBezTo>
                    <a:cubicBezTo>
                      <a:pt x="316194" y="565235"/>
                      <a:pt x="262480" y="565954"/>
                      <a:pt x="207685" y="551922"/>
                    </a:cubicBezTo>
                    <a:cubicBezTo>
                      <a:pt x="203359" y="550483"/>
                      <a:pt x="202278" y="549043"/>
                      <a:pt x="203720" y="544366"/>
                    </a:cubicBezTo>
                    <a:cubicBezTo>
                      <a:pt x="231478" y="465209"/>
                      <a:pt x="258875" y="385693"/>
                      <a:pt x="286994" y="304377"/>
                    </a:cubicBezTo>
                    <a:close/>
                    <a:moveTo>
                      <a:pt x="25037" y="166264"/>
                    </a:moveTo>
                    <a:cubicBezTo>
                      <a:pt x="70070" y="289511"/>
                      <a:pt x="114382" y="411317"/>
                      <a:pt x="159055" y="534204"/>
                    </a:cubicBezTo>
                    <a:cubicBezTo>
                      <a:pt x="16391" y="466093"/>
                      <a:pt x="-35847" y="296358"/>
                      <a:pt x="25037" y="166264"/>
                    </a:cubicBezTo>
                    <a:close/>
                    <a:moveTo>
                      <a:pt x="532458" y="151977"/>
                    </a:moveTo>
                    <a:cubicBezTo>
                      <a:pt x="551192" y="186940"/>
                      <a:pt x="561279" y="224427"/>
                      <a:pt x="562720" y="264797"/>
                    </a:cubicBezTo>
                    <a:cubicBezTo>
                      <a:pt x="567043" y="347339"/>
                      <a:pt x="540024" y="418347"/>
                      <a:pt x="483103" y="478541"/>
                    </a:cubicBezTo>
                    <a:cubicBezTo>
                      <a:pt x="465811" y="496564"/>
                      <a:pt x="446357" y="511703"/>
                      <a:pt x="422940" y="524679"/>
                    </a:cubicBezTo>
                    <a:cubicBezTo>
                      <a:pt x="428344" y="509900"/>
                      <a:pt x="433388" y="495843"/>
                      <a:pt x="436990" y="482867"/>
                    </a:cubicBezTo>
                    <a:cubicBezTo>
                      <a:pt x="463289" y="408254"/>
                      <a:pt x="489228" y="334723"/>
                      <a:pt x="514445" y="260832"/>
                    </a:cubicBezTo>
                    <a:cubicBezTo>
                      <a:pt x="527054" y="227310"/>
                      <a:pt x="532458" y="191987"/>
                      <a:pt x="530297" y="156663"/>
                    </a:cubicBezTo>
                    <a:cubicBezTo>
                      <a:pt x="529937" y="154500"/>
                      <a:pt x="528496" y="151977"/>
                      <a:pt x="532458" y="151977"/>
                    </a:cubicBezTo>
                    <a:close/>
                    <a:moveTo>
                      <a:pt x="306835" y="1005"/>
                    </a:moveTo>
                    <a:cubicBezTo>
                      <a:pt x="366480" y="6020"/>
                      <a:pt x="424867" y="29852"/>
                      <a:pt x="471157" y="73735"/>
                    </a:cubicBezTo>
                    <a:cubicBezTo>
                      <a:pt x="434449" y="76255"/>
                      <a:pt x="414294" y="107221"/>
                      <a:pt x="424372" y="141787"/>
                    </a:cubicBezTo>
                    <a:cubicBezTo>
                      <a:pt x="429410" y="157630"/>
                      <a:pt x="438407" y="171312"/>
                      <a:pt x="446685" y="185715"/>
                    </a:cubicBezTo>
                    <a:cubicBezTo>
                      <a:pt x="466119" y="216680"/>
                      <a:pt x="476555" y="250166"/>
                      <a:pt x="471157" y="286172"/>
                    </a:cubicBezTo>
                    <a:cubicBezTo>
                      <a:pt x="468998" y="302735"/>
                      <a:pt x="465399" y="318578"/>
                      <a:pt x="460001" y="333701"/>
                    </a:cubicBezTo>
                    <a:cubicBezTo>
                      <a:pt x="446685" y="369707"/>
                      <a:pt x="436968" y="407514"/>
                      <a:pt x="425451" y="444600"/>
                    </a:cubicBezTo>
                    <a:cubicBezTo>
                      <a:pt x="424732" y="447121"/>
                      <a:pt x="424012" y="448561"/>
                      <a:pt x="422572" y="452522"/>
                    </a:cubicBezTo>
                    <a:cubicBezTo>
                      <a:pt x="415734" y="431638"/>
                      <a:pt x="408536" y="411835"/>
                      <a:pt x="402058" y="392031"/>
                    </a:cubicBezTo>
                    <a:cubicBezTo>
                      <a:pt x="375787" y="314257"/>
                      <a:pt x="350235" y="236484"/>
                      <a:pt x="323963" y="158710"/>
                    </a:cubicBezTo>
                    <a:cubicBezTo>
                      <a:pt x="320724" y="149708"/>
                      <a:pt x="320724" y="149708"/>
                      <a:pt x="331161" y="148628"/>
                    </a:cubicBezTo>
                    <a:cubicBezTo>
                      <a:pt x="337639" y="148628"/>
                      <a:pt x="344117" y="148268"/>
                      <a:pt x="350954" y="147188"/>
                    </a:cubicBezTo>
                    <a:cubicBezTo>
                      <a:pt x="359232" y="146108"/>
                      <a:pt x="363910" y="140707"/>
                      <a:pt x="363550" y="134225"/>
                    </a:cubicBezTo>
                    <a:cubicBezTo>
                      <a:pt x="363191" y="127384"/>
                      <a:pt x="358152" y="123784"/>
                      <a:pt x="349515" y="123784"/>
                    </a:cubicBezTo>
                    <a:cubicBezTo>
                      <a:pt x="332240" y="124864"/>
                      <a:pt x="314246" y="125944"/>
                      <a:pt x="295892" y="127024"/>
                    </a:cubicBezTo>
                    <a:cubicBezTo>
                      <a:pt x="266021" y="128824"/>
                      <a:pt x="236151" y="125944"/>
                      <a:pt x="206280" y="124504"/>
                    </a:cubicBezTo>
                    <a:cubicBezTo>
                      <a:pt x="199802" y="123784"/>
                      <a:pt x="194044" y="123784"/>
                      <a:pt x="191165" y="131705"/>
                    </a:cubicBezTo>
                    <a:cubicBezTo>
                      <a:pt x="188286" y="138906"/>
                      <a:pt x="192245" y="145747"/>
                      <a:pt x="201242" y="147188"/>
                    </a:cubicBezTo>
                    <a:cubicBezTo>
                      <a:pt x="209159" y="148268"/>
                      <a:pt x="216717" y="148628"/>
                      <a:pt x="224994" y="148988"/>
                    </a:cubicBezTo>
                    <a:cubicBezTo>
                      <a:pt x="228953" y="148988"/>
                      <a:pt x="230752" y="150428"/>
                      <a:pt x="232192" y="154389"/>
                    </a:cubicBezTo>
                    <a:cubicBezTo>
                      <a:pt x="245868" y="191476"/>
                      <a:pt x="259183" y="228202"/>
                      <a:pt x="272859" y="266009"/>
                    </a:cubicBezTo>
                    <a:cubicBezTo>
                      <a:pt x="273939" y="268889"/>
                      <a:pt x="273939" y="271410"/>
                      <a:pt x="272859" y="274290"/>
                    </a:cubicBezTo>
                    <a:cubicBezTo>
                      <a:pt x="253425" y="332981"/>
                      <a:pt x="233272" y="392031"/>
                      <a:pt x="213478" y="451082"/>
                    </a:cubicBezTo>
                    <a:cubicBezTo>
                      <a:pt x="213478" y="451802"/>
                      <a:pt x="213118" y="452522"/>
                      <a:pt x="212038" y="453242"/>
                    </a:cubicBezTo>
                    <a:cubicBezTo>
                      <a:pt x="208439" y="443880"/>
                      <a:pt x="205560" y="435599"/>
                      <a:pt x="202321" y="426237"/>
                    </a:cubicBezTo>
                    <a:cubicBezTo>
                      <a:pt x="172451" y="336941"/>
                      <a:pt x="142580" y="248006"/>
                      <a:pt x="113069" y="158710"/>
                    </a:cubicBezTo>
                    <a:cubicBezTo>
                      <a:pt x="109111" y="149708"/>
                      <a:pt x="109111" y="149708"/>
                      <a:pt x="119188" y="148628"/>
                    </a:cubicBezTo>
                    <a:cubicBezTo>
                      <a:pt x="125666" y="148628"/>
                      <a:pt x="132863" y="148268"/>
                      <a:pt x="138981" y="147188"/>
                    </a:cubicBezTo>
                    <a:cubicBezTo>
                      <a:pt x="147619" y="146108"/>
                      <a:pt x="152657" y="141787"/>
                      <a:pt x="152657" y="134946"/>
                    </a:cubicBezTo>
                    <a:cubicBezTo>
                      <a:pt x="152297" y="127384"/>
                      <a:pt x="146179" y="123784"/>
                      <a:pt x="137542" y="124504"/>
                    </a:cubicBezTo>
                    <a:cubicBezTo>
                      <a:pt x="111630" y="125944"/>
                      <a:pt x="85358" y="127384"/>
                      <a:pt x="59446" y="127384"/>
                    </a:cubicBezTo>
                    <a:cubicBezTo>
                      <a:pt x="55488" y="127384"/>
                      <a:pt x="51529" y="127744"/>
                      <a:pt x="48290" y="127024"/>
                    </a:cubicBezTo>
                    <a:cubicBezTo>
                      <a:pt x="104522" y="36558"/>
                      <a:pt x="207427" y="-7353"/>
                      <a:pt x="306835" y="10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68203C0F-5323-D148-BC9D-E8080D0C562C}"/>
                </a:ext>
              </a:extLst>
            </p:cNvPr>
            <p:cNvGrpSpPr/>
            <p:nvPr userDrawn="1"/>
          </p:nvGrpSpPr>
          <p:grpSpPr>
            <a:xfrm>
              <a:off x="8796179" y="2366964"/>
              <a:ext cx="2156235" cy="2156237"/>
              <a:chOff x="6693547" y="1875790"/>
              <a:chExt cx="1499183" cy="1499184"/>
            </a:xfrm>
          </p:grpSpPr>
          <p:sp>
            <p:nvSpPr>
              <p:cNvPr id="64" name="Freeform 42">
                <a:extLst>
                  <a:ext uri="{FF2B5EF4-FFF2-40B4-BE49-F238E27FC236}">
                    <a16:creationId xmlns:a16="http://schemas.microsoft.com/office/drawing/2014/main" id="{847CE152-7D8D-1D47-9816-0F21E4130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547" y="1875790"/>
                <a:ext cx="1499183" cy="1499184"/>
              </a:xfrm>
              <a:custGeom>
                <a:avLst/>
                <a:gdLst>
                  <a:gd name="T0" fmla="*/ 4422 w 4423"/>
                  <a:gd name="T1" fmla="*/ 2210 h 4421"/>
                  <a:gd name="T2" fmla="*/ 4422 w 4423"/>
                  <a:gd name="T3" fmla="*/ 2210 h 4421"/>
                  <a:gd name="T4" fmla="*/ 2211 w 4423"/>
                  <a:gd name="T5" fmla="*/ 4420 h 4421"/>
                  <a:gd name="T6" fmla="*/ 2211 w 4423"/>
                  <a:gd name="T7" fmla="*/ 4420 h 4421"/>
                  <a:gd name="T8" fmla="*/ 0 w 4423"/>
                  <a:gd name="T9" fmla="*/ 2210 h 4421"/>
                  <a:gd name="T10" fmla="*/ 0 w 4423"/>
                  <a:gd name="T11" fmla="*/ 2210 h 4421"/>
                  <a:gd name="T12" fmla="*/ 2211 w 4423"/>
                  <a:gd name="T13" fmla="*/ 0 h 4421"/>
                  <a:gd name="T14" fmla="*/ 2211 w 4423"/>
                  <a:gd name="T15" fmla="*/ 0 h 4421"/>
                  <a:gd name="T16" fmla="*/ 4422 w 4423"/>
                  <a:gd name="T17" fmla="*/ 2210 h 4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23" h="4421">
                    <a:moveTo>
                      <a:pt x="4422" y="2210"/>
                    </a:moveTo>
                    <a:lnTo>
                      <a:pt x="4422" y="2210"/>
                    </a:lnTo>
                    <a:cubicBezTo>
                      <a:pt x="4422" y="3430"/>
                      <a:pt x="3432" y="4420"/>
                      <a:pt x="2211" y="4420"/>
                    </a:cubicBezTo>
                    <a:lnTo>
                      <a:pt x="2211" y="4420"/>
                    </a:lnTo>
                    <a:cubicBezTo>
                      <a:pt x="990" y="4420"/>
                      <a:pt x="0" y="3430"/>
                      <a:pt x="0" y="2210"/>
                    </a:cubicBezTo>
                    <a:lnTo>
                      <a:pt x="0" y="2210"/>
                    </a:lnTo>
                    <a:cubicBezTo>
                      <a:pt x="0" y="990"/>
                      <a:pt x="990" y="0"/>
                      <a:pt x="2211" y="0"/>
                    </a:cubicBezTo>
                    <a:lnTo>
                      <a:pt x="2211" y="0"/>
                    </a:lnTo>
                    <a:cubicBezTo>
                      <a:pt x="3432" y="0"/>
                      <a:pt x="4422" y="990"/>
                      <a:pt x="4422" y="2210"/>
                    </a:cubicBezTo>
                  </a:path>
                </a:pathLst>
              </a:custGeom>
              <a:solidFill>
                <a:schemeClr val="accent1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85A61595-B707-1B4C-B5AE-7884B5632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3233" y="2228045"/>
                <a:ext cx="840400" cy="793185"/>
              </a:xfrm>
              <a:custGeom>
                <a:avLst/>
                <a:gdLst>
                  <a:gd name="connsiteX0" fmla="*/ 473531 w 892578"/>
                  <a:gd name="connsiteY0" fmla="*/ 212657 h 842431"/>
                  <a:gd name="connsiteX1" fmla="*/ 654012 w 892578"/>
                  <a:gd name="connsiteY1" fmla="*/ 364886 h 842431"/>
                  <a:gd name="connsiteX2" fmla="*/ 647888 w 892578"/>
                  <a:gd name="connsiteY2" fmla="*/ 371364 h 842431"/>
                  <a:gd name="connsiteX3" fmla="*/ 588448 w 892578"/>
                  <a:gd name="connsiteY3" fmla="*/ 376402 h 842431"/>
                  <a:gd name="connsiteX4" fmla="*/ 480376 w 892578"/>
                  <a:gd name="connsiteY4" fmla="*/ 278875 h 842431"/>
                  <a:gd name="connsiteX5" fmla="*/ 472090 w 892578"/>
                  <a:gd name="connsiteY5" fmla="*/ 272037 h 842431"/>
                  <a:gd name="connsiteX6" fmla="*/ 467407 w 892578"/>
                  <a:gd name="connsiteY6" fmla="*/ 219855 h 842431"/>
                  <a:gd name="connsiteX7" fmla="*/ 473531 w 892578"/>
                  <a:gd name="connsiteY7" fmla="*/ 212657 h 842431"/>
                  <a:gd name="connsiteX8" fmla="*/ 465069 w 892578"/>
                  <a:gd name="connsiteY8" fmla="*/ 108686 h 842431"/>
                  <a:gd name="connsiteX9" fmla="*/ 659824 w 892578"/>
                  <a:gd name="connsiteY9" fmla="*/ 176689 h 842431"/>
                  <a:gd name="connsiteX10" fmla="*/ 757201 w 892578"/>
                  <a:gd name="connsiteY10" fmla="*/ 351913 h 842431"/>
                  <a:gd name="connsiteX11" fmla="*/ 747500 w 892578"/>
                  <a:gd name="connsiteY11" fmla="*/ 364147 h 842431"/>
                  <a:gd name="connsiteX12" fmla="*/ 695757 w 892578"/>
                  <a:gd name="connsiteY12" fmla="*/ 368105 h 842431"/>
                  <a:gd name="connsiteX13" fmla="*/ 687492 w 892578"/>
                  <a:gd name="connsiteY13" fmla="*/ 361628 h 842431"/>
                  <a:gd name="connsiteX14" fmla="*/ 598020 w 892578"/>
                  <a:gd name="connsiteY14" fmla="*/ 215908 h 842431"/>
                  <a:gd name="connsiteX15" fmla="*/ 472615 w 892578"/>
                  <a:gd name="connsiteY15" fmla="*/ 178128 h 842431"/>
                  <a:gd name="connsiteX16" fmla="*/ 462194 w 892578"/>
                  <a:gd name="connsiteY16" fmla="*/ 169133 h 842431"/>
                  <a:gd name="connsiteX17" fmla="*/ 458241 w 892578"/>
                  <a:gd name="connsiteY17" fmla="*/ 116962 h 842431"/>
                  <a:gd name="connsiteX18" fmla="*/ 465069 w 892578"/>
                  <a:gd name="connsiteY18" fmla="*/ 108686 h 842431"/>
                  <a:gd name="connsiteX19" fmla="*/ 174881 w 892578"/>
                  <a:gd name="connsiteY19" fmla="*/ 11096 h 842431"/>
                  <a:gd name="connsiteX20" fmla="*/ 201408 w 892578"/>
                  <a:gd name="connsiteY20" fmla="*/ 17029 h 842431"/>
                  <a:gd name="connsiteX21" fmla="*/ 222283 w 892578"/>
                  <a:gd name="connsiteY21" fmla="*/ 40807 h 842431"/>
                  <a:gd name="connsiteX22" fmla="*/ 297503 w 892578"/>
                  <a:gd name="connsiteY22" fmla="*/ 222022 h 842431"/>
                  <a:gd name="connsiteX23" fmla="*/ 294984 w 892578"/>
                  <a:gd name="connsiteY23" fmla="*/ 256608 h 842431"/>
                  <a:gd name="connsiteX24" fmla="*/ 240638 w 892578"/>
                  <a:gd name="connsiteY24" fmla="*/ 328662 h 842431"/>
                  <a:gd name="connsiteX25" fmla="*/ 235599 w 892578"/>
                  <a:gd name="connsiteY25" fmla="*/ 379460 h 842431"/>
                  <a:gd name="connsiteX26" fmla="*/ 535044 w 892578"/>
                  <a:gd name="connsiteY26" fmla="*/ 636332 h 842431"/>
                  <a:gd name="connsiteX27" fmla="*/ 581472 w 892578"/>
                  <a:gd name="connsiteY27" fmla="*/ 625524 h 842431"/>
                  <a:gd name="connsiteX28" fmla="*/ 645896 w 892578"/>
                  <a:gd name="connsiteY28" fmla="*/ 544824 h 842431"/>
                  <a:gd name="connsiteX29" fmla="*/ 695923 w 892578"/>
                  <a:gd name="connsiteY29" fmla="*/ 531854 h 842431"/>
                  <a:gd name="connsiteX30" fmla="*/ 823690 w 892578"/>
                  <a:gd name="connsiteY30" fmla="*/ 591299 h 842431"/>
                  <a:gd name="connsiteX31" fmla="*/ 851763 w 892578"/>
                  <a:gd name="connsiteY31" fmla="*/ 605349 h 842431"/>
                  <a:gd name="connsiteX32" fmla="*/ 891353 w 892578"/>
                  <a:gd name="connsiteY32" fmla="*/ 674881 h 842431"/>
                  <a:gd name="connsiteX33" fmla="*/ 731194 w 892578"/>
                  <a:gd name="connsiteY33" fmla="*/ 837363 h 842431"/>
                  <a:gd name="connsiteX34" fmla="*/ 673968 w 892578"/>
                  <a:gd name="connsiteY34" fmla="*/ 842046 h 842431"/>
                  <a:gd name="connsiteX35" fmla="*/ 583271 w 892578"/>
                  <a:gd name="connsiteY35" fmla="*/ 826915 h 842431"/>
                  <a:gd name="connsiteX36" fmla="*/ 108191 w 892578"/>
                  <a:gd name="connsiteY36" fmla="*/ 476733 h 842431"/>
                  <a:gd name="connsiteX37" fmla="*/ 4898 w 892578"/>
                  <a:gd name="connsiteY37" fmla="*/ 270299 h 842431"/>
                  <a:gd name="connsiteX38" fmla="*/ 84437 w 892578"/>
                  <a:gd name="connsiteY38" fmla="*/ 32881 h 842431"/>
                  <a:gd name="connsiteX39" fmla="*/ 174881 w 892578"/>
                  <a:gd name="connsiteY39" fmla="*/ 11096 h 842431"/>
                  <a:gd name="connsiteX40" fmla="*/ 467086 w 892578"/>
                  <a:gd name="connsiteY40" fmla="*/ 17 h 842431"/>
                  <a:gd name="connsiteX41" fmla="*/ 585945 w 892578"/>
                  <a:gd name="connsiteY41" fmla="*/ 16577 h 842431"/>
                  <a:gd name="connsiteX42" fmla="*/ 675990 w 892578"/>
                  <a:gd name="connsiteY42" fmla="*/ 56537 h 842431"/>
                  <a:gd name="connsiteX43" fmla="*/ 700482 w 892578"/>
                  <a:gd name="connsiteY43" fmla="*/ 74898 h 842431"/>
                  <a:gd name="connsiteX44" fmla="*/ 725694 w 892578"/>
                  <a:gd name="connsiteY44" fmla="*/ 96138 h 842431"/>
                  <a:gd name="connsiteX45" fmla="*/ 755229 w 892578"/>
                  <a:gd name="connsiteY45" fmla="*/ 120978 h 842431"/>
                  <a:gd name="connsiteX46" fmla="*/ 832307 w 892578"/>
                  <a:gd name="connsiteY46" fmla="*/ 230058 h 842431"/>
                  <a:gd name="connsiteX47" fmla="*/ 863642 w 892578"/>
                  <a:gd name="connsiteY47" fmla="*/ 332299 h 842431"/>
                  <a:gd name="connsiteX48" fmla="*/ 861481 w 892578"/>
                  <a:gd name="connsiteY48" fmla="*/ 353539 h 842431"/>
                  <a:gd name="connsiteX49" fmla="*/ 802772 w 892578"/>
                  <a:gd name="connsiteY49" fmla="*/ 357859 h 842431"/>
                  <a:gd name="connsiteX50" fmla="*/ 792687 w 892578"/>
                  <a:gd name="connsiteY50" fmla="*/ 349219 h 842431"/>
                  <a:gd name="connsiteX51" fmla="*/ 710567 w 892578"/>
                  <a:gd name="connsiteY51" fmla="*/ 174978 h 842431"/>
                  <a:gd name="connsiteX52" fmla="*/ 462764 w 892578"/>
                  <a:gd name="connsiteY52" fmla="*/ 72018 h 842431"/>
                  <a:gd name="connsiteX53" fmla="*/ 450158 w 892578"/>
                  <a:gd name="connsiteY53" fmla="*/ 72378 h 842431"/>
                  <a:gd name="connsiteX54" fmla="*/ 448357 w 892578"/>
                  <a:gd name="connsiteY54" fmla="*/ 6857 h 842431"/>
                  <a:gd name="connsiteX55" fmla="*/ 467086 w 892578"/>
                  <a:gd name="connsiteY55" fmla="*/ 17 h 84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892578" h="842431">
                    <a:moveTo>
                      <a:pt x="473531" y="212657"/>
                    </a:moveTo>
                    <a:cubicBezTo>
                      <a:pt x="558548" y="206899"/>
                      <a:pt x="645006" y="280314"/>
                      <a:pt x="654012" y="364886"/>
                    </a:cubicBezTo>
                    <a:cubicBezTo>
                      <a:pt x="654372" y="369924"/>
                      <a:pt x="652571" y="370644"/>
                      <a:pt x="647888" y="371364"/>
                    </a:cubicBezTo>
                    <a:cubicBezTo>
                      <a:pt x="628795" y="372803"/>
                      <a:pt x="609342" y="374243"/>
                      <a:pt x="588448" y="376402"/>
                    </a:cubicBezTo>
                    <a:cubicBezTo>
                      <a:pt x="580523" y="318822"/>
                      <a:pt x="536573" y="279955"/>
                      <a:pt x="480376" y="278875"/>
                    </a:cubicBezTo>
                    <a:cubicBezTo>
                      <a:pt x="474972" y="278875"/>
                      <a:pt x="472450" y="277795"/>
                      <a:pt x="472090" y="272037"/>
                    </a:cubicBezTo>
                    <a:cubicBezTo>
                      <a:pt x="471010" y="255123"/>
                      <a:pt x="469208" y="237129"/>
                      <a:pt x="467407" y="219855"/>
                    </a:cubicBezTo>
                    <a:cubicBezTo>
                      <a:pt x="467407" y="214457"/>
                      <a:pt x="467767" y="213017"/>
                      <a:pt x="473531" y="212657"/>
                    </a:cubicBezTo>
                    <a:close/>
                    <a:moveTo>
                      <a:pt x="465069" y="108686"/>
                    </a:moveTo>
                    <a:cubicBezTo>
                      <a:pt x="538371" y="106887"/>
                      <a:pt x="602332" y="129555"/>
                      <a:pt x="659824" y="176689"/>
                    </a:cubicBezTo>
                    <a:cubicBezTo>
                      <a:pt x="712645" y="223104"/>
                      <a:pt x="745344" y="281752"/>
                      <a:pt x="757201" y="351913"/>
                    </a:cubicBezTo>
                    <a:cubicBezTo>
                      <a:pt x="757561" y="360189"/>
                      <a:pt x="755764" y="363787"/>
                      <a:pt x="747500" y="364147"/>
                    </a:cubicBezTo>
                    <a:cubicBezTo>
                      <a:pt x="730252" y="364506"/>
                      <a:pt x="713364" y="365946"/>
                      <a:pt x="695757" y="368105"/>
                    </a:cubicBezTo>
                    <a:cubicBezTo>
                      <a:pt x="690726" y="368464"/>
                      <a:pt x="688570" y="367025"/>
                      <a:pt x="687492" y="361628"/>
                    </a:cubicBezTo>
                    <a:cubicBezTo>
                      <a:pt x="678868" y="300102"/>
                      <a:pt x="647966" y="251168"/>
                      <a:pt x="598020" y="215908"/>
                    </a:cubicBezTo>
                    <a:cubicBezTo>
                      <a:pt x="561009" y="189282"/>
                      <a:pt x="518608" y="176689"/>
                      <a:pt x="472615" y="178128"/>
                    </a:cubicBezTo>
                    <a:cubicBezTo>
                      <a:pt x="465069" y="178128"/>
                      <a:pt x="462913" y="176689"/>
                      <a:pt x="462194" y="169133"/>
                    </a:cubicBezTo>
                    <a:cubicBezTo>
                      <a:pt x="461475" y="151863"/>
                      <a:pt x="460038" y="134232"/>
                      <a:pt x="458241" y="116962"/>
                    </a:cubicBezTo>
                    <a:cubicBezTo>
                      <a:pt x="457882" y="110845"/>
                      <a:pt x="458601" y="108686"/>
                      <a:pt x="465069" y="108686"/>
                    </a:cubicBezTo>
                    <a:close/>
                    <a:moveTo>
                      <a:pt x="174881" y="11096"/>
                    </a:moveTo>
                    <a:cubicBezTo>
                      <a:pt x="185369" y="11783"/>
                      <a:pt x="194660" y="13697"/>
                      <a:pt x="201408" y="17029"/>
                    </a:cubicBezTo>
                    <a:cubicBezTo>
                      <a:pt x="211125" y="22073"/>
                      <a:pt x="217604" y="31080"/>
                      <a:pt x="222283" y="40807"/>
                    </a:cubicBezTo>
                    <a:cubicBezTo>
                      <a:pt x="247836" y="100612"/>
                      <a:pt x="272310" y="161137"/>
                      <a:pt x="297503" y="222022"/>
                    </a:cubicBezTo>
                    <a:cubicBezTo>
                      <a:pt x="302182" y="233191"/>
                      <a:pt x="300383" y="244359"/>
                      <a:pt x="294984" y="256608"/>
                    </a:cubicBezTo>
                    <a:cubicBezTo>
                      <a:pt x="282027" y="284349"/>
                      <a:pt x="261153" y="307046"/>
                      <a:pt x="240638" y="328662"/>
                    </a:cubicBezTo>
                    <a:cubicBezTo>
                      <a:pt x="224442" y="345235"/>
                      <a:pt x="224082" y="360366"/>
                      <a:pt x="235599" y="379460"/>
                    </a:cubicBezTo>
                    <a:cubicBezTo>
                      <a:pt x="307221" y="497989"/>
                      <a:pt x="405476" y="584814"/>
                      <a:pt x="535044" y="636332"/>
                    </a:cubicBezTo>
                    <a:cubicBezTo>
                      <a:pt x="554479" y="643898"/>
                      <a:pt x="568155" y="641376"/>
                      <a:pt x="581472" y="625524"/>
                    </a:cubicBezTo>
                    <a:cubicBezTo>
                      <a:pt x="602706" y="598504"/>
                      <a:pt x="625741" y="572565"/>
                      <a:pt x="645896" y="544824"/>
                    </a:cubicBezTo>
                    <a:cubicBezTo>
                      <a:pt x="659572" y="525369"/>
                      <a:pt x="676128" y="522487"/>
                      <a:pt x="695923" y="531854"/>
                    </a:cubicBezTo>
                    <a:cubicBezTo>
                      <a:pt x="738392" y="550948"/>
                      <a:pt x="780861" y="571484"/>
                      <a:pt x="823690" y="591299"/>
                    </a:cubicBezTo>
                    <a:cubicBezTo>
                      <a:pt x="833048" y="595982"/>
                      <a:pt x="842406" y="600305"/>
                      <a:pt x="851763" y="605349"/>
                    </a:cubicBezTo>
                    <a:cubicBezTo>
                      <a:pt x="895672" y="626605"/>
                      <a:pt x="894233" y="626965"/>
                      <a:pt x="891353" y="674881"/>
                    </a:cubicBezTo>
                    <a:cubicBezTo>
                      <a:pt x="883435" y="768551"/>
                      <a:pt x="813973" y="814666"/>
                      <a:pt x="731194" y="837363"/>
                    </a:cubicBezTo>
                    <a:cubicBezTo>
                      <a:pt x="712839" y="842046"/>
                      <a:pt x="693403" y="843127"/>
                      <a:pt x="673968" y="842046"/>
                    </a:cubicBezTo>
                    <a:cubicBezTo>
                      <a:pt x="643016" y="843127"/>
                      <a:pt x="613144" y="835921"/>
                      <a:pt x="583271" y="826915"/>
                    </a:cubicBezTo>
                    <a:cubicBezTo>
                      <a:pt x="381002" y="769632"/>
                      <a:pt x="229481" y="643538"/>
                      <a:pt x="108191" y="476733"/>
                    </a:cubicBezTo>
                    <a:cubicBezTo>
                      <a:pt x="61403" y="413686"/>
                      <a:pt x="18934" y="349198"/>
                      <a:pt x="4898" y="270299"/>
                    </a:cubicBezTo>
                    <a:cubicBezTo>
                      <a:pt x="-12018" y="176989"/>
                      <a:pt x="14975" y="97729"/>
                      <a:pt x="84437" y="32881"/>
                    </a:cubicBezTo>
                    <a:cubicBezTo>
                      <a:pt x="101173" y="18020"/>
                      <a:pt x="143418" y="9036"/>
                      <a:pt x="174881" y="11096"/>
                    </a:cubicBezTo>
                    <a:close/>
                    <a:moveTo>
                      <a:pt x="467086" y="17"/>
                    </a:moveTo>
                    <a:cubicBezTo>
                      <a:pt x="507066" y="-343"/>
                      <a:pt x="546686" y="5057"/>
                      <a:pt x="585945" y="16577"/>
                    </a:cubicBezTo>
                    <a:cubicBezTo>
                      <a:pt x="617281" y="26297"/>
                      <a:pt x="647896" y="38537"/>
                      <a:pt x="675990" y="56537"/>
                    </a:cubicBezTo>
                    <a:cubicBezTo>
                      <a:pt x="683914" y="61937"/>
                      <a:pt x="692918" y="68058"/>
                      <a:pt x="700482" y="74898"/>
                    </a:cubicBezTo>
                    <a:cubicBezTo>
                      <a:pt x="706605" y="79578"/>
                      <a:pt x="719211" y="90738"/>
                      <a:pt x="725694" y="96138"/>
                    </a:cubicBezTo>
                    <a:cubicBezTo>
                      <a:pt x="732898" y="102618"/>
                      <a:pt x="747665" y="114498"/>
                      <a:pt x="755229" y="120978"/>
                    </a:cubicBezTo>
                    <a:cubicBezTo>
                      <a:pt x="789086" y="150858"/>
                      <a:pt x="813218" y="189378"/>
                      <a:pt x="832307" y="230058"/>
                    </a:cubicBezTo>
                    <a:cubicBezTo>
                      <a:pt x="848515" y="262459"/>
                      <a:pt x="857880" y="297019"/>
                      <a:pt x="863642" y="332299"/>
                    </a:cubicBezTo>
                    <a:cubicBezTo>
                      <a:pt x="865083" y="339499"/>
                      <a:pt x="868685" y="347419"/>
                      <a:pt x="861481" y="353539"/>
                    </a:cubicBezTo>
                    <a:cubicBezTo>
                      <a:pt x="842032" y="354979"/>
                      <a:pt x="822582" y="356059"/>
                      <a:pt x="802772" y="357859"/>
                    </a:cubicBezTo>
                    <a:cubicBezTo>
                      <a:pt x="795569" y="358939"/>
                      <a:pt x="793768" y="356419"/>
                      <a:pt x="792687" y="349219"/>
                    </a:cubicBezTo>
                    <a:cubicBezTo>
                      <a:pt x="784043" y="282259"/>
                      <a:pt x="756670" y="223578"/>
                      <a:pt x="710567" y="174978"/>
                    </a:cubicBezTo>
                    <a:cubicBezTo>
                      <a:pt x="643934" y="104418"/>
                      <a:pt x="560733" y="69498"/>
                      <a:pt x="462764" y="72018"/>
                    </a:cubicBezTo>
                    <a:cubicBezTo>
                      <a:pt x="460243" y="72018"/>
                      <a:pt x="458082" y="72018"/>
                      <a:pt x="450158" y="72378"/>
                    </a:cubicBezTo>
                    <a:cubicBezTo>
                      <a:pt x="449798" y="50417"/>
                      <a:pt x="448717" y="28457"/>
                      <a:pt x="448357" y="6857"/>
                    </a:cubicBezTo>
                    <a:cubicBezTo>
                      <a:pt x="452679" y="-1063"/>
                      <a:pt x="460243" y="377"/>
                      <a:pt x="46708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01315C50-FC91-1841-B625-1DAA1E1C7BBA}"/>
                </a:ext>
              </a:extLst>
            </p:cNvPr>
            <p:cNvGrpSpPr/>
            <p:nvPr userDrawn="1"/>
          </p:nvGrpSpPr>
          <p:grpSpPr>
            <a:xfrm>
              <a:off x="10885772" y="3678331"/>
              <a:ext cx="1309219" cy="1309222"/>
              <a:chOff x="8146395" y="2787555"/>
              <a:chExt cx="910271" cy="910273"/>
            </a:xfrm>
          </p:grpSpPr>
          <p:sp>
            <p:nvSpPr>
              <p:cNvPr id="62" name="Freeform 55">
                <a:extLst>
                  <a:ext uri="{FF2B5EF4-FFF2-40B4-BE49-F238E27FC236}">
                    <a16:creationId xmlns:a16="http://schemas.microsoft.com/office/drawing/2014/main" id="{E7F0B443-EDE1-1D49-8DE9-B156DB031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6395" y="2787555"/>
                <a:ext cx="910271" cy="910273"/>
              </a:xfrm>
              <a:custGeom>
                <a:avLst/>
                <a:gdLst>
                  <a:gd name="T0" fmla="*/ 2685 w 2686"/>
                  <a:gd name="T1" fmla="*/ 1344 h 2686"/>
                  <a:gd name="T2" fmla="*/ 2685 w 2686"/>
                  <a:gd name="T3" fmla="*/ 1344 h 2686"/>
                  <a:gd name="T4" fmla="*/ 1343 w 2686"/>
                  <a:gd name="T5" fmla="*/ 2685 h 2686"/>
                  <a:gd name="T6" fmla="*/ 1343 w 2686"/>
                  <a:gd name="T7" fmla="*/ 2685 h 2686"/>
                  <a:gd name="T8" fmla="*/ 0 w 2686"/>
                  <a:gd name="T9" fmla="*/ 1344 h 2686"/>
                  <a:gd name="T10" fmla="*/ 0 w 2686"/>
                  <a:gd name="T11" fmla="*/ 1344 h 2686"/>
                  <a:gd name="T12" fmla="*/ 1343 w 2686"/>
                  <a:gd name="T13" fmla="*/ 0 h 2686"/>
                  <a:gd name="T14" fmla="*/ 1343 w 2686"/>
                  <a:gd name="T15" fmla="*/ 0 h 2686"/>
                  <a:gd name="T16" fmla="*/ 2685 w 2686"/>
                  <a:gd name="T17" fmla="*/ 1344 h 2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86" h="2686">
                    <a:moveTo>
                      <a:pt x="2685" y="1344"/>
                    </a:moveTo>
                    <a:lnTo>
                      <a:pt x="2685" y="1344"/>
                    </a:lnTo>
                    <a:cubicBezTo>
                      <a:pt x="2685" y="2085"/>
                      <a:pt x="2083" y="2685"/>
                      <a:pt x="1343" y="2685"/>
                    </a:cubicBezTo>
                    <a:lnTo>
                      <a:pt x="1343" y="2685"/>
                    </a:lnTo>
                    <a:cubicBezTo>
                      <a:pt x="602" y="2685"/>
                      <a:pt x="0" y="2085"/>
                      <a:pt x="0" y="1344"/>
                    </a:cubicBezTo>
                    <a:lnTo>
                      <a:pt x="0" y="1344"/>
                    </a:lnTo>
                    <a:cubicBezTo>
                      <a:pt x="0" y="601"/>
                      <a:pt x="602" y="0"/>
                      <a:pt x="1343" y="0"/>
                    </a:cubicBezTo>
                    <a:lnTo>
                      <a:pt x="1343" y="0"/>
                    </a:lnTo>
                    <a:cubicBezTo>
                      <a:pt x="2083" y="0"/>
                      <a:pt x="2685" y="601"/>
                      <a:pt x="2685" y="1344"/>
                    </a:cubicBezTo>
                  </a:path>
                </a:pathLst>
              </a:custGeom>
              <a:solidFill>
                <a:schemeClr val="accent1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AFDAA50F-C4AA-EE47-A495-500364DE2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0182" y="2915398"/>
                <a:ext cx="510158" cy="592582"/>
              </a:xfrm>
              <a:custGeom>
                <a:avLst/>
                <a:gdLst>
                  <a:gd name="connsiteX0" fmla="*/ 160894 w 541832"/>
                  <a:gd name="connsiteY0" fmla="*/ 146915 h 629373"/>
                  <a:gd name="connsiteX1" fmla="*/ 221755 w 541832"/>
                  <a:gd name="connsiteY1" fmla="*/ 158776 h 629373"/>
                  <a:gd name="connsiteX2" fmla="*/ 257048 w 541832"/>
                  <a:gd name="connsiteY2" fmla="*/ 170278 h 629373"/>
                  <a:gd name="connsiteX3" fmla="*/ 321151 w 541832"/>
                  <a:gd name="connsiteY3" fmla="*/ 166324 h 629373"/>
                  <a:gd name="connsiteX4" fmla="*/ 366167 w 541832"/>
                  <a:gd name="connsiteY4" fmla="*/ 150869 h 629373"/>
                  <a:gd name="connsiteX5" fmla="*/ 492932 w 541832"/>
                  <a:gd name="connsiteY5" fmla="*/ 179264 h 629373"/>
                  <a:gd name="connsiteX6" fmla="*/ 521021 w 541832"/>
                  <a:gd name="connsiteY6" fmla="*/ 205862 h 629373"/>
                  <a:gd name="connsiteX7" fmla="*/ 519581 w 541832"/>
                  <a:gd name="connsiteY7" fmla="*/ 213410 h 629373"/>
                  <a:gd name="connsiteX8" fmla="*/ 453678 w 541832"/>
                  <a:gd name="connsiteY8" fmla="*/ 317287 h 629373"/>
                  <a:gd name="connsiteX9" fmla="*/ 492211 w 541832"/>
                  <a:gd name="connsiteY9" fmla="*/ 427992 h 629373"/>
                  <a:gd name="connsiteX10" fmla="*/ 537587 w 541832"/>
                  <a:gd name="connsiteY10" fmla="*/ 459623 h 629373"/>
                  <a:gd name="connsiteX11" fmla="*/ 540828 w 541832"/>
                  <a:gd name="connsiteY11" fmla="*/ 466811 h 629373"/>
                  <a:gd name="connsiteX12" fmla="*/ 464482 w 541832"/>
                  <a:gd name="connsiteY12" fmla="*/ 587941 h 629373"/>
                  <a:gd name="connsiteX13" fmla="*/ 427028 w 541832"/>
                  <a:gd name="connsiteY13" fmla="*/ 619211 h 629373"/>
                  <a:gd name="connsiteX14" fmla="*/ 356443 w 541832"/>
                  <a:gd name="connsiteY14" fmla="*/ 622087 h 629373"/>
                  <a:gd name="connsiteX15" fmla="*/ 326553 w 541832"/>
                  <a:gd name="connsiteY15" fmla="*/ 609147 h 629373"/>
                  <a:gd name="connsiteX16" fmla="*/ 229678 w 541832"/>
                  <a:gd name="connsiteY16" fmla="*/ 613460 h 629373"/>
                  <a:gd name="connsiteX17" fmla="*/ 204830 w 541832"/>
                  <a:gd name="connsiteY17" fmla="*/ 623884 h 629373"/>
                  <a:gd name="connsiteX18" fmla="*/ 121280 w 541832"/>
                  <a:gd name="connsiteY18" fmla="*/ 608069 h 629373"/>
                  <a:gd name="connsiteX19" fmla="*/ 81306 w 541832"/>
                  <a:gd name="connsiteY19" fmla="*/ 565656 h 629373"/>
                  <a:gd name="connsiteX20" fmla="*/ 19364 w 541832"/>
                  <a:gd name="connsiteY20" fmla="*/ 448480 h 629373"/>
                  <a:gd name="connsiteX21" fmla="*/ 638 w 541832"/>
                  <a:gd name="connsiteY21" fmla="*/ 355027 h 629373"/>
                  <a:gd name="connsiteX22" fmla="*/ 16123 w 541832"/>
                  <a:gd name="connsiteY22" fmla="*/ 251510 h 629373"/>
                  <a:gd name="connsiteX23" fmla="*/ 129563 w 541832"/>
                  <a:gd name="connsiteY23" fmla="*/ 150869 h 629373"/>
                  <a:gd name="connsiteX24" fmla="*/ 160894 w 541832"/>
                  <a:gd name="connsiteY24" fmla="*/ 146915 h 629373"/>
                  <a:gd name="connsiteX25" fmla="*/ 387614 w 541832"/>
                  <a:gd name="connsiteY25" fmla="*/ 234 h 629373"/>
                  <a:gd name="connsiteX26" fmla="*/ 391955 w 541832"/>
                  <a:gd name="connsiteY26" fmla="*/ 4178 h 629373"/>
                  <a:gd name="connsiteX27" fmla="*/ 392317 w 541832"/>
                  <a:gd name="connsiteY27" fmla="*/ 14219 h 629373"/>
                  <a:gd name="connsiteX28" fmla="*/ 367356 w 541832"/>
                  <a:gd name="connsiteY28" fmla="*/ 93108 h 629373"/>
                  <a:gd name="connsiteX29" fmla="*/ 295727 w 541832"/>
                  <a:gd name="connsiteY29" fmla="*/ 146896 h 629373"/>
                  <a:gd name="connsiteX30" fmla="*/ 267871 w 541832"/>
                  <a:gd name="connsiteY30" fmla="*/ 151200 h 629373"/>
                  <a:gd name="connsiteX31" fmla="*/ 261721 w 541832"/>
                  <a:gd name="connsiteY31" fmla="*/ 145821 h 629373"/>
                  <a:gd name="connsiteX32" fmla="*/ 273659 w 541832"/>
                  <a:gd name="connsiteY32" fmla="*/ 84502 h 629373"/>
                  <a:gd name="connsiteX33" fmla="*/ 363015 w 541832"/>
                  <a:gd name="connsiteY33" fmla="*/ 5613 h 629373"/>
                  <a:gd name="connsiteX34" fmla="*/ 387614 w 541832"/>
                  <a:gd name="connsiteY34" fmla="*/ 234 h 629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41832" h="629373">
                    <a:moveTo>
                      <a:pt x="160894" y="146915"/>
                    </a:moveTo>
                    <a:cubicBezTo>
                      <a:pt x="183222" y="146915"/>
                      <a:pt x="203029" y="152306"/>
                      <a:pt x="221755" y="158776"/>
                    </a:cubicBezTo>
                    <a:cubicBezTo>
                      <a:pt x="234000" y="163089"/>
                      <a:pt x="245524" y="167762"/>
                      <a:pt x="257048" y="170278"/>
                    </a:cubicBezTo>
                    <a:cubicBezTo>
                      <a:pt x="279376" y="176029"/>
                      <a:pt x="299904" y="173513"/>
                      <a:pt x="321151" y="166324"/>
                    </a:cubicBezTo>
                    <a:cubicBezTo>
                      <a:pt x="335916" y="160214"/>
                      <a:pt x="350681" y="154104"/>
                      <a:pt x="366167" y="150869"/>
                    </a:cubicBezTo>
                    <a:cubicBezTo>
                      <a:pt x="412983" y="140445"/>
                      <a:pt x="455118" y="150509"/>
                      <a:pt x="492932" y="179264"/>
                    </a:cubicBezTo>
                    <a:cubicBezTo>
                      <a:pt x="503015" y="187531"/>
                      <a:pt x="512739" y="196157"/>
                      <a:pt x="521021" y="205862"/>
                    </a:cubicBezTo>
                    <a:cubicBezTo>
                      <a:pt x="523902" y="210175"/>
                      <a:pt x="523902" y="210535"/>
                      <a:pt x="519581" y="213410"/>
                    </a:cubicBezTo>
                    <a:cubicBezTo>
                      <a:pt x="480327" y="237852"/>
                      <a:pt x="457639" y="272357"/>
                      <a:pt x="453678" y="317287"/>
                    </a:cubicBezTo>
                    <a:cubicBezTo>
                      <a:pt x="449716" y="359700"/>
                      <a:pt x="463041" y="397441"/>
                      <a:pt x="492211" y="427992"/>
                    </a:cubicBezTo>
                    <a:cubicBezTo>
                      <a:pt x="504816" y="441651"/>
                      <a:pt x="521021" y="451715"/>
                      <a:pt x="537587" y="459623"/>
                    </a:cubicBezTo>
                    <a:cubicBezTo>
                      <a:pt x="542269" y="461060"/>
                      <a:pt x="542629" y="461779"/>
                      <a:pt x="540828" y="466811"/>
                    </a:cubicBezTo>
                    <a:cubicBezTo>
                      <a:pt x="521742" y="510303"/>
                      <a:pt x="496173" y="551638"/>
                      <a:pt x="464482" y="587941"/>
                    </a:cubicBezTo>
                    <a:cubicBezTo>
                      <a:pt x="453678" y="599802"/>
                      <a:pt x="441794" y="610944"/>
                      <a:pt x="427028" y="619211"/>
                    </a:cubicBezTo>
                    <a:cubicBezTo>
                      <a:pt x="403980" y="632151"/>
                      <a:pt x="380212" y="632151"/>
                      <a:pt x="356443" y="622087"/>
                    </a:cubicBezTo>
                    <a:cubicBezTo>
                      <a:pt x="346360" y="617774"/>
                      <a:pt x="336636" y="612741"/>
                      <a:pt x="326553" y="609147"/>
                    </a:cubicBezTo>
                    <a:cubicBezTo>
                      <a:pt x="293421" y="599442"/>
                      <a:pt x="261730" y="599802"/>
                      <a:pt x="229678" y="613460"/>
                    </a:cubicBezTo>
                    <a:cubicBezTo>
                      <a:pt x="221395" y="617055"/>
                      <a:pt x="213112" y="620649"/>
                      <a:pt x="204830" y="623884"/>
                    </a:cubicBezTo>
                    <a:cubicBezTo>
                      <a:pt x="173859" y="635386"/>
                      <a:pt x="146129" y="628197"/>
                      <a:pt x="121280" y="608069"/>
                    </a:cubicBezTo>
                    <a:cubicBezTo>
                      <a:pt x="105434" y="596567"/>
                      <a:pt x="92830" y="581471"/>
                      <a:pt x="81306" y="565656"/>
                    </a:cubicBezTo>
                    <a:cubicBezTo>
                      <a:pt x="54296" y="530072"/>
                      <a:pt x="33409" y="490893"/>
                      <a:pt x="19364" y="448480"/>
                    </a:cubicBezTo>
                    <a:cubicBezTo>
                      <a:pt x="9281" y="417928"/>
                      <a:pt x="2798" y="386658"/>
                      <a:pt x="638" y="355027"/>
                    </a:cubicBezTo>
                    <a:cubicBezTo>
                      <a:pt x="-1523" y="319084"/>
                      <a:pt x="1358" y="284578"/>
                      <a:pt x="16123" y="251510"/>
                    </a:cubicBezTo>
                    <a:cubicBezTo>
                      <a:pt x="38091" y="201189"/>
                      <a:pt x="75904" y="166324"/>
                      <a:pt x="129563" y="150869"/>
                    </a:cubicBezTo>
                    <a:cubicBezTo>
                      <a:pt x="140727" y="148353"/>
                      <a:pt x="151171" y="146915"/>
                      <a:pt x="160894" y="146915"/>
                    </a:cubicBezTo>
                    <a:close/>
                    <a:moveTo>
                      <a:pt x="387614" y="234"/>
                    </a:moveTo>
                    <a:cubicBezTo>
                      <a:pt x="390870" y="-842"/>
                      <a:pt x="391955" y="2027"/>
                      <a:pt x="391955" y="4178"/>
                    </a:cubicBezTo>
                    <a:cubicBezTo>
                      <a:pt x="392317" y="8481"/>
                      <a:pt x="393402" y="12067"/>
                      <a:pt x="392317" y="14219"/>
                    </a:cubicBezTo>
                    <a:cubicBezTo>
                      <a:pt x="392317" y="44340"/>
                      <a:pt x="383273" y="69441"/>
                      <a:pt x="367356" y="93108"/>
                    </a:cubicBezTo>
                    <a:cubicBezTo>
                      <a:pt x="349629" y="118927"/>
                      <a:pt x="326115" y="137215"/>
                      <a:pt x="295727" y="146896"/>
                    </a:cubicBezTo>
                    <a:cubicBezTo>
                      <a:pt x="287045" y="149407"/>
                      <a:pt x="277277" y="151200"/>
                      <a:pt x="267871" y="151200"/>
                    </a:cubicBezTo>
                    <a:cubicBezTo>
                      <a:pt x="263168" y="151200"/>
                      <a:pt x="261721" y="149407"/>
                      <a:pt x="261721" y="145821"/>
                    </a:cubicBezTo>
                    <a:cubicBezTo>
                      <a:pt x="258827" y="123947"/>
                      <a:pt x="264254" y="103507"/>
                      <a:pt x="273659" y="84502"/>
                    </a:cubicBezTo>
                    <a:cubicBezTo>
                      <a:pt x="292109" y="45416"/>
                      <a:pt x="322497" y="19956"/>
                      <a:pt x="363015" y="5613"/>
                    </a:cubicBezTo>
                    <a:cubicBezTo>
                      <a:pt x="370612" y="3103"/>
                      <a:pt x="378932" y="1668"/>
                      <a:pt x="387614" y="2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6B13AC86-5233-1B46-890D-6988271B6B7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223288" y="6264525"/>
              <a:ext cx="653536" cy="653536"/>
            </a:xfrm>
            <a:custGeom>
              <a:avLst/>
              <a:gdLst>
                <a:gd name="T0" fmla="*/ 325 w 1340"/>
                <a:gd name="T1" fmla="*/ 375 h 1340"/>
                <a:gd name="T2" fmla="*/ 270 w 1340"/>
                <a:gd name="T3" fmla="*/ 444 h 1340"/>
                <a:gd name="T4" fmla="*/ 215 w 1340"/>
                <a:gd name="T5" fmla="*/ 631 h 1340"/>
                <a:gd name="T6" fmla="*/ 279 w 1340"/>
                <a:gd name="T7" fmla="*/ 847 h 1340"/>
                <a:gd name="T8" fmla="*/ 370 w 1340"/>
                <a:gd name="T9" fmla="*/ 902 h 1340"/>
                <a:gd name="T10" fmla="*/ 374 w 1340"/>
                <a:gd name="T11" fmla="*/ 765 h 1340"/>
                <a:gd name="T12" fmla="*/ 398 w 1340"/>
                <a:gd name="T13" fmla="*/ 485 h 1340"/>
                <a:gd name="T14" fmla="*/ 553 w 1340"/>
                <a:gd name="T15" fmla="*/ 360 h 1340"/>
                <a:gd name="T16" fmla="*/ 711 w 1340"/>
                <a:gd name="T17" fmla="*/ 340 h 1340"/>
                <a:gd name="T18" fmla="*/ 782 w 1340"/>
                <a:gd name="T19" fmla="*/ 353 h 1340"/>
                <a:gd name="T20" fmla="*/ 952 w 1340"/>
                <a:gd name="T21" fmla="*/ 556 h 1340"/>
                <a:gd name="T22" fmla="*/ 905 w 1340"/>
                <a:gd name="T23" fmla="*/ 829 h 1340"/>
                <a:gd name="T24" fmla="*/ 708 w 1340"/>
                <a:gd name="T25" fmla="*/ 947 h 1340"/>
                <a:gd name="T26" fmla="*/ 652 w 1340"/>
                <a:gd name="T27" fmla="*/ 776 h 1340"/>
                <a:gd name="T28" fmla="*/ 667 w 1340"/>
                <a:gd name="T29" fmla="*/ 506 h 1340"/>
                <a:gd name="T30" fmla="*/ 480 w 1340"/>
                <a:gd name="T31" fmla="*/ 608 h 1340"/>
                <a:gd name="T32" fmla="*/ 492 w 1340"/>
                <a:gd name="T33" fmla="*/ 789 h 1340"/>
                <a:gd name="T34" fmla="*/ 476 w 1340"/>
                <a:gd name="T35" fmla="*/ 854 h 1340"/>
                <a:gd name="T36" fmla="*/ 467 w 1340"/>
                <a:gd name="T37" fmla="*/ 894 h 1340"/>
                <a:gd name="T38" fmla="*/ 427 w 1340"/>
                <a:gd name="T39" fmla="*/ 1064 h 1340"/>
                <a:gd name="T40" fmla="*/ 400 w 1340"/>
                <a:gd name="T41" fmla="*/ 1279 h 1340"/>
                <a:gd name="T42" fmla="*/ 247 w 1340"/>
                <a:gd name="T43" fmla="*/ 1189 h 1340"/>
                <a:gd name="T44" fmla="*/ 165 w 1340"/>
                <a:gd name="T45" fmla="*/ 1107 h 1340"/>
                <a:gd name="T46" fmla="*/ 117 w 1340"/>
                <a:gd name="T47" fmla="*/ 1044 h 1340"/>
                <a:gd name="T48" fmla="*/ 68 w 1340"/>
                <a:gd name="T49" fmla="*/ 962 h 1340"/>
                <a:gd name="T50" fmla="*/ 50 w 1340"/>
                <a:gd name="T51" fmla="*/ 921 h 1340"/>
                <a:gd name="T52" fmla="*/ 36 w 1340"/>
                <a:gd name="T53" fmla="*/ 887 h 1340"/>
                <a:gd name="T54" fmla="*/ 23 w 1340"/>
                <a:gd name="T55" fmla="*/ 843 h 1340"/>
                <a:gd name="T56" fmla="*/ 11 w 1340"/>
                <a:gd name="T57" fmla="*/ 785 h 1340"/>
                <a:gd name="T58" fmla="*/ 3 w 1340"/>
                <a:gd name="T59" fmla="*/ 723 h 1340"/>
                <a:gd name="T60" fmla="*/ 1 w 1340"/>
                <a:gd name="T61" fmla="*/ 615 h 1340"/>
                <a:gd name="T62" fmla="*/ 27 w 1340"/>
                <a:gd name="T63" fmla="*/ 478 h 1340"/>
                <a:gd name="T64" fmla="*/ 99 w 1340"/>
                <a:gd name="T65" fmla="*/ 317 h 1340"/>
                <a:gd name="T66" fmla="*/ 260 w 1340"/>
                <a:gd name="T67" fmla="*/ 140 h 1340"/>
                <a:gd name="T68" fmla="*/ 443 w 1340"/>
                <a:gd name="T69" fmla="*/ 39 h 1340"/>
                <a:gd name="T70" fmla="*/ 661 w 1340"/>
                <a:gd name="T71" fmla="*/ 2 h 1340"/>
                <a:gd name="T72" fmla="*/ 883 w 1340"/>
                <a:gd name="T73" fmla="*/ 35 h 1340"/>
                <a:gd name="T74" fmla="*/ 1029 w 1340"/>
                <a:gd name="T75" fmla="*/ 106 h 1340"/>
                <a:gd name="T76" fmla="*/ 1209 w 1340"/>
                <a:gd name="T77" fmla="*/ 275 h 1340"/>
                <a:gd name="T78" fmla="*/ 1317 w 1340"/>
                <a:gd name="T79" fmla="*/ 499 h 1340"/>
                <a:gd name="T80" fmla="*/ 1331 w 1340"/>
                <a:gd name="T81" fmla="*/ 772 h 1340"/>
                <a:gd name="T82" fmla="*/ 1265 w 1340"/>
                <a:gd name="T83" fmla="*/ 974 h 1340"/>
                <a:gd name="T84" fmla="*/ 1207 w 1340"/>
                <a:gd name="T85" fmla="*/ 1069 h 1340"/>
                <a:gd name="T86" fmla="*/ 1129 w 1340"/>
                <a:gd name="T87" fmla="*/ 1157 h 1340"/>
                <a:gd name="T88" fmla="*/ 934 w 1340"/>
                <a:gd name="T89" fmla="*/ 1284 h 1340"/>
                <a:gd name="T90" fmla="*/ 653 w 1340"/>
                <a:gd name="T91" fmla="*/ 1339 h 1340"/>
                <a:gd name="T92" fmla="*/ 490 w 1340"/>
                <a:gd name="T93" fmla="*/ 1315 h 1340"/>
                <a:gd name="T94" fmla="*/ 547 w 1340"/>
                <a:gd name="T95" fmla="*/ 1170 h 1340"/>
                <a:gd name="T96" fmla="*/ 592 w 1340"/>
                <a:gd name="T97" fmla="*/ 1000 h 1340"/>
                <a:gd name="T98" fmla="*/ 744 w 1340"/>
                <a:gd name="T99" fmla="*/ 1067 h 1340"/>
                <a:gd name="T100" fmla="*/ 1001 w 1340"/>
                <a:gd name="T101" fmla="*/ 961 h 1340"/>
                <a:gd name="T102" fmla="*/ 1058 w 1340"/>
                <a:gd name="T103" fmla="*/ 879 h 1340"/>
                <a:gd name="T104" fmla="*/ 1097 w 1340"/>
                <a:gd name="T105" fmla="*/ 782 h 1340"/>
                <a:gd name="T106" fmla="*/ 1112 w 1340"/>
                <a:gd name="T107" fmla="*/ 715 h 1340"/>
                <a:gd name="T108" fmla="*/ 1119 w 1340"/>
                <a:gd name="T109" fmla="*/ 660 h 1340"/>
                <a:gd name="T110" fmla="*/ 1099 w 1340"/>
                <a:gd name="T111" fmla="*/ 486 h 1340"/>
                <a:gd name="T112" fmla="*/ 1021 w 1340"/>
                <a:gd name="T113" fmla="*/ 358 h 1340"/>
                <a:gd name="T114" fmla="*/ 842 w 1340"/>
                <a:gd name="T115" fmla="*/ 246 h 1340"/>
                <a:gd name="T116" fmla="*/ 652 w 1340"/>
                <a:gd name="T117" fmla="*/ 224 h 1340"/>
                <a:gd name="T118" fmla="*/ 583 w 1340"/>
                <a:gd name="T119" fmla="*/ 234 h 1340"/>
                <a:gd name="T120" fmla="*/ 488 w 1340"/>
                <a:gd name="T121" fmla="*/ 261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0" h="1340">
                  <a:moveTo>
                    <a:pt x="417" y="298"/>
                  </a:moveTo>
                  <a:lnTo>
                    <a:pt x="417" y="298"/>
                  </a:lnTo>
                  <a:cubicBezTo>
                    <a:pt x="416" y="298"/>
                    <a:pt x="412" y="301"/>
                    <a:pt x="409" y="302"/>
                  </a:cubicBezTo>
                  <a:lnTo>
                    <a:pt x="409" y="302"/>
                  </a:lnTo>
                  <a:cubicBezTo>
                    <a:pt x="396" y="310"/>
                    <a:pt x="384" y="321"/>
                    <a:pt x="372" y="330"/>
                  </a:cubicBezTo>
                  <a:lnTo>
                    <a:pt x="372" y="330"/>
                  </a:lnTo>
                  <a:cubicBezTo>
                    <a:pt x="366" y="334"/>
                    <a:pt x="362" y="338"/>
                    <a:pt x="357" y="344"/>
                  </a:cubicBezTo>
                  <a:lnTo>
                    <a:pt x="357" y="344"/>
                  </a:lnTo>
                  <a:cubicBezTo>
                    <a:pt x="354" y="345"/>
                    <a:pt x="353" y="346"/>
                    <a:pt x="351" y="348"/>
                  </a:cubicBezTo>
                  <a:lnTo>
                    <a:pt x="351" y="348"/>
                  </a:lnTo>
                  <a:cubicBezTo>
                    <a:pt x="350" y="348"/>
                    <a:pt x="349" y="349"/>
                    <a:pt x="349" y="350"/>
                  </a:cubicBezTo>
                  <a:lnTo>
                    <a:pt x="349" y="350"/>
                  </a:lnTo>
                  <a:cubicBezTo>
                    <a:pt x="345" y="353"/>
                    <a:pt x="341" y="357"/>
                    <a:pt x="338" y="361"/>
                  </a:cubicBezTo>
                  <a:lnTo>
                    <a:pt x="338" y="361"/>
                  </a:lnTo>
                  <a:cubicBezTo>
                    <a:pt x="335" y="364"/>
                    <a:pt x="333" y="367"/>
                    <a:pt x="330" y="368"/>
                  </a:cubicBezTo>
                  <a:lnTo>
                    <a:pt x="330" y="368"/>
                  </a:lnTo>
                  <a:cubicBezTo>
                    <a:pt x="326" y="368"/>
                    <a:pt x="325" y="371"/>
                    <a:pt x="325" y="375"/>
                  </a:cubicBezTo>
                  <a:lnTo>
                    <a:pt x="325" y="375"/>
                  </a:lnTo>
                  <a:cubicBezTo>
                    <a:pt x="321" y="379"/>
                    <a:pt x="317" y="380"/>
                    <a:pt x="313" y="385"/>
                  </a:cubicBezTo>
                  <a:lnTo>
                    <a:pt x="313" y="385"/>
                  </a:lnTo>
                  <a:cubicBezTo>
                    <a:pt x="307" y="393"/>
                    <a:pt x="300" y="400"/>
                    <a:pt x="294" y="407"/>
                  </a:cubicBezTo>
                  <a:lnTo>
                    <a:pt x="294" y="407"/>
                  </a:lnTo>
                  <a:cubicBezTo>
                    <a:pt x="292" y="412"/>
                    <a:pt x="288" y="418"/>
                    <a:pt x="286" y="420"/>
                  </a:cubicBezTo>
                  <a:lnTo>
                    <a:pt x="286" y="420"/>
                  </a:lnTo>
                  <a:cubicBezTo>
                    <a:pt x="284" y="424"/>
                    <a:pt x="283" y="424"/>
                    <a:pt x="280" y="422"/>
                  </a:cubicBezTo>
                  <a:lnTo>
                    <a:pt x="280" y="422"/>
                  </a:lnTo>
                  <a:cubicBezTo>
                    <a:pt x="284" y="427"/>
                    <a:pt x="280" y="428"/>
                    <a:pt x="279" y="430"/>
                  </a:cubicBezTo>
                  <a:lnTo>
                    <a:pt x="279" y="430"/>
                  </a:lnTo>
                  <a:cubicBezTo>
                    <a:pt x="276" y="435"/>
                    <a:pt x="275" y="438"/>
                    <a:pt x="272" y="442"/>
                  </a:cubicBezTo>
                  <a:lnTo>
                    <a:pt x="272" y="442"/>
                  </a:lnTo>
                  <a:cubicBezTo>
                    <a:pt x="272" y="443"/>
                    <a:pt x="272" y="444"/>
                    <a:pt x="271" y="443"/>
                  </a:cubicBezTo>
                  <a:lnTo>
                    <a:pt x="271" y="443"/>
                  </a:lnTo>
                  <a:cubicBezTo>
                    <a:pt x="270" y="443"/>
                    <a:pt x="270" y="444"/>
                    <a:pt x="270" y="444"/>
                  </a:cubicBezTo>
                  <a:lnTo>
                    <a:pt x="270" y="444"/>
                  </a:lnTo>
                  <a:cubicBezTo>
                    <a:pt x="271" y="446"/>
                    <a:pt x="270" y="447"/>
                    <a:pt x="268" y="451"/>
                  </a:cubicBezTo>
                  <a:lnTo>
                    <a:pt x="268" y="451"/>
                  </a:lnTo>
                  <a:cubicBezTo>
                    <a:pt x="262" y="460"/>
                    <a:pt x="256" y="470"/>
                    <a:pt x="252" y="479"/>
                  </a:cubicBezTo>
                  <a:lnTo>
                    <a:pt x="252" y="479"/>
                  </a:lnTo>
                  <a:cubicBezTo>
                    <a:pt x="252" y="485"/>
                    <a:pt x="249" y="487"/>
                    <a:pt x="247" y="490"/>
                  </a:cubicBezTo>
                  <a:lnTo>
                    <a:pt x="247" y="490"/>
                  </a:lnTo>
                  <a:cubicBezTo>
                    <a:pt x="245" y="497"/>
                    <a:pt x="243" y="502"/>
                    <a:pt x="240" y="509"/>
                  </a:cubicBezTo>
                  <a:lnTo>
                    <a:pt x="240" y="509"/>
                  </a:lnTo>
                  <a:cubicBezTo>
                    <a:pt x="237" y="519"/>
                    <a:pt x="233" y="529"/>
                    <a:pt x="231" y="540"/>
                  </a:cubicBezTo>
                  <a:lnTo>
                    <a:pt x="231" y="540"/>
                  </a:lnTo>
                  <a:cubicBezTo>
                    <a:pt x="228" y="546"/>
                    <a:pt x="225" y="556"/>
                    <a:pt x="225" y="562"/>
                  </a:cubicBezTo>
                  <a:lnTo>
                    <a:pt x="225" y="562"/>
                  </a:lnTo>
                  <a:cubicBezTo>
                    <a:pt x="223" y="570"/>
                    <a:pt x="221" y="581"/>
                    <a:pt x="219" y="589"/>
                  </a:cubicBezTo>
                  <a:lnTo>
                    <a:pt x="219" y="589"/>
                  </a:lnTo>
                  <a:cubicBezTo>
                    <a:pt x="217" y="595"/>
                    <a:pt x="217" y="603"/>
                    <a:pt x="217" y="608"/>
                  </a:cubicBezTo>
                  <a:lnTo>
                    <a:pt x="217" y="608"/>
                  </a:lnTo>
                  <a:cubicBezTo>
                    <a:pt x="217" y="616"/>
                    <a:pt x="217" y="624"/>
                    <a:pt x="215" y="631"/>
                  </a:cubicBezTo>
                  <a:lnTo>
                    <a:pt x="215" y="631"/>
                  </a:lnTo>
                  <a:cubicBezTo>
                    <a:pt x="215" y="635"/>
                    <a:pt x="215" y="638"/>
                    <a:pt x="215" y="640"/>
                  </a:cubicBezTo>
                  <a:lnTo>
                    <a:pt x="215" y="640"/>
                  </a:lnTo>
                  <a:cubicBezTo>
                    <a:pt x="215" y="652"/>
                    <a:pt x="216" y="664"/>
                    <a:pt x="217" y="679"/>
                  </a:cubicBezTo>
                  <a:lnTo>
                    <a:pt x="217" y="679"/>
                  </a:lnTo>
                  <a:cubicBezTo>
                    <a:pt x="217" y="691"/>
                    <a:pt x="220" y="703"/>
                    <a:pt x="221" y="717"/>
                  </a:cubicBezTo>
                  <a:lnTo>
                    <a:pt x="221" y="717"/>
                  </a:lnTo>
                  <a:cubicBezTo>
                    <a:pt x="225" y="729"/>
                    <a:pt x="227" y="742"/>
                    <a:pt x="231" y="753"/>
                  </a:cubicBezTo>
                  <a:lnTo>
                    <a:pt x="231" y="753"/>
                  </a:lnTo>
                  <a:cubicBezTo>
                    <a:pt x="233" y="758"/>
                    <a:pt x="235" y="766"/>
                    <a:pt x="237" y="772"/>
                  </a:cubicBezTo>
                  <a:lnTo>
                    <a:pt x="237" y="776"/>
                  </a:lnTo>
                  <a:lnTo>
                    <a:pt x="237" y="776"/>
                  </a:lnTo>
                  <a:cubicBezTo>
                    <a:pt x="241" y="785"/>
                    <a:pt x="245" y="793"/>
                    <a:pt x="249" y="801"/>
                  </a:cubicBezTo>
                  <a:lnTo>
                    <a:pt x="249" y="801"/>
                  </a:lnTo>
                  <a:cubicBezTo>
                    <a:pt x="253" y="811"/>
                    <a:pt x="259" y="820"/>
                    <a:pt x="266" y="829"/>
                  </a:cubicBezTo>
                  <a:lnTo>
                    <a:pt x="266" y="829"/>
                  </a:lnTo>
                  <a:cubicBezTo>
                    <a:pt x="270" y="835"/>
                    <a:pt x="272" y="841"/>
                    <a:pt x="279" y="847"/>
                  </a:cubicBezTo>
                  <a:lnTo>
                    <a:pt x="279" y="847"/>
                  </a:lnTo>
                  <a:cubicBezTo>
                    <a:pt x="283" y="852"/>
                    <a:pt x="286" y="856"/>
                    <a:pt x="292" y="860"/>
                  </a:cubicBezTo>
                  <a:lnTo>
                    <a:pt x="292" y="860"/>
                  </a:lnTo>
                  <a:cubicBezTo>
                    <a:pt x="292" y="862"/>
                    <a:pt x="294" y="862"/>
                    <a:pt x="295" y="863"/>
                  </a:cubicBezTo>
                  <a:lnTo>
                    <a:pt x="295" y="863"/>
                  </a:lnTo>
                  <a:cubicBezTo>
                    <a:pt x="300" y="870"/>
                    <a:pt x="308" y="875"/>
                    <a:pt x="317" y="880"/>
                  </a:cubicBezTo>
                  <a:lnTo>
                    <a:pt x="317" y="880"/>
                  </a:lnTo>
                  <a:cubicBezTo>
                    <a:pt x="317" y="880"/>
                    <a:pt x="319" y="883"/>
                    <a:pt x="321" y="884"/>
                  </a:cubicBezTo>
                  <a:lnTo>
                    <a:pt x="321" y="884"/>
                  </a:lnTo>
                  <a:cubicBezTo>
                    <a:pt x="325" y="886"/>
                    <a:pt x="327" y="887"/>
                    <a:pt x="331" y="888"/>
                  </a:cubicBezTo>
                  <a:lnTo>
                    <a:pt x="331" y="888"/>
                  </a:lnTo>
                  <a:cubicBezTo>
                    <a:pt x="334" y="892"/>
                    <a:pt x="338" y="894"/>
                    <a:pt x="341" y="894"/>
                  </a:cubicBezTo>
                  <a:lnTo>
                    <a:pt x="341" y="894"/>
                  </a:lnTo>
                  <a:cubicBezTo>
                    <a:pt x="347" y="898"/>
                    <a:pt x="353" y="904"/>
                    <a:pt x="362" y="902"/>
                  </a:cubicBezTo>
                  <a:lnTo>
                    <a:pt x="362" y="902"/>
                  </a:lnTo>
                  <a:cubicBezTo>
                    <a:pt x="363" y="904"/>
                    <a:pt x="366" y="904"/>
                    <a:pt x="370" y="902"/>
                  </a:cubicBezTo>
                  <a:lnTo>
                    <a:pt x="370" y="902"/>
                  </a:lnTo>
                  <a:cubicBezTo>
                    <a:pt x="381" y="900"/>
                    <a:pt x="385" y="891"/>
                    <a:pt x="389" y="880"/>
                  </a:cubicBezTo>
                  <a:lnTo>
                    <a:pt x="389" y="880"/>
                  </a:lnTo>
                  <a:cubicBezTo>
                    <a:pt x="390" y="872"/>
                    <a:pt x="393" y="867"/>
                    <a:pt x="394" y="862"/>
                  </a:cubicBezTo>
                  <a:lnTo>
                    <a:pt x="394" y="862"/>
                  </a:lnTo>
                  <a:cubicBezTo>
                    <a:pt x="394" y="856"/>
                    <a:pt x="397" y="849"/>
                    <a:pt x="398" y="844"/>
                  </a:cubicBezTo>
                  <a:lnTo>
                    <a:pt x="398" y="844"/>
                  </a:lnTo>
                  <a:cubicBezTo>
                    <a:pt x="398" y="839"/>
                    <a:pt x="401" y="835"/>
                    <a:pt x="402" y="829"/>
                  </a:cubicBezTo>
                  <a:lnTo>
                    <a:pt x="402" y="829"/>
                  </a:lnTo>
                  <a:cubicBezTo>
                    <a:pt x="404" y="820"/>
                    <a:pt x="404" y="812"/>
                    <a:pt x="402" y="804"/>
                  </a:cubicBezTo>
                  <a:lnTo>
                    <a:pt x="402" y="804"/>
                  </a:lnTo>
                  <a:cubicBezTo>
                    <a:pt x="401" y="800"/>
                    <a:pt x="398" y="797"/>
                    <a:pt x="394" y="794"/>
                  </a:cubicBezTo>
                  <a:lnTo>
                    <a:pt x="394" y="794"/>
                  </a:lnTo>
                  <a:cubicBezTo>
                    <a:pt x="393" y="793"/>
                    <a:pt x="393" y="789"/>
                    <a:pt x="389" y="788"/>
                  </a:cubicBezTo>
                  <a:lnTo>
                    <a:pt x="389" y="788"/>
                  </a:lnTo>
                  <a:cubicBezTo>
                    <a:pt x="385" y="782"/>
                    <a:pt x="380" y="776"/>
                    <a:pt x="376" y="768"/>
                  </a:cubicBezTo>
                  <a:lnTo>
                    <a:pt x="376" y="768"/>
                  </a:lnTo>
                  <a:cubicBezTo>
                    <a:pt x="376" y="768"/>
                    <a:pt x="374" y="766"/>
                    <a:pt x="374" y="765"/>
                  </a:cubicBezTo>
                  <a:lnTo>
                    <a:pt x="374" y="765"/>
                  </a:lnTo>
                  <a:lnTo>
                    <a:pt x="374" y="765"/>
                  </a:lnTo>
                  <a:cubicBezTo>
                    <a:pt x="368" y="756"/>
                    <a:pt x="363" y="748"/>
                    <a:pt x="361" y="738"/>
                  </a:cubicBezTo>
                  <a:lnTo>
                    <a:pt x="361" y="735"/>
                  </a:lnTo>
                  <a:lnTo>
                    <a:pt x="361" y="735"/>
                  </a:lnTo>
                  <a:cubicBezTo>
                    <a:pt x="354" y="722"/>
                    <a:pt x="351" y="707"/>
                    <a:pt x="349" y="694"/>
                  </a:cubicBezTo>
                  <a:lnTo>
                    <a:pt x="349" y="694"/>
                  </a:lnTo>
                  <a:cubicBezTo>
                    <a:pt x="349" y="676"/>
                    <a:pt x="347" y="662"/>
                    <a:pt x="349" y="647"/>
                  </a:cubicBezTo>
                  <a:lnTo>
                    <a:pt x="349" y="647"/>
                  </a:lnTo>
                  <a:cubicBezTo>
                    <a:pt x="349" y="636"/>
                    <a:pt x="349" y="627"/>
                    <a:pt x="350" y="616"/>
                  </a:cubicBezTo>
                  <a:lnTo>
                    <a:pt x="350" y="616"/>
                  </a:lnTo>
                  <a:cubicBezTo>
                    <a:pt x="353" y="600"/>
                    <a:pt x="357" y="583"/>
                    <a:pt x="361" y="565"/>
                  </a:cubicBezTo>
                  <a:lnTo>
                    <a:pt x="361" y="565"/>
                  </a:lnTo>
                  <a:cubicBezTo>
                    <a:pt x="365" y="553"/>
                    <a:pt x="370" y="540"/>
                    <a:pt x="376" y="526"/>
                  </a:cubicBezTo>
                  <a:lnTo>
                    <a:pt x="376" y="526"/>
                  </a:lnTo>
                  <a:cubicBezTo>
                    <a:pt x="384" y="513"/>
                    <a:pt x="389" y="497"/>
                    <a:pt x="398" y="485"/>
                  </a:cubicBezTo>
                  <a:lnTo>
                    <a:pt x="398" y="485"/>
                  </a:lnTo>
                  <a:cubicBezTo>
                    <a:pt x="402" y="478"/>
                    <a:pt x="406" y="473"/>
                    <a:pt x="409" y="467"/>
                  </a:cubicBezTo>
                  <a:lnTo>
                    <a:pt x="409" y="467"/>
                  </a:lnTo>
                  <a:cubicBezTo>
                    <a:pt x="413" y="462"/>
                    <a:pt x="417" y="456"/>
                    <a:pt x="421" y="454"/>
                  </a:cubicBezTo>
                  <a:lnTo>
                    <a:pt x="421" y="454"/>
                  </a:lnTo>
                  <a:cubicBezTo>
                    <a:pt x="431" y="443"/>
                    <a:pt x="439" y="432"/>
                    <a:pt x="448" y="424"/>
                  </a:cubicBezTo>
                  <a:lnTo>
                    <a:pt x="448" y="424"/>
                  </a:lnTo>
                  <a:cubicBezTo>
                    <a:pt x="456" y="420"/>
                    <a:pt x="461" y="413"/>
                    <a:pt x="468" y="407"/>
                  </a:cubicBezTo>
                  <a:lnTo>
                    <a:pt x="468" y="407"/>
                  </a:lnTo>
                  <a:cubicBezTo>
                    <a:pt x="476" y="400"/>
                    <a:pt x="486" y="393"/>
                    <a:pt x="494" y="389"/>
                  </a:cubicBezTo>
                  <a:lnTo>
                    <a:pt x="494" y="389"/>
                  </a:lnTo>
                  <a:cubicBezTo>
                    <a:pt x="502" y="384"/>
                    <a:pt x="508" y="380"/>
                    <a:pt x="515" y="377"/>
                  </a:cubicBezTo>
                  <a:lnTo>
                    <a:pt x="515" y="377"/>
                  </a:lnTo>
                  <a:cubicBezTo>
                    <a:pt x="516" y="377"/>
                    <a:pt x="516" y="377"/>
                    <a:pt x="518" y="375"/>
                  </a:cubicBezTo>
                  <a:lnTo>
                    <a:pt x="518" y="375"/>
                  </a:lnTo>
                  <a:cubicBezTo>
                    <a:pt x="520" y="375"/>
                    <a:pt x="523" y="373"/>
                    <a:pt x="526" y="371"/>
                  </a:cubicBezTo>
                  <a:lnTo>
                    <a:pt x="526" y="371"/>
                  </a:lnTo>
                  <a:cubicBezTo>
                    <a:pt x="534" y="368"/>
                    <a:pt x="543" y="364"/>
                    <a:pt x="553" y="360"/>
                  </a:cubicBezTo>
                  <a:lnTo>
                    <a:pt x="553" y="360"/>
                  </a:lnTo>
                  <a:cubicBezTo>
                    <a:pt x="558" y="358"/>
                    <a:pt x="563" y="357"/>
                    <a:pt x="570" y="356"/>
                  </a:cubicBezTo>
                  <a:lnTo>
                    <a:pt x="570" y="356"/>
                  </a:lnTo>
                  <a:cubicBezTo>
                    <a:pt x="579" y="352"/>
                    <a:pt x="589" y="350"/>
                    <a:pt x="598" y="348"/>
                  </a:cubicBezTo>
                  <a:lnTo>
                    <a:pt x="598" y="348"/>
                  </a:lnTo>
                  <a:cubicBezTo>
                    <a:pt x="606" y="346"/>
                    <a:pt x="613" y="346"/>
                    <a:pt x="620" y="344"/>
                  </a:cubicBezTo>
                  <a:lnTo>
                    <a:pt x="620" y="344"/>
                  </a:lnTo>
                  <a:cubicBezTo>
                    <a:pt x="625" y="344"/>
                    <a:pt x="629" y="344"/>
                    <a:pt x="633" y="342"/>
                  </a:cubicBezTo>
                  <a:lnTo>
                    <a:pt x="633" y="342"/>
                  </a:lnTo>
                  <a:cubicBezTo>
                    <a:pt x="645" y="340"/>
                    <a:pt x="656" y="338"/>
                    <a:pt x="667" y="338"/>
                  </a:cubicBezTo>
                  <a:lnTo>
                    <a:pt x="685" y="338"/>
                  </a:lnTo>
                  <a:lnTo>
                    <a:pt x="685" y="338"/>
                  </a:lnTo>
                  <a:cubicBezTo>
                    <a:pt x="689" y="340"/>
                    <a:pt x="692" y="338"/>
                    <a:pt x="694" y="338"/>
                  </a:cubicBezTo>
                  <a:lnTo>
                    <a:pt x="694" y="338"/>
                  </a:lnTo>
                  <a:cubicBezTo>
                    <a:pt x="699" y="338"/>
                    <a:pt x="703" y="340"/>
                    <a:pt x="707" y="340"/>
                  </a:cubicBezTo>
                  <a:lnTo>
                    <a:pt x="707" y="340"/>
                  </a:lnTo>
                  <a:cubicBezTo>
                    <a:pt x="707" y="340"/>
                    <a:pt x="708" y="340"/>
                    <a:pt x="711" y="340"/>
                  </a:cubicBezTo>
                  <a:lnTo>
                    <a:pt x="711" y="340"/>
                  </a:lnTo>
                  <a:cubicBezTo>
                    <a:pt x="712" y="342"/>
                    <a:pt x="714" y="340"/>
                    <a:pt x="716" y="340"/>
                  </a:cubicBezTo>
                  <a:lnTo>
                    <a:pt x="716" y="340"/>
                  </a:lnTo>
                  <a:cubicBezTo>
                    <a:pt x="720" y="340"/>
                    <a:pt x="726" y="344"/>
                    <a:pt x="731" y="344"/>
                  </a:cubicBezTo>
                  <a:lnTo>
                    <a:pt x="731" y="344"/>
                  </a:lnTo>
                  <a:cubicBezTo>
                    <a:pt x="734" y="344"/>
                    <a:pt x="736" y="345"/>
                    <a:pt x="740" y="345"/>
                  </a:cubicBezTo>
                  <a:lnTo>
                    <a:pt x="743" y="345"/>
                  </a:lnTo>
                  <a:lnTo>
                    <a:pt x="743" y="345"/>
                  </a:lnTo>
                  <a:cubicBezTo>
                    <a:pt x="744" y="346"/>
                    <a:pt x="746" y="346"/>
                    <a:pt x="747" y="346"/>
                  </a:cubicBezTo>
                  <a:lnTo>
                    <a:pt x="747" y="346"/>
                  </a:lnTo>
                  <a:cubicBezTo>
                    <a:pt x="751" y="346"/>
                    <a:pt x="757" y="348"/>
                    <a:pt x="761" y="348"/>
                  </a:cubicBezTo>
                  <a:lnTo>
                    <a:pt x="761" y="348"/>
                  </a:lnTo>
                  <a:cubicBezTo>
                    <a:pt x="761" y="348"/>
                    <a:pt x="763" y="349"/>
                    <a:pt x="765" y="349"/>
                  </a:cubicBezTo>
                  <a:lnTo>
                    <a:pt x="765" y="349"/>
                  </a:lnTo>
                  <a:cubicBezTo>
                    <a:pt x="769" y="352"/>
                    <a:pt x="773" y="352"/>
                    <a:pt x="777" y="352"/>
                  </a:cubicBezTo>
                  <a:lnTo>
                    <a:pt x="777" y="352"/>
                  </a:lnTo>
                  <a:cubicBezTo>
                    <a:pt x="778" y="353"/>
                    <a:pt x="781" y="356"/>
                    <a:pt x="782" y="353"/>
                  </a:cubicBezTo>
                  <a:lnTo>
                    <a:pt x="782" y="353"/>
                  </a:lnTo>
                  <a:cubicBezTo>
                    <a:pt x="790" y="357"/>
                    <a:pt x="798" y="358"/>
                    <a:pt x="804" y="361"/>
                  </a:cubicBezTo>
                  <a:lnTo>
                    <a:pt x="804" y="361"/>
                  </a:lnTo>
                  <a:cubicBezTo>
                    <a:pt x="821" y="368"/>
                    <a:pt x="834" y="376"/>
                    <a:pt x="848" y="384"/>
                  </a:cubicBezTo>
                  <a:lnTo>
                    <a:pt x="848" y="384"/>
                  </a:lnTo>
                  <a:cubicBezTo>
                    <a:pt x="856" y="391"/>
                    <a:pt x="864" y="396"/>
                    <a:pt x="871" y="403"/>
                  </a:cubicBezTo>
                  <a:lnTo>
                    <a:pt x="871" y="403"/>
                  </a:lnTo>
                  <a:cubicBezTo>
                    <a:pt x="877" y="407"/>
                    <a:pt x="884" y="413"/>
                    <a:pt x="889" y="420"/>
                  </a:cubicBezTo>
                  <a:lnTo>
                    <a:pt x="889" y="420"/>
                  </a:lnTo>
                  <a:cubicBezTo>
                    <a:pt x="903" y="431"/>
                    <a:pt x="912" y="447"/>
                    <a:pt x="922" y="462"/>
                  </a:cubicBezTo>
                  <a:lnTo>
                    <a:pt x="922" y="462"/>
                  </a:lnTo>
                  <a:cubicBezTo>
                    <a:pt x="926" y="470"/>
                    <a:pt x="930" y="475"/>
                    <a:pt x="934" y="486"/>
                  </a:cubicBezTo>
                  <a:lnTo>
                    <a:pt x="934" y="486"/>
                  </a:lnTo>
                  <a:cubicBezTo>
                    <a:pt x="939" y="497"/>
                    <a:pt x="940" y="507"/>
                    <a:pt x="944" y="519"/>
                  </a:cubicBezTo>
                  <a:lnTo>
                    <a:pt x="944" y="519"/>
                  </a:lnTo>
                  <a:cubicBezTo>
                    <a:pt x="948" y="532"/>
                    <a:pt x="951" y="544"/>
                    <a:pt x="952" y="556"/>
                  </a:cubicBezTo>
                  <a:lnTo>
                    <a:pt x="952" y="556"/>
                  </a:lnTo>
                  <a:cubicBezTo>
                    <a:pt x="954" y="572"/>
                    <a:pt x="956" y="589"/>
                    <a:pt x="956" y="604"/>
                  </a:cubicBezTo>
                  <a:lnTo>
                    <a:pt x="956" y="604"/>
                  </a:lnTo>
                  <a:cubicBezTo>
                    <a:pt x="954" y="616"/>
                    <a:pt x="956" y="628"/>
                    <a:pt x="954" y="638"/>
                  </a:cubicBezTo>
                  <a:lnTo>
                    <a:pt x="954" y="638"/>
                  </a:lnTo>
                  <a:cubicBezTo>
                    <a:pt x="952" y="652"/>
                    <a:pt x="952" y="667"/>
                    <a:pt x="948" y="683"/>
                  </a:cubicBezTo>
                  <a:lnTo>
                    <a:pt x="948" y="688"/>
                  </a:lnTo>
                  <a:lnTo>
                    <a:pt x="948" y="688"/>
                  </a:lnTo>
                  <a:cubicBezTo>
                    <a:pt x="947" y="694"/>
                    <a:pt x="947" y="699"/>
                    <a:pt x="944" y="703"/>
                  </a:cubicBezTo>
                  <a:lnTo>
                    <a:pt x="944" y="703"/>
                  </a:lnTo>
                  <a:cubicBezTo>
                    <a:pt x="943" y="721"/>
                    <a:pt x="939" y="734"/>
                    <a:pt x="935" y="752"/>
                  </a:cubicBezTo>
                  <a:lnTo>
                    <a:pt x="935" y="752"/>
                  </a:lnTo>
                  <a:cubicBezTo>
                    <a:pt x="931" y="758"/>
                    <a:pt x="930" y="769"/>
                    <a:pt x="926" y="778"/>
                  </a:cubicBezTo>
                  <a:lnTo>
                    <a:pt x="926" y="778"/>
                  </a:lnTo>
                  <a:cubicBezTo>
                    <a:pt x="922" y="792"/>
                    <a:pt x="916" y="803"/>
                    <a:pt x="911" y="816"/>
                  </a:cubicBezTo>
                  <a:lnTo>
                    <a:pt x="911" y="816"/>
                  </a:lnTo>
                  <a:cubicBezTo>
                    <a:pt x="909" y="821"/>
                    <a:pt x="908" y="825"/>
                    <a:pt x="905" y="829"/>
                  </a:cubicBezTo>
                  <a:lnTo>
                    <a:pt x="905" y="829"/>
                  </a:lnTo>
                  <a:cubicBezTo>
                    <a:pt x="901" y="839"/>
                    <a:pt x="895" y="849"/>
                    <a:pt x="889" y="860"/>
                  </a:cubicBezTo>
                  <a:lnTo>
                    <a:pt x="889" y="860"/>
                  </a:lnTo>
                  <a:cubicBezTo>
                    <a:pt x="883" y="870"/>
                    <a:pt x="873" y="880"/>
                    <a:pt x="865" y="891"/>
                  </a:cubicBezTo>
                  <a:lnTo>
                    <a:pt x="865" y="891"/>
                  </a:lnTo>
                  <a:cubicBezTo>
                    <a:pt x="859" y="896"/>
                    <a:pt x="852" y="904"/>
                    <a:pt x="846" y="911"/>
                  </a:cubicBezTo>
                  <a:lnTo>
                    <a:pt x="846" y="911"/>
                  </a:lnTo>
                  <a:cubicBezTo>
                    <a:pt x="840" y="914"/>
                    <a:pt x="834" y="919"/>
                    <a:pt x="829" y="923"/>
                  </a:cubicBezTo>
                  <a:lnTo>
                    <a:pt x="829" y="923"/>
                  </a:lnTo>
                  <a:cubicBezTo>
                    <a:pt x="816" y="931"/>
                    <a:pt x="804" y="938"/>
                    <a:pt x="790" y="945"/>
                  </a:cubicBezTo>
                  <a:lnTo>
                    <a:pt x="790" y="945"/>
                  </a:lnTo>
                  <a:cubicBezTo>
                    <a:pt x="777" y="947"/>
                    <a:pt x="765" y="949"/>
                    <a:pt x="753" y="951"/>
                  </a:cubicBezTo>
                  <a:lnTo>
                    <a:pt x="753" y="951"/>
                  </a:lnTo>
                  <a:cubicBezTo>
                    <a:pt x="743" y="951"/>
                    <a:pt x="734" y="951"/>
                    <a:pt x="726" y="949"/>
                  </a:cubicBezTo>
                  <a:lnTo>
                    <a:pt x="726" y="949"/>
                  </a:lnTo>
                  <a:cubicBezTo>
                    <a:pt x="722" y="947"/>
                    <a:pt x="719" y="947"/>
                    <a:pt x="716" y="947"/>
                  </a:cubicBezTo>
                  <a:lnTo>
                    <a:pt x="716" y="947"/>
                  </a:lnTo>
                  <a:cubicBezTo>
                    <a:pt x="714" y="947"/>
                    <a:pt x="711" y="947"/>
                    <a:pt x="708" y="947"/>
                  </a:cubicBezTo>
                  <a:lnTo>
                    <a:pt x="708" y="947"/>
                  </a:lnTo>
                  <a:cubicBezTo>
                    <a:pt x="703" y="945"/>
                    <a:pt x="699" y="942"/>
                    <a:pt x="694" y="938"/>
                  </a:cubicBezTo>
                  <a:lnTo>
                    <a:pt x="694" y="938"/>
                  </a:lnTo>
                  <a:cubicBezTo>
                    <a:pt x="685" y="937"/>
                    <a:pt x="677" y="931"/>
                    <a:pt x="671" y="925"/>
                  </a:cubicBezTo>
                  <a:lnTo>
                    <a:pt x="671" y="925"/>
                  </a:lnTo>
                  <a:cubicBezTo>
                    <a:pt x="664" y="919"/>
                    <a:pt x="657" y="914"/>
                    <a:pt x="652" y="906"/>
                  </a:cubicBezTo>
                  <a:lnTo>
                    <a:pt x="652" y="906"/>
                  </a:lnTo>
                  <a:cubicBezTo>
                    <a:pt x="651" y="902"/>
                    <a:pt x="648" y="899"/>
                    <a:pt x="647" y="894"/>
                  </a:cubicBezTo>
                  <a:lnTo>
                    <a:pt x="647" y="894"/>
                  </a:lnTo>
                  <a:cubicBezTo>
                    <a:pt x="644" y="888"/>
                    <a:pt x="641" y="884"/>
                    <a:pt x="638" y="879"/>
                  </a:cubicBezTo>
                  <a:lnTo>
                    <a:pt x="638" y="879"/>
                  </a:lnTo>
                  <a:cubicBezTo>
                    <a:pt x="636" y="867"/>
                    <a:pt x="636" y="858"/>
                    <a:pt x="636" y="847"/>
                  </a:cubicBezTo>
                  <a:lnTo>
                    <a:pt x="636" y="847"/>
                  </a:lnTo>
                  <a:cubicBezTo>
                    <a:pt x="636" y="836"/>
                    <a:pt x="638" y="825"/>
                    <a:pt x="641" y="815"/>
                  </a:cubicBezTo>
                  <a:lnTo>
                    <a:pt x="641" y="815"/>
                  </a:lnTo>
                  <a:cubicBezTo>
                    <a:pt x="644" y="801"/>
                    <a:pt x="648" y="788"/>
                    <a:pt x="652" y="776"/>
                  </a:cubicBezTo>
                  <a:lnTo>
                    <a:pt x="652" y="776"/>
                  </a:lnTo>
                  <a:cubicBezTo>
                    <a:pt x="652" y="769"/>
                    <a:pt x="655" y="762"/>
                    <a:pt x="656" y="757"/>
                  </a:cubicBezTo>
                  <a:lnTo>
                    <a:pt x="656" y="757"/>
                  </a:lnTo>
                  <a:cubicBezTo>
                    <a:pt x="660" y="748"/>
                    <a:pt x="663" y="739"/>
                    <a:pt x="665" y="730"/>
                  </a:cubicBezTo>
                  <a:lnTo>
                    <a:pt x="665" y="730"/>
                  </a:lnTo>
                  <a:cubicBezTo>
                    <a:pt x="667" y="723"/>
                    <a:pt x="669" y="717"/>
                    <a:pt x="672" y="707"/>
                  </a:cubicBezTo>
                  <a:lnTo>
                    <a:pt x="672" y="707"/>
                  </a:lnTo>
                  <a:cubicBezTo>
                    <a:pt x="672" y="703"/>
                    <a:pt x="673" y="701"/>
                    <a:pt x="676" y="695"/>
                  </a:cubicBezTo>
                  <a:lnTo>
                    <a:pt x="676" y="695"/>
                  </a:lnTo>
                  <a:cubicBezTo>
                    <a:pt x="679" y="684"/>
                    <a:pt x="680" y="674"/>
                    <a:pt x="685" y="662"/>
                  </a:cubicBezTo>
                  <a:lnTo>
                    <a:pt x="685" y="662"/>
                  </a:lnTo>
                  <a:cubicBezTo>
                    <a:pt x="689" y="650"/>
                    <a:pt x="691" y="636"/>
                    <a:pt x="694" y="624"/>
                  </a:cubicBezTo>
                  <a:lnTo>
                    <a:pt x="694" y="624"/>
                  </a:lnTo>
                  <a:cubicBezTo>
                    <a:pt x="696" y="608"/>
                    <a:pt x="699" y="593"/>
                    <a:pt x="698" y="578"/>
                  </a:cubicBezTo>
                  <a:lnTo>
                    <a:pt x="698" y="578"/>
                  </a:lnTo>
                  <a:cubicBezTo>
                    <a:pt x="696" y="565"/>
                    <a:pt x="694" y="554"/>
                    <a:pt x="689" y="542"/>
                  </a:cubicBezTo>
                  <a:lnTo>
                    <a:pt x="689" y="542"/>
                  </a:lnTo>
                  <a:cubicBezTo>
                    <a:pt x="685" y="529"/>
                    <a:pt x="679" y="515"/>
                    <a:pt x="667" y="506"/>
                  </a:cubicBezTo>
                  <a:lnTo>
                    <a:pt x="667" y="506"/>
                  </a:lnTo>
                  <a:cubicBezTo>
                    <a:pt x="663" y="502"/>
                    <a:pt x="659" y="499"/>
                    <a:pt x="655" y="497"/>
                  </a:cubicBezTo>
                  <a:lnTo>
                    <a:pt x="655" y="497"/>
                  </a:lnTo>
                  <a:cubicBezTo>
                    <a:pt x="649" y="493"/>
                    <a:pt x="643" y="490"/>
                    <a:pt x="637" y="489"/>
                  </a:cubicBezTo>
                  <a:lnTo>
                    <a:pt x="637" y="489"/>
                  </a:lnTo>
                  <a:cubicBezTo>
                    <a:pt x="625" y="485"/>
                    <a:pt x="612" y="485"/>
                    <a:pt x="598" y="485"/>
                  </a:cubicBezTo>
                  <a:lnTo>
                    <a:pt x="598" y="485"/>
                  </a:lnTo>
                  <a:cubicBezTo>
                    <a:pt x="583" y="486"/>
                    <a:pt x="566" y="490"/>
                    <a:pt x="553" y="499"/>
                  </a:cubicBezTo>
                  <a:lnTo>
                    <a:pt x="553" y="499"/>
                  </a:lnTo>
                  <a:cubicBezTo>
                    <a:pt x="549" y="501"/>
                    <a:pt x="545" y="502"/>
                    <a:pt x="541" y="506"/>
                  </a:cubicBezTo>
                  <a:lnTo>
                    <a:pt x="541" y="506"/>
                  </a:lnTo>
                  <a:cubicBezTo>
                    <a:pt x="533" y="513"/>
                    <a:pt x="524" y="521"/>
                    <a:pt x="516" y="530"/>
                  </a:cubicBezTo>
                  <a:lnTo>
                    <a:pt x="516" y="530"/>
                  </a:lnTo>
                  <a:cubicBezTo>
                    <a:pt x="512" y="536"/>
                    <a:pt x="508" y="542"/>
                    <a:pt x="503" y="546"/>
                  </a:cubicBezTo>
                  <a:lnTo>
                    <a:pt x="503" y="546"/>
                  </a:lnTo>
                  <a:cubicBezTo>
                    <a:pt x="492" y="566"/>
                    <a:pt x="486" y="588"/>
                    <a:pt x="480" y="608"/>
                  </a:cubicBezTo>
                  <a:lnTo>
                    <a:pt x="480" y="608"/>
                  </a:lnTo>
                  <a:cubicBezTo>
                    <a:pt x="479" y="621"/>
                    <a:pt x="476" y="633"/>
                    <a:pt x="476" y="647"/>
                  </a:cubicBezTo>
                  <a:lnTo>
                    <a:pt x="476" y="647"/>
                  </a:lnTo>
                  <a:cubicBezTo>
                    <a:pt x="476" y="656"/>
                    <a:pt x="476" y="667"/>
                    <a:pt x="476" y="679"/>
                  </a:cubicBezTo>
                  <a:lnTo>
                    <a:pt x="476" y="679"/>
                  </a:lnTo>
                  <a:cubicBezTo>
                    <a:pt x="479" y="690"/>
                    <a:pt x="479" y="701"/>
                    <a:pt x="480" y="713"/>
                  </a:cubicBezTo>
                  <a:lnTo>
                    <a:pt x="480" y="713"/>
                  </a:lnTo>
                  <a:cubicBezTo>
                    <a:pt x="484" y="726"/>
                    <a:pt x="490" y="743"/>
                    <a:pt x="494" y="758"/>
                  </a:cubicBezTo>
                  <a:lnTo>
                    <a:pt x="494" y="758"/>
                  </a:lnTo>
                  <a:cubicBezTo>
                    <a:pt x="495" y="758"/>
                    <a:pt x="496" y="758"/>
                    <a:pt x="496" y="761"/>
                  </a:cubicBezTo>
                  <a:lnTo>
                    <a:pt x="496" y="761"/>
                  </a:lnTo>
                  <a:cubicBezTo>
                    <a:pt x="498" y="762"/>
                    <a:pt x="498" y="765"/>
                    <a:pt x="496" y="768"/>
                  </a:cubicBezTo>
                  <a:lnTo>
                    <a:pt x="496" y="769"/>
                  </a:lnTo>
                  <a:lnTo>
                    <a:pt x="496" y="769"/>
                  </a:lnTo>
                  <a:cubicBezTo>
                    <a:pt x="495" y="772"/>
                    <a:pt x="494" y="774"/>
                    <a:pt x="494" y="776"/>
                  </a:cubicBezTo>
                  <a:lnTo>
                    <a:pt x="494" y="776"/>
                  </a:lnTo>
                  <a:cubicBezTo>
                    <a:pt x="494" y="780"/>
                    <a:pt x="492" y="785"/>
                    <a:pt x="492" y="789"/>
                  </a:cubicBezTo>
                  <a:lnTo>
                    <a:pt x="492" y="789"/>
                  </a:lnTo>
                  <a:cubicBezTo>
                    <a:pt x="490" y="789"/>
                    <a:pt x="490" y="792"/>
                    <a:pt x="490" y="793"/>
                  </a:cubicBezTo>
                  <a:lnTo>
                    <a:pt x="490" y="793"/>
                  </a:lnTo>
                  <a:cubicBezTo>
                    <a:pt x="490" y="797"/>
                    <a:pt x="490" y="800"/>
                    <a:pt x="488" y="804"/>
                  </a:cubicBezTo>
                  <a:lnTo>
                    <a:pt x="488" y="804"/>
                  </a:lnTo>
                  <a:cubicBezTo>
                    <a:pt x="487" y="807"/>
                    <a:pt x="487" y="811"/>
                    <a:pt x="487" y="811"/>
                  </a:cubicBezTo>
                  <a:lnTo>
                    <a:pt x="487" y="811"/>
                  </a:lnTo>
                  <a:cubicBezTo>
                    <a:pt x="487" y="811"/>
                    <a:pt x="487" y="812"/>
                    <a:pt x="486" y="812"/>
                  </a:cubicBezTo>
                  <a:lnTo>
                    <a:pt x="486" y="819"/>
                  </a:lnTo>
                  <a:lnTo>
                    <a:pt x="486" y="819"/>
                  </a:lnTo>
                  <a:cubicBezTo>
                    <a:pt x="484" y="820"/>
                    <a:pt x="483" y="823"/>
                    <a:pt x="483" y="825"/>
                  </a:cubicBezTo>
                  <a:lnTo>
                    <a:pt x="483" y="825"/>
                  </a:lnTo>
                  <a:cubicBezTo>
                    <a:pt x="482" y="827"/>
                    <a:pt x="482" y="829"/>
                    <a:pt x="482" y="831"/>
                  </a:cubicBezTo>
                  <a:lnTo>
                    <a:pt x="482" y="831"/>
                  </a:lnTo>
                  <a:cubicBezTo>
                    <a:pt x="480" y="836"/>
                    <a:pt x="479" y="843"/>
                    <a:pt x="476" y="848"/>
                  </a:cubicBezTo>
                  <a:lnTo>
                    <a:pt x="476" y="848"/>
                  </a:lnTo>
                  <a:cubicBezTo>
                    <a:pt x="476" y="849"/>
                    <a:pt x="475" y="852"/>
                    <a:pt x="476" y="854"/>
                  </a:cubicBezTo>
                  <a:lnTo>
                    <a:pt x="476" y="854"/>
                  </a:lnTo>
                  <a:cubicBezTo>
                    <a:pt x="476" y="854"/>
                    <a:pt x="476" y="854"/>
                    <a:pt x="476" y="856"/>
                  </a:cubicBezTo>
                  <a:lnTo>
                    <a:pt x="476" y="856"/>
                  </a:lnTo>
                  <a:cubicBezTo>
                    <a:pt x="476" y="856"/>
                    <a:pt x="475" y="858"/>
                    <a:pt x="475" y="860"/>
                  </a:cubicBezTo>
                  <a:lnTo>
                    <a:pt x="475" y="860"/>
                  </a:lnTo>
                  <a:cubicBezTo>
                    <a:pt x="475" y="862"/>
                    <a:pt x="475" y="864"/>
                    <a:pt x="473" y="866"/>
                  </a:cubicBezTo>
                  <a:lnTo>
                    <a:pt x="473" y="866"/>
                  </a:lnTo>
                  <a:cubicBezTo>
                    <a:pt x="472" y="867"/>
                    <a:pt x="472" y="870"/>
                    <a:pt x="471" y="870"/>
                  </a:cubicBezTo>
                  <a:lnTo>
                    <a:pt x="471" y="871"/>
                  </a:lnTo>
                  <a:lnTo>
                    <a:pt x="471" y="876"/>
                  </a:lnTo>
                  <a:lnTo>
                    <a:pt x="471" y="876"/>
                  </a:lnTo>
                  <a:cubicBezTo>
                    <a:pt x="471" y="878"/>
                    <a:pt x="471" y="878"/>
                    <a:pt x="471" y="879"/>
                  </a:cubicBezTo>
                  <a:lnTo>
                    <a:pt x="471" y="879"/>
                  </a:lnTo>
                  <a:cubicBezTo>
                    <a:pt x="469" y="879"/>
                    <a:pt x="469" y="880"/>
                    <a:pt x="469" y="883"/>
                  </a:cubicBezTo>
                  <a:lnTo>
                    <a:pt x="469" y="883"/>
                  </a:lnTo>
                  <a:cubicBezTo>
                    <a:pt x="469" y="887"/>
                    <a:pt x="467" y="888"/>
                    <a:pt x="467" y="892"/>
                  </a:cubicBezTo>
                  <a:lnTo>
                    <a:pt x="467" y="892"/>
                  </a:lnTo>
                  <a:lnTo>
                    <a:pt x="467" y="894"/>
                  </a:lnTo>
                  <a:lnTo>
                    <a:pt x="467" y="894"/>
                  </a:lnTo>
                  <a:cubicBezTo>
                    <a:pt x="465" y="896"/>
                    <a:pt x="465" y="900"/>
                    <a:pt x="465" y="902"/>
                  </a:cubicBezTo>
                  <a:lnTo>
                    <a:pt x="465" y="904"/>
                  </a:lnTo>
                  <a:lnTo>
                    <a:pt x="465" y="904"/>
                  </a:lnTo>
                  <a:cubicBezTo>
                    <a:pt x="463" y="914"/>
                    <a:pt x="460" y="923"/>
                    <a:pt x="457" y="933"/>
                  </a:cubicBezTo>
                  <a:lnTo>
                    <a:pt x="457" y="933"/>
                  </a:lnTo>
                  <a:cubicBezTo>
                    <a:pt x="456" y="939"/>
                    <a:pt x="453" y="949"/>
                    <a:pt x="452" y="958"/>
                  </a:cubicBezTo>
                  <a:lnTo>
                    <a:pt x="452" y="958"/>
                  </a:lnTo>
                  <a:cubicBezTo>
                    <a:pt x="451" y="965"/>
                    <a:pt x="448" y="973"/>
                    <a:pt x="447" y="980"/>
                  </a:cubicBezTo>
                  <a:lnTo>
                    <a:pt x="447" y="980"/>
                  </a:lnTo>
                  <a:cubicBezTo>
                    <a:pt x="445" y="984"/>
                    <a:pt x="444" y="988"/>
                    <a:pt x="443" y="994"/>
                  </a:cubicBezTo>
                  <a:lnTo>
                    <a:pt x="443" y="994"/>
                  </a:lnTo>
                  <a:cubicBezTo>
                    <a:pt x="443" y="997"/>
                    <a:pt x="443" y="1000"/>
                    <a:pt x="443" y="1001"/>
                  </a:cubicBezTo>
                  <a:lnTo>
                    <a:pt x="443" y="1001"/>
                  </a:lnTo>
                  <a:cubicBezTo>
                    <a:pt x="439" y="1012"/>
                    <a:pt x="437" y="1023"/>
                    <a:pt x="435" y="1033"/>
                  </a:cubicBezTo>
                  <a:lnTo>
                    <a:pt x="435" y="1033"/>
                  </a:lnTo>
                  <a:cubicBezTo>
                    <a:pt x="431" y="1044"/>
                    <a:pt x="429" y="1053"/>
                    <a:pt x="427" y="1064"/>
                  </a:cubicBezTo>
                  <a:lnTo>
                    <a:pt x="427" y="1064"/>
                  </a:lnTo>
                  <a:cubicBezTo>
                    <a:pt x="424" y="1075"/>
                    <a:pt x="421" y="1088"/>
                    <a:pt x="417" y="1100"/>
                  </a:cubicBezTo>
                  <a:lnTo>
                    <a:pt x="417" y="1100"/>
                  </a:lnTo>
                  <a:cubicBezTo>
                    <a:pt x="416" y="1111"/>
                    <a:pt x="413" y="1120"/>
                    <a:pt x="410" y="1133"/>
                  </a:cubicBezTo>
                  <a:lnTo>
                    <a:pt x="410" y="1133"/>
                  </a:lnTo>
                  <a:cubicBezTo>
                    <a:pt x="409" y="1137"/>
                    <a:pt x="408" y="1143"/>
                    <a:pt x="408" y="1150"/>
                  </a:cubicBezTo>
                  <a:lnTo>
                    <a:pt x="408" y="1150"/>
                  </a:lnTo>
                  <a:cubicBezTo>
                    <a:pt x="404" y="1158"/>
                    <a:pt x="404" y="1167"/>
                    <a:pt x="404" y="1177"/>
                  </a:cubicBezTo>
                  <a:lnTo>
                    <a:pt x="404" y="1177"/>
                  </a:lnTo>
                  <a:cubicBezTo>
                    <a:pt x="401" y="1189"/>
                    <a:pt x="401" y="1197"/>
                    <a:pt x="401" y="1208"/>
                  </a:cubicBezTo>
                  <a:lnTo>
                    <a:pt x="401" y="1208"/>
                  </a:lnTo>
                  <a:cubicBezTo>
                    <a:pt x="400" y="1217"/>
                    <a:pt x="398" y="1230"/>
                    <a:pt x="398" y="1240"/>
                  </a:cubicBezTo>
                  <a:lnTo>
                    <a:pt x="398" y="1240"/>
                  </a:lnTo>
                  <a:cubicBezTo>
                    <a:pt x="398" y="1249"/>
                    <a:pt x="398" y="1257"/>
                    <a:pt x="398" y="1267"/>
                  </a:cubicBezTo>
                  <a:lnTo>
                    <a:pt x="398" y="1267"/>
                  </a:lnTo>
                  <a:cubicBezTo>
                    <a:pt x="400" y="1271"/>
                    <a:pt x="398" y="1275"/>
                    <a:pt x="400" y="1279"/>
                  </a:cubicBezTo>
                  <a:lnTo>
                    <a:pt x="400" y="1279"/>
                  </a:lnTo>
                  <a:cubicBezTo>
                    <a:pt x="400" y="1280"/>
                    <a:pt x="398" y="1283"/>
                    <a:pt x="396" y="1280"/>
                  </a:cubicBezTo>
                  <a:lnTo>
                    <a:pt x="396" y="1280"/>
                  </a:lnTo>
                  <a:cubicBezTo>
                    <a:pt x="390" y="1277"/>
                    <a:pt x="385" y="1276"/>
                    <a:pt x="381" y="1272"/>
                  </a:cubicBezTo>
                  <a:lnTo>
                    <a:pt x="381" y="1272"/>
                  </a:lnTo>
                  <a:cubicBezTo>
                    <a:pt x="372" y="1269"/>
                    <a:pt x="362" y="1263"/>
                    <a:pt x="351" y="1259"/>
                  </a:cubicBezTo>
                  <a:lnTo>
                    <a:pt x="351" y="1259"/>
                  </a:lnTo>
                  <a:cubicBezTo>
                    <a:pt x="347" y="1256"/>
                    <a:pt x="343" y="1253"/>
                    <a:pt x="338" y="1251"/>
                  </a:cubicBezTo>
                  <a:lnTo>
                    <a:pt x="338" y="1251"/>
                  </a:lnTo>
                  <a:cubicBezTo>
                    <a:pt x="330" y="1248"/>
                    <a:pt x="325" y="1243"/>
                    <a:pt x="317" y="1237"/>
                  </a:cubicBezTo>
                  <a:lnTo>
                    <a:pt x="317" y="1237"/>
                  </a:lnTo>
                  <a:cubicBezTo>
                    <a:pt x="311" y="1234"/>
                    <a:pt x="307" y="1232"/>
                    <a:pt x="302" y="1229"/>
                  </a:cubicBezTo>
                  <a:lnTo>
                    <a:pt x="302" y="1229"/>
                  </a:lnTo>
                  <a:cubicBezTo>
                    <a:pt x="298" y="1226"/>
                    <a:pt x="294" y="1224"/>
                    <a:pt x="290" y="1220"/>
                  </a:cubicBezTo>
                  <a:lnTo>
                    <a:pt x="290" y="1220"/>
                  </a:lnTo>
                  <a:cubicBezTo>
                    <a:pt x="283" y="1216"/>
                    <a:pt x="276" y="1209"/>
                    <a:pt x="271" y="1206"/>
                  </a:cubicBezTo>
                  <a:lnTo>
                    <a:pt x="271" y="1206"/>
                  </a:lnTo>
                  <a:cubicBezTo>
                    <a:pt x="263" y="1201"/>
                    <a:pt x="255" y="1194"/>
                    <a:pt x="247" y="1189"/>
                  </a:cubicBezTo>
                  <a:lnTo>
                    <a:pt x="247" y="1189"/>
                  </a:lnTo>
                  <a:cubicBezTo>
                    <a:pt x="239" y="1181"/>
                    <a:pt x="229" y="1174"/>
                    <a:pt x="221" y="1165"/>
                  </a:cubicBezTo>
                  <a:lnTo>
                    <a:pt x="221" y="1165"/>
                  </a:lnTo>
                  <a:cubicBezTo>
                    <a:pt x="217" y="1162"/>
                    <a:pt x="213" y="1158"/>
                    <a:pt x="209" y="1154"/>
                  </a:cubicBezTo>
                  <a:lnTo>
                    <a:pt x="209" y="1154"/>
                  </a:lnTo>
                  <a:cubicBezTo>
                    <a:pt x="207" y="1150"/>
                    <a:pt x="203" y="1149"/>
                    <a:pt x="200" y="1145"/>
                  </a:cubicBezTo>
                  <a:lnTo>
                    <a:pt x="200" y="1145"/>
                  </a:lnTo>
                  <a:cubicBezTo>
                    <a:pt x="200" y="1143"/>
                    <a:pt x="198" y="1143"/>
                    <a:pt x="197" y="1145"/>
                  </a:cubicBezTo>
                  <a:lnTo>
                    <a:pt x="197" y="1143"/>
                  </a:lnTo>
                  <a:lnTo>
                    <a:pt x="197" y="1143"/>
                  </a:lnTo>
                  <a:cubicBezTo>
                    <a:pt x="194" y="1141"/>
                    <a:pt x="190" y="1137"/>
                    <a:pt x="188" y="1134"/>
                  </a:cubicBezTo>
                  <a:lnTo>
                    <a:pt x="188" y="1134"/>
                  </a:lnTo>
                  <a:cubicBezTo>
                    <a:pt x="185" y="1131"/>
                    <a:pt x="181" y="1127"/>
                    <a:pt x="180" y="1124"/>
                  </a:cubicBezTo>
                  <a:lnTo>
                    <a:pt x="180" y="1124"/>
                  </a:lnTo>
                  <a:cubicBezTo>
                    <a:pt x="180" y="1124"/>
                    <a:pt x="180" y="1123"/>
                    <a:pt x="178" y="1122"/>
                  </a:cubicBezTo>
                  <a:lnTo>
                    <a:pt x="178" y="1122"/>
                  </a:lnTo>
                  <a:cubicBezTo>
                    <a:pt x="173" y="1118"/>
                    <a:pt x="168" y="1112"/>
                    <a:pt x="165" y="1107"/>
                  </a:cubicBezTo>
                  <a:lnTo>
                    <a:pt x="165" y="1107"/>
                  </a:lnTo>
                  <a:cubicBezTo>
                    <a:pt x="160" y="1102"/>
                    <a:pt x="154" y="1098"/>
                    <a:pt x="152" y="1092"/>
                  </a:cubicBezTo>
                  <a:lnTo>
                    <a:pt x="152" y="1092"/>
                  </a:lnTo>
                  <a:cubicBezTo>
                    <a:pt x="150" y="1091"/>
                    <a:pt x="149" y="1090"/>
                    <a:pt x="147" y="1088"/>
                  </a:cubicBezTo>
                  <a:lnTo>
                    <a:pt x="147" y="1088"/>
                  </a:lnTo>
                  <a:cubicBezTo>
                    <a:pt x="145" y="1086"/>
                    <a:pt x="143" y="1082"/>
                    <a:pt x="141" y="1078"/>
                  </a:cubicBezTo>
                  <a:lnTo>
                    <a:pt x="141" y="1078"/>
                  </a:lnTo>
                  <a:cubicBezTo>
                    <a:pt x="135" y="1074"/>
                    <a:pt x="133" y="1069"/>
                    <a:pt x="130" y="1065"/>
                  </a:cubicBezTo>
                  <a:lnTo>
                    <a:pt x="130" y="1065"/>
                  </a:lnTo>
                  <a:cubicBezTo>
                    <a:pt x="130" y="1064"/>
                    <a:pt x="129" y="1063"/>
                    <a:pt x="129" y="1060"/>
                  </a:cubicBezTo>
                  <a:lnTo>
                    <a:pt x="129" y="1060"/>
                  </a:lnTo>
                  <a:cubicBezTo>
                    <a:pt x="127" y="1060"/>
                    <a:pt x="126" y="1059"/>
                    <a:pt x="126" y="1057"/>
                  </a:cubicBezTo>
                  <a:lnTo>
                    <a:pt x="126" y="1057"/>
                  </a:lnTo>
                  <a:cubicBezTo>
                    <a:pt x="122" y="1055"/>
                    <a:pt x="121" y="1049"/>
                    <a:pt x="118" y="1047"/>
                  </a:cubicBezTo>
                  <a:lnTo>
                    <a:pt x="118" y="1047"/>
                  </a:lnTo>
                  <a:cubicBezTo>
                    <a:pt x="117" y="1047"/>
                    <a:pt x="117" y="1044"/>
                    <a:pt x="117" y="1044"/>
                  </a:cubicBezTo>
                  <a:lnTo>
                    <a:pt x="117" y="1044"/>
                  </a:lnTo>
                  <a:cubicBezTo>
                    <a:pt x="117" y="1043"/>
                    <a:pt x="115" y="1043"/>
                    <a:pt x="114" y="1041"/>
                  </a:cubicBezTo>
                  <a:lnTo>
                    <a:pt x="114" y="1041"/>
                  </a:lnTo>
                  <a:cubicBezTo>
                    <a:pt x="111" y="1039"/>
                    <a:pt x="109" y="1033"/>
                    <a:pt x="106" y="1031"/>
                  </a:cubicBezTo>
                  <a:lnTo>
                    <a:pt x="106" y="1031"/>
                  </a:lnTo>
                  <a:cubicBezTo>
                    <a:pt x="103" y="1027"/>
                    <a:pt x="102" y="1023"/>
                    <a:pt x="99" y="1020"/>
                  </a:cubicBezTo>
                  <a:lnTo>
                    <a:pt x="99" y="1020"/>
                  </a:lnTo>
                  <a:cubicBezTo>
                    <a:pt x="99" y="1019"/>
                    <a:pt x="99" y="1016"/>
                    <a:pt x="99" y="1016"/>
                  </a:cubicBezTo>
                  <a:lnTo>
                    <a:pt x="99" y="1016"/>
                  </a:lnTo>
                  <a:cubicBezTo>
                    <a:pt x="95" y="1014"/>
                    <a:pt x="94" y="1008"/>
                    <a:pt x="91" y="1005"/>
                  </a:cubicBezTo>
                  <a:lnTo>
                    <a:pt x="91" y="1005"/>
                  </a:lnTo>
                  <a:cubicBezTo>
                    <a:pt x="88" y="1001"/>
                    <a:pt x="86" y="997"/>
                    <a:pt x="83" y="992"/>
                  </a:cubicBezTo>
                  <a:lnTo>
                    <a:pt x="83" y="992"/>
                  </a:lnTo>
                  <a:cubicBezTo>
                    <a:pt x="82" y="988"/>
                    <a:pt x="80" y="985"/>
                    <a:pt x="79" y="984"/>
                  </a:cubicBezTo>
                  <a:lnTo>
                    <a:pt x="79" y="984"/>
                  </a:lnTo>
                  <a:cubicBezTo>
                    <a:pt x="79" y="981"/>
                    <a:pt x="78" y="981"/>
                    <a:pt x="76" y="980"/>
                  </a:cubicBezTo>
                  <a:lnTo>
                    <a:pt x="76" y="980"/>
                  </a:lnTo>
                  <a:cubicBezTo>
                    <a:pt x="74" y="974"/>
                    <a:pt x="71" y="968"/>
                    <a:pt x="68" y="962"/>
                  </a:cubicBezTo>
                  <a:lnTo>
                    <a:pt x="68" y="962"/>
                  </a:lnTo>
                  <a:cubicBezTo>
                    <a:pt x="67" y="961"/>
                    <a:pt x="67" y="958"/>
                    <a:pt x="66" y="958"/>
                  </a:cubicBezTo>
                  <a:lnTo>
                    <a:pt x="66" y="958"/>
                  </a:lnTo>
                  <a:cubicBezTo>
                    <a:pt x="64" y="957"/>
                    <a:pt x="64" y="954"/>
                    <a:pt x="64" y="953"/>
                  </a:cubicBezTo>
                  <a:lnTo>
                    <a:pt x="64" y="953"/>
                  </a:lnTo>
                  <a:cubicBezTo>
                    <a:pt x="64" y="951"/>
                    <a:pt x="60" y="949"/>
                    <a:pt x="60" y="947"/>
                  </a:cubicBezTo>
                  <a:lnTo>
                    <a:pt x="60" y="947"/>
                  </a:lnTo>
                  <a:cubicBezTo>
                    <a:pt x="60" y="946"/>
                    <a:pt x="59" y="945"/>
                    <a:pt x="59" y="942"/>
                  </a:cubicBezTo>
                  <a:lnTo>
                    <a:pt x="59" y="942"/>
                  </a:lnTo>
                  <a:cubicBezTo>
                    <a:pt x="58" y="939"/>
                    <a:pt x="58" y="938"/>
                    <a:pt x="58" y="938"/>
                  </a:cubicBezTo>
                  <a:lnTo>
                    <a:pt x="58" y="938"/>
                  </a:lnTo>
                  <a:cubicBezTo>
                    <a:pt x="55" y="934"/>
                    <a:pt x="52" y="930"/>
                    <a:pt x="52" y="926"/>
                  </a:cubicBezTo>
                  <a:lnTo>
                    <a:pt x="52" y="926"/>
                  </a:lnTo>
                  <a:cubicBezTo>
                    <a:pt x="52" y="925"/>
                    <a:pt x="51" y="925"/>
                    <a:pt x="51" y="923"/>
                  </a:cubicBezTo>
                  <a:lnTo>
                    <a:pt x="51" y="923"/>
                  </a:lnTo>
                  <a:cubicBezTo>
                    <a:pt x="50" y="922"/>
                    <a:pt x="50" y="921"/>
                    <a:pt x="50" y="921"/>
                  </a:cubicBezTo>
                  <a:lnTo>
                    <a:pt x="50" y="921"/>
                  </a:lnTo>
                  <a:cubicBezTo>
                    <a:pt x="50" y="919"/>
                    <a:pt x="50" y="918"/>
                    <a:pt x="50" y="918"/>
                  </a:cubicBezTo>
                  <a:lnTo>
                    <a:pt x="50" y="918"/>
                  </a:lnTo>
                  <a:lnTo>
                    <a:pt x="50" y="918"/>
                  </a:lnTo>
                  <a:cubicBezTo>
                    <a:pt x="47" y="915"/>
                    <a:pt x="47" y="911"/>
                    <a:pt x="43" y="907"/>
                  </a:cubicBezTo>
                  <a:lnTo>
                    <a:pt x="43" y="907"/>
                  </a:lnTo>
                  <a:cubicBezTo>
                    <a:pt x="43" y="906"/>
                    <a:pt x="46" y="904"/>
                    <a:pt x="43" y="906"/>
                  </a:cubicBezTo>
                  <a:lnTo>
                    <a:pt x="43" y="904"/>
                  </a:lnTo>
                  <a:lnTo>
                    <a:pt x="43" y="904"/>
                  </a:lnTo>
                  <a:cubicBezTo>
                    <a:pt x="43" y="902"/>
                    <a:pt x="43" y="899"/>
                    <a:pt x="39" y="896"/>
                  </a:cubicBezTo>
                  <a:lnTo>
                    <a:pt x="39" y="896"/>
                  </a:lnTo>
                  <a:lnTo>
                    <a:pt x="39" y="896"/>
                  </a:lnTo>
                  <a:cubicBezTo>
                    <a:pt x="39" y="894"/>
                    <a:pt x="39" y="894"/>
                    <a:pt x="39" y="892"/>
                  </a:cubicBezTo>
                  <a:lnTo>
                    <a:pt x="39" y="892"/>
                  </a:lnTo>
                  <a:cubicBezTo>
                    <a:pt x="37" y="892"/>
                    <a:pt x="37" y="891"/>
                    <a:pt x="37" y="888"/>
                  </a:cubicBezTo>
                  <a:lnTo>
                    <a:pt x="37" y="888"/>
                  </a:lnTo>
                  <a:cubicBezTo>
                    <a:pt x="37" y="888"/>
                    <a:pt x="37" y="887"/>
                    <a:pt x="36" y="887"/>
                  </a:cubicBezTo>
                  <a:lnTo>
                    <a:pt x="36" y="887"/>
                  </a:lnTo>
                  <a:cubicBezTo>
                    <a:pt x="36" y="884"/>
                    <a:pt x="35" y="883"/>
                    <a:pt x="35" y="880"/>
                  </a:cubicBezTo>
                  <a:lnTo>
                    <a:pt x="35" y="880"/>
                  </a:lnTo>
                  <a:cubicBezTo>
                    <a:pt x="35" y="879"/>
                    <a:pt x="35" y="878"/>
                    <a:pt x="32" y="878"/>
                  </a:cubicBezTo>
                  <a:lnTo>
                    <a:pt x="32" y="878"/>
                  </a:lnTo>
                  <a:cubicBezTo>
                    <a:pt x="31" y="876"/>
                    <a:pt x="31" y="874"/>
                    <a:pt x="31" y="871"/>
                  </a:cubicBezTo>
                  <a:lnTo>
                    <a:pt x="31" y="871"/>
                  </a:lnTo>
                  <a:cubicBezTo>
                    <a:pt x="31" y="871"/>
                    <a:pt x="31" y="870"/>
                    <a:pt x="29" y="870"/>
                  </a:cubicBezTo>
                  <a:lnTo>
                    <a:pt x="29" y="870"/>
                  </a:lnTo>
                  <a:cubicBezTo>
                    <a:pt x="29" y="867"/>
                    <a:pt x="29" y="867"/>
                    <a:pt x="29" y="866"/>
                  </a:cubicBezTo>
                  <a:lnTo>
                    <a:pt x="29" y="866"/>
                  </a:lnTo>
                  <a:cubicBezTo>
                    <a:pt x="29" y="864"/>
                    <a:pt x="29" y="862"/>
                    <a:pt x="28" y="862"/>
                  </a:cubicBezTo>
                  <a:lnTo>
                    <a:pt x="28" y="862"/>
                  </a:lnTo>
                  <a:cubicBezTo>
                    <a:pt x="27" y="860"/>
                    <a:pt x="27" y="858"/>
                    <a:pt x="25" y="856"/>
                  </a:cubicBezTo>
                  <a:lnTo>
                    <a:pt x="25" y="856"/>
                  </a:lnTo>
                  <a:cubicBezTo>
                    <a:pt x="25" y="854"/>
                    <a:pt x="25" y="854"/>
                    <a:pt x="25" y="852"/>
                  </a:cubicBezTo>
                  <a:lnTo>
                    <a:pt x="25" y="852"/>
                  </a:lnTo>
                  <a:cubicBezTo>
                    <a:pt x="24" y="848"/>
                    <a:pt x="24" y="844"/>
                    <a:pt x="23" y="843"/>
                  </a:cubicBezTo>
                  <a:lnTo>
                    <a:pt x="23" y="843"/>
                  </a:lnTo>
                  <a:cubicBezTo>
                    <a:pt x="23" y="841"/>
                    <a:pt x="23" y="839"/>
                    <a:pt x="21" y="839"/>
                  </a:cubicBezTo>
                  <a:lnTo>
                    <a:pt x="21" y="839"/>
                  </a:lnTo>
                  <a:cubicBezTo>
                    <a:pt x="21" y="836"/>
                    <a:pt x="20" y="833"/>
                    <a:pt x="20" y="833"/>
                  </a:cubicBezTo>
                  <a:lnTo>
                    <a:pt x="20" y="833"/>
                  </a:lnTo>
                  <a:cubicBezTo>
                    <a:pt x="20" y="829"/>
                    <a:pt x="19" y="827"/>
                    <a:pt x="17" y="824"/>
                  </a:cubicBezTo>
                  <a:lnTo>
                    <a:pt x="17" y="824"/>
                  </a:lnTo>
                  <a:cubicBezTo>
                    <a:pt x="16" y="820"/>
                    <a:pt x="16" y="816"/>
                    <a:pt x="15" y="811"/>
                  </a:cubicBezTo>
                  <a:lnTo>
                    <a:pt x="15" y="811"/>
                  </a:lnTo>
                  <a:cubicBezTo>
                    <a:pt x="16" y="811"/>
                    <a:pt x="13" y="808"/>
                    <a:pt x="13" y="807"/>
                  </a:cubicBezTo>
                  <a:lnTo>
                    <a:pt x="13" y="801"/>
                  </a:lnTo>
                  <a:lnTo>
                    <a:pt x="13" y="801"/>
                  </a:lnTo>
                  <a:cubicBezTo>
                    <a:pt x="13" y="801"/>
                    <a:pt x="13" y="800"/>
                    <a:pt x="13" y="799"/>
                  </a:cubicBezTo>
                  <a:lnTo>
                    <a:pt x="13" y="799"/>
                  </a:lnTo>
                  <a:cubicBezTo>
                    <a:pt x="12" y="797"/>
                    <a:pt x="11" y="793"/>
                    <a:pt x="11" y="790"/>
                  </a:cubicBezTo>
                  <a:lnTo>
                    <a:pt x="11" y="790"/>
                  </a:lnTo>
                  <a:cubicBezTo>
                    <a:pt x="11" y="789"/>
                    <a:pt x="11" y="788"/>
                    <a:pt x="11" y="785"/>
                  </a:cubicBezTo>
                  <a:lnTo>
                    <a:pt x="11" y="785"/>
                  </a:lnTo>
                  <a:cubicBezTo>
                    <a:pt x="8" y="778"/>
                    <a:pt x="8" y="772"/>
                    <a:pt x="7" y="765"/>
                  </a:cubicBezTo>
                  <a:lnTo>
                    <a:pt x="7" y="761"/>
                  </a:lnTo>
                  <a:lnTo>
                    <a:pt x="7" y="761"/>
                  </a:lnTo>
                  <a:cubicBezTo>
                    <a:pt x="5" y="758"/>
                    <a:pt x="5" y="758"/>
                    <a:pt x="5" y="757"/>
                  </a:cubicBezTo>
                  <a:lnTo>
                    <a:pt x="5" y="757"/>
                  </a:lnTo>
                  <a:cubicBezTo>
                    <a:pt x="7" y="756"/>
                    <a:pt x="5" y="752"/>
                    <a:pt x="4" y="752"/>
                  </a:cubicBezTo>
                  <a:lnTo>
                    <a:pt x="4" y="743"/>
                  </a:lnTo>
                  <a:lnTo>
                    <a:pt x="4" y="743"/>
                  </a:lnTo>
                  <a:cubicBezTo>
                    <a:pt x="3" y="742"/>
                    <a:pt x="4" y="742"/>
                    <a:pt x="3" y="739"/>
                  </a:cubicBezTo>
                  <a:lnTo>
                    <a:pt x="3" y="733"/>
                  </a:lnTo>
                  <a:lnTo>
                    <a:pt x="3" y="733"/>
                  </a:lnTo>
                  <a:cubicBezTo>
                    <a:pt x="3" y="733"/>
                    <a:pt x="3" y="733"/>
                    <a:pt x="3" y="731"/>
                  </a:cubicBezTo>
                  <a:lnTo>
                    <a:pt x="3" y="731"/>
                  </a:lnTo>
                  <a:cubicBezTo>
                    <a:pt x="3" y="729"/>
                    <a:pt x="3" y="726"/>
                    <a:pt x="3" y="725"/>
                  </a:cubicBezTo>
                  <a:lnTo>
                    <a:pt x="3" y="725"/>
                  </a:lnTo>
                  <a:cubicBezTo>
                    <a:pt x="3" y="725"/>
                    <a:pt x="3" y="725"/>
                    <a:pt x="3" y="723"/>
                  </a:cubicBezTo>
                  <a:lnTo>
                    <a:pt x="3" y="723"/>
                  </a:lnTo>
                  <a:cubicBezTo>
                    <a:pt x="3" y="722"/>
                    <a:pt x="3" y="721"/>
                    <a:pt x="1" y="721"/>
                  </a:cubicBezTo>
                  <a:lnTo>
                    <a:pt x="1" y="718"/>
                  </a:lnTo>
                  <a:lnTo>
                    <a:pt x="1" y="713"/>
                  </a:lnTo>
                  <a:lnTo>
                    <a:pt x="1" y="706"/>
                  </a:lnTo>
                  <a:lnTo>
                    <a:pt x="1" y="706"/>
                  </a:lnTo>
                  <a:cubicBezTo>
                    <a:pt x="3" y="702"/>
                    <a:pt x="1" y="701"/>
                    <a:pt x="1" y="698"/>
                  </a:cubicBezTo>
                  <a:lnTo>
                    <a:pt x="1" y="698"/>
                  </a:lnTo>
                  <a:cubicBezTo>
                    <a:pt x="1" y="686"/>
                    <a:pt x="1" y="676"/>
                    <a:pt x="0" y="667"/>
                  </a:cubicBezTo>
                  <a:lnTo>
                    <a:pt x="0" y="660"/>
                  </a:lnTo>
                  <a:lnTo>
                    <a:pt x="0" y="660"/>
                  </a:lnTo>
                  <a:cubicBezTo>
                    <a:pt x="1" y="654"/>
                    <a:pt x="1" y="648"/>
                    <a:pt x="1" y="640"/>
                  </a:cubicBezTo>
                  <a:lnTo>
                    <a:pt x="1" y="640"/>
                  </a:lnTo>
                  <a:cubicBezTo>
                    <a:pt x="1" y="636"/>
                    <a:pt x="1" y="631"/>
                    <a:pt x="1" y="628"/>
                  </a:cubicBezTo>
                  <a:lnTo>
                    <a:pt x="1" y="628"/>
                  </a:lnTo>
                  <a:cubicBezTo>
                    <a:pt x="1" y="625"/>
                    <a:pt x="3" y="624"/>
                    <a:pt x="1" y="621"/>
                  </a:cubicBezTo>
                  <a:lnTo>
                    <a:pt x="1" y="615"/>
                  </a:lnTo>
                  <a:lnTo>
                    <a:pt x="1" y="615"/>
                  </a:lnTo>
                  <a:cubicBezTo>
                    <a:pt x="3" y="613"/>
                    <a:pt x="3" y="611"/>
                    <a:pt x="3" y="609"/>
                  </a:cubicBezTo>
                  <a:lnTo>
                    <a:pt x="3" y="608"/>
                  </a:lnTo>
                  <a:lnTo>
                    <a:pt x="3" y="608"/>
                  </a:lnTo>
                  <a:cubicBezTo>
                    <a:pt x="3" y="607"/>
                    <a:pt x="3" y="607"/>
                    <a:pt x="3" y="604"/>
                  </a:cubicBezTo>
                  <a:lnTo>
                    <a:pt x="3" y="604"/>
                  </a:lnTo>
                  <a:cubicBezTo>
                    <a:pt x="3" y="601"/>
                    <a:pt x="3" y="599"/>
                    <a:pt x="4" y="595"/>
                  </a:cubicBezTo>
                  <a:lnTo>
                    <a:pt x="4" y="595"/>
                  </a:lnTo>
                  <a:cubicBezTo>
                    <a:pt x="4" y="593"/>
                    <a:pt x="4" y="589"/>
                    <a:pt x="5" y="584"/>
                  </a:cubicBezTo>
                  <a:lnTo>
                    <a:pt x="5" y="584"/>
                  </a:lnTo>
                  <a:cubicBezTo>
                    <a:pt x="8" y="583"/>
                    <a:pt x="5" y="580"/>
                    <a:pt x="7" y="578"/>
                  </a:cubicBezTo>
                  <a:lnTo>
                    <a:pt x="7" y="578"/>
                  </a:lnTo>
                  <a:cubicBezTo>
                    <a:pt x="8" y="560"/>
                    <a:pt x="12" y="542"/>
                    <a:pt x="15" y="526"/>
                  </a:cubicBezTo>
                  <a:lnTo>
                    <a:pt x="15" y="526"/>
                  </a:lnTo>
                  <a:cubicBezTo>
                    <a:pt x="17" y="513"/>
                    <a:pt x="21" y="499"/>
                    <a:pt x="25" y="487"/>
                  </a:cubicBezTo>
                  <a:lnTo>
                    <a:pt x="25" y="487"/>
                  </a:lnTo>
                  <a:cubicBezTo>
                    <a:pt x="25" y="485"/>
                    <a:pt x="25" y="481"/>
                    <a:pt x="27" y="478"/>
                  </a:cubicBezTo>
                  <a:lnTo>
                    <a:pt x="27" y="478"/>
                  </a:lnTo>
                  <a:cubicBezTo>
                    <a:pt x="28" y="475"/>
                    <a:pt x="27" y="474"/>
                    <a:pt x="29" y="473"/>
                  </a:cubicBezTo>
                  <a:lnTo>
                    <a:pt x="29" y="473"/>
                  </a:lnTo>
                  <a:cubicBezTo>
                    <a:pt x="31" y="473"/>
                    <a:pt x="29" y="473"/>
                    <a:pt x="29" y="473"/>
                  </a:cubicBezTo>
                  <a:lnTo>
                    <a:pt x="29" y="473"/>
                  </a:lnTo>
                  <a:cubicBezTo>
                    <a:pt x="29" y="464"/>
                    <a:pt x="35" y="458"/>
                    <a:pt x="37" y="451"/>
                  </a:cubicBezTo>
                  <a:lnTo>
                    <a:pt x="37" y="451"/>
                  </a:lnTo>
                  <a:cubicBezTo>
                    <a:pt x="39" y="440"/>
                    <a:pt x="43" y="428"/>
                    <a:pt x="50" y="418"/>
                  </a:cubicBezTo>
                  <a:lnTo>
                    <a:pt x="50" y="418"/>
                  </a:lnTo>
                  <a:cubicBezTo>
                    <a:pt x="52" y="408"/>
                    <a:pt x="56" y="401"/>
                    <a:pt x="60" y="393"/>
                  </a:cubicBezTo>
                  <a:lnTo>
                    <a:pt x="60" y="393"/>
                  </a:lnTo>
                  <a:cubicBezTo>
                    <a:pt x="64" y="381"/>
                    <a:pt x="70" y="372"/>
                    <a:pt x="74" y="361"/>
                  </a:cubicBezTo>
                  <a:lnTo>
                    <a:pt x="74" y="361"/>
                  </a:lnTo>
                  <a:cubicBezTo>
                    <a:pt x="78" y="356"/>
                    <a:pt x="83" y="348"/>
                    <a:pt x="86" y="340"/>
                  </a:cubicBezTo>
                  <a:lnTo>
                    <a:pt x="86" y="340"/>
                  </a:lnTo>
                  <a:cubicBezTo>
                    <a:pt x="90" y="333"/>
                    <a:pt x="95" y="325"/>
                    <a:pt x="99" y="317"/>
                  </a:cubicBezTo>
                  <a:lnTo>
                    <a:pt x="99" y="317"/>
                  </a:lnTo>
                  <a:cubicBezTo>
                    <a:pt x="105" y="310"/>
                    <a:pt x="110" y="302"/>
                    <a:pt x="117" y="293"/>
                  </a:cubicBezTo>
                  <a:lnTo>
                    <a:pt x="117" y="293"/>
                  </a:lnTo>
                  <a:cubicBezTo>
                    <a:pt x="121" y="283"/>
                    <a:pt x="130" y="275"/>
                    <a:pt x="134" y="266"/>
                  </a:cubicBezTo>
                  <a:lnTo>
                    <a:pt x="134" y="266"/>
                  </a:lnTo>
                  <a:cubicBezTo>
                    <a:pt x="135" y="262"/>
                    <a:pt x="138" y="261"/>
                    <a:pt x="141" y="258"/>
                  </a:cubicBezTo>
                  <a:lnTo>
                    <a:pt x="141" y="258"/>
                  </a:lnTo>
                  <a:cubicBezTo>
                    <a:pt x="145" y="257"/>
                    <a:pt x="147" y="250"/>
                    <a:pt x="152" y="247"/>
                  </a:cubicBezTo>
                  <a:lnTo>
                    <a:pt x="152" y="247"/>
                  </a:lnTo>
                  <a:cubicBezTo>
                    <a:pt x="157" y="239"/>
                    <a:pt x="165" y="231"/>
                    <a:pt x="172" y="224"/>
                  </a:cubicBezTo>
                  <a:lnTo>
                    <a:pt x="172" y="224"/>
                  </a:lnTo>
                  <a:cubicBezTo>
                    <a:pt x="176" y="218"/>
                    <a:pt x="181" y="211"/>
                    <a:pt x="188" y="207"/>
                  </a:cubicBezTo>
                  <a:lnTo>
                    <a:pt x="188" y="207"/>
                  </a:lnTo>
                  <a:cubicBezTo>
                    <a:pt x="196" y="197"/>
                    <a:pt x="204" y="189"/>
                    <a:pt x="212" y="181"/>
                  </a:cubicBezTo>
                  <a:lnTo>
                    <a:pt x="212" y="181"/>
                  </a:lnTo>
                  <a:cubicBezTo>
                    <a:pt x="219" y="175"/>
                    <a:pt x="227" y="169"/>
                    <a:pt x="233" y="164"/>
                  </a:cubicBezTo>
                  <a:lnTo>
                    <a:pt x="233" y="164"/>
                  </a:lnTo>
                  <a:cubicBezTo>
                    <a:pt x="241" y="153"/>
                    <a:pt x="252" y="148"/>
                    <a:pt x="260" y="140"/>
                  </a:cubicBezTo>
                  <a:lnTo>
                    <a:pt x="260" y="140"/>
                  </a:lnTo>
                  <a:cubicBezTo>
                    <a:pt x="271" y="130"/>
                    <a:pt x="280" y="124"/>
                    <a:pt x="292" y="117"/>
                  </a:cubicBezTo>
                  <a:lnTo>
                    <a:pt x="292" y="117"/>
                  </a:lnTo>
                  <a:cubicBezTo>
                    <a:pt x="294" y="116"/>
                    <a:pt x="295" y="116"/>
                    <a:pt x="298" y="114"/>
                  </a:cubicBezTo>
                  <a:lnTo>
                    <a:pt x="298" y="114"/>
                  </a:lnTo>
                  <a:cubicBezTo>
                    <a:pt x="307" y="106"/>
                    <a:pt x="318" y="101"/>
                    <a:pt x="329" y="94"/>
                  </a:cubicBezTo>
                  <a:lnTo>
                    <a:pt x="329" y="94"/>
                  </a:lnTo>
                  <a:cubicBezTo>
                    <a:pt x="334" y="92"/>
                    <a:pt x="339" y="89"/>
                    <a:pt x="345" y="85"/>
                  </a:cubicBezTo>
                  <a:lnTo>
                    <a:pt x="345" y="85"/>
                  </a:lnTo>
                  <a:cubicBezTo>
                    <a:pt x="354" y="79"/>
                    <a:pt x="365" y="74"/>
                    <a:pt x="374" y="69"/>
                  </a:cubicBezTo>
                  <a:lnTo>
                    <a:pt x="374" y="69"/>
                  </a:lnTo>
                  <a:cubicBezTo>
                    <a:pt x="381" y="66"/>
                    <a:pt x="390" y="62"/>
                    <a:pt x="398" y="58"/>
                  </a:cubicBezTo>
                  <a:lnTo>
                    <a:pt x="398" y="58"/>
                  </a:lnTo>
                  <a:cubicBezTo>
                    <a:pt x="406" y="54"/>
                    <a:pt x="412" y="51"/>
                    <a:pt x="420" y="49"/>
                  </a:cubicBezTo>
                  <a:lnTo>
                    <a:pt x="420" y="49"/>
                  </a:lnTo>
                  <a:cubicBezTo>
                    <a:pt x="428" y="47"/>
                    <a:pt x="435" y="42"/>
                    <a:pt x="443" y="39"/>
                  </a:cubicBezTo>
                  <a:lnTo>
                    <a:pt x="443" y="39"/>
                  </a:lnTo>
                  <a:cubicBezTo>
                    <a:pt x="451" y="37"/>
                    <a:pt x="457" y="34"/>
                    <a:pt x="465" y="31"/>
                  </a:cubicBezTo>
                  <a:lnTo>
                    <a:pt x="465" y="31"/>
                  </a:lnTo>
                  <a:cubicBezTo>
                    <a:pt x="476" y="28"/>
                    <a:pt x="484" y="26"/>
                    <a:pt x="494" y="24"/>
                  </a:cubicBezTo>
                  <a:lnTo>
                    <a:pt x="494" y="24"/>
                  </a:lnTo>
                  <a:cubicBezTo>
                    <a:pt x="503" y="22"/>
                    <a:pt x="511" y="20"/>
                    <a:pt x="520" y="16"/>
                  </a:cubicBezTo>
                  <a:lnTo>
                    <a:pt x="520" y="16"/>
                  </a:lnTo>
                  <a:cubicBezTo>
                    <a:pt x="528" y="15"/>
                    <a:pt x="537" y="12"/>
                    <a:pt x="545" y="12"/>
                  </a:cubicBezTo>
                  <a:lnTo>
                    <a:pt x="545" y="12"/>
                  </a:lnTo>
                  <a:cubicBezTo>
                    <a:pt x="553" y="11"/>
                    <a:pt x="558" y="10"/>
                    <a:pt x="566" y="8"/>
                  </a:cubicBezTo>
                  <a:lnTo>
                    <a:pt x="566" y="8"/>
                  </a:lnTo>
                  <a:cubicBezTo>
                    <a:pt x="570" y="8"/>
                    <a:pt x="574" y="7"/>
                    <a:pt x="579" y="7"/>
                  </a:cubicBezTo>
                  <a:lnTo>
                    <a:pt x="579" y="7"/>
                  </a:lnTo>
                  <a:cubicBezTo>
                    <a:pt x="583" y="4"/>
                    <a:pt x="588" y="7"/>
                    <a:pt x="592" y="4"/>
                  </a:cubicBezTo>
                  <a:lnTo>
                    <a:pt x="592" y="4"/>
                  </a:lnTo>
                  <a:cubicBezTo>
                    <a:pt x="606" y="3"/>
                    <a:pt x="622" y="3"/>
                    <a:pt x="637" y="2"/>
                  </a:cubicBezTo>
                  <a:lnTo>
                    <a:pt x="661" y="2"/>
                  </a:lnTo>
                  <a:lnTo>
                    <a:pt x="661" y="2"/>
                  </a:lnTo>
                  <a:cubicBezTo>
                    <a:pt x="669" y="0"/>
                    <a:pt x="679" y="0"/>
                    <a:pt x="687" y="0"/>
                  </a:cubicBezTo>
                  <a:lnTo>
                    <a:pt x="687" y="0"/>
                  </a:lnTo>
                  <a:cubicBezTo>
                    <a:pt x="698" y="2"/>
                    <a:pt x="708" y="2"/>
                    <a:pt x="719" y="3"/>
                  </a:cubicBezTo>
                  <a:lnTo>
                    <a:pt x="723" y="3"/>
                  </a:lnTo>
                  <a:lnTo>
                    <a:pt x="723" y="3"/>
                  </a:lnTo>
                  <a:cubicBezTo>
                    <a:pt x="732" y="3"/>
                    <a:pt x="742" y="4"/>
                    <a:pt x="751" y="4"/>
                  </a:cubicBezTo>
                  <a:lnTo>
                    <a:pt x="751" y="4"/>
                  </a:lnTo>
                  <a:cubicBezTo>
                    <a:pt x="765" y="7"/>
                    <a:pt x="778" y="10"/>
                    <a:pt x="791" y="12"/>
                  </a:cubicBezTo>
                  <a:lnTo>
                    <a:pt x="791" y="12"/>
                  </a:lnTo>
                  <a:cubicBezTo>
                    <a:pt x="801" y="12"/>
                    <a:pt x="812" y="15"/>
                    <a:pt x="820" y="16"/>
                  </a:cubicBezTo>
                  <a:lnTo>
                    <a:pt x="820" y="16"/>
                  </a:lnTo>
                  <a:cubicBezTo>
                    <a:pt x="826" y="20"/>
                    <a:pt x="833" y="20"/>
                    <a:pt x="838" y="22"/>
                  </a:cubicBezTo>
                  <a:lnTo>
                    <a:pt x="838" y="22"/>
                  </a:lnTo>
                  <a:cubicBezTo>
                    <a:pt x="848" y="26"/>
                    <a:pt x="856" y="28"/>
                    <a:pt x="867" y="28"/>
                  </a:cubicBezTo>
                  <a:lnTo>
                    <a:pt x="867" y="28"/>
                  </a:lnTo>
                  <a:cubicBezTo>
                    <a:pt x="872" y="30"/>
                    <a:pt x="877" y="34"/>
                    <a:pt x="883" y="35"/>
                  </a:cubicBezTo>
                  <a:lnTo>
                    <a:pt x="883" y="35"/>
                  </a:lnTo>
                  <a:cubicBezTo>
                    <a:pt x="889" y="37"/>
                    <a:pt x="893" y="39"/>
                    <a:pt x="899" y="39"/>
                  </a:cubicBezTo>
                  <a:lnTo>
                    <a:pt x="899" y="39"/>
                  </a:lnTo>
                  <a:cubicBezTo>
                    <a:pt x="903" y="42"/>
                    <a:pt x="903" y="46"/>
                    <a:pt x="905" y="45"/>
                  </a:cubicBezTo>
                  <a:lnTo>
                    <a:pt x="905" y="45"/>
                  </a:lnTo>
                  <a:cubicBezTo>
                    <a:pt x="907" y="43"/>
                    <a:pt x="908" y="45"/>
                    <a:pt x="909" y="47"/>
                  </a:cubicBezTo>
                  <a:lnTo>
                    <a:pt x="909" y="47"/>
                  </a:lnTo>
                  <a:cubicBezTo>
                    <a:pt x="918" y="49"/>
                    <a:pt x="926" y="51"/>
                    <a:pt x="931" y="54"/>
                  </a:cubicBezTo>
                  <a:lnTo>
                    <a:pt x="931" y="54"/>
                  </a:lnTo>
                  <a:cubicBezTo>
                    <a:pt x="938" y="55"/>
                    <a:pt x="943" y="58"/>
                    <a:pt x="948" y="62"/>
                  </a:cubicBezTo>
                  <a:lnTo>
                    <a:pt x="948" y="62"/>
                  </a:lnTo>
                  <a:cubicBezTo>
                    <a:pt x="952" y="62"/>
                    <a:pt x="956" y="62"/>
                    <a:pt x="960" y="66"/>
                  </a:cubicBezTo>
                  <a:lnTo>
                    <a:pt x="960" y="66"/>
                  </a:lnTo>
                  <a:cubicBezTo>
                    <a:pt x="967" y="71"/>
                    <a:pt x="975" y="74"/>
                    <a:pt x="985" y="78"/>
                  </a:cubicBezTo>
                  <a:lnTo>
                    <a:pt x="985" y="78"/>
                  </a:lnTo>
                  <a:cubicBezTo>
                    <a:pt x="985" y="79"/>
                    <a:pt x="987" y="81"/>
                    <a:pt x="989" y="81"/>
                  </a:cubicBezTo>
                  <a:lnTo>
                    <a:pt x="989" y="81"/>
                  </a:lnTo>
                  <a:cubicBezTo>
                    <a:pt x="1002" y="89"/>
                    <a:pt x="1015" y="97"/>
                    <a:pt x="1029" y="106"/>
                  </a:cubicBezTo>
                  <a:lnTo>
                    <a:pt x="1029" y="106"/>
                  </a:lnTo>
                  <a:cubicBezTo>
                    <a:pt x="1036" y="109"/>
                    <a:pt x="1044" y="116"/>
                    <a:pt x="1052" y="121"/>
                  </a:cubicBezTo>
                  <a:lnTo>
                    <a:pt x="1052" y="121"/>
                  </a:lnTo>
                  <a:cubicBezTo>
                    <a:pt x="1065" y="130"/>
                    <a:pt x="1079" y="140"/>
                    <a:pt x="1092" y="151"/>
                  </a:cubicBezTo>
                  <a:lnTo>
                    <a:pt x="1092" y="151"/>
                  </a:lnTo>
                  <a:cubicBezTo>
                    <a:pt x="1100" y="157"/>
                    <a:pt x="1111" y="164"/>
                    <a:pt x="1117" y="173"/>
                  </a:cubicBezTo>
                  <a:lnTo>
                    <a:pt x="1117" y="173"/>
                  </a:lnTo>
                  <a:cubicBezTo>
                    <a:pt x="1124" y="179"/>
                    <a:pt x="1131" y="184"/>
                    <a:pt x="1136" y="191"/>
                  </a:cubicBezTo>
                  <a:lnTo>
                    <a:pt x="1136" y="191"/>
                  </a:lnTo>
                  <a:cubicBezTo>
                    <a:pt x="1143" y="196"/>
                    <a:pt x="1148" y="202"/>
                    <a:pt x="1154" y="207"/>
                  </a:cubicBezTo>
                  <a:lnTo>
                    <a:pt x="1154" y="207"/>
                  </a:lnTo>
                  <a:cubicBezTo>
                    <a:pt x="1162" y="216"/>
                    <a:pt x="1170" y="224"/>
                    <a:pt x="1176" y="234"/>
                  </a:cubicBezTo>
                  <a:lnTo>
                    <a:pt x="1176" y="234"/>
                  </a:lnTo>
                  <a:cubicBezTo>
                    <a:pt x="1183" y="239"/>
                    <a:pt x="1190" y="247"/>
                    <a:pt x="1194" y="255"/>
                  </a:cubicBezTo>
                  <a:lnTo>
                    <a:pt x="1194" y="255"/>
                  </a:lnTo>
                  <a:cubicBezTo>
                    <a:pt x="1199" y="261"/>
                    <a:pt x="1206" y="266"/>
                    <a:pt x="1209" y="275"/>
                  </a:cubicBezTo>
                  <a:lnTo>
                    <a:pt x="1209" y="275"/>
                  </a:lnTo>
                  <a:cubicBezTo>
                    <a:pt x="1218" y="285"/>
                    <a:pt x="1229" y="298"/>
                    <a:pt x="1234" y="312"/>
                  </a:cubicBezTo>
                  <a:lnTo>
                    <a:pt x="1234" y="312"/>
                  </a:lnTo>
                  <a:cubicBezTo>
                    <a:pt x="1242" y="325"/>
                    <a:pt x="1250" y="334"/>
                    <a:pt x="1257" y="348"/>
                  </a:cubicBezTo>
                  <a:lnTo>
                    <a:pt x="1257" y="348"/>
                  </a:lnTo>
                  <a:cubicBezTo>
                    <a:pt x="1261" y="356"/>
                    <a:pt x="1265" y="361"/>
                    <a:pt x="1268" y="371"/>
                  </a:cubicBezTo>
                  <a:lnTo>
                    <a:pt x="1268" y="371"/>
                  </a:lnTo>
                  <a:cubicBezTo>
                    <a:pt x="1273" y="380"/>
                    <a:pt x="1277" y="389"/>
                    <a:pt x="1281" y="399"/>
                  </a:cubicBezTo>
                  <a:lnTo>
                    <a:pt x="1281" y="399"/>
                  </a:lnTo>
                  <a:cubicBezTo>
                    <a:pt x="1285" y="408"/>
                    <a:pt x="1290" y="418"/>
                    <a:pt x="1293" y="427"/>
                  </a:cubicBezTo>
                  <a:lnTo>
                    <a:pt x="1293" y="427"/>
                  </a:lnTo>
                  <a:cubicBezTo>
                    <a:pt x="1295" y="430"/>
                    <a:pt x="1296" y="434"/>
                    <a:pt x="1297" y="438"/>
                  </a:cubicBezTo>
                  <a:lnTo>
                    <a:pt x="1297" y="438"/>
                  </a:lnTo>
                  <a:cubicBezTo>
                    <a:pt x="1301" y="444"/>
                    <a:pt x="1304" y="454"/>
                    <a:pt x="1307" y="462"/>
                  </a:cubicBezTo>
                  <a:lnTo>
                    <a:pt x="1307" y="462"/>
                  </a:lnTo>
                  <a:cubicBezTo>
                    <a:pt x="1309" y="471"/>
                    <a:pt x="1312" y="479"/>
                    <a:pt x="1315" y="489"/>
                  </a:cubicBezTo>
                  <a:lnTo>
                    <a:pt x="1315" y="489"/>
                  </a:lnTo>
                  <a:cubicBezTo>
                    <a:pt x="1316" y="493"/>
                    <a:pt x="1316" y="497"/>
                    <a:pt x="1317" y="499"/>
                  </a:cubicBezTo>
                  <a:lnTo>
                    <a:pt x="1317" y="499"/>
                  </a:lnTo>
                  <a:cubicBezTo>
                    <a:pt x="1323" y="518"/>
                    <a:pt x="1327" y="537"/>
                    <a:pt x="1329" y="556"/>
                  </a:cubicBezTo>
                  <a:lnTo>
                    <a:pt x="1329" y="556"/>
                  </a:lnTo>
                  <a:cubicBezTo>
                    <a:pt x="1331" y="566"/>
                    <a:pt x="1333" y="580"/>
                    <a:pt x="1335" y="589"/>
                  </a:cubicBezTo>
                  <a:lnTo>
                    <a:pt x="1335" y="589"/>
                  </a:lnTo>
                  <a:cubicBezTo>
                    <a:pt x="1336" y="599"/>
                    <a:pt x="1337" y="608"/>
                    <a:pt x="1337" y="616"/>
                  </a:cubicBezTo>
                  <a:lnTo>
                    <a:pt x="1337" y="616"/>
                  </a:lnTo>
                  <a:cubicBezTo>
                    <a:pt x="1337" y="624"/>
                    <a:pt x="1339" y="631"/>
                    <a:pt x="1339" y="638"/>
                  </a:cubicBezTo>
                  <a:lnTo>
                    <a:pt x="1339" y="638"/>
                  </a:lnTo>
                  <a:cubicBezTo>
                    <a:pt x="1339" y="654"/>
                    <a:pt x="1339" y="671"/>
                    <a:pt x="1339" y="688"/>
                  </a:cubicBezTo>
                  <a:lnTo>
                    <a:pt x="1339" y="688"/>
                  </a:lnTo>
                  <a:cubicBezTo>
                    <a:pt x="1339" y="701"/>
                    <a:pt x="1339" y="713"/>
                    <a:pt x="1337" y="725"/>
                  </a:cubicBezTo>
                  <a:lnTo>
                    <a:pt x="1337" y="725"/>
                  </a:lnTo>
                  <a:cubicBezTo>
                    <a:pt x="1336" y="734"/>
                    <a:pt x="1335" y="742"/>
                    <a:pt x="1335" y="749"/>
                  </a:cubicBezTo>
                  <a:lnTo>
                    <a:pt x="1335" y="749"/>
                  </a:lnTo>
                  <a:cubicBezTo>
                    <a:pt x="1333" y="757"/>
                    <a:pt x="1333" y="765"/>
                    <a:pt x="1331" y="772"/>
                  </a:cubicBezTo>
                  <a:lnTo>
                    <a:pt x="1331" y="772"/>
                  </a:lnTo>
                  <a:cubicBezTo>
                    <a:pt x="1331" y="780"/>
                    <a:pt x="1329" y="786"/>
                    <a:pt x="1327" y="794"/>
                  </a:cubicBezTo>
                  <a:lnTo>
                    <a:pt x="1327" y="794"/>
                  </a:lnTo>
                  <a:cubicBezTo>
                    <a:pt x="1325" y="804"/>
                    <a:pt x="1324" y="815"/>
                    <a:pt x="1321" y="824"/>
                  </a:cubicBezTo>
                  <a:lnTo>
                    <a:pt x="1321" y="824"/>
                  </a:lnTo>
                  <a:cubicBezTo>
                    <a:pt x="1320" y="829"/>
                    <a:pt x="1317" y="835"/>
                    <a:pt x="1317" y="840"/>
                  </a:cubicBezTo>
                  <a:lnTo>
                    <a:pt x="1317" y="840"/>
                  </a:lnTo>
                  <a:cubicBezTo>
                    <a:pt x="1313" y="847"/>
                    <a:pt x="1313" y="854"/>
                    <a:pt x="1312" y="860"/>
                  </a:cubicBezTo>
                  <a:lnTo>
                    <a:pt x="1312" y="860"/>
                  </a:lnTo>
                  <a:cubicBezTo>
                    <a:pt x="1308" y="870"/>
                    <a:pt x="1304" y="880"/>
                    <a:pt x="1301" y="891"/>
                  </a:cubicBezTo>
                  <a:lnTo>
                    <a:pt x="1301" y="891"/>
                  </a:lnTo>
                  <a:cubicBezTo>
                    <a:pt x="1299" y="899"/>
                    <a:pt x="1295" y="906"/>
                    <a:pt x="1292" y="914"/>
                  </a:cubicBezTo>
                  <a:lnTo>
                    <a:pt x="1292" y="914"/>
                  </a:lnTo>
                  <a:cubicBezTo>
                    <a:pt x="1290" y="921"/>
                    <a:pt x="1288" y="926"/>
                    <a:pt x="1285" y="931"/>
                  </a:cubicBezTo>
                  <a:lnTo>
                    <a:pt x="1285" y="931"/>
                  </a:lnTo>
                  <a:cubicBezTo>
                    <a:pt x="1281" y="938"/>
                    <a:pt x="1278" y="947"/>
                    <a:pt x="1276" y="953"/>
                  </a:cubicBezTo>
                  <a:lnTo>
                    <a:pt x="1276" y="953"/>
                  </a:lnTo>
                  <a:cubicBezTo>
                    <a:pt x="1272" y="961"/>
                    <a:pt x="1268" y="968"/>
                    <a:pt x="1265" y="974"/>
                  </a:cubicBezTo>
                  <a:lnTo>
                    <a:pt x="1265" y="974"/>
                  </a:lnTo>
                  <a:cubicBezTo>
                    <a:pt x="1264" y="978"/>
                    <a:pt x="1261" y="981"/>
                    <a:pt x="1258" y="985"/>
                  </a:cubicBezTo>
                  <a:lnTo>
                    <a:pt x="1258" y="985"/>
                  </a:lnTo>
                  <a:cubicBezTo>
                    <a:pt x="1257" y="988"/>
                    <a:pt x="1254" y="993"/>
                    <a:pt x="1253" y="997"/>
                  </a:cubicBezTo>
                  <a:lnTo>
                    <a:pt x="1253" y="997"/>
                  </a:lnTo>
                  <a:cubicBezTo>
                    <a:pt x="1252" y="998"/>
                    <a:pt x="1250" y="1001"/>
                    <a:pt x="1249" y="1002"/>
                  </a:cubicBezTo>
                  <a:lnTo>
                    <a:pt x="1249" y="1002"/>
                  </a:lnTo>
                  <a:cubicBezTo>
                    <a:pt x="1245" y="1012"/>
                    <a:pt x="1238" y="1021"/>
                    <a:pt x="1233" y="1031"/>
                  </a:cubicBezTo>
                  <a:lnTo>
                    <a:pt x="1233" y="1031"/>
                  </a:lnTo>
                  <a:cubicBezTo>
                    <a:pt x="1229" y="1037"/>
                    <a:pt x="1225" y="1043"/>
                    <a:pt x="1221" y="1048"/>
                  </a:cubicBezTo>
                  <a:lnTo>
                    <a:pt x="1221" y="1048"/>
                  </a:lnTo>
                  <a:cubicBezTo>
                    <a:pt x="1217" y="1053"/>
                    <a:pt x="1211" y="1057"/>
                    <a:pt x="1210" y="1065"/>
                  </a:cubicBezTo>
                  <a:lnTo>
                    <a:pt x="1210" y="1065"/>
                  </a:lnTo>
                  <a:cubicBezTo>
                    <a:pt x="1210" y="1065"/>
                    <a:pt x="1209" y="1065"/>
                    <a:pt x="1209" y="1067"/>
                  </a:cubicBezTo>
                  <a:lnTo>
                    <a:pt x="1209" y="1067"/>
                  </a:lnTo>
                  <a:cubicBezTo>
                    <a:pt x="1207" y="1067"/>
                    <a:pt x="1207" y="1069"/>
                    <a:pt x="1207" y="1069"/>
                  </a:cubicBezTo>
                  <a:lnTo>
                    <a:pt x="1207" y="1069"/>
                  </a:lnTo>
                  <a:cubicBezTo>
                    <a:pt x="1199" y="1080"/>
                    <a:pt x="1193" y="1088"/>
                    <a:pt x="1185" y="1098"/>
                  </a:cubicBezTo>
                  <a:lnTo>
                    <a:pt x="1185" y="1098"/>
                  </a:lnTo>
                  <a:cubicBezTo>
                    <a:pt x="1180" y="1099"/>
                    <a:pt x="1180" y="1100"/>
                    <a:pt x="1178" y="1102"/>
                  </a:cubicBezTo>
                  <a:lnTo>
                    <a:pt x="1178" y="1102"/>
                  </a:lnTo>
                  <a:cubicBezTo>
                    <a:pt x="1171" y="1112"/>
                    <a:pt x="1164" y="1120"/>
                    <a:pt x="1156" y="1127"/>
                  </a:cubicBezTo>
                  <a:lnTo>
                    <a:pt x="1156" y="1127"/>
                  </a:lnTo>
                  <a:cubicBezTo>
                    <a:pt x="1152" y="1131"/>
                    <a:pt x="1150" y="1134"/>
                    <a:pt x="1150" y="1137"/>
                  </a:cubicBezTo>
                  <a:lnTo>
                    <a:pt x="1150" y="1137"/>
                  </a:lnTo>
                  <a:cubicBezTo>
                    <a:pt x="1148" y="1137"/>
                    <a:pt x="1147" y="1137"/>
                    <a:pt x="1147" y="1139"/>
                  </a:cubicBezTo>
                  <a:lnTo>
                    <a:pt x="1147" y="1139"/>
                  </a:lnTo>
                  <a:cubicBezTo>
                    <a:pt x="1147" y="1139"/>
                    <a:pt x="1144" y="1141"/>
                    <a:pt x="1144" y="1139"/>
                  </a:cubicBezTo>
                  <a:lnTo>
                    <a:pt x="1144" y="1139"/>
                  </a:lnTo>
                  <a:cubicBezTo>
                    <a:pt x="1144" y="1139"/>
                    <a:pt x="1143" y="1139"/>
                    <a:pt x="1143" y="1141"/>
                  </a:cubicBezTo>
                  <a:lnTo>
                    <a:pt x="1143" y="1141"/>
                  </a:lnTo>
                  <a:cubicBezTo>
                    <a:pt x="1143" y="1143"/>
                    <a:pt x="1139" y="1145"/>
                    <a:pt x="1138" y="1147"/>
                  </a:cubicBezTo>
                  <a:lnTo>
                    <a:pt x="1138" y="1147"/>
                  </a:lnTo>
                  <a:cubicBezTo>
                    <a:pt x="1135" y="1150"/>
                    <a:pt x="1131" y="1153"/>
                    <a:pt x="1129" y="1157"/>
                  </a:cubicBezTo>
                  <a:lnTo>
                    <a:pt x="1129" y="1157"/>
                  </a:lnTo>
                  <a:cubicBezTo>
                    <a:pt x="1121" y="1163"/>
                    <a:pt x="1113" y="1169"/>
                    <a:pt x="1105" y="1175"/>
                  </a:cubicBezTo>
                  <a:lnTo>
                    <a:pt x="1105" y="1175"/>
                  </a:lnTo>
                  <a:cubicBezTo>
                    <a:pt x="1099" y="1184"/>
                    <a:pt x="1089" y="1189"/>
                    <a:pt x="1081" y="1196"/>
                  </a:cubicBezTo>
                  <a:lnTo>
                    <a:pt x="1081" y="1196"/>
                  </a:lnTo>
                  <a:cubicBezTo>
                    <a:pt x="1074" y="1202"/>
                    <a:pt x="1068" y="1208"/>
                    <a:pt x="1058" y="1213"/>
                  </a:cubicBezTo>
                  <a:lnTo>
                    <a:pt x="1058" y="1213"/>
                  </a:lnTo>
                  <a:cubicBezTo>
                    <a:pt x="1054" y="1217"/>
                    <a:pt x="1049" y="1222"/>
                    <a:pt x="1042" y="1224"/>
                  </a:cubicBezTo>
                  <a:lnTo>
                    <a:pt x="1042" y="1224"/>
                  </a:lnTo>
                  <a:cubicBezTo>
                    <a:pt x="1041" y="1225"/>
                    <a:pt x="1038" y="1226"/>
                    <a:pt x="1036" y="1226"/>
                  </a:cubicBezTo>
                  <a:lnTo>
                    <a:pt x="1036" y="1226"/>
                  </a:lnTo>
                  <a:cubicBezTo>
                    <a:pt x="1034" y="1230"/>
                    <a:pt x="1033" y="1233"/>
                    <a:pt x="1030" y="1234"/>
                  </a:cubicBezTo>
                  <a:lnTo>
                    <a:pt x="1030" y="1234"/>
                  </a:lnTo>
                  <a:cubicBezTo>
                    <a:pt x="1015" y="1244"/>
                    <a:pt x="999" y="1252"/>
                    <a:pt x="983" y="1261"/>
                  </a:cubicBezTo>
                  <a:lnTo>
                    <a:pt x="983" y="1261"/>
                  </a:lnTo>
                  <a:cubicBezTo>
                    <a:pt x="966" y="1269"/>
                    <a:pt x="950" y="1277"/>
                    <a:pt x="934" y="1284"/>
                  </a:cubicBezTo>
                  <a:lnTo>
                    <a:pt x="934" y="1284"/>
                  </a:lnTo>
                  <a:cubicBezTo>
                    <a:pt x="922" y="1290"/>
                    <a:pt x="912" y="1294"/>
                    <a:pt x="901" y="1298"/>
                  </a:cubicBezTo>
                  <a:lnTo>
                    <a:pt x="901" y="1298"/>
                  </a:lnTo>
                  <a:cubicBezTo>
                    <a:pt x="892" y="1302"/>
                    <a:pt x="881" y="1303"/>
                    <a:pt x="871" y="1307"/>
                  </a:cubicBezTo>
                  <a:lnTo>
                    <a:pt x="871" y="1307"/>
                  </a:lnTo>
                  <a:cubicBezTo>
                    <a:pt x="869" y="1308"/>
                    <a:pt x="867" y="1308"/>
                    <a:pt x="864" y="1311"/>
                  </a:cubicBezTo>
                  <a:lnTo>
                    <a:pt x="864" y="1311"/>
                  </a:lnTo>
                  <a:cubicBezTo>
                    <a:pt x="852" y="1312"/>
                    <a:pt x="840" y="1318"/>
                    <a:pt x="826" y="1320"/>
                  </a:cubicBezTo>
                  <a:lnTo>
                    <a:pt x="826" y="1320"/>
                  </a:lnTo>
                  <a:cubicBezTo>
                    <a:pt x="813" y="1324"/>
                    <a:pt x="798" y="1326"/>
                    <a:pt x="783" y="1328"/>
                  </a:cubicBezTo>
                  <a:lnTo>
                    <a:pt x="783" y="1328"/>
                  </a:lnTo>
                  <a:cubicBezTo>
                    <a:pt x="771" y="1330"/>
                    <a:pt x="758" y="1331"/>
                    <a:pt x="746" y="1334"/>
                  </a:cubicBezTo>
                  <a:lnTo>
                    <a:pt x="746" y="1334"/>
                  </a:lnTo>
                  <a:cubicBezTo>
                    <a:pt x="734" y="1335"/>
                    <a:pt x="720" y="1338"/>
                    <a:pt x="707" y="1338"/>
                  </a:cubicBezTo>
                  <a:lnTo>
                    <a:pt x="707" y="1338"/>
                  </a:lnTo>
                  <a:cubicBezTo>
                    <a:pt x="691" y="1338"/>
                    <a:pt x="675" y="1339"/>
                    <a:pt x="659" y="1339"/>
                  </a:cubicBezTo>
                  <a:lnTo>
                    <a:pt x="653" y="1339"/>
                  </a:lnTo>
                  <a:lnTo>
                    <a:pt x="653" y="1339"/>
                  </a:lnTo>
                  <a:cubicBezTo>
                    <a:pt x="651" y="1338"/>
                    <a:pt x="647" y="1338"/>
                    <a:pt x="643" y="1338"/>
                  </a:cubicBezTo>
                  <a:lnTo>
                    <a:pt x="640" y="1338"/>
                  </a:lnTo>
                  <a:lnTo>
                    <a:pt x="640" y="1338"/>
                  </a:lnTo>
                  <a:cubicBezTo>
                    <a:pt x="629" y="1338"/>
                    <a:pt x="620" y="1338"/>
                    <a:pt x="609" y="1335"/>
                  </a:cubicBezTo>
                  <a:lnTo>
                    <a:pt x="609" y="1335"/>
                  </a:lnTo>
                  <a:cubicBezTo>
                    <a:pt x="601" y="1335"/>
                    <a:pt x="594" y="1334"/>
                    <a:pt x="586" y="1334"/>
                  </a:cubicBezTo>
                  <a:lnTo>
                    <a:pt x="586" y="1334"/>
                  </a:lnTo>
                  <a:cubicBezTo>
                    <a:pt x="579" y="1331"/>
                    <a:pt x="574" y="1331"/>
                    <a:pt x="566" y="1330"/>
                  </a:cubicBezTo>
                  <a:lnTo>
                    <a:pt x="566" y="1330"/>
                  </a:lnTo>
                  <a:cubicBezTo>
                    <a:pt x="561" y="1330"/>
                    <a:pt x="553" y="1328"/>
                    <a:pt x="547" y="1327"/>
                  </a:cubicBezTo>
                  <a:lnTo>
                    <a:pt x="547" y="1327"/>
                  </a:lnTo>
                  <a:cubicBezTo>
                    <a:pt x="541" y="1326"/>
                    <a:pt x="535" y="1326"/>
                    <a:pt x="530" y="1324"/>
                  </a:cubicBezTo>
                  <a:lnTo>
                    <a:pt x="530" y="1324"/>
                  </a:lnTo>
                  <a:cubicBezTo>
                    <a:pt x="526" y="1322"/>
                    <a:pt x="520" y="1322"/>
                    <a:pt x="516" y="1320"/>
                  </a:cubicBezTo>
                  <a:lnTo>
                    <a:pt x="516" y="1320"/>
                  </a:lnTo>
                  <a:cubicBezTo>
                    <a:pt x="507" y="1319"/>
                    <a:pt x="499" y="1316"/>
                    <a:pt x="490" y="1315"/>
                  </a:cubicBezTo>
                  <a:lnTo>
                    <a:pt x="490" y="1315"/>
                  </a:lnTo>
                  <a:cubicBezTo>
                    <a:pt x="488" y="1312"/>
                    <a:pt x="487" y="1312"/>
                    <a:pt x="486" y="1312"/>
                  </a:cubicBezTo>
                  <a:lnTo>
                    <a:pt x="486" y="1312"/>
                  </a:lnTo>
                  <a:cubicBezTo>
                    <a:pt x="482" y="1312"/>
                    <a:pt x="480" y="1311"/>
                    <a:pt x="483" y="1308"/>
                  </a:cubicBezTo>
                  <a:lnTo>
                    <a:pt x="483" y="1308"/>
                  </a:lnTo>
                  <a:cubicBezTo>
                    <a:pt x="483" y="1307"/>
                    <a:pt x="484" y="1306"/>
                    <a:pt x="484" y="1306"/>
                  </a:cubicBezTo>
                  <a:lnTo>
                    <a:pt x="484" y="1306"/>
                  </a:lnTo>
                  <a:cubicBezTo>
                    <a:pt x="486" y="1303"/>
                    <a:pt x="486" y="1303"/>
                    <a:pt x="487" y="1303"/>
                  </a:cubicBezTo>
                  <a:lnTo>
                    <a:pt x="486" y="1303"/>
                  </a:lnTo>
                  <a:lnTo>
                    <a:pt x="486" y="1303"/>
                  </a:lnTo>
                  <a:cubicBezTo>
                    <a:pt x="490" y="1299"/>
                    <a:pt x="492" y="1294"/>
                    <a:pt x="494" y="1290"/>
                  </a:cubicBezTo>
                  <a:lnTo>
                    <a:pt x="494" y="1290"/>
                  </a:lnTo>
                  <a:cubicBezTo>
                    <a:pt x="502" y="1277"/>
                    <a:pt x="508" y="1265"/>
                    <a:pt x="515" y="1253"/>
                  </a:cubicBezTo>
                  <a:lnTo>
                    <a:pt x="515" y="1253"/>
                  </a:lnTo>
                  <a:cubicBezTo>
                    <a:pt x="520" y="1240"/>
                    <a:pt x="527" y="1226"/>
                    <a:pt x="533" y="1210"/>
                  </a:cubicBezTo>
                  <a:lnTo>
                    <a:pt x="533" y="1210"/>
                  </a:lnTo>
                  <a:cubicBezTo>
                    <a:pt x="538" y="1200"/>
                    <a:pt x="543" y="1185"/>
                    <a:pt x="547" y="1170"/>
                  </a:cubicBezTo>
                  <a:lnTo>
                    <a:pt x="547" y="1170"/>
                  </a:lnTo>
                  <a:cubicBezTo>
                    <a:pt x="547" y="1167"/>
                    <a:pt x="547" y="1167"/>
                    <a:pt x="549" y="1166"/>
                  </a:cubicBezTo>
                  <a:lnTo>
                    <a:pt x="549" y="1166"/>
                  </a:lnTo>
                  <a:cubicBezTo>
                    <a:pt x="551" y="1161"/>
                    <a:pt x="551" y="1154"/>
                    <a:pt x="553" y="1149"/>
                  </a:cubicBezTo>
                  <a:lnTo>
                    <a:pt x="553" y="1149"/>
                  </a:lnTo>
                  <a:cubicBezTo>
                    <a:pt x="555" y="1143"/>
                    <a:pt x="557" y="1139"/>
                    <a:pt x="558" y="1134"/>
                  </a:cubicBezTo>
                  <a:lnTo>
                    <a:pt x="558" y="1134"/>
                  </a:lnTo>
                  <a:cubicBezTo>
                    <a:pt x="561" y="1126"/>
                    <a:pt x="562" y="1116"/>
                    <a:pt x="563" y="1108"/>
                  </a:cubicBezTo>
                  <a:lnTo>
                    <a:pt x="563" y="1108"/>
                  </a:lnTo>
                  <a:cubicBezTo>
                    <a:pt x="566" y="1099"/>
                    <a:pt x="569" y="1091"/>
                    <a:pt x="570" y="1082"/>
                  </a:cubicBezTo>
                  <a:lnTo>
                    <a:pt x="570" y="1082"/>
                  </a:lnTo>
                  <a:cubicBezTo>
                    <a:pt x="574" y="1072"/>
                    <a:pt x="575" y="1064"/>
                    <a:pt x="578" y="1053"/>
                  </a:cubicBezTo>
                  <a:lnTo>
                    <a:pt x="578" y="1053"/>
                  </a:lnTo>
                  <a:cubicBezTo>
                    <a:pt x="579" y="1047"/>
                    <a:pt x="583" y="1037"/>
                    <a:pt x="583" y="1029"/>
                  </a:cubicBezTo>
                  <a:lnTo>
                    <a:pt x="583" y="1029"/>
                  </a:lnTo>
                  <a:cubicBezTo>
                    <a:pt x="585" y="1024"/>
                    <a:pt x="586" y="1020"/>
                    <a:pt x="588" y="1014"/>
                  </a:cubicBezTo>
                  <a:lnTo>
                    <a:pt x="588" y="1014"/>
                  </a:lnTo>
                  <a:cubicBezTo>
                    <a:pt x="590" y="1010"/>
                    <a:pt x="590" y="1005"/>
                    <a:pt x="592" y="1000"/>
                  </a:cubicBezTo>
                  <a:lnTo>
                    <a:pt x="592" y="1000"/>
                  </a:lnTo>
                  <a:cubicBezTo>
                    <a:pt x="593" y="997"/>
                    <a:pt x="596" y="993"/>
                    <a:pt x="594" y="988"/>
                  </a:cubicBezTo>
                  <a:lnTo>
                    <a:pt x="594" y="988"/>
                  </a:lnTo>
                  <a:cubicBezTo>
                    <a:pt x="598" y="994"/>
                    <a:pt x="601" y="998"/>
                    <a:pt x="606" y="1002"/>
                  </a:cubicBezTo>
                  <a:lnTo>
                    <a:pt x="606" y="1002"/>
                  </a:lnTo>
                  <a:cubicBezTo>
                    <a:pt x="608" y="1004"/>
                    <a:pt x="609" y="1006"/>
                    <a:pt x="610" y="1008"/>
                  </a:cubicBezTo>
                  <a:lnTo>
                    <a:pt x="610" y="1008"/>
                  </a:lnTo>
                  <a:cubicBezTo>
                    <a:pt x="624" y="1023"/>
                    <a:pt x="638" y="1033"/>
                    <a:pt x="656" y="1043"/>
                  </a:cubicBezTo>
                  <a:lnTo>
                    <a:pt x="656" y="1043"/>
                  </a:lnTo>
                  <a:cubicBezTo>
                    <a:pt x="663" y="1047"/>
                    <a:pt x="671" y="1049"/>
                    <a:pt x="679" y="1053"/>
                  </a:cubicBezTo>
                  <a:lnTo>
                    <a:pt x="679" y="1053"/>
                  </a:lnTo>
                  <a:cubicBezTo>
                    <a:pt x="681" y="1055"/>
                    <a:pt x="685" y="1055"/>
                    <a:pt x="689" y="1056"/>
                  </a:cubicBezTo>
                  <a:lnTo>
                    <a:pt x="689" y="1056"/>
                  </a:lnTo>
                  <a:cubicBezTo>
                    <a:pt x="700" y="1060"/>
                    <a:pt x="711" y="1064"/>
                    <a:pt x="722" y="1065"/>
                  </a:cubicBezTo>
                  <a:lnTo>
                    <a:pt x="722" y="1065"/>
                  </a:lnTo>
                  <a:cubicBezTo>
                    <a:pt x="730" y="1067"/>
                    <a:pt x="738" y="1067"/>
                    <a:pt x="744" y="1067"/>
                  </a:cubicBezTo>
                  <a:lnTo>
                    <a:pt x="744" y="1067"/>
                  </a:lnTo>
                  <a:cubicBezTo>
                    <a:pt x="758" y="1069"/>
                    <a:pt x="770" y="1067"/>
                    <a:pt x="782" y="1067"/>
                  </a:cubicBezTo>
                  <a:lnTo>
                    <a:pt x="785" y="1067"/>
                  </a:lnTo>
                  <a:lnTo>
                    <a:pt x="785" y="1067"/>
                  </a:lnTo>
                  <a:cubicBezTo>
                    <a:pt x="794" y="1067"/>
                    <a:pt x="804" y="1065"/>
                    <a:pt x="816" y="1064"/>
                  </a:cubicBezTo>
                  <a:lnTo>
                    <a:pt x="816" y="1064"/>
                  </a:lnTo>
                  <a:cubicBezTo>
                    <a:pt x="825" y="1063"/>
                    <a:pt x="834" y="1060"/>
                    <a:pt x="844" y="1056"/>
                  </a:cubicBezTo>
                  <a:lnTo>
                    <a:pt x="844" y="1056"/>
                  </a:lnTo>
                  <a:cubicBezTo>
                    <a:pt x="853" y="1055"/>
                    <a:pt x="864" y="1051"/>
                    <a:pt x="873" y="1048"/>
                  </a:cubicBezTo>
                  <a:lnTo>
                    <a:pt x="873" y="1048"/>
                  </a:lnTo>
                  <a:cubicBezTo>
                    <a:pt x="880" y="1044"/>
                    <a:pt x="888" y="1043"/>
                    <a:pt x="895" y="1040"/>
                  </a:cubicBezTo>
                  <a:lnTo>
                    <a:pt x="895" y="1040"/>
                  </a:lnTo>
                  <a:cubicBezTo>
                    <a:pt x="905" y="1033"/>
                    <a:pt x="915" y="1029"/>
                    <a:pt x="923" y="1024"/>
                  </a:cubicBezTo>
                  <a:lnTo>
                    <a:pt x="923" y="1024"/>
                  </a:lnTo>
                  <a:cubicBezTo>
                    <a:pt x="936" y="1016"/>
                    <a:pt x="948" y="1006"/>
                    <a:pt x="960" y="997"/>
                  </a:cubicBezTo>
                  <a:lnTo>
                    <a:pt x="960" y="997"/>
                  </a:lnTo>
                  <a:cubicBezTo>
                    <a:pt x="975" y="988"/>
                    <a:pt x="989" y="974"/>
                    <a:pt x="1001" y="961"/>
                  </a:cubicBezTo>
                  <a:lnTo>
                    <a:pt x="1001" y="961"/>
                  </a:lnTo>
                  <a:cubicBezTo>
                    <a:pt x="1003" y="957"/>
                    <a:pt x="1006" y="953"/>
                    <a:pt x="1009" y="951"/>
                  </a:cubicBezTo>
                  <a:lnTo>
                    <a:pt x="1009" y="951"/>
                  </a:lnTo>
                  <a:cubicBezTo>
                    <a:pt x="1013" y="947"/>
                    <a:pt x="1015" y="942"/>
                    <a:pt x="1018" y="938"/>
                  </a:cubicBezTo>
                  <a:lnTo>
                    <a:pt x="1018" y="938"/>
                  </a:lnTo>
                  <a:cubicBezTo>
                    <a:pt x="1019" y="938"/>
                    <a:pt x="1021" y="938"/>
                    <a:pt x="1021" y="937"/>
                  </a:cubicBezTo>
                  <a:lnTo>
                    <a:pt x="1021" y="937"/>
                  </a:lnTo>
                  <a:cubicBezTo>
                    <a:pt x="1022" y="935"/>
                    <a:pt x="1022" y="934"/>
                    <a:pt x="1022" y="934"/>
                  </a:cubicBezTo>
                  <a:lnTo>
                    <a:pt x="1022" y="934"/>
                  </a:lnTo>
                  <a:cubicBezTo>
                    <a:pt x="1028" y="926"/>
                    <a:pt x="1032" y="921"/>
                    <a:pt x="1038" y="914"/>
                  </a:cubicBezTo>
                  <a:lnTo>
                    <a:pt x="1038" y="914"/>
                  </a:lnTo>
                  <a:lnTo>
                    <a:pt x="1038" y="911"/>
                  </a:lnTo>
                  <a:lnTo>
                    <a:pt x="1038" y="911"/>
                  </a:lnTo>
                  <a:cubicBezTo>
                    <a:pt x="1042" y="906"/>
                    <a:pt x="1045" y="902"/>
                    <a:pt x="1048" y="896"/>
                  </a:cubicBezTo>
                  <a:lnTo>
                    <a:pt x="1048" y="896"/>
                  </a:lnTo>
                  <a:cubicBezTo>
                    <a:pt x="1049" y="894"/>
                    <a:pt x="1049" y="894"/>
                    <a:pt x="1049" y="892"/>
                  </a:cubicBezTo>
                  <a:lnTo>
                    <a:pt x="1049" y="892"/>
                  </a:lnTo>
                  <a:cubicBezTo>
                    <a:pt x="1053" y="887"/>
                    <a:pt x="1056" y="883"/>
                    <a:pt x="1058" y="879"/>
                  </a:cubicBezTo>
                  <a:lnTo>
                    <a:pt x="1058" y="879"/>
                  </a:lnTo>
                  <a:cubicBezTo>
                    <a:pt x="1058" y="879"/>
                    <a:pt x="1058" y="878"/>
                    <a:pt x="1058" y="876"/>
                  </a:cubicBezTo>
                  <a:lnTo>
                    <a:pt x="1058" y="876"/>
                  </a:lnTo>
                  <a:cubicBezTo>
                    <a:pt x="1065" y="866"/>
                    <a:pt x="1069" y="858"/>
                    <a:pt x="1072" y="847"/>
                  </a:cubicBezTo>
                  <a:lnTo>
                    <a:pt x="1072" y="847"/>
                  </a:lnTo>
                  <a:cubicBezTo>
                    <a:pt x="1074" y="847"/>
                    <a:pt x="1076" y="847"/>
                    <a:pt x="1076" y="848"/>
                  </a:cubicBezTo>
                  <a:lnTo>
                    <a:pt x="1076" y="848"/>
                  </a:lnTo>
                  <a:cubicBezTo>
                    <a:pt x="1076" y="847"/>
                    <a:pt x="1074" y="847"/>
                    <a:pt x="1074" y="844"/>
                  </a:cubicBezTo>
                  <a:lnTo>
                    <a:pt x="1074" y="844"/>
                  </a:lnTo>
                  <a:cubicBezTo>
                    <a:pt x="1079" y="836"/>
                    <a:pt x="1081" y="827"/>
                    <a:pt x="1084" y="819"/>
                  </a:cubicBezTo>
                  <a:lnTo>
                    <a:pt x="1085" y="819"/>
                  </a:lnTo>
                  <a:lnTo>
                    <a:pt x="1085" y="819"/>
                  </a:lnTo>
                  <a:cubicBezTo>
                    <a:pt x="1088" y="819"/>
                    <a:pt x="1088" y="819"/>
                    <a:pt x="1089" y="820"/>
                  </a:cubicBezTo>
                  <a:lnTo>
                    <a:pt x="1089" y="820"/>
                  </a:lnTo>
                  <a:cubicBezTo>
                    <a:pt x="1088" y="819"/>
                    <a:pt x="1085" y="816"/>
                    <a:pt x="1088" y="813"/>
                  </a:cubicBezTo>
                  <a:lnTo>
                    <a:pt x="1088" y="813"/>
                  </a:lnTo>
                  <a:cubicBezTo>
                    <a:pt x="1091" y="803"/>
                    <a:pt x="1093" y="793"/>
                    <a:pt x="1097" y="782"/>
                  </a:cubicBezTo>
                  <a:lnTo>
                    <a:pt x="1097" y="782"/>
                  </a:lnTo>
                  <a:cubicBezTo>
                    <a:pt x="1100" y="770"/>
                    <a:pt x="1103" y="758"/>
                    <a:pt x="1105" y="748"/>
                  </a:cubicBezTo>
                  <a:lnTo>
                    <a:pt x="1105" y="748"/>
                  </a:lnTo>
                  <a:cubicBezTo>
                    <a:pt x="1107" y="745"/>
                    <a:pt x="1107" y="742"/>
                    <a:pt x="1107" y="739"/>
                  </a:cubicBezTo>
                  <a:lnTo>
                    <a:pt x="1107" y="739"/>
                  </a:lnTo>
                  <a:cubicBezTo>
                    <a:pt x="1108" y="735"/>
                    <a:pt x="1108" y="733"/>
                    <a:pt x="1111" y="730"/>
                  </a:cubicBezTo>
                  <a:lnTo>
                    <a:pt x="1111" y="730"/>
                  </a:lnTo>
                  <a:cubicBezTo>
                    <a:pt x="1111" y="726"/>
                    <a:pt x="1111" y="725"/>
                    <a:pt x="1111" y="723"/>
                  </a:cubicBezTo>
                  <a:lnTo>
                    <a:pt x="1111" y="723"/>
                  </a:lnTo>
                  <a:cubicBezTo>
                    <a:pt x="1111" y="722"/>
                    <a:pt x="1111" y="721"/>
                    <a:pt x="1111" y="721"/>
                  </a:cubicBezTo>
                  <a:lnTo>
                    <a:pt x="1111" y="721"/>
                  </a:lnTo>
                  <a:cubicBezTo>
                    <a:pt x="1111" y="721"/>
                    <a:pt x="1111" y="718"/>
                    <a:pt x="1112" y="718"/>
                  </a:cubicBezTo>
                  <a:lnTo>
                    <a:pt x="1112" y="718"/>
                  </a:lnTo>
                  <a:lnTo>
                    <a:pt x="1112" y="721"/>
                  </a:lnTo>
                  <a:lnTo>
                    <a:pt x="1112" y="719"/>
                  </a:lnTo>
                  <a:lnTo>
                    <a:pt x="1112" y="719"/>
                  </a:lnTo>
                  <a:cubicBezTo>
                    <a:pt x="1112" y="717"/>
                    <a:pt x="1112" y="717"/>
                    <a:pt x="1112" y="715"/>
                  </a:cubicBezTo>
                  <a:lnTo>
                    <a:pt x="1112" y="715"/>
                  </a:lnTo>
                  <a:cubicBezTo>
                    <a:pt x="1112" y="710"/>
                    <a:pt x="1113" y="706"/>
                    <a:pt x="1113" y="701"/>
                  </a:cubicBezTo>
                  <a:lnTo>
                    <a:pt x="1113" y="701"/>
                  </a:lnTo>
                  <a:cubicBezTo>
                    <a:pt x="1115" y="701"/>
                    <a:pt x="1113" y="699"/>
                    <a:pt x="1115" y="698"/>
                  </a:cubicBezTo>
                  <a:lnTo>
                    <a:pt x="1115" y="694"/>
                  </a:lnTo>
                  <a:lnTo>
                    <a:pt x="1115" y="694"/>
                  </a:lnTo>
                  <a:cubicBezTo>
                    <a:pt x="1116" y="693"/>
                    <a:pt x="1116" y="691"/>
                    <a:pt x="1116" y="690"/>
                  </a:cubicBezTo>
                  <a:lnTo>
                    <a:pt x="1116" y="688"/>
                  </a:lnTo>
                  <a:lnTo>
                    <a:pt x="1116" y="688"/>
                  </a:lnTo>
                  <a:cubicBezTo>
                    <a:pt x="1116" y="687"/>
                    <a:pt x="1116" y="684"/>
                    <a:pt x="1116" y="684"/>
                  </a:cubicBezTo>
                  <a:lnTo>
                    <a:pt x="1116" y="684"/>
                  </a:lnTo>
                  <a:cubicBezTo>
                    <a:pt x="1116" y="683"/>
                    <a:pt x="1116" y="680"/>
                    <a:pt x="1116" y="679"/>
                  </a:cubicBezTo>
                  <a:lnTo>
                    <a:pt x="1116" y="679"/>
                  </a:lnTo>
                  <a:cubicBezTo>
                    <a:pt x="1117" y="675"/>
                    <a:pt x="1117" y="672"/>
                    <a:pt x="1117" y="668"/>
                  </a:cubicBezTo>
                  <a:lnTo>
                    <a:pt x="1117" y="667"/>
                  </a:lnTo>
                  <a:lnTo>
                    <a:pt x="1117" y="667"/>
                  </a:lnTo>
                  <a:cubicBezTo>
                    <a:pt x="1119" y="664"/>
                    <a:pt x="1119" y="663"/>
                    <a:pt x="1119" y="660"/>
                  </a:cubicBezTo>
                  <a:lnTo>
                    <a:pt x="1119" y="658"/>
                  </a:lnTo>
                  <a:lnTo>
                    <a:pt x="1119" y="651"/>
                  </a:lnTo>
                  <a:lnTo>
                    <a:pt x="1119" y="651"/>
                  </a:lnTo>
                  <a:cubicBezTo>
                    <a:pt x="1120" y="635"/>
                    <a:pt x="1121" y="617"/>
                    <a:pt x="1121" y="603"/>
                  </a:cubicBezTo>
                  <a:lnTo>
                    <a:pt x="1121" y="603"/>
                  </a:lnTo>
                  <a:cubicBezTo>
                    <a:pt x="1120" y="593"/>
                    <a:pt x="1120" y="583"/>
                    <a:pt x="1119" y="574"/>
                  </a:cubicBezTo>
                  <a:lnTo>
                    <a:pt x="1119" y="574"/>
                  </a:lnTo>
                  <a:cubicBezTo>
                    <a:pt x="1117" y="562"/>
                    <a:pt x="1116" y="549"/>
                    <a:pt x="1113" y="538"/>
                  </a:cubicBezTo>
                  <a:lnTo>
                    <a:pt x="1113" y="538"/>
                  </a:lnTo>
                  <a:cubicBezTo>
                    <a:pt x="1112" y="533"/>
                    <a:pt x="1111" y="526"/>
                    <a:pt x="1111" y="521"/>
                  </a:cubicBezTo>
                  <a:lnTo>
                    <a:pt x="1111" y="521"/>
                  </a:lnTo>
                  <a:cubicBezTo>
                    <a:pt x="1111" y="519"/>
                    <a:pt x="1111" y="518"/>
                    <a:pt x="1108" y="515"/>
                  </a:cubicBezTo>
                  <a:lnTo>
                    <a:pt x="1108" y="515"/>
                  </a:lnTo>
                  <a:lnTo>
                    <a:pt x="1108" y="515"/>
                  </a:lnTo>
                  <a:cubicBezTo>
                    <a:pt x="1111" y="513"/>
                    <a:pt x="1107" y="513"/>
                    <a:pt x="1107" y="511"/>
                  </a:cubicBezTo>
                  <a:lnTo>
                    <a:pt x="1107" y="511"/>
                  </a:lnTo>
                  <a:cubicBezTo>
                    <a:pt x="1104" y="501"/>
                    <a:pt x="1101" y="494"/>
                    <a:pt x="1099" y="486"/>
                  </a:cubicBezTo>
                  <a:lnTo>
                    <a:pt x="1099" y="486"/>
                  </a:lnTo>
                  <a:cubicBezTo>
                    <a:pt x="1097" y="485"/>
                    <a:pt x="1099" y="482"/>
                    <a:pt x="1097" y="479"/>
                  </a:cubicBezTo>
                  <a:lnTo>
                    <a:pt x="1097" y="479"/>
                  </a:lnTo>
                  <a:cubicBezTo>
                    <a:pt x="1095" y="478"/>
                    <a:pt x="1095" y="475"/>
                    <a:pt x="1093" y="474"/>
                  </a:cubicBezTo>
                  <a:lnTo>
                    <a:pt x="1093" y="474"/>
                  </a:lnTo>
                  <a:cubicBezTo>
                    <a:pt x="1092" y="470"/>
                    <a:pt x="1091" y="466"/>
                    <a:pt x="1089" y="462"/>
                  </a:cubicBezTo>
                  <a:lnTo>
                    <a:pt x="1089" y="462"/>
                  </a:lnTo>
                  <a:cubicBezTo>
                    <a:pt x="1084" y="451"/>
                    <a:pt x="1080" y="442"/>
                    <a:pt x="1072" y="431"/>
                  </a:cubicBezTo>
                  <a:lnTo>
                    <a:pt x="1072" y="431"/>
                  </a:lnTo>
                  <a:cubicBezTo>
                    <a:pt x="1068" y="420"/>
                    <a:pt x="1058" y="407"/>
                    <a:pt x="1052" y="396"/>
                  </a:cubicBezTo>
                  <a:lnTo>
                    <a:pt x="1052" y="396"/>
                  </a:lnTo>
                  <a:cubicBezTo>
                    <a:pt x="1045" y="387"/>
                    <a:pt x="1040" y="379"/>
                    <a:pt x="1033" y="371"/>
                  </a:cubicBezTo>
                  <a:lnTo>
                    <a:pt x="1033" y="371"/>
                  </a:lnTo>
                  <a:cubicBezTo>
                    <a:pt x="1030" y="369"/>
                    <a:pt x="1028" y="367"/>
                    <a:pt x="1025" y="363"/>
                  </a:cubicBezTo>
                  <a:lnTo>
                    <a:pt x="1025" y="363"/>
                  </a:lnTo>
                  <a:cubicBezTo>
                    <a:pt x="1025" y="361"/>
                    <a:pt x="1022" y="360"/>
                    <a:pt x="1021" y="358"/>
                  </a:cubicBezTo>
                  <a:lnTo>
                    <a:pt x="1021" y="358"/>
                  </a:lnTo>
                  <a:cubicBezTo>
                    <a:pt x="1021" y="357"/>
                    <a:pt x="1021" y="357"/>
                    <a:pt x="1019" y="357"/>
                  </a:cubicBezTo>
                  <a:lnTo>
                    <a:pt x="1019" y="357"/>
                  </a:lnTo>
                  <a:cubicBezTo>
                    <a:pt x="1013" y="349"/>
                    <a:pt x="1007" y="344"/>
                    <a:pt x="999" y="336"/>
                  </a:cubicBezTo>
                  <a:lnTo>
                    <a:pt x="999" y="336"/>
                  </a:lnTo>
                  <a:cubicBezTo>
                    <a:pt x="998" y="334"/>
                    <a:pt x="995" y="333"/>
                    <a:pt x="994" y="330"/>
                  </a:cubicBezTo>
                  <a:lnTo>
                    <a:pt x="994" y="330"/>
                  </a:lnTo>
                  <a:cubicBezTo>
                    <a:pt x="986" y="325"/>
                    <a:pt x="978" y="317"/>
                    <a:pt x="971" y="312"/>
                  </a:cubicBezTo>
                  <a:lnTo>
                    <a:pt x="971" y="312"/>
                  </a:lnTo>
                  <a:cubicBezTo>
                    <a:pt x="963" y="308"/>
                    <a:pt x="958" y="302"/>
                    <a:pt x="950" y="298"/>
                  </a:cubicBezTo>
                  <a:lnTo>
                    <a:pt x="950" y="298"/>
                  </a:lnTo>
                  <a:cubicBezTo>
                    <a:pt x="943" y="291"/>
                    <a:pt x="934" y="285"/>
                    <a:pt x="926" y="282"/>
                  </a:cubicBezTo>
                  <a:lnTo>
                    <a:pt x="926" y="282"/>
                  </a:lnTo>
                  <a:cubicBezTo>
                    <a:pt x="924" y="281"/>
                    <a:pt x="922" y="281"/>
                    <a:pt x="922" y="281"/>
                  </a:cubicBezTo>
                  <a:lnTo>
                    <a:pt x="922" y="281"/>
                  </a:lnTo>
                  <a:cubicBezTo>
                    <a:pt x="908" y="274"/>
                    <a:pt x="895" y="266"/>
                    <a:pt x="883" y="261"/>
                  </a:cubicBezTo>
                  <a:lnTo>
                    <a:pt x="883" y="261"/>
                  </a:lnTo>
                  <a:cubicBezTo>
                    <a:pt x="869" y="257"/>
                    <a:pt x="856" y="250"/>
                    <a:pt x="842" y="246"/>
                  </a:cubicBezTo>
                  <a:lnTo>
                    <a:pt x="842" y="246"/>
                  </a:lnTo>
                  <a:cubicBezTo>
                    <a:pt x="830" y="242"/>
                    <a:pt x="820" y="239"/>
                    <a:pt x="808" y="235"/>
                  </a:cubicBezTo>
                  <a:lnTo>
                    <a:pt x="808" y="235"/>
                  </a:lnTo>
                  <a:cubicBezTo>
                    <a:pt x="795" y="234"/>
                    <a:pt x="785" y="231"/>
                    <a:pt x="773" y="230"/>
                  </a:cubicBezTo>
                  <a:lnTo>
                    <a:pt x="773" y="230"/>
                  </a:lnTo>
                  <a:cubicBezTo>
                    <a:pt x="765" y="230"/>
                    <a:pt x="758" y="228"/>
                    <a:pt x="749" y="226"/>
                  </a:cubicBezTo>
                  <a:lnTo>
                    <a:pt x="740" y="226"/>
                  </a:lnTo>
                  <a:lnTo>
                    <a:pt x="740" y="226"/>
                  </a:lnTo>
                  <a:cubicBezTo>
                    <a:pt x="738" y="226"/>
                    <a:pt x="734" y="224"/>
                    <a:pt x="731" y="224"/>
                  </a:cubicBezTo>
                  <a:lnTo>
                    <a:pt x="731" y="224"/>
                  </a:lnTo>
                  <a:cubicBezTo>
                    <a:pt x="726" y="224"/>
                    <a:pt x="719" y="224"/>
                    <a:pt x="714" y="224"/>
                  </a:cubicBezTo>
                  <a:lnTo>
                    <a:pt x="712" y="224"/>
                  </a:lnTo>
                  <a:lnTo>
                    <a:pt x="708" y="224"/>
                  </a:lnTo>
                  <a:lnTo>
                    <a:pt x="665" y="224"/>
                  </a:lnTo>
                  <a:lnTo>
                    <a:pt x="665" y="224"/>
                  </a:lnTo>
                  <a:cubicBezTo>
                    <a:pt x="663" y="224"/>
                    <a:pt x="659" y="224"/>
                    <a:pt x="656" y="224"/>
                  </a:cubicBezTo>
                  <a:lnTo>
                    <a:pt x="652" y="224"/>
                  </a:lnTo>
                  <a:lnTo>
                    <a:pt x="652" y="224"/>
                  </a:lnTo>
                  <a:cubicBezTo>
                    <a:pt x="649" y="224"/>
                    <a:pt x="645" y="224"/>
                    <a:pt x="641" y="226"/>
                  </a:cubicBezTo>
                  <a:lnTo>
                    <a:pt x="641" y="226"/>
                  </a:lnTo>
                  <a:cubicBezTo>
                    <a:pt x="638" y="228"/>
                    <a:pt x="637" y="226"/>
                    <a:pt x="636" y="228"/>
                  </a:cubicBezTo>
                  <a:lnTo>
                    <a:pt x="636" y="228"/>
                  </a:lnTo>
                  <a:cubicBezTo>
                    <a:pt x="633" y="226"/>
                    <a:pt x="632" y="228"/>
                    <a:pt x="629" y="228"/>
                  </a:cubicBezTo>
                  <a:lnTo>
                    <a:pt x="625" y="228"/>
                  </a:lnTo>
                  <a:lnTo>
                    <a:pt x="625" y="228"/>
                  </a:lnTo>
                  <a:cubicBezTo>
                    <a:pt x="621" y="228"/>
                    <a:pt x="620" y="228"/>
                    <a:pt x="616" y="230"/>
                  </a:cubicBezTo>
                  <a:lnTo>
                    <a:pt x="616" y="230"/>
                  </a:lnTo>
                  <a:cubicBezTo>
                    <a:pt x="613" y="230"/>
                    <a:pt x="610" y="230"/>
                    <a:pt x="608" y="231"/>
                  </a:cubicBezTo>
                  <a:lnTo>
                    <a:pt x="601" y="231"/>
                  </a:lnTo>
                  <a:lnTo>
                    <a:pt x="601" y="231"/>
                  </a:lnTo>
                  <a:cubicBezTo>
                    <a:pt x="598" y="232"/>
                    <a:pt x="594" y="232"/>
                    <a:pt x="590" y="234"/>
                  </a:cubicBezTo>
                  <a:lnTo>
                    <a:pt x="585" y="234"/>
                  </a:lnTo>
                  <a:lnTo>
                    <a:pt x="583" y="234"/>
                  </a:lnTo>
                  <a:lnTo>
                    <a:pt x="583" y="234"/>
                  </a:lnTo>
                  <a:cubicBezTo>
                    <a:pt x="582" y="234"/>
                    <a:pt x="579" y="234"/>
                    <a:pt x="579" y="234"/>
                  </a:cubicBezTo>
                  <a:lnTo>
                    <a:pt x="579" y="234"/>
                  </a:lnTo>
                  <a:cubicBezTo>
                    <a:pt x="570" y="235"/>
                    <a:pt x="562" y="239"/>
                    <a:pt x="553" y="240"/>
                  </a:cubicBezTo>
                  <a:lnTo>
                    <a:pt x="547" y="240"/>
                  </a:lnTo>
                  <a:lnTo>
                    <a:pt x="547" y="240"/>
                  </a:lnTo>
                  <a:lnTo>
                    <a:pt x="547" y="240"/>
                  </a:lnTo>
                  <a:cubicBezTo>
                    <a:pt x="545" y="240"/>
                    <a:pt x="545" y="242"/>
                    <a:pt x="543" y="243"/>
                  </a:cubicBezTo>
                  <a:lnTo>
                    <a:pt x="541" y="243"/>
                  </a:lnTo>
                  <a:lnTo>
                    <a:pt x="541" y="243"/>
                  </a:lnTo>
                  <a:cubicBezTo>
                    <a:pt x="541" y="242"/>
                    <a:pt x="538" y="243"/>
                    <a:pt x="537" y="244"/>
                  </a:cubicBezTo>
                  <a:lnTo>
                    <a:pt x="535" y="244"/>
                  </a:lnTo>
                  <a:lnTo>
                    <a:pt x="535" y="244"/>
                  </a:lnTo>
                  <a:cubicBezTo>
                    <a:pt x="534" y="246"/>
                    <a:pt x="534" y="246"/>
                    <a:pt x="534" y="246"/>
                  </a:cubicBezTo>
                  <a:lnTo>
                    <a:pt x="534" y="246"/>
                  </a:lnTo>
                  <a:cubicBezTo>
                    <a:pt x="531" y="247"/>
                    <a:pt x="530" y="247"/>
                    <a:pt x="528" y="247"/>
                  </a:cubicBezTo>
                  <a:lnTo>
                    <a:pt x="528" y="247"/>
                  </a:lnTo>
                  <a:cubicBezTo>
                    <a:pt x="515" y="252"/>
                    <a:pt x="502" y="257"/>
                    <a:pt x="488" y="261"/>
                  </a:cubicBezTo>
                  <a:lnTo>
                    <a:pt x="488" y="261"/>
                  </a:lnTo>
                  <a:cubicBezTo>
                    <a:pt x="483" y="262"/>
                    <a:pt x="479" y="266"/>
                    <a:pt x="473" y="266"/>
                  </a:cubicBezTo>
                  <a:lnTo>
                    <a:pt x="473" y="266"/>
                  </a:lnTo>
                  <a:cubicBezTo>
                    <a:pt x="467" y="270"/>
                    <a:pt x="459" y="274"/>
                    <a:pt x="452" y="278"/>
                  </a:cubicBezTo>
                  <a:lnTo>
                    <a:pt x="452" y="278"/>
                  </a:lnTo>
                  <a:cubicBezTo>
                    <a:pt x="444" y="282"/>
                    <a:pt x="436" y="285"/>
                    <a:pt x="429" y="289"/>
                  </a:cubicBezTo>
                  <a:lnTo>
                    <a:pt x="429" y="289"/>
                  </a:lnTo>
                  <a:cubicBezTo>
                    <a:pt x="429" y="290"/>
                    <a:pt x="428" y="291"/>
                    <a:pt x="427" y="291"/>
                  </a:cubicBezTo>
                  <a:lnTo>
                    <a:pt x="427" y="291"/>
                  </a:lnTo>
                  <a:cubicBezTo>
                    <a:pt x="424" y="293"/>
                    <a:pt x="421" y="295"/>
                    <a:pt x="417" y="298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D762A90D-16B2-DA4E-A800-D78A7A2FA6EB}"/>
                </a:ext>
              </a:extLst>
            </p:cNvPr>
            <p:cNvGrpSpPr/>
            <p:nvPr userDrawn="1"/>
          </p:nvGrpSpPr>
          <p:grpSpPr>
            <a:xfrm>
              <a:off x="9673293" y="765373"/>
              <a:ext cx="1489801" cy="1489801"/>
              <a:chOff x="7303385" y="762239"/>
              <a:chExt cx="1035826" cy="1035826"/>
            </a:xfrm>
          </p:grpSpPr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3DDB3CC-E522-DE4E-84E3-ECC53BFB3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3385" y="762239"/>
                <a:ext cx="1035826" cy="1035826"/>
              </a:xfrm>
              <a:custGeom>
                <a:avLst/>
                <a:gdLst>
                  <a:gd name="T0" fmla="*/ 3054 w 3055"/>
                  <a:gd name="T1" fmla="*/ 1528 h 3057"/>
                  <a:gd name="T2" fmla="*/ 3054 w 3055"/>
                  <a:gd name="T3" fmla="*/ 1528 h 3057"/>
                  <a:gd name="T4" fmla="*/ 1528 w 3055"/>
                  <a:gd name="T5" fmla="*/ 3056 h 3057"/>
                  <a:gd name="T6" fmla="*/ 1528 w 3055"/>
                  <a:gd name="T7" fmla="*/ 3056 h 3057"/>
                  <a:gd name="T8" fmla="*/ 0 w 3055"/>
                  <a:gd name="T9" fmla="*/ 1528 h 3057"/>
                  <a:gd name="T10" fmla="*/ 0 w 3055"/>
                  <a:gd name="T11" fmla="*/ 1528 h 3057"/>
                  <a:gd name="T12" fmla="*/ 1528 w 3055"/>
                  <a:gd name="T13" fmla="*/ 0 h 3057"/>
                  <a:gd name="T14" fmla="*/ 1528 w 3055"/>
                  <a:gd name="T15" fmla="*/ 0 h 3057"/>
                  <a:gd name="T16" fmla="*/ 3054 w 3055"/>
                  <a:gd name="T17" fmla="*/ 1528 h 3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55" h="3057">
                    <a:moveTo>
                      <a:pt x="3054" y="1528"/>
                    </a:moveTo>
                    <a:lnTo>
                      <a:pt x="3054" y="1528"/>
                    </a:lnTo>
                    <a:cubicBezTo>
                      <a:pt x="3054" y="2372"/>
                      <a:pt x="2371" y="3056"/>
                      <a:pt x="1528" y="3056"/>
                    </a:cubicBezTo>
                    <a:lnTo>
                      <a:pt x="1528" y="3056"/>
                    </a:lnTo>
                    <a:cubicBezTo>
                      <a:pt x="684" y="3056"/>
                      <a:pt x="0" y="2372"/>
                      <a:pt x="0" y="1528"/>
                    </a:cubicBezTo>
                    <a:lnTo>
                      <a:pt x="0" y="1528"/>
                    </a:lnTo>
                    <a:cubicBezTo>
                      <a:pt x="0" y="684"/>
                      <a:pt x="684" y="0"/>
                      <a:pt x="1528" y="0"/>
                    </a:cubicBezTo>
                    <a:lnTo>
                      <a:pt x="1528" y="0"/>
                    </a:lnTo>
                    <a:cubicBezTo>
                      <a:pt x="2371" y="0"/>
                      <a:pt x="3054" y="684"/>
                      <a:pt x="3054" y="1528"/>
                    </a:cubicBezTo>
                  </a:path>
                </a:pathLst>
              </a:custGeom>
              <a:solidFill>
                <a:schemeClr val="accent1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93BB47D5-418E-7B49-B45E-F8D3BF683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3145" y="934129"/>
                <a:ext cx="334813" cy="693540"/>
              </a:xfrm>
              <a:custGeom>
                <a:avLst/>
                <a:gdLst>
                  <a:gd name="T0" fmla="*/ 0 w 987"/>
                  <a:gd name="T1" fmla="*/ 591 h 2047"/>
                  <a:gd name="T2" fmla="*/ 214 w 987"/>
                  <a:gd name="T3" fmla="*/ 591 h 2047"/>
                  <a:gd name="T4" fmla="*/ 214 w 987"/>
                  <a:gd name="T5" fmla="*/ 479 h 2047"/>
                  <a:gd name="T6" fmla="*/ 214 w 987"/>
                  <a:gd name="T7" fmla="*/ 479 h 2047"/>
                  <a:gd name="T8" fmla="*/ 253 w 987"/>
                  <a:gd name="T9" fmla="*/ 206 h 2047"/>
                  <a:gd name="T10" fmla="*/ 253 w 987"/>
                  <a:gd name="T11" fmla="*/ 206 h 2047"/>
                  <a:gd name="T12" fmla="*/ 397 w 987"/>
                  <a:gd name="T13" fmla="*/ 58 h 2047"/>
                  <a:gd name="T14" fmla="*/ 397 w 987"/>
                  <a:gd name="T15" fmla="*/ 58 h 2047"/>
                  <a:gd name="T16" fmla="*/ 664 w 987"/>
                  <a:gd name="T17" fmla="*/ 0 h 2047"/>
                  <a:gd name="T18" fmla="*/ 664 w 987"/>
                  <a:gd name="T19" fmla="*/ 0 h 2047"/>
                  <a:gd name="T20" fmla="*/ 986 w 987"/>
                  <a:gd name="T21" fmla="*/ 50 h 2047"/>
                  <a:gd name="T22" fmla="*/ 934 w 987"/>
                  <a:gd name="T23" fmla="*/ 320 h 2047"/>
                  <a:gd name="T24" fmla="*/ 934 w 987"/>
                  <a:gd name="T25" fmla="*/ 320 h 2047"/>
                  <a:gd name="T26" fmla="*/ 756 w 987"/>
                  <a:gd name="T27" fmla="*/ 297 h 2047"/>
                  <a:gd name="T28" fmla="*/ 756 w 987"/>
                  <a:gd name="T29" fmla="*/ 297 h 2047"/>
                  <a:gd name="T30" fmla="*/ 636 w 987"/>
                  <a:gd name="T31" fmla="*/ 336 h 2047"/>
                  <a:gd name="T32" fmla="*/ 636 w 987"/>
                  <a:gd name="T33" fmla="*/ 336 h 2047"/>
                  <a:gd name="T34" fmla="*/ 599 w 987"/>
                  <a:gd name="T35" fmla="*/ 486 h 2047"/>
                  <a:gd name="T36" fmla="*/ 599 w 987"/>
                  <a:gd name="T37" fmla="*/ 591 h 2047"/>
                  <a:gd name="T38" fmla="*/ 888 w 987"/>
                  <a:gd name="T39" fmla="*/ 591 h 2047"/>
                  <a:gd name="T40" fmla="*/ 888 w 987"/>
                  <a:gd name="T41" fmla="*/ 891 h 2047"/>
                  <a:gd name="T42" fmla="*/ 599 w 987"/>
                  <a:gd name="T43" fmla="*/ 891 h 2047"/>
                  <a:gd name="T44" fmla="*/ 599 w 987"/>
                  <a:gd name="T45" fmla="*/ 2046 h 2047"/>
                  <a:gd name="T46" fmla="*/ 214 w 987"/>
                  <a:gd name="T47" fmla="*/ 2046 h 2047"/>
                  <a:gd name="T48" fmla="*/ 214 w 987"/>
                  <a:gd name="T49" fmla="*/ 891 h 2047"/>
                  <a:gd name="T50" fmla="*/ 0 w 987"/>
                  <a:gd name="T51" fmla="*/ 891 h 2047"/>
                  <a:gd name="T52" fmla="*/ 0 w 987"/>
                  <a:gd name="T53" fmla="*/ 591 h 2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7" h="2047">
                    <a:moveTo>
                      <a:pt x="0" y="591"/>
                    </a:moveTo>
                    <a:lnTo>
                      <a:pt x="214" y="591"/>
                    </a:lnTo>
                    <a:lnTo>
                      <a:pt x="214" y="479"/>
                    </a:lnTo>
                    <a:lnTo>
                      <a:pt x="214" y="479"/>
                    </a:lnTo>
                    <a:cubicBezTo>
                      <a:pt x="214" y="357"/>
                      <a:pt x="228" y="266"/>
                      <a:pt x="253" y="206"/>
                    </a:cubicBezTo>
                    <a:lnTo>
                      <a:pt x="253" y="206"/>
                    </a:lnTo>
                    <a:cubicBezTo>
                      <a:pt x="280" y="145"/>
                      <a:pt x="328" y="96"/>
                      <a:pt x="397" y="58"/>
                    </a:cubicBezTo>
                    <a:lnTo>
                      <a:pt x="397" y="58"/>
                    </a:lnTo>
                    <a:cubicBezTo>
                      <a:pt x="468" y="21"/>
                      <a:pt x="555" y="0"/>
                      <a:pt x="664" y="0"/>
                    </a:cubicBezTo>
                    <a:lnTo>
                      <a:pt x="664" y="0"/>
                    </a:lnTo>
                    <a:cubicBezTo>
                      <a:pt x="773" y="0"/>
                      <a:pt x="880" y="18"/>
                      <a:pt x="986" y="50"/>
                    </a:cubicBezTo>
                    <a:lnTo>
                      <a:pt x="934" y="320"/>
                    </a:lnTo>
                    <a:lnTo>
                      <a:pt x="934" y="320"/>
                    </a:lnTo>
                    <a:cubicBezTo>
                      <a:pt x="873" y="305"/>
                      <a:pt x="814" y="297"/>
                      <a:pt x="756" y="297"/>
                    </a:cubicBezTo>
                    <a:lnTo>
                      <a:pt x="756" y="297"/>
                    </a:lnTo>
                    <a:cubicBezTo>
                      <a:pt x="701" y="297"/>
                      <a:pt x="660" y="310"/>
                      <a:pt x="636" y="336"/>
                    </a:cubicBezTo>
                    <a:lnTo>
                      <a:pt x="636" y="336"/>
                    </a:lnTo>
                    <a:cubicBezTo>
                      <a:pt x="612" y="363"/>
                      <a:pt x="599" y="414"/>
                      <a:pt x="599" y="486"/>
                    </a:cubicBezTo>
                    <a:lnTo>
                      <a:pt x="599" y="591"/>
                    </a:lnTo>
                    <a:lnTo>
                      <a:pt x="888" y="591"/>
                    </a:lnTo>
                    <a:lnTo>
                      <a:pt x="888" y="891"/>
                    </a:lnTo>
                    <a:lnTo>
                      <a:pt x="599" y="891"/>
                    </a:lnTo>
                    <a:lnTo>
                      <a:pt x="599" y="2046"/>
                    </a:lnTo>
                    <a:lnTo>
                      <a:pt x="214" y="2046"/>
                    </a:lnTo>
                    <a:lnTo>
                      <a:pt x="214" y="891"/>
                    </a:lnTo>
                    <a:lnTo>
                      <a:pt x="0" y="891"/>
                    </a:lnTo>
                    <a:lnTo>
                      <a:pt x="0" y="59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E6EECB8-94B3-5D4F-AE02-169741C7B5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062404" y="5903362"/>
              <a:ext cx="823370" cy="823367"/>
            </a:xfrm>
            <a:custGeom>
              <a:avLst/>
              <a:gdLst>
                <a:gd name="T0" fmla="*/ 1690 w 1691"/>
                <a:gd name="T1" fmla="*/ 845 h 1691"/>
                <a:gd name="T2" fmla="*/ 1690 w 1691"/>
                <a:gd name="T3" fmla="*/ 845 h 1691"/>
                <a:gd name="T4" fmla="*/ 845 w 1691"/>
                <a:gd name="T5" fmla="*/ 1690 h 1691"/>
                <a:gd name="T6" fmla="*/ 845 w 1691"/>
                <a:gd name="T7" fmla="*/ 1690 h 1691"/>
                <a:gd name="T8" fmla="*/ 0 w 1691"/>
                <a:gd name="T9" fmla="*/ 845 h 1691"/>
                <a:gd name="T10" fmla="*/ 0 w 1691"/>
                <a:gd name="T11" fmla="*/ 845 h 1691"/>
                <a:gd name="T12" fmla="*/ 845 w 1691"/>
                <a:gd name="T13" fmla="*/ 0 h 1691"/>
                <a:gd name="T14" fmla="*/ 845 w 1691"/>
                <a:gd name="T15" fmla="*/ 0 h 1691"/>
                <a:gd name="T16" fmla="*/ 1690 w 1691"/>
                <a:gd name="T17" fmla="*/ 845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1" h="1691">
                  <a:moveTo>
                    <a:pt x="1690" y="845"/>
                  </a:moveTo>
                  <a:lnTo>
                    <a:pt x="1690" y="845"/>
                  </a:lnTo>
                  <a:cubicBezTo>
                    <a:pt x="1690" y="1311"/>
                    <a:pt x="1311" y="1690"/>
                    <a:pt x="845" y="1690"/>
                  </a:cubicBezTo>
                  <a:lnTo>
                    <a:pt x="845" y="1690"/>
                  </a:lnTo>
                  <a:cubicBezTo>
                    <a:pt x="378" y="1690"/>
                    <a:pt x="0" y="1311"/>
                    <a:pt x="0" y="845"/>
                  </a:cubicBezTo>
                  <a:lnTo>
                    <a:pt x="0" y="845"/>
                  </a:lnTo>
                  <a:cubicBezTo>
                    <a:pt x="0" y="378"/>
                    <a:pt x="378" y="0"/>
                    <a:pt x="845" y="0"/>
                  </a:cubicBezTo>
                  <a:lnTo>
                    <a:pt x="845" y="0"/>
                  </a:lnTo>
                  <a:cubicBezTo>
                    <a:pt x="1311" y="0"/>
                    <a:pt x="1690" y="378"/>
                    <a:pt x="1690" y="845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1E5680E2-3069-B045-86F7-67C81B9856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386671" y="1171681"/>
              <a:ext cx="819070" cy="819069"/>
            </a:xfrm>
            <a:custGeom>
              <a:avLst/>
              <a:gdLst>
                <a:gd name="T0" fmla="*/ 1678 w 1679"/>
                <a:gd name="T1" fmla="*/ 840 h 1680"/>
                <a:gd name="T2" fmla="*/ 1678 w 1679"/>
                <a:gd name="T3" fmla="*/ 840 h 1680"/>
                <a:gd name="T4" fmla="*/ 838 w 1679"/>
                <a:gd name="T5" fmla="*/ 1679 h 1680"/>
                <a:gd name="T6" fmla="*/ 838 w 1679"/>
                <a:gd name="T7" fmla="*/ 1679 h 1680"/>
                <a:gd name="T8" fmla="*/ 0 w 1679"/>
                <a:gd name="T9" fmla="*/ 840 h 1680"/>
                <a:gd name="T10" fmla="*/ 0 w 1679"/>
                <a:gd name="T11" fmla="*/ 840 h 1680"/>
                <a:gd name="T12" fmla="*/ 838 w 1679"/>
                <a:gd name="T13" fmla="*/ 0 h 1680"/>
                <a:gd name="T14" fmla="*/ 838 w 1679"/>
                <a:gd name="T15" fmla="*/ 0 h 1680"/>
                <a:gd name="T16" fmla="*/ 1678 w 1679"/>
                <a:gd name="T17" fmla="*/ 840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9" h="1680">
                  <a:moveTo>
                    <a:pt x="1678" y="840"/>
                  </a:moveTo>
                  <a:lnTo>
                    <a:pt x="1678" y="840"/>
                  </a:lnTo>
                  <a:cubicBezTo>
                    <a:pt x="1678" y="1304"/>
                    <a:pt x="1303" y="1679"/>
                    <a:pt x="838" y="1679"/>
                  </a:cubicBezTo>
                  <a:lnTo>
                    <a:pt x="838" y="1679"/>
                  </a:lnTo>
                  <a:cubicBezTo>
                    <a:pt x="374" y="1679"/>
                    <a:pt x="0" y="1304"/>
                    <a:pt x="0" y="840"/>
                  </a:cubicBezTo>
                  <a:lnTo>
                    <a:pt x="0" y="840"/>
                  </a:lnTo>
                  <a:cubicBezTo>
                    <a:pt x="0" y="374"/>
                    <a:pt x="374" y="0"/>
                    <a:pt x="838" y="0"/>
                  </a:cubicBezTo>
                  <a:lnTo>
                    <a:pt x="838" y="0"/>
                  </a:lnTo>
                  <a:cubicBezTo>
                    <a:pt x="1303" y="0"/>
                    <a:pt x="1678" y="374"/>
                    <a:pt x="1678" y="840"/>
                  </a:cubicBezTo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33355D90-DE94-3246-9D72-A79726FF066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531406" y="-167635"/>
              <a:ext cx="455754" cy="455754"/>
            </a:xfrm>
            <a:custGeom>
              <a:avLst/>
              <a:gdLst>
                <a:gd name="T0" fmla="*/ 934 w 935"/>
                <a:gd name="T1" fmla="*/ 468 h 937"/>
                <a:gd name="T2" fmla="*/ 934 w 935"/>
                <a:gd name="T3" fmla="*/ 468 h 937"/>
                <a:gd name="T4" fmla="*/ 467 w 935"/>
                <a:gd name="T5" fmla="*/ 936 h 937"/>
                <a:gd name="T6" fmla="*/ 467 w 935"/>
                <a:gd name="T7" fmla="*/ 936 h 937"/>
                <a:gd name="T8" fmla="*/ 0 w 935"/>
                <a:gd name="T9" fmla="*/ 468 h 937"/>
                <a:gd name="T10" fmla="*/ 0 w 935"/>
                <a:gd name="T11" fmla="*/ 468 h 937"/>
                <a:gd name="T12" fmla="*/ 467 w 935"/>
                <a:gd name="T13" fmla="*/ 0 h 937"/>
                <a:gd name="T14" fmla="*/ 467 w 935"/>
                <a:gd name="T15" fmla="*/ 0 h 937"/>
                <a:gd name="T16" fmla="*/ 934 w 935"/>
                <a:gd name="T17" fmla="*/ 468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937">
                  <a:moveTo>
                    <a:pt x="934" y="468"/>
                  </a:moveTo>
                  <a:lnTo>
                    <a:pt x="934" y="468"/>
                  </a:lnTo>
                  <a:cubicBezTo>
                    <a:pt x="934" y="727"/>
                    <a:pt x="726" y="936"/>
                    <a:pt x="467" y="936"/>
                  </a:cubicBezTo>
                  <a:lnTo>
                    <a:pt x="467" y="936"/>
                  </a:lnTo>
                  <a:cubicBezTo>
                    <a:pt x="209" y="936"/>
                    <a:pt x="0" y="727"/>
                    <a:pt x="0" y="468"/>
                  </a:cubicBezTo>
                  <a:lnTo>
                    <a:pt x="0" y="468"/>
                  </a:lnTo>
                  <a:cubicBezTo>
                    <a:pt x="0" y="209"/>
                    <a:pt x="209" y="0"/>
                    <a:pt x="467" y="0"/>
                  </a:cubicBezTo>
                  <a:lnTo>
                    <a:pt x="467" y="0"/>
                  </a:lnTo>
                  <a:cubicBezTo>
                    <a:pt x="726" y="0"/>
                    <a:pt x="934" y="209"/>
                    <a:pt x="934" y="468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AA2A99C3-73C6-6540-AB01-D42D0E1B26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851376" y="2190680"/>
              <a:ext cx="793270" cy="793273"/>
            </a:xfrm>
            <a:custGeom>
              <a:avLst/>
              <a:gdLst>
                <a:gd name="T0" fmla="*/ 1625 w 1626"/>
                <a:gd name="T1" fmla="*/ 814 h 1627"/>
                <a:gd name="T2" fmla="*/ 1625 w 1626"/>
                <a:gd name="T3" fmla="*/ 814 h 1627"/>
                <a:gd name="T4" fmla="*/ 813 w 1626"/>
                <a:gd name="T5" fmla="*/ 1626 h 1627"/>
                <a:gd name="T6" fmla="*/ 813 w 1626"/>
                <a:gd name="T7" fmla="*/ 1626 h 1627"/>
                <a:gd name="T8" fmla="*/ 0 w 1626"/>
                <a:gd name="T9" fmla="*/ 814 h 1627"/>
                <a:gd name="T10" fmla="*/ 0 w 1626"/>
                <a:gd name="T11" fmla="*/ 814 h 1627"/>
                <a:gd name="T12" fmla="*/ 813 w 1626"/>
                <a:gd name="T13" fmla="*/ 0 h 1627"/>
                <a:gd name="T14" fmla="*/ 813 w 1626"/>
                <a:gd name="T15" fmla="*/ 0 h 1627"/>
                <a:gd name="T16" fmla="*/ 1625 w 1626"/>
                <a:gd name="T17" fmla="*/ 814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6" h="1627">
                  <a:moveTo>
                    <a:pt x="1625" y="814"/>
                  </a:moveTo>
                  <a:lnTo>
                    <a:pt x="1625" y="814"/>
                  </a:lnTo>
                  <a:cubicBezTo>
                    <a:pt x="1625" y="1262"/>
                    <a:pt x="1263" y="1626"/>
                    <a:pt x="813" y="1626"/>
                  </a:cubicBezTo>
                  <a:lnTo>
                    <a:pt x="813" y="1626"/>
                  </a:lnTo>
                  <a:cubicBezTo>
                    <a:pt x="364" y="1626"/>
                    <a:pt x="0" y="1262"/>
                    <a:pt x="0" y="814"/>
                  </a:cubicBezTo>
                  <a:lnTo>
                    <a:pt x="0" y="814"/>
                  </a:lnTo>
                  <a:cubicBezTo>
                    <a:pt x="0" y="362"/>
                    <a:pt x="364" y="0"/>
                    <a:pt x="813" y="0"/>
                  </a:cubicBezTo>
                  <a:lnTo>
                    <a:pt x="813" y="0"/>
                  </a:lnTo>
                  <a:cubicBezTo>
                    <a:pt x="1263" y="0"/>
                    <a:pt x="1625" y="362"/>
                    <a:pt x="1625" y="814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AE329ACC-226D-AE4E-95CE-28C0065886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62683" y="1866063"/>
              <a:ext cx="410610" cy="410608"/>
            </a:xfrm>
            <a:custGeom>
              <a:avLst/>
              <a:gdLst>
                <a:gd name="T0" fmla="*/ 841 w 842"/>
                <a:gd name="T1" fmla="*/ 420 h 842"/>
                <a:gd name="T2" fmla="*/ 841 w 842"/>
                <a:gd name="T3" fmla="*/ 420 h 842"/>
                <a:gd name="T4" fmla="*/ 420 w 842"/>
                <a:gd name="T5" fmla="*/ 841 h 842"/>
                <a:gd name="T6" fmla="*/ 420 w 842"/>
                <a:gd name="T7" fmla="*/ 841 h 842"/>
                <a:gd name="T8" fmla="*/ 0 w 842"/>
                <a:gd name="T9" fmla="*/ 420 h 842"/>
                <a:gd name="T10" fmla="*/ 0 w 842"/>
                <a:gd name="T11" fmla="*/ 420 h 842"/>
                <a:gd name="T12" fmla="*/ 420 w 842"/>
                <a:gd name="T13" fmla="*/ 0 h 842"/>
                <a:gd name="T14" fmla="*/ 420 w 842"/>
                <a:gd name="T15" fmla="*/ 0 h 842"/>
                <a:gd name="T16" fmla="*/ 841 w 842"/>
                <a:gd name="T17" fmla="*/ 42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2" h="842">
                  <a:moveTo>
                    <a:pt x="841" y="420"/>
                  </a:moveTo>
                  <a:lnTo>
                    <a:pt x="841" y="420"/>
                  </a:lnTo>
                  <a:cubicBezTo>
                    <a:pt x="841" y="655"/>
                    <a:pt x="653" y="841"/>
                    <a:pt x="420" y="841"/>
                  </a:cubicBezTo>
                  <a:lnTo>
                    <a:pt x="420" y="841"/>
                  </a:lnTo>
                  <a:cubicBezTo>
                    <a:pt x="188" y="841"/>
                    <a:pt x="0" y="655"/>
                    <a:pt x="0" y="420"/>
                  </a:cubicBezTo>
                  <a:lnTo>
                    <a:pt x="0" y="420"/>
                  </a:lnTo>
                  <a:cubicBezTo>
                    <a:pt x="0" y="188"/>
                    <a:pt x="188" y="0"/>
                    <a:pt x="420" y="0"/>
                  </a:cubicBezTo>
                  <a:lnTo>
                    <a:pt x="420" y="0"/>
                  </a:lnTo>
                  <a:cubicBezTo>
                    <a:pt x="653" y="0"/>
                    <a:pt x="841" y="188"/>
                    <a:pt x="841" y="420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6E2E394-A355-934F-AC1F-3FAE09AF5DC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0048" y="346163"/>
              <a:ext cx="705129" cy="705129"/>
            </a:xfrm>
            <a:custGeom>
              <a:avLst/>
              <a:gdLst>
                <a:gd name="T0" fmla="*/ 1447 w 1448"/>
                <a:gd name="T1" fmla="*/ 723 h 1448"/>
                <a:gd name="T2" fmla="*/ 1447 w 1448"/>
                <a:gd name="T3" fmla="*/ 723 h 1448"/>
                <a:gd name="T4" fmla="*/ 724 w 1448"/>
                <a:gd name="T5" fmla="*/ 1447 h 1448"/>
                <a:gd name="T6" fmla="*/ 724 w 1448"/>
                <a:gd name="T7" fmla="*/ 1447 h 1448"/>
                <a:gd name="T8" fmla="*/ 0 w 1448"/>
                <a:gd name="T9" fmla="*/ 723 h 1448"/>
                <a:gd name="T10" fmla="*/ 0 w 1448"/>
                <a:gd name="T11" fmla="*/ 723 h 1448"/>
                <a:gd name="T12" fmla="*/ 724 w 1448"/>
                <a:gd name="T13" fmla="*/ 0 h 1448"/>
                <a:gd name="T14" fmla="*/ 724 w 1448"/>
                <a:gd name="T15" fmla="*/ 0 h 1448"/>
                <a:gd name="T16" fmla="*/ 1447 w 1448"/>
                <a:gd name="T17" fmla="*/ 723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8" h="1448">
                  <a:moveTo>
                    <a:pt x="1447" y="723"/>
                  </a:moveTo>
                  <a:lnTo>
                    <a:pt x="1447" y="723"/>
                  </a:lnTo>
                  <a:cubicBezTo>
                    <a:pt x="1447" y="1123"/>
                    <a:pt x="1123" y="1447"/>
                    <a:pt x="724" y="1447"/>
                  </a:cubicBezTo>
                  <a:lnTo>
                    <a:pt x="724" y="1447"/>
                  </a:lnTo>
                  <a:cubicBezTo>
                    <a:pt x="324" y="1447"/>
                    <a:pt x="0" y="1123"/>
                    <a:pt x="0" y="723"/>
                  </a:cubicBezTo>
                  <a:lnTo>
                    <a:pt x="0" y="723"/>
                  </a:lnTo>
                  <a:cubicBezTo>
                    <a:pt x="0" y="323"/>
                    <a:pt x="324" y="0"/>
                    <a:pt x="724" y="0"/>
                  </a:cubicBezTo>
                  <a:lnTo>
                    <a:pt x="724" y="0"/>
                  </a:lnTo>
                  <a:cubicBezTo>
                    <a:pt x="1123" y="0"/>
                    <a:pt x="1447" y="323"/>
                    <a:pt x="1447" y="723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E2EEDB80-D921-C44D-9993-E53760EA832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464414" y="4536097"/>
              <a:ext cx="406308" cy="404159"/>
            </a:xfrm>
            <a:custGeom>
              <a:avLst/>
              <a:gdLst>
                <a:gd name="T0" fmla="*/ 831 w 832"/>
                <a:gd name="T1" fmla="*/ 415 h 830"/>
                <a:gd name="T2" fmla="*/ 831 w 832"/>
                <a:gd name="T3" fmla="*/ 415 h 830"/>
                <a:gd name="T4" fmla="*/ 415 w 832"/>
                <a:gd name="T5" fmla="*/ 829 h 830"/>
                <a:gd name="T6" fmla="*/ 415 w 832"/>
                <a:gd name="T7" fmla="*/ 829 h 830"/>
                <a:gd name="T8" fmla="*/ 0 w 832"/>
                <a:gd name="T9" fmla="*/ 415 h 830"/>
                <a:gd name="T10" fmla="*/ 0 w 832"/>
                <a:gd name="T11" fmla="*/ 415 h 830"/>
                <a:gd name="T12" fmla="*/ 415 w 832"/>
                <a:gd name="T13" fmla="*/ 0 h 830"/>
                <a:gd name="T14" fmla="*/ 415 w 832"/>
                <a:gd name="T15" fmla="*/ 0 h 830"/>
                <a:gd name="T16" fmla="*/ 831 w 832"/>
                <a:gd name="T17" fmla="*/ 415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0">
                  <a:moveTo>
                    <a:pt x="831" y="415"/>
                  </a:moveTo>
                  <a:lnTo>
                    <a:pt x="831" y="415"/>
                  </a:lnTo>
                  <a:cubicBezTo>
                    <a:pt x="831" y="642"/>
                    <a:pt x="644" y="829"/>
                    <a:pt x="415" y="829"/>
                  </a:cubicBezTo>
                  <a:lnTo>
                    <a:pt x="415" y="829"/>
                  </a:lnTo>
                  <a:cubicBezTo>
                    <a:pt x="185" y="829"/>
                    <a:pt x="0" y="642"/>
                    <a:pt x="0" y="415"/>
                  </a:cubicBezTo>
                  <a:lnTo>
                    <a:pt x="0" y="415"/>
                  </a:lnTo>
                  <a:cubicBezTo>
                    <a:pt x="0" y="185"/>
                    <a:pt x="185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5"/>
                    <a:pt x="831" y="415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800D2830-8113-0045-A1AE-22CC5C446F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236186" y="3147335"/>
              <a:ext cx="406311" cy="404159"/>
            </a:xfrm>
            <a:custGeom>
              <a:avLst/>
              <a:gdLst>
                <a:gd name="T0" fmla="*/ 831 w 832"/>
                <a:gd name="T1" fmla="*/ 416 h 831"/>
                <a:gd name="T2" fmla="*/ 831 w 832"/>
                <a:gd name="T3" fmla="*/ 416 h 831"/>
                <a:gd name="T4" fmla="*/ 415 w 832"/>
                <a:gd name="T5" fmla="*/ 830 h 831"/>
                <a:gd name="T6" fmla="*/ 415 w 832"/>
                <a:gd name="T7" fmla="*/ 830 h 831"/>
                <a:gd name="T8" fmla="*/ 0 w 832"/>
                <a:gd name="T9" fmla="*/ 416 h 831"/>
                <a:gd name="T10" fmla="*/ 0 w 832"/>
                <a:gd name="T11" fmla="*/ 416 h 831"/>
                <a:gd name="T12" fmla="*/ 415 w 832"/>
                <a:gd name="T13" fmla="*/ 0 h 831"/>
                <a:gd name="T14" fmla="*/ 415 w 832"/>
                <a:gd name="T15" fmla="*/ 0 h 831"/>
                <a:gd name="T16" fmla="*/ 831 w 832"/>
                <a:gd name="T17" fmla="*/ 41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1">
                  <a:moveTo>
                    <a:pt x="831" y="416"/>
                  </a:moveTo>
                  <a:lnTo>
                    <a:pt x="831" y="416"/>
                  </a:lnTo>
                  <a:cubicBezTo>
                    <a:pt x="831" y="645"/>
                    <a:pt x="644" y="830"/>
                    <a:pt x="415" y="830"/>
                  </a:cubicBezTo>
                  <a:lnTo>
                    <a:pt x="415" y="830"/>
                  </a:lnTo>
                  <a:cubicBezTo>
                    <a:pt x="187" y="830"/>
                    <a:pt x="0" y="645"/>
                    <a:pt x="0" y="416"/>
                  </a:cubicBezTo>
                  <a:lnTo>
                    <a:pt x="0" y="416"/>
                  </a:lnTo>
                  <a:cubicBezTo>
                    <a:pt x="0" y="186"/>
                    <a:pt x="187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6"/>
                    <a:pt x="831" y="416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26F60514-076A-F748-8AD8-8A7B6E1B184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871423" y="4480205"/>
              <a:ext cx="404159" cy="406308"/>
            </a:xfrm>
            <a:custGeom>
              <a:avLst/>
              <a:gdLst>
                <a:gd name="T0" fmla="*/ 829 w 830"/>
                <a:gd name="T1" fmla="*/ 416 h 832"/>
                <a:gd name="T2" fmla="*/ 829 w 830"/>
                <a:gd name="T3" fmla="*/ 416 h 832"/>
                <a:gd name="T4" fmla="*/ 416 w 830"/>
                <a:gd name="T5" fmla="*/ 831 h 832"/>
                <a:gd name="T6" fmla="*/ 416 w 830"/>
                <a:gd name="T7" fmla="*/ 831 h 832"/>
                <a:gd name="T8" fmla="*/ 0 w 830"/>
                <a:gd name="T9" fmla="*/ 416 h 832"/>
                <a:gd name="T10" fmla="*/ 0 w 830"/>
                <a:gd name="T11" fmla="*/ 416 h 832"/>
                <a:gd name="T12" fmla="*/ 416 w 830"/>
                <a:gd name="T13" fmla="*/ 0 h 832"/>
                <a:gd name="T14" fmla="*/ 416 w 830"/>
                <a:gd name="T15" fmla="*/ 0 h 832"/>
                <a:gd name="T16" fmla="*/ 829 w 830"/>
                <a:gd name="T17" fmla="*/ 416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0" h="832">
                  <a:moveTo>
                    <a:pt x="829" y="416"/>
                  </a:moveTo>
                  <a:lnTo>
                    <a:pt x="829" y="416"/>
                  </a:lnTo>
                  <a:cubicBezTo>
                    <a:pt x="829" y="644"/>
                    <a:pt x="644" y="831"/>
                    <a:pt x="416" y="831"/>
                  </a:cubicBezTo>
                  <a:lnTo>
                    <a:pt x="416" y="831"/>
                  </a:lnTo>
                  <a:cubicBezTo>
                    <a:pt x="186" y="831"/>
                    <a:pt x="0" y="644"/>
                    <a:pt x="0" y="416"/>
                  </a:cubicBezTo>
                  <a:lnTo>
                    <a:pt x="0" y="416"/>
                  </a:lnTo>
                  <a:cubicBezTo>
                    <a:pt x="0" y="187"/>
                    <a:pt x="186" y="0"/>
                    <a:pt x="416" y="0"/>
                  </a:cubicBezTo>
                  <a:lnTo>
                    <a:pt x="416" y="0"/>
                  </a:lnTo>
                  <a:cubicBezTo>
                    <a:pt x="644" y="0"/>
                    <a:pt x="829" y="187"/>
                    <a:pt x="829" y="416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2746329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orient="horz" pos="216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Picture Placeholder 13">
            <a:extLst>
              <a:ext uri="{FF2B5EF4-FFF2-40B4-BE49-F238E27FC236}">
                <a16:creationId xmlns:a16="http://schemas.microsoft.com/office/drawing/2014/main" id="{320510A6-CFA1-B949-A389-23542C07A0AF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5177813" y="1072511"/>
            <a:ext cx="4600800" cy="2970852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Oxygen" panose="02000503000000090004" pitchFamily="2" charset="77"/>
                <a:ea typeface="Roboto Regular" charset="0"/>
                <a:cs typeface="Abhaya Libre" panose="02000603000000000000" pitchFamily="2" charset="77"/>
              </a:defRPr>
            </a:lvl1pPr>
          </a:lstStyle>
          <a:p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2B66039-FAD4-2A43-8BE8-D5A9EC83D935}"/>
              </a:ext>
            </a:extLst>
          </p:cNvPr>
          <p:cNvGrpSpPr/>
          <p:nvPr userDrawn="1"/>
        </p:nvGrpSpPr>
        <p:grpSpPr>
          <a:xfrm>
            <a:off x="0" y="-190344"/>
            <a:ext cx="3086855" cy="7124253"/>
            <a:chOff x="0" y="-190344"/>
            <a:chExt cx="3086855" cy="7124253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C0058596-188E-0548-BC7E-1B0D33400F56}"/>
                </a:ext>
              </a:extLst>
            </p:cNvPr>
            <p:cNvSpPr/>
            <p:nvPr userDrawn="1"/>
          </p:nvSpPr>
          <p:spPr>
            <a:xfrm>
              <a:off x="0" y="4991496"/>
              <a:ext cx="1439782" cy="1509608"/>
            </a:xfrm>
            <a:custGeom>
              <a:avLst/>
              <a:gdLst>
                <a:gd name="connsiteX0" fmla="*/ 684978 w 1439782"/>
                <a:gd name="connsiteY0" fmla="*/ 0 h 1509608"/>
                <a:gd name="connsiteX1" fmla="*/ 1439782 w 1439782"/>
                <a:gd name="connsiteY1" fmla="*/ 755039 h 1509608"/>
                <a:gd name="connsiteX2" fmla="*/ 684978 w 1439782"/>
                <a:gd name="connsiteY2" fmla="*/ 1509608 h 1509608"/>
                <a:gd name="connsiteX3" fmla="*/ 58981 w 1439782"/>
                <a:gd name="connsiteY3" fmla="*/ 1177116 h 1509608"/>
                <a:gd name="connsiteX4" fmla="*/ 0 w 1439782"/>
                <a:gd name="connsiteY4" fmla="*/ 1068405 h 1509608"/>
                <a:gd name="connsiteX5" fmla="*/ 0 w 1439782"/>
                <a:gd name="connsiteY5" fmla="*/ 441787 h 1509608"/>
                <a:gd name="connsiteX6" fmla="*/ 58981 w 1439782"/>
                <a:gd name="connsiteY6" fmla="*/ 333019 h 1509608"/>
                <a:gd name="connsiteX7" fmla="*/ 684978 w 1439782"/>
                <a:gd name="connsiteY7" fmla="*/ 0 h 150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9782" h="1509608">
                  <a:moveTo>
                    <a:pt x="684978" y="0"/>
                  </a:moveTo>
                  <a:cubicBezTo>
                    <a:pt x="1101292" y="0"/>
                    <a:pt x="1439782" y="338336"/>
                    <a:pt x="1439782" y="755039"/>
                  </a:cubicBezTo>
                  <a:cubicBezTo>
                    <a:pt x="1439782" y="1172210"/>
                    <a:pt x="1101292" y="1509608"/>
                    <a:pt x="684978" y="1509608"/>
                  </a:cubicBezTo>
                  <a:cubicBezTo>
                    <a:pt x="424196" y="1509608"/>
                    <a:pt x="194546" y="1377812"/>
                    <a:pt x="58981" y="1177116"/>
                  </a:cubicBezTo>
                  <a:lnTo>
                    <a:pt x="0" y="1068405"/>
                  </a:lnTo>
                  <a:lnTo>
                    <a:pt x="0" y="441787"/>
                  </a:lnTo>
                  <a:lnTo>
                    <a:pt x="58981" y="333019"/>
                  </a:lnTo>
                  <a:cubicBezTo>
                    <a:pt x="194546" y="132163"/>
                    <a:pt x="424196" y="0"/>
                    <a:pt x="684978" y="0"/>
                  </a:cubicBezTo>
                  <a:close/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6EEAAF7-FFCA-CC47-9978-C2968536EB59}"/>
                </a:ext>
              </a:extLst>
            </p:cNvPr>
            <p:cNvSpPr/>
            <p:nvPr userDrawn="1"/>
          </p:nvSpPr>
          <p:spPr>
            <a:xfrm>
              <a:off x="1" y="2064429"/>
              <a:ext cx="1617681" cy="1803349"/>
            </a:xfrm>
            <a:custGeom>
              <a:avLst/>
              <a:gdLst>
                <a:gd name="connsiteX0" fmla="*/ 715208 w 1617681"/>
                <a:gd name="connsiteY0" fmla="*/ 0 h 1803349"/>
                <a:gd name="connsiteX1" fmla="*/ 1617681 w 1617681"/>
                <a:gd name="connsiteY1" fmla="*/ 902144 h 1803349"/>
                <a:gd name="connsiteX2" fmla="*/ 715208 w 1617681"/>
                <a:gd name="connsiteY2" fmla="*/ 1803349 h 1803349"/>
                <a:gd name="connsiteX3" fmla="*/ 76757 w 1617681"/>
                <a:gd name="connsiteY3" fmla="*/ 1539306 h 1803349"/>
                <a:gd name="connsiteX4" fmla="*/ 0 w 1617681"/>
                <a:gd name="connsiteY4" fmla="*/ 1446451 h 1803349"/>
                <a:gd name="connsiteX5" fmla="*/ 0 w 1617681"/>
                <a:gd name="connsiteY5" fmla="*/ 356897 h 1803349"/>
                <a:gd name="connsiteX6" fmla="*/ 76757 w 1617681"/>
                <a:gd name="connsiteY6" fmla="*/ 263985 h 1803349"/>
                <a:gd name="connsiteX7" fmla="*/ 715208 w 1617681"/>
                <a:gd name="connsiteY7" fmla="*/ 0 h 18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7681" h="1803349">
                  <a:moveTo>
                    <a:pt x="715208" y="0"/>
                  </a:moveTo>
                  <a:cubicBezTo>
                    <a:pt x="1214289" y="0"/>
                    <a:pt x="1617681" y="403245"/>
                    <a:pt x="1617681" y="902144"/>
                  </a:cubicBezTo>
                  <a:cubicBezTo>
                    <a:pt x="1617681" y="1399635"/>
                    <a:pt x="1214289" y="1803349"/>
                    <a:pt x="715208" y="1803349"/>
                  </a:cubicBezTo>
                  <a:cubicBezTo>
                    <a:pt x="465902" y="1803349"/>
                    <a:pt x="240166" y="1702421"/>
                    <a:pt x="76757" y="1539306"/>
                  </a:cubicBezTo>
                  <a:lnTo>
                    <a:pt x="0" y="1446451"/>
                  </a:lnTo>
                  <a:lnTo>
                    <a:pt x="0" y="356897"/>
                  </a:lnTo>
                  <a:lnTo>
                    <a:pt x="76757" y="263985"/>
                  </a:lnTo>
                  <a:cubicBezTo>
                    <a:pt x="240166" y="100811"/>
                    <a:pt x="465902" y="0"/>
                    <a:pt x="715208" y="0"/>
                  </a:cubicBezTo>
                  <a:close/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25" name="Freeform 5">
              <a:extLst>
                <a:ext uri="{FF2B5EF4-FFF2-40B4-BE49-F238E27FC236}">
                  <a16:creationId xmlns:a16="http://schemas.microsoft.com/office/drawing/2014/main" id="{627DB95D-CABA-454E-AED6-67F694FBE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9159" y="5276962"/>
              <a:ext cx="1317696" cy="1317696"/>
            </a:xfrm>
            <a:custGeom>
              <a:avLst/>
              <a:gdLst>
                <a:gd name="T0" fmla="*/ 2806 w 2807"/>
                <a:gd name="T1" fmla="*/ 1405 h 2811"/>
                <a:gd name="T2" fmla="*/ 2806 w 2807"/>
                <a:gd name="T3" fmla="*/ 1405 h 2811"/>
                <a:gd name="T4" fmla="*/ 1403 w 2807"/>
                <a:gd name="T5" fmla="*/ 2810 h 2811"/>
                <a:gd name="T6" fmla="*/ 1403 w 2807"/>
                <a:gd name="T7" fmla="*/ 2810 h 2811"/>
                <a:gd name="T8" fmla="*/ 0 w 2807"/>
                <a:gd name="T9" fmla="*/ 1405 h 2811"/>
                <a:gd name="T10" fmla="*/ 0 w 2807"/>
                <a:gd name="T11" fmla="*/ 1405 h 2811"/>
                <a:gd name="T12" fmla="*/ 1403 w 2807"/>
                <a:gd name="T13" fmla="*/ 0 h 2811"/>
                <a:gd name="T14" fmla="*/ 1403 w 2807"/>
                <a:gd name="T15" fmla="*/ 0 h 2811"/>
                <a:gd name="T16" fmla="*/ 2806 w 2807"/>
                <a:gd name="T17" fmla="*/ 1405 h 2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07" h="2811">
                  <a:moveTo>
                    <a:pt x="2806" y="1405"/>
                  </a:moveTo>
                  <a:lnTo>
                    <a:pt x="2806" y="1405"/>
                  </a:lnTo>
                  <a:cubicBezTo>
                    <a:pt x="2806" y="2180"/>
                    <a:pt x="2179" y="2810"/>
                    <a:pt x="1403" y="2810"/>
                  </a:cubicBezTo>
                  <a:lnTo>
                    <a:pt x="1403" y="2810"/>
                  </a:lnTo>
                  <a:cubicBezTo>
                    <a:pt x="629" y="2810"/>
                    <a:pt x="0" y="2180"/>
                    <a:pt x="0" y="1405"/>
                  </a:cubicBezTo>
                  <a:lnTo>
                    <a:pt x="0" y="1405"/>
                  </a:lnTo>
                  <a:cubicBezTo>
                    <a:pt x="0" y="630"/>
                    <a:pt x="629" y="0"/>
                    <a:pt x="1403" y="0"/>
                  </a:cubicBezTo>
                  <a:lnTo>
                    <a:pt x="1403" y="0"/>
                  </a:lnTo>
                  <a:cubicBezTo>
                    <a:pt x="2179" y="0"/>
                    <a:pt x="2806" y="630"/>
                    <a:pt x="2806" y="1405"/>
                  </a:cubicBezTo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36D946E-F26D-CA4E-B50D-A421F694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989" y="5651377"/>
              <a:ext cx="963500" cy="572533"/>
            </a:xfrm>
            <a:custGeom>
              <a:avLst/>
              <a:gdLst>
                <a:gd name="connsiteX0" fmla="*/ 651240 w 739417"/>
                <a:gd name="connsiteY0" fmla="*/ 361950 h 439378"/>
                <a:gd name="connsiteX1" fmla="*/ 662176 w 739417"/>
                <a:gd name="connsiteY1" fmla="*/ 363018 h 439378"/>
                <a:gd name="connsiteX2" fmla="*/ 677122 w 739417"/>
                <a:gd name="connsiteY2" fmla="*/ 364441 h 439378"/>
                <a:gd name="connsiteX3" fmla="*/ 694985 w 739417"/>
                <a:gd name="connsiteY3" fmla="*/ 365864 h 439378"/>
                <a:gd name="connsiteX4" fmla="*/ 699359 w 739417"/>
                <a:gd name="connsiteY4" fmla="*/ 365864 h 439378"/>
                <a:gd name="connsiteX5" fmla="*/ 699724 w 739417"/>
                <a:gd name="connsiteY5" fmla="*/ 366576 h 439378"/>
                <a:gd name="connsiteX6" fmla="*/ 699724 w 739417"/>
                <a:gd name="connsiteY6" fmla="*/ 402158 h 439378"/>
                <a:gd name="connsiteX7" fmla="*/ 699359 w 739417"/>
                <a:gd name="connsiteY7" fmla="*/ 402869 h 439378"/>
                <a:gd name="connsiteX8" fmla="*/ 676758 w 739417"/>
                <a:gd name="connsiteY8" fmla="*/ 402869 h 439378"/>
                <a:gd name="connsiteX9" fmla="*/ 655250 w 739417"/>
                <a:gd name="connsiteY9" fmla="*/ 402869 h 439378"/>
                <a:gd name="connsiteX10" fmla="*/ 654156 w 739417"/>
                <a:gd name="connsiteY10" fmla="*/ 402158 h 439378"/>
                <a:gd name="connsiteX11" fmla="*/ 652333 w 739417"/>
                <a:gd name="connsiteY11" fmla="*/ 381876 h 439378"/>
                <a:gd name="connsiteX12" fmla="*/ 650875 w 739417"/>
                <a:gd name="connsiteY12" fmla="*/ 362306 h 439378"/>
                <a:gd name="connsiteX13" fmla="*/ 651240 w 739417"/>
                <a:gd name="connsiteY13" fmla="*/ 361950 h 439378"/>
                <a:gd name="connsiteX14" fmla="*/ 663829 w 739417"/>
                <a:gd name="connsiteY14" fmla="*/ 150813 h 439378"/>
                <a:gd name="connsiteX15" fmla="*/ 683890 w 739417"/>
                <a:gd name="connsiteY15" fmla="*/ 151893 h 439378"/>
                <a:gd name="connsiteX16" fmla="*/ 696428 w 739417"/>
                <a:gd name="connsiteY16" fmla="*/ 152253 h 439378"/>
                <a:gd name="connsiteX17" fmla="*/ 720789 w 739417"/>
                <a:gd name="connsiteY17" fmla="*/ 153694 h 439378"/>
                <a:gd name="connsiteX18" fmla="*/ 736551 w 739417"/>
                <a:gd name="connsiteY18" fmla="*/ 154414 h 439378"/>
                <a:gd name="connsiteX19" fmla="*/ 739417 w 739417"/>
                <a:gd name="connsiteY19" fmla="*/ 154414 h 439378"/>
                <a:gd name="connsiteX20" fmla="*/ 739417 w 739417"/>
                <a:gd name="connsiteY20" fmla="*/ 154774 h 439378"/>
                <a:gd name="connsiteX21" fmla="*/ 738701 w 739417"/>
                <a:gd name="connsiteY21" fmla="*/ 163057 h 439378"/>
                <a:gd name="connsiteX22" fmla="*/ 718281 w 739417"/>
                <a:gd name="connsiteY22" fmla="*/ 246243 h 439378"/>
                <a:gd name="connsiteX23" fmla="*/ 695712 w 739417"/>
                <a:gd name="connsiteY23" fmla="*/ 339872 h 439378"/>
                <a:gd name="connsiteX24" fmla="*/ 694995 w 739417"/>
                <a:gd name="connsiteY24" fmla="*/ 340953 h 439378"/>
                <a:gd name="connsiteX25" fmla="*/ 661679 w 739417"/>
                <a:gd name="connsiteY25" fmla="*/ 336991 h 439378"/>
                <a:gd name="connsiteX26" fmla="*/ 659888 w 739417"/>
                <a:gd name="connsiteY26" fmla="*/ 336991 h 439378"/>
                <a:gd name="connsiteX27" fmla="*/ 658813 w 739417"/>
                <a:gd name="connsiteY27" fmla="*/ 336631 h 439378"/>
                <a:gd name="connsiteX28" fmla="*/ 658813 w 739417"/>
                <a:gd name="connsiteY28" fmla="*/ 324027 h 439378"/>
                <a:gd name="connsiteX29" fmla="*/ 659171 w 739417"/>
                <a:gd name="connsiteY29" fmla="*/ 313944 h 439378"/>
                <a:gd name="connsiteX30" fmla="*/ 659888 w 739417"/>
                <a:gd name="connsiteY30" fmla="*/ 280814 h 439378"/>
                <a:gd name="connsiteX31" fmla="*/ 660604 w 739417"/>
                <a:gd name="connsiteY31" fmla="*/ 246243 h 439378"/>
                <a:gd name="connsiteX32" fmla="*/ 661321 w 739417"/>
                <a:gd name="connsiteY32" fmla="*/ 211672 h 439378"/>
                <a:gd name="connsiteX33" fmla="*/ 661679 w 739417"/>
                <a:gd name="connsiteY33" fmla="*/ 176021 h 439378"/>
                <a:gd name="connsiteX34" fmla="*/ 662754 w 739417"/>
                <a:gd name="connsiteY34" fmla="*/ 151893 h 439378"/>
                <a:gd name="connsiteX35" fmla="*/ 663829 w 739417"/>
                <a:gd name="connsiteY35" fmla="*/ 150813 h 439378"/>
                <a:gd name="connsiteX36" fmla="*/ 2883 w 739417"/>
                <a:gd name="connsiteY36" fmla="*/ 0 h 439378"/>
                <a:gd name="connsiteX37" fmla="*/ 323648 w 739417"/>
                <a:gd name="connsiteY37" fmla="*/ 0 h 439378"/>
                <a:gd name="connsiteX38" fmla="*/ 327252 w 739417"/>
                <a:gd name="connsiteY38" fmla="*/ 2881 h 439378"/>
                <a:gd name="connsiteX39" fmla="*/ 323288 w 739417"/>
                <a:gd name="connsiteY39" fmla="*/ 40336 h 439378"/>
                <a:gd name="connsiteX40" fmla="*/ 320765 w 739417"/>
                <a:gd name="connsiteY40" fmla="*/ 43938 h 439378"/>
                <a:gd name="connsiteX41" fmla="*/ 276434 w 739417"/>
                <a:gd name="connsiteY41" fmla="*/ 46819 h 439378"/>
                <a:gd name="connsiteX42" fmla="*/ 235348 w 739417"/>
                <a:gd name="connsiteY42" fmla="*/ 50060 h 439378"/>
                <a:gd name="connsiteX43" fmla="*/ 233546 w 739417"/>
                <a:gd name="connsiteY43" fmla="*/ 50420 h 439378"/>
                <a:gd name="connsiteX44" fmla="*/ 259495 w 739417"/>
                <a:gd name="connsiteY44" fmla="*/ 81033 h 439378"/>
                <a:gd name="connsiteX45" fmla="*/ 366897 w 739417"/>
                <a:gd name="connsiteY45" fmla="*/ 215007 h 439378"/>
                <a:gd name="connsiteX46" fmla="*/ 373024 w 739417"/>
                <a:gd name="connsiteY46" fmla="*/ 215367 h 439378"/>
                <a:gd name="connsiteX47" fmla="*/ 498447 w 739417"/>
                <a:gd name="connsiteY47" fmla="*/ 109124 h 439378"/>
                <a:gd name="connsiteX48" fmla="*/ 502051 w 739417"/>
                <a:gd name="connsiteY48" fmla="*/ 105162 h 439378"/>
                <a:gd name="connsiteX49" fmla="*/ 498808 w 739417"/>
                <a:gd name="connsiteY49" fmla="*/ 105162 h 439378"/>
                <a:gd name="connsiteX50" fmla="*/ 426726 w 739417"/>
                <a:gd name="connsiteY50" fmla="*/ 102641 h 439378"/>
                <a:gd name="connsiteX51" fmla="*/ 402938 w 739417"/>
                <a:gd name="connsiteY51" fmla="*/ 101201 h 439378"/>
                <a:gd name="connsiteX52" fmla="*/ 400776 w 739417"/>
                <a:gd name="connsiteY52" fmla="*/ 99040 h 439378"/>
                <a:gd name="connsiteX53" fmla="*/ 400776 w 739417"/>
                <a:gd name="connsiteY53" fmla="*/ 61225 h 439378"/>
                <a:gd name="connsiteX54" fmla="*/ 402938 w 739417"/>
                <a:gd name="connsiteY54" fmla="*/ 58704 h 439378"/>
                <a:gd name="connsiteX55" fmla="*/ 442584 w 739417"/>
                <a:gd name="connsiteY55" fmla="*/ 57983 h 439378"/>
                <a:gd name="connsiteX56" fmla="*/ 631439 w 739417"/>
                <a:gd name="connsiteY56" fmla="*/ 54742 h 439378"/>
                <a:gd name="connsiteX57" fmla="*/ 671805 w 739417"/>
                <a:gd name="connsiteY57" fmla="*/ 54382 h 439378"/>
                <a:gd name="connsiteX58" fmla="*/ 674328 w 739417"/>
                <a:gd name="connsiteY58" fmla="*/ 57263 h 439378"/>
                <a:gd name="connsiteX59" fmla="*/ 674328 w 739417"/>
                <a:gd name="connsiteY59" fmla="*/ 102641 h 439378"/>
                <a:gd name="connsiteX60" fmla="*/ 672526 w 739417"/>
                <a:gd name="connsiteY60" fmla="*/ 105162 h 439378"/>
                <a:gd name="connsiteX61" fmla="*/ 602245 w 739417"/>
                <a:gd name="connsiteY61" fmla="*/ 110925 h 439378"/>
                <a:gd name="connsiteX62" fmla="*/ 583504 w 739417"/>
                <a:gd name="connsiteY62" fmla="*/ 112365 h 439378"/>
                <a:gd name="connsiteX63" fmla="*/ 578458 w 739417"/>
                <a:gd name="connsiteY63" fmla="*/ 114166 h 439378"/>
                <a:gd name="connsiteX64" fmla="*/ 443665 w 739417"/>
                <a:gd name="connsiteY64" fmla="*/ 234815 h 439378"/>
                <a:gd name="connsiteX65" fmla="*/ 402218 w 739417"/>
                <a:gd name="connsiteY65" fmla="*/ 270829 h 439378"/>
                <a:gd name="connsiteX66" fmla="*/ 400776 w 739417"/>
                <a:gd name="connsiteY66" fmla="*/ 274791 h 439378"/>
                <a:gd name="connsiteX67" fmla="*/ 397893 w 739417"/>
                <a:gd name="connsiteY67" fmla="*/ 394000 h 439378"/>
                <a:gd name="connsiteX68" fmla="*/ 400776 w 739417"/>
                <a:gd name="connsiteY68" fmla="*/ 397601 h 439378"/>
                <a:gd name="connsiteX69" fmla="*/ 486193 w 739417"/>
                <a:gd name="connsiteY69" fmla="*/ 400842 h 439378"/>
                <a:gd name="connsiteX70" fmla="*/ 500610 w 739417"/>
                <a:gd name="connsiteY70" fmla="*/ 401923 h 439378"/>
                <a:gd name="connsiteX71" fmla="*/ 502772 w 739417"/>
                <a:gd name="connsiteY71" fmla="*/ 403724 h 439378"/>
                <a:gd name="connsiteX72" fmla="*/ 502772 w 739417"/>
                <a:gd name="connsiteY72" fmla="*/ 437217 h 439378"/>
                <a:gd name="connsiteX73" fmla="*/ 500249 w 739417"/>
                <a:gd name="connsiteY73" fmla="*/ 439378 h 439378"/>
                <a:gd name="connsiteX74" fmla="*/ 498808 w 739417"/>
                <a:gd name="connsiteY74" fmla="*/ 439378 h 439378"/>
                <a:gd name="connsiteX75" fmla="*/ 182728 w 739417"/>
                <a:gd name="connsiteY75" fmla="*/ 439378 h 439378"/>
                <a:gd name="connsiteX76" fmla="*/ 179124 w 739417"/>
                <a:gd name="connsiteY76" fmla="*/ 436137 h 439378"/>
                <a:gd name="connsiteX77" fmla="*/ 179124 w 739417"/>
                <a:gd name="connsiteY77" fmla="*/ 404084 h 439378"/>
                <a:gd name="connsiteX78" fmla="*/ 182007 w 739417"/>
                <a:gd name="connsiteY78" fmla="*/ 401923 h 439378"/>
                <a:gd name="connsiteX79" fmla="*/ 236789 w 739417"/>
                <a:gd name="connsiteY79" fmla="*/ 396881 h 439378"/>
                <a:gd name="connsiteX80" fmla="*/ 282201 w 739417"/>
                <a:gd name="connsiteY80" fmla="*/ 393640 h 439378"/>
                <a:gd name="connsiteX81" fmla="*/ 284003 w 739417"/>
                <a:gd name="connsiteY81" fmla="*/ 390038 h 439378"/>
                <a:gd name="connsiteX82" fmla="*/ 284003 w 739417"/>
                <a:gd name="connsiteY82" fmla="*/ 320530 h 439378"/>
                <a:gd name="connsiteX83" fmla="*/ 284003 w 739417"/>
                <a:gd name="connsiteY83" fmla="*/ 279473 h 439378"/>
                <a:gd name="connsiteX84" fmla="*/ 282201 w 739417"/>
                <a:gd name="connsiteY84" fmla="*/ 274791 h 439378"/>
                <a:gd name="connsiteX85" fmla="*/ 178763 w 739417"/>
                <a:gd name="connsiteY85" fmla="*/ 148740 h 439378"/>
                <a:gd name="connsiteX86" fmla="*/ 99473 w 739417"/>
                <a:gd name="connsiteY86" fmla="*/ 52941 h 439378"/>
                <a:gd name="connsiteX87" fmla="*/ 94788 w 739417"/>
                <a:gd name="connsiteY87" fmla="*/ 50060 h 439378"/>
                <a:gd name="connsiteX88" fmla="*/ 3604 w 739417"/>
                <a:gd name="connsiteY88" fmla="*/ 43938 h 439378"/>
                <a:gd name="connsiteX89" fmla="*/ 0 w 739417"/>
                <a:gd name="connsiteY89" fmla="*/ 39976 h 439378"/>
                <a:gd name="connsiteX90" fmla="*/ 0 w 739417"/>
                <a:gd name="connsiteY90" fmla="*/ 2881 h 439378"/>
                <a:gd name="connsiteX91" fmla="*/ 2883 w 739417"/>
                <a:gd name="connsiteY91" fmla="*/ 0 h 43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739417" h="439378">
                  <a:moveTo>
                    <a:pt x="651240" y="361950"/>
                  </a:moveTo>
                  <a:cubicBezTo>
                    <a:pt x="654156" y="362306"/>
                    <a:pt x="658531" y="362306"/>
                    <a:pt x="662176" y="363018"/>
                  </a:cubicBezTo>
                  <a:cubicBezTo>
                    <a:pt x="667644" y="363374"/>
                    <a:pt x="672383" y="363729"/>
                    <a:pt x="677122" y="364441"/>
                  </a:cubicBezTo>
                  <a:cubicBezTo>
                    <a:pt x="683319" y="364797"/>
                    <a:pt x="689517" y="365153"/>
                    <a:pt x="694985" y="365864"/>
                  </a:cubicBezTo>
                  <a:lnTo>
                    <a:pt x="699359" y="365864"/>
                  </a:lnTo>
                  <a:cubicBezTo>
                    <a:pt x="699724" y="365864"/>
                    <a:pt x="699724" y="365864"/>
                    <a:pt x="699724" y="366576"/>
                  </a:cubicBezTo>
                  <a:lnTo>
                    <a:pt x="699724" y="402158"/>
                  </a:lnTo>
                  <a:cubicBezTo>
                    <a:pt x="699724" y="402869"/>
                    <a:pt x="699724" y="402869"/>
                    <a:pt x="699359" y="402869"/>
                  </a:cubicBezTo>
                  <a:lnTo>
                    <a:pt x="676758" y="402869"/>
                  </a:lnTo>
                  <a:lnTo>
                    <a:pt x="655250" y="402869"/>
                  </a:lnTo>
                  <a:cubicBezTo>
                    <a:pt x="654156" y="402869"/>
                    <a:pt x="654156" y="402514"/>
                    <a:pt x="654156" y="402158"/>
                  </a:cubicBezTo>
                  <a:cubicBezTo>
                    <a:pt x="653792" y="395041"/>
                    <a:pt x="653427" y="388637"/>
                    <a:pt x="652333" y="381876"/>
                  </a:cubicBezTo>
                  <a:cubicBezTo>
                    <a:pt x="651240" y="375471"/>
                    <a:pt x="650875" y="369067"/>
                    <a:pt x="650875" y="362306"/>
                  </a:cubicBezTo>
                  <a:cubicBezTo>
                    <a:pt x="650875" y="361950"/>
                    <a:pt x="650875" y="361950"/>
                    <a:pt x="651240" y="361950"/>
                  </a:cubicBezTo>
                  <a:close/>
                  <a:moveTo>
                    <a:pt x="663829" y="150813"/>
                  </a:moveTo>
                  <a:cubicBezTo>
                    <a:pt x="670277" y="151533"/>
                    <a:pt x="677083" y="151533"/>
                    <a:pt x="683890" y="151893"/>
                  </a:cubicBezTo>
                  <a:cubicBezTo>
                    <a:pt x="688189" y="151893"/>
                    <a:pt x="692129" y="152253"/>
                    <a:pt x="696428" y="152253"/>
                  </a:cubicBezTo>
                  <a:cubicBezTo>
                    <a:pt x="704668" y="152253"/>
                    <a:pt x="712549" y="153334"/>
                    <a:pt x="720789" y="153694"/>
                  </a:cubicBezTo>
                  <a:cubicBezTo>
                    <a:pt x="725804" y="153694"/>
                    <a:pt x="730819" y="153694"/>
                    <a:pt x="736551" y="154414"/>
                  </a:cubicBezTo>
                  <a:lnTo>
                    <a:pt x="739417" y="154414"/>
                  </a:lnTo>
                  <a:lnTo>
                    <a:pt x="739417" y="154774"/>
                  </a:lnTo>
                  <a:cubicBezTo>
                    <a:pt x="739417" y="157295"/>
                    <a:pt x="739059" y="160176"/>
                    <a:pt x="738701" y="163057"/>
                  </a:cubicBezTo>
                  <a:cubicBezTo>
                    <a:pt x="731894" y="190425"/>
                    <a:pt x="724729" y="218514"/>
                    <a:pt x="718281" y="246243"/>
                  </a:cubicBezTo>
                  <a:cubicBezTo>
                    <a:pt x="711116" y="277573"/>
                    <a:pt x="703235" y="308903"/>
                    <a:pt x="695712" y="339872"/>
                  </a:cubicBezTo>
                  <a:cubicBezTo>
                    <a:pt x="695712" y="340953"/>
                    <a:pt x="695354" y="340953"/>
                    <a:pt x="694995" y="340953"/>
                  </a:cubicBezTo>
                  <a:cubicBezTo>
                    <a:pt x="683890" y="339512"/>
                    <a:pt x="672785" y="338432"/>
                    <a:pt x="661679" y="336991"/>
                  </a:cubicBezTo>
                  <a:lnTo>
                    <a:pt x="659888" y="336991"/>
                  </a:lnTo>
                  <a:cubicBezTo>
                    <a:pt x="658813" y="336991"/>
                    <a:pt x="658813" y="336991"/>
                    <a:pt x="658813" y="336631"/>
                  </a:cubicBezTo>
                  <a:lnTo>
                    <a:pt x="658813" y="324027"/>
                  </a:lnTo>
                  <a:cubicBezTo>
                    <a:pt x="659171" y="320066"/>
                    <a:pt x="659171" y="317185"/>
                    <a:pt x="659171" y="313944"/>
                  </a:cubicBezTo>
                  <a:cubicBezTo>
                    <a:pt x="659888" y="303141"/>
                    <a:pt x="659888" y="292697"/>
                    <a:pt x="659888" y="280814"/>
                  </a:cubicBezTo>
                  <a:cubicBezTo>
                    <a:pt x="659888" y="269650"/>
                    <a:pt x="660604" y="257766"/>
                    <a:pt x="660604" y="246243"/>
                  </a:cubicBezTo>
                  <a:cubicBezTo>
                    <a:pt x="660604" y="234719"/>
                    <a:pt x="661321" y="222835"/>
                    <a:pt x="661321" y="211672"/>
                  </a:cubicBezTo>
                  <a:cubicBezTo>
                    <a:pt x="661321" y="200148"/>
                    <a:pt x="661679" y="187544"/>
                    <a:pt x="661679" y="176021"/>
                  </a:cubicBezTo>
                  <a:cubicBezTo>
                    <a:pt x="662396" y="167738"/>
                    <a:pt x="662754" y="160176"/>
                    <a:pt x="662754" y="151893"/>
                  </a:cubicBezTo>
                  <a:cubicBezTo>
                    <a:pt x="662754" y="150813"/>
                    <a:pt x="662754" y="150813"/>
                    <a:pt x="663829" y="150813"/>
                  </a:cubicBezTo>
                  <a:close/>
                  <a:moveTo>
                    <a:pt x="2883" y="0"/>
                  </a:moveTo>
                  <a:lnTo>
                    <a:pt x="323648" y="0"/>
                  </a:lnTo>
                  <a:cubicBezTo>
                    <a:pt x="327252" y="0"/>
                    <a:pt x="327252" y="720"/>
                    <a:pt x="327252" y="2881"/>
                  </a:cubicBezTo>
                  <a:cubicBezTo>
                    <a:pt x="324729" y="15126"/>
                    <a:pt x="323648" y="28451"/>
                    <a:pt x="323288" y="40336"/>
                  </a:cubicBezTo>
                  <a:cubicBezTo>
                    <a:pt x="323288" y="43217"/>
                    <a:pt x="322927" y="43938"/>
                    <a:pt x="320765" y="43938"/>
                  </a:cubicBezTo>
                  <a:cubicBezTo>
                    <a:pt x="305267" y="44658"/>
                    <a:pt x="290851" y="45378"/>
                    <a:pt x="276434" y="46819"/>
                  </a:cubicBezTo>
                  <a:cubicBezTo>
                    <a:pt x="262739" y="47179"/>
                    <a:pt x="248322" y="48980"/>
                    <a:pt x="235348" y="50060"/>
                  </a:cubicBezTo>
                  <a:cubicBezTo>
                    <a:pt x="235348" y="50060"/>
                    <a:pt x="234987" y="50420"/>
                    <a:pt x="233546" y="50420"/>
                  </a:cubicBezTo>
                  <a:cubicBezTo>
                    <a:pt x="242556" y="61225"/>
                    <a:pt x="250845" y="71309"/>
                    <a:pt x="259495" y="81033"/>
                  </a:cubicBezTo>
                  <a:cubicBezTo>
                    <a:pt x="295176" y="126051"/>
                    <a:pt x="331217" y="170709"/>
                    <a:pt x="366897" y="215007"/>
                  </a:cubicBezTo>
                  <a:cubicBezTo>
                    <a:pt x="369781" y="218608"/>
                    <a:pt x="369781" y="218608"/>
                    <a:pt x="373024" y="215367"/>
                  </a:cubicBezTo>
                  <a:cubicBezTo>
                    <a:pt x="414111" y="180073"/>
                    <a:pt x="456279" y="144778"/>
                    <a:pt x="498447" y="109124"/>
                  </a:cubicBezTo>
                  <a:cubicBezTo>
                    <a:pt x="498808" y="108043"/>
                    <a:pt x="500249" y="106963"/>
                    <a:pt x="502051" y="105162"/>
                  </a:cubicBezTo>
                  <a:cubicBezTo>
                    <a:pt x="500610" y="105162"/>
                    <a:pt x="499168" y="105162"/>
                    <a:pt x="498808" y="105162"/>
                  </a:cubicBezTo>
                  <a:cubicBezTo>
                    <a:pt x="474660" y="103722"/>
                    <a:pt x="450513" y="103362"/>
                    <a:pt x="426726" y="102641"/>
                  </a:cubicBezTo>
                  <a:cubicBezTo>
                    <a:pt x="418436" y="102281"/>
                    <a:pt x="410507" y="101201"/>
                    <a:pt x="402938" y="101201"/>
                  </a:cubicBezTo>
                  <a:cubicBezTo>
                    <a:pt x="400776" y="101201"/>
                    <a:pt x="400776" y="99760"/>
                    <a:pt x="400776" y="99040"/>
                  </a:cubicBezTo>
                  <a:lnTo>
                    <a:pt x="400776" y="61225"/>
                  </a:lnTo>
                  <a:cubicBezTo>
                    <a:pt x="400776" y="59784"/>
                    <a:pt x="400776" y="58704"/>
                    <a:pt x="402938" y="58704"/>
                  </a:cubicBezTo>
                  <a:cubicBezTo>
                    <a:pt x="416274" y="58343"/>
                    <a:pt x="428888" y="57983"/>
                    <a:pt x="442584" y="57983"/>
                  </a:cubicBezTo>
                  <a:cubicBezTo>
                    <a:pt x="505295" y="56182"/>
                    <a:pt x="568367" y="55822"/>
                    <a:pt x="631439" y="54742"/>
                  </a:cubicBezTo>
                  <a:cubicBezTo>
                    <a:pt x="644774" y="54742"/>
                    <a:pt x="657749" y="54742"/>
                    <a:pt x="671805" y="54382"/>
                  </a:cubicBezTo>
                  <a:cubicBezTo>
                    <a:pt x="673967" y="54382"/>
                    <a:pt x="674328" y="54742"/>
                    <a:pt x="674328" y="57263"/>
                  </a:cubicBezTo>
                  <a:cubicBezTo>
                    <a:pt x="673967" y="72389"/>
                    <a:pt x="673967" y="87875"/>
                    <a:pt x="674328" y="102641"/>
                  </a:cubicBezTo>
                  <a:cubicBezTo>
                    <a:pt x="674328" y="104802"/>
                    <a:pt x="673967" y="105162"/>
                    <a:pt x="672526" y="105162"/>
                  </a:cubicBezTo>
                  <a:cubicBezTo>
                    <a:pt x="648378" y="107683"/>
                    <a:pt x="626393" y="109124"/>
                    <a:pt x="602245" y="110925"/>
                  </a:cubicBezTo>
                  <a:cubicBezTo>
                    <a:pt x="596479" y="110925"/>
                    <a:pt x="590352" y="111285"/>
                    <a:pt x="583504" y="112365"/>
                  </a:cubicBezTo>
                  <a:cubicBezTo>
                    <a:pt x="580981" y="112365"/>
                    <a:pt x="580621" y="112725"/>
                    <a:pt x="578458" y="114166"/>
                  </a:cubicBezTo>
                  <a:cubicBezTo>
                    <a:pt x="533767" y="153782"/>
                    <a:pt x="489076" y="194118"/>
                    <a:pt x="443665" y="234815"/>
                  </a:cubicBezTo>
                  <a:cubicBezTo>
                    <a:pt x="430690" y="246700"/>
                    <a:pt x="416274" y="259305"/>
                    <a:pt x="402218" y="270829"/>
                  </a:cubicBezTo>
                  <a:cubicBezTo>
                    <a:pt x="400776" y="272270"/>
                    <a:pt x="400776" y="273350"/>
                    <a:pt x="400776" y="274791"/>
                  </a:cubicBezTo>
                  <a:cubicBezTo>
                    <a:pt x="400055" y="314767"/>
                    <a:pt x="398253" y="354383"/>
                    <a:pt x="397893" y="394000"/>
                  </a:cubicBezTo>
                  <a:cubicBezTo>
                    <a:pt x="397893" y="396881"/>
                    <a:pt x="397893" y="396881"/>
                    <a:pt x="400776" y="397601"/>
                  </a:cubicBezTo>
                  <a:cubicBezTo>
                    <a:pt x="428888" y="397961"/>
                    <a:pt x="457721" y="399042"/>
                    <a:pt x="486193" y="400842"/>
                  </a:cubicBezTo>
                  <a:cubicBezTo>
                    <a:pt x="490518" y="400842"/>
                    <a:pt x="495564" y="401923"/>
                    <a:pt x="500610" y="401923"/>
                  </a:cubicBezTo>
                  <a:cubicBezTo>
                    <a:pt x="502051" y="401923"/>
                    <a:pt x="502772" y="402283"/>
                    <a:pt x="502772" y="403724"/>
                  </a:cubicBezTo>
                  <a:lnTo>
                    <a:pt x="502772" y="437217"/>
                  </a:lnTo>
                  <a:cubicBezTo>
                    <a:pt x="502772" y="439018"/>
                    <a:pt x="501691" y="439378"/>
                    <a:pt x="500249" y="439378"/>
                  </a:cubicBezTo>
                  <a:lnTo>
                    <a:pt x="498808" y="439378"/>
                  </a:lnTo>
                  <a:lnTo>
                    <a:pt x="182728" y="439378"/>
                  </a:lnTo>
                  <a:cubicBezTo>
                    <a:pt x="178763" y="439378"/>
                    <a:pt x="179124" y="439378"/>
                    <a:pt x="179124" y="436137"/>
                  </a:cubicBezTo>
                  <a:lnTo>
                    <a:pt x="179124" y="404084"/>
                  </a:lnTo>
                  <a:cubicBezTo>
                    <a:pt x="179124" y="402283"/>
                    <a:pt x="179844" y="401923"/>
                    <a:pt x="182007" y="401923"/>
                  </a:cubicBezTo>
                  <a:cubicBezTo>
                    <a:pt x="200027" y="399402"/>
                    <a:pt x="218769" y="397961"/>
                    <a:pt x="236789" y="396881"/>
                  </a:cubicBezTo>
                  <a:cubicBezTo>
                    <a:pt x="251927" y="396161"/>
                    <a:pt x="267064" y="395080"/>
                    <a:pt x="282201" y="393640"/>
                  </a:cubicBezTo>
                  <a:cubicBezTo>
                    <a:pt x="284003" y="393279"/>
                    <a:pt x="284003" y="392559"/>
                    <a:pt x="284003" y="390038"/>
                  </a:cubicBezTo>
                  <a:lnTo>
                    <a:pt x="284003" y="320530"/>
                  </a:lnTo>
                  <a:lnTo>
                    <a:pt x="284003" y="279473"/>
                  </a:lnTo>
                  <a:cubicBezTo>
                    <a:pt x="284003" y="277672"/>
                    <a:pt x="283643" y="276232"/>
                    <a:pt x="282201" y="274791"/>
                  </a:cubicBezTo>
                  <a:cubicBezTo>
                    <a:pt x="247962" y="232654"/>
                    <a:pt x="212642" y="190517"/>
                    <a:pt x="178763" y="148740"/>
                  </a:cubicBezTo>
                  <a:cubicBezTo>
                    <a:pt x="152093" y="116687"/>
                    <a:pt x="125423" y="84274"/>
                    <a:pt x="99473" y="52941"/>
                  </a:cubicBezTo>
                  <a:cubicBezTo>
                    <a:pt x="98392" y="51501"/>
                    <a:pt x="96950" y="50060"/>
                    <a:pt x="94788" y="50060"/>
                  </a:cubicBezTo>
                  <a:cubicBezTo>
                    <a:pt x="64513" y="48259"/>
                    <a:pt x="34599" y="45738"/>
                    <a:pt x="3604" y="43938"/>
                  </a:cubicBezTo>
                  <a:cubicBezTo>
                    <a:pt x="0" y="43938"/>
                    <a:pt x="0" y="43938"/>
                    <a:pt x="0" y="39976"/>
                  </a:cubicBezTo>
                  <a:lnTo>
                    <a:pt x="0" y="2881"/>
                  </a:lnTo>
                  <a:cubicBezTo>
                    <a:pt x="0" y="720"/>
                    <a:pt x="721" y="0"/>
                    <a:pt x="28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045849C0-4B0E-6F48-8B9C-DF0A312C6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440" y="2507108"/>
              <a:ext cx="1112906" cy="1112906"/>
            </a:xfrm>
            <a:custGeom>
              <a:avLst/>
              <a:gdLst>
                <a:gd name="T0" fmla="*/ 2373 w 2374"/>
                <a:gd name="T1" fmla="*/ 1185 h 2373"/>
                <a:gd name="T2" fmla="*/ 2373 w 2374"/>
                <a:gd name="T3" fmla="*/ 1185 h 2373"/>
                <a:gd name="T4" fmla="*/ 1187 w 2374"/>
                <a:gd name="T5" fmla="*/ 2372 h 2373"/>
                <a:gd name="T6" fmla="*/ 1187 w 2374"/>
                <a:gd name="T7" fmla="*/ 2372 h 2373"/>
                <a:gd name="T8" fmla="*/ 0 w 2374"/>
                <a:gd name="T9" fmla="*/ 1185 h 2373"/>
                <a:gd name="T10" fmla="*/ 0 w 2374"/>
                <a:gd name="T11" fmla="*/ 1185 h 2373"/>
                <a:gd name="T12" fmla="*/ 1187 w 2374"/>
                <a:gd name="T13" fmla="*/ 0 h 2373"/>
                <a:gd name="T14" fmla="*/ 1187 w 2374"/>
                <a:gd name="T15" fmla="*/ 0 h 2373"/>
                <a:gd name="T16" fmla="*/ 2373 w 2374"/>
                <a:gd name="T17" fmla="*/ 1185 h 2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4" h="2373">
                  <a:moveTo>
                    <a:pt x="2373" y="1185"/>
                  </a:moveTo>
                  <a:lnTo>
                    <a:pt x="2373" y="1185"/>
                  </a:lnTo>
                  <a:cubicBezTo>
                    <a:pt x="2373" y="1841"/>
                    <a:pt x="1842" y="2372"/>
                    <a:pt x="1187" y="2372"/>
                  </a:cubicBezTo>
                  <a:lnTo>
                    <a:pt x="1187" y="2372"/>
                  </a:lnTo>
                  <a:cubicBezTo>
                    <a:pt x="531" y="2372"/>
                    <a:pt x="0" y="1841"/>
                    <a:pt x="0" y="1185"/>
                  </a:cubicBezTo>
                  <a:lnTo>
                    <a:pt x="0" y="1185"/>
                  </a:lnTo>
                  <a:cubicBezTo>
                    <a:pt x="0" y="530"/>
                    <a:pt x="531" y="0"/>
                    <a:pt x="1187" y="0"/>
                  </a:cubicBezTo>
                  <a:lnTo>
                    <a:pt x="1187" y="0"/>
                  </a:lnTo>
                  <a:cubicBezTo>
                    <a:pt x="1842" y="0"/>
                    <a:pt x="2373" y="530"/>
                    <a:pt x="2373" y="1185"/>
                  </a:cubicBezTo>
                </a:path>
              </a:pathLst>
            </a:cu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EC2A8571-5A33-234E-A097-52575D8D5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741" y="2871181"/>
              <a:ext cx="614292" cy="386359"/>
            </a:xfrm>
            <a:custGeom>
              <a:avLst/>
              <a:gdLst>
                <a:gd name="connsiteX0" fmla="*/ 58206 w 471425"/>
                <a:gd name="connsiteY0" fmla="*/ 163436 h 296503"/>
                <a:gd name="connsiteX1" fmla="*/ 58206 w 471425"/>
                <a:gd name="connsiteY1" fmla="*/ 241194 h 296503"/>
                <a:gd name="connsiteX2" fmla="*/ 112820 w 471425"/>
                <a:gd name="connsiteY2" fmla="*/ 241194 h 296503"/>
                <a:gd name="connsiteX3" fmla="*/ 153421 w 471425"/>
                <a:gd name="connsiteY3" fmla="*/ 239754 h 296503"/>
                <a:gd name="connsiteX4" fmla="*/ 173901 w 471425"/>
                <a:gd name="connsiteY4" fmla="*/ 228235 h 296503"/>
                <a:gd name="connsiteX5" fmla="*/ 182165 w 471425"/>
                <a:gd name="connsiteY5" fmla="*/ 203755 h 296503"/>
                <a:gd name="connsiteX6" fmla="*/ 176057 w 471425"/>
                <a:gd name="connsiteY6" fmla="*/ 181076 h 296503"/>
                <a:gd name="connsiteX7" fmla="*/ 157733 w 471425"/>
                <a:gd name="connsiteY7" fmla="*/ 168116 h 296503"/>
                <a:gd name="connsiteX8" fmla="*/ 105634 w 471425"/>
                <a:gd name="connsiteY8" fmla="*/ 163436 h 296503"/>
                <a:gd name="connsiteX9" fmla="*/ 374578 w 471425"/>
                <a:gd name="connsiteY9" fmla="*/ 119107 h 296503"/>
                <a:gd name="connsiteX10" fmla="*/ 344632 w 471425"/>
                <a:gd name="connsiteY10" fmla="*/ 132808 h 296503"/>
                <a:gd name="connsiteX11" fmla="*/ 332725 w 471425"/>
                <a:gd name="connsiteY11" fmla="*/ 168504 h 296503"/>
                <a:gd name="connsiteX12" fmla="*/ 416069 w 471425"/>
                <a:gd name="connsiteY12" fmla="*/ 168504 h 296503"/>
                <a:gd name="connsiteX13" fmla="*/ 403442 w 471425"/>
                <a:gd name="connsiteY13" fmla="*/ 131726 h 296503"/>
                <a:gd name="connsiteX14" fmla="*/ 374578 w 471425"/>
                <a:gd name="connsiteY14" fmla="*/ 119107 h 296503"/>
                <a:gd name="connsiteX15" fmla="*/ 371691 w 471425"/>
                <a:gd name="connsiteY15" fmla="*/ 76200 h 296503"/>
                <a:gd name="connsiteX16" fmla="*/ 446016 w 471425"/>
                <a:gd name="connsiteY16" fmla="*/ 107569 h 296503"/>
                <a:gd name="connsiteX17" fmla="*/ 471271 w 471425"/>
                <a:gd name="connsiteY17" fmla="*/ 202757 h 296503"/>
                <a:gd name="connsiteX18" fmla="*/ 332004 w 471425"/>
                <a:gd name="connsiteY18" fmla="*/ 202757 h 296503"/>
                <a:gd name="connsiteX19" fmla="*/ 346075 w 471425"/>
                <a:gd name="connsiteY19" fmla="*/ 241337 h 296503"/>
                <a:gd name="connsiteX20" fmla="*/ 377464 w 471425"/>
                <a:gd name="connsiteY20" fmla="*/ 255399 h 296503"/>
                <a:gd name="connsiteX21" fmla="*/ 399112 w 471425"/>
                <a:gd name="connsiteY21" fmla="*/ 247827 h 296503"/>
                <a:gd name="connsiteX22" fmla="*/ 413183 w 471425"/>
                <a:gd name="connsiteY22" fmla="*/ 225112 h 296503"/>
                <a:gd name="connsiteX23" fmla="*/ 468746 w 471425"/>
                <a:gd name="connsiteY23" fmla="*/ 234126 h 296503"/>
                <a:gd name="connsiteX24" fmla="*/ 434470 w 471425"/>
                <a:gd name="connsiteY24" fmla="*/ 280638 h 296503"/>
                <a:gd name="connsiteX25" fmla="*/ 376743 w 471425"/>
                <a:gd name="connsiteY25" fmla="*/ 296503 h 296503"/>
                <a:gd name="connsiteX26" fmla="*/ 295563 w 471425"/>
                <a:gd name="connsiteY26" fmla="*/ 260807 h 296503"/>
                <a:gd name="connsiteX27" fmla="*/ 274637 w 471425"/>
                <a:gd name="connsiteY27" fmla="*/ 188334 h 296503"/>
                <a:gd name="connsiteX28" fmla="*/ 301696 w 471425"/>
                <a:gd name="connsiteY28" fmla="*/ 106487 h 296503"/>
                <a:gd name="connsiteX29" fmla="*/ 371691 w 471425"/>
                <a:gd name="connsiteY29" fmla="*/ 76200 h 296503"/>
                <a:gd name="connsiteX30" fmla="*/ 58206 w 471425"/>
                <a:gd name="connsiteY30" fmla="*/ 48239 h 296503"/>
                <a:gd name="connsiteX31" fmla="*/ 58206 w 471425"/>
                <a:gd name="connsiteY31" fmla="*/ 115197 h 296503"/>
                <a:gd name="connsiteX32" fmla="*/ 96292 w 471425"/>
                <a:gd name="connsiteY32" fmla="*/ 115197 h 296503"/>
                <a:gd name="connsiteX33" fmla="*/ 139408 w 471425"/>
                <a:gd name="connsiteY33" fmla="*/ 114477 h 296503"/>
                <a:gd name="connsiteX34" fmla="*/ 162763 w 471425"/>
                <a:gd name="connsiteY34" fmla="*/ 103678 h 296503"/>
                <a:gd name="connsiteX35" fmla="*/ 172105 w 471425"/>
                <a:gd name="connsiteY35" fmla="*/ 81358 h 296503"/>
                <a:gd name="connsiteX36" fmla="*/ 163841 w 471425"/>
                <a:gd name="connsiteY36" fmla="*/ 59399 h 296503"/>
                <a:gd name="connsiteX37" fmla="*/ 142283 w 471425"/>
                <a:gd name="connsiteY37" fmla="*/ 49319 h 296503"/>
                <a:gd name="connsiteX38" fmla="*/ 91981 w 471425"/>
                <a:gd name="connsiteY38" fmla="*/ 48239 h 296503"/>
                <a:gd name="connsiteX39" fmla="*/ 314325 w 471425"/>
                <a:gd name="connsiteY39" fmla="*/ 7938 h 296503"/>
                <a:gd name="connsiteX40" fmla="*/ 437789 w 471425"/>
                <a:gd name="connsiteY40" fmla="*/ 7938 h 296503"/>
                <a:gd name="connsiteX41" fmla="*/ 437789 w 471425"/>
                <a:gd name="connsiteY41" fmla="*/ 56794 h 296503"/>
                <a:gd name="connsiteX42" fmla="*/ 314325 w 471425"/>
                <a:gd name="connsiteY42" fmla="*/ 56794 h 296503"/>
                <a:gd name="connsiteX43" fmla="*/ 0 w 471425"/>
                <a:gd name="connsiteY43" fmla="*/ 0 h 296503"/>
                <a:gd name="connsiteX44" fmla="*/ 116054 w 471425"/>
                <a:gd name="connsiteY44" fmla="*/ 0 h 296503"/>
                <a:gd name="connsiteX45" fmla="*/ 167074 w 471425"/>
                <a:gd name="connsiteY45" fmla="*/ 2880 h 296503"/>
                <a:gd name="connsiteX46" fmla="*/ 197256 w 471425"/>
                <a:gd name="connsiteY46" fmla="*/ 14760 h 296503"/>
                <a:gd name="connsiteX47" fmla="*/ 219892 w 471425"/>
                <a:gd name="connsiteY47" fmla="*/ 38519 h 296503"/>
                <a:gd name="connsiteX48" fmla="*/ 228515 w 471425"/>
                <a:gd name="connsiteY48" fmla="*/ 73438 h 296503"/>
                <a:gd name="connsiteX49" fmla="*/ 217376 w 471425"/>
                <a:gd name="connsiteY49" fmla="*/ 110517 h 296503"/>
                <a:gd name="connsiteX50" fmla="*/ 187555 w 471425"/>
                <a:gd name="connsiteY50" fmla="*/ 136077 h 296503"/>
                <a:gd name="connsiteX51" fmla="*/ 228515 w 471425"/>
                <a:gd name="connsiteY51" fmla="*/ 161996 h 296503"/>
                <a:gd name="connsiteX52" fmla="*/ 242527 w 471425"/>
                <a:gd name="connsiteY52" fmla="*/ 206275 h 296503"/>
                <a:gd name="connsiteX53" fmla="*/ 233186 w 471425"/>
                <a:gd name="connsiteY53" fmla="*/ 244794 h 296503"/>
                <a:gd name="connsiteX54" fmla="*/ 208753 w 471425"/>
                <a:gd name="connsiteY54" fmla="*/ 274674 h 296503"/>
                <a:gd name="connsiteX55" fmla="*/ 168871 w 471425"/>
                <a:gd name="connsiteY55" fmla="*/ 288353 h 296503"/>
                <a:gd name="connsiteX56" fmla="*/ 98807 w 471425"/>
                <a:gd name="connsiteY56" fmla="*/ 290153 h 296503"/>
                <a:gd name="connsiteX57" fmla="*/ 0 w 471425"/>
                <a:gd name="connsiteY57" fmla="*/ 290153 h 29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1425" h="296503">
                  <a:moveTo>
                    <a:pt x="58206" y="163436"/>
                  </a:moveTo>
                  <a:lnTo>
                    <a:pt x="58206" y="241194"/>
                  </a:lnTo>
                  <a:lnTo>
                    <a:pt x="112820" y="241194"/>
                  </a:lnTo>
                  <a:cubicBezTo>
                    <a:pt x="134019" y="241194"/>
                    <a:pt x="147313" y="240834"/>
                    <a:pt x="153421" y="239754"/>
                  </a:cubicBezTo>
                  <a:cubicBezTo>
                    <a:pt x="161326" y="237954"/>
                    <a:pt x="168152" y="233994"/>
                    <a:pt x="173901" y="228235"/>
                  </a:cubicBezTo>
                  <a:cubicBezTo>
                    <a:pt x="179291" y="222115"/>
                    <a:pt x="182165" y="213475"/>
                    <a:pt x="182165" y="203755"/>
                  </a:cubicBezTo>
                  <a:cubicBezTo>
                    <a:pt x="182165" y="195115"/>
                    <a:pt x="179650" y="187196"/>
                    <a:pt x="176057" y="181076"/>
                  </a:cubicBezTo>
                  <a:cubicBezTo>
                    <a:pt x="172105" y="175316"/>
                    <a:pt x="165637" y="170996"/>
                    <a:pt x="157733" y="168116"/>
                  </a:cubicBezTo>
                  <a:cubicBezTo>
                    <a:pt x="149469" y="164876"/>
                    <a:pt x="132582" y="163436"/>
                    <a:pt x="105634" y="163436"/>
                  </a:cubicBezTo>
                  <a:close/>
                  <a:moveTo>
                    <a:pt x="374578" y="119107"/>
                  </a:moveTo>
                  <a:cubicBezTo>
                    <a:pt x="362311" y="119107"/>
                    <a:pt x="352569" y="123434"/>
                    <a:pt x="344632" y="132808"/>
                  </a:cubicBezTo>
                  <a:cubicBezTo>
                    <a:pt x="336333" y="140740"/>
                    <a:pt x="332725" y="153360"/>
                    <a:pt x="332725" y="168504"/>
                  </a:cubicBezTo>
                  <a:lnTo>
                    <a:pt x="416069" y="168504"/>
                  </a:lnTo>
                  <a:cubicBezTo>
                    <a:pt x="416069" y="152639"/>
                    <a:pt x="411740" y="140019"/>
                    <a:pt x="403442" y="131726"/>
                  </a:cubicBezTo>
                  <a:cubicBezTo>
                    <a:pt x="395143" y="123434"/>
                    <a:pt x="385763" y="119107"/>
                    <a:pt x="374578" y="119107"/>
                  </a:cubicBezTo>
                  <a:close/>
                  <a:moveTo>
                    <a:pt x="371691" y="76200"/>
                  </a:moveTo>
                  <a:cubicBezTo>
                    <a:pt x="403081" y="76200"/>
                    <a:pt x="427615" y="86656"/>
                    <a:pt x="446016" y="107569"/>
                  </a:cubicBezTo>
                  <a:cubicBezTo>
                    <a:pt x="464055" y="128121"/>
                    <a:pt x="472714" y="160211"/>
                    <a:pt x="471271" y="202757"/>
                  </a:cubicBezTo>
                  <a:lnTo>
                    <a:pt x="332004" y="202757"/>
                  </a:lnTo>
                  <a:cubicBezTo>
                    <a:pt x="332004" y="219343"/>
                    <a:pt x="336333" y="232323"/>
                    <a:pt x="346075" y="241337"/>
                  </a:cubicBezTo>
                  <a:cubicBezTo>
                    <a:pt x="354012" y="250711"/>
                    <a:pt x="364476" y="255399"/>
                    <a:pt x="377464" y="255399"/>
                  </a:cubicBezTo>
                  <a:cubicBezTo>
                    <a:pt x="385763" y="255399"/>
                    <a:pt x="393700" y="252514"/>
                    <a:pt x="399112" y="247827"/>
                  </a:cubicBezTo>
                  <a:cubicBezTo>
                    <a:pt x="405606" y="242779"/>
                    <a:pt x="409936" y="235568"/>
                    <a:pt x="413183" y="225112"/>
                  </a:cubicBezTo>
                  <a:lnTo>
                    <a:pt x="468746" y="234126"/>
                  </a:lnTo>
                  <a:cubicBezTo>
                    <a:pt x="461891" y="254678"/>
                    <a:pt x="449984" y="270542"/>
                    <a:pt x="434470" y="280638"/>
                  </a:cubicBezTo>
                  <a:cubicBezTo>
                    <a:pt x="419317" y="291455"/>
                    <a:pt x="400194" y="296503"/>
                    <a:pt x="376743" y="296503"/>
                  </a:cubicBezTo>
                  <a:cubicBezTo>
                    <a:pt x="339941" y="296503"/>
                    <a:pt x="313603" y="284604"/>
                    <a:pt x="295563" y="260807"/>
                  </a:cubicBezTo>
                  <a:cubicBezTo>
                    <a:pt x="281131" y="241337"/>
                    <a:pt x="274637" y="217179"/>
                    <a:pt x="274637" y="188334"/>
                  </a:cubicBezTo>
                  <a:cubicBezTo>
                    <a:pt x="274637" y="153360"/>
                    <a:pt x="284017" y="125957"/>
                    <a:pt x="301696" y="106487"/>
                  </a:cubicBezTo>
                  <a:cubicBezTo>
                    <a:pt x="320098" y="86296"/>
                    <a:pt x="343549" y="76200"/>
                    <a:pt x="371691" y="76200"/>
                  </a:cubicBezTo>
                  <a:close/>
                  <a:moveTo>
                    <a:pt x="58206" y="48239"/>
                  </a:moveTo>
                  <a:lnTo>
                    <a:pt x="58206" y="115197"/>
                  </a:lnTo>
                  <a:lnTo>
                    <a:pt x="96292" y="115197"/>
                  </a:lnTo>
                  <a:cubicBezTo>
                    <a:pt x="119647" y="115197"/>
                    <a:pt x="134019" y="114837"/>
                    <a:pt x="139408" y="114477"/>
                  </a:cubicBezTo>
                  <a:cubicBezTo>
                    <a:pt x="149109" y="113037"/>
                    <a:pt x="157733" y="109437"/>
                    <a:pt x="162763" y="103678"/>
                  </a:cubicBezTo>
                  <a:cubicBezTo>
                    <a:pt x="168871" y="98278"/>
                    <a:pt x="172105" y="90718"/>
                    <a:pt x="172105" y="81358"/>
                  </a:cubicBezTo>
                  <a:cubicBezTo>
                    <a:pt x="172105" y="72358"/>
                    <a:pt x="168871" y="64439"/>
                    <a:pt x="163841" y="59399"/>
                  </a:cubicBezTo>
                  <a:cubicBezTo>
                    <a:pt x="159170" y="53999"/>
                    <a:pt x="151984" y="50039"/>
                    <a:pt x="142283" y="49319"/>
                  </a:cubicBezTo>
                  <a:cubicBezTo>
                    <a:pt x="135815" y="48239"/>
                    <a:pt x="119647" y="48239"/>
                    <a:pt x="91981" y="48239"/>
                  </a:cubicBezTo>
                  <a:close/>
                  <a:moveTo>
                    <a:pt x="314325" y="7938"/>
                  </a:moveTo>
                  <a:lnTo>
                    <a:pt x="437789" y="7938"/>
                  </a:lnTo>
                  <a:lnTo>
                    <a:pt x="437789" y="56794"/>
                  </a:lnTo>
                  <a:lnTo>
                    <a:pt x="314325" y="56794"/>
                  </a:lnTo>
                  <a:close/>
                  <a:moveTo>
                    <a:pt x="0" y="0"/>
                  </a:moveTo>
                  <a:lnTo>
                    <a:pt x="116054" y="0"/>
                  </a:lnTo>
                  <a:cubicBezTo>
                    <a:pt x="138690" y="0"/>
                    <a:pt x="155577" y="720"/>
                    <a:pt x="167074" y="2880"/>
                  </a:cubicBezTo>
                  <a:cubicBezTo>
                    <a:pt x="178213" y="4320"/>
                    <a:pt x="188632" y="8640"/>
                    <a:pt x="197256" y="14760"/>
                  </a:cubicBezTo>
                  <a:cubicBezTo>
                    <a:pt x="206238" y="21240"/>
                    <a:pt x="214143" y="28799"/>
                    <a:pt x="219892" y="38519"/>
                  </a:cubicBezTo>
                  <a:cubicBezTo>
                    <a:pt x="224922" y="49319"/>
                    <a:pt x="228515" y="60839"/>
                    <a:pt x="228515" y="73438"/>
                  </a:cubicBezTo>
                  <a:cubicBezTo>
                    <a:pt x="228515" y="86758"/>
                    <a:pt x="224562" y="98998"/>
                    <a:pt x="217376" y="110517"/>
                  </a:cubicBezTo>
                  <a:cubicBezTo>
                    <a:pt x="210190" y="122037"/>
                    <a:pt x="200130" y="130317"/>
                    <a:pt x="187555" y="136077"/>
                  </a:cubicBezTo>
                  <a:cubicBezTo>
                    <a:pt x="205879" y="141477"/>
                    <a:pt x="218814" y="149757"/>
                    <a:pt x="228515" y="161996"/>
                  </a:cubicBezTo>
                  <a:cubicBezTo>
                    <a:pt x="238216" y="174596"/>
                    <a:pt x="242527" y="189716"/>
                    <a:pt x="242527" y="206275"/>
                  </a:cubicBezTo>
                  <a:cubicBezTo>
                    <a:pt x="242527" y="219595"/>
                    <a:pt x="239653" y="232195"/>
                    <a:pt x="233186" y="244794"/>
                  </a:cubicBezTo>
                  <a:cubicBezTo>
                    <a:pt x="227078" y="257394"/>
                    <a:pt x="218814" y="267114"/>
                    <a:pt x="208753" y="274674"/>
                  </a:cubicBezTo>
                  <a:cubicBezTo>
                    <a:pt x="197615" y="281873"/>
                    <a:pt x="184680" y="286913"/>
                    <a:pt x="168871" y="288353"/>
                  </a:cubicBezTo>
                  <a:cubicBezTo>
                    <a:pt x="159170" y="289793"/>
                    <a:pt x="135815" y="290153"/>
                    <a:pt x="98807" y="290153"/>
                  </a:cubicBezTo>
                  <a:lnTo>
                    <a:pt x="0" y="290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29" name="Freeform 58">
              <a:extLst>
                <a:ext uri="{FF2B5EF4-FFF2-40B4-BE49-F238E27FC236}">
                  <a16:creationId xmlns:a16="http://schemas.microsoft.com/office/drawing/2014/main" id="{8351AF4E-BE03-C745-ADD4-8256E9E80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403" y="3961334"/>
              <a:ext cx="1245296" cy="1245296"/>
            </a:xfrm>
            <a:custGeom>
              <a:avLst/>
              <a:gdLst>
                <a:gd name="T0" fmla="*/ 2653 w 2654"/>
                <a:gd name="T1" fmla="*/ 1326 h 2654"/>
                <a:gd name="T2" fmla="*/ 2653 w 2654"/>
                <a:gd name="T3" fmla="*/ 1326 h 2654"/>
                <a:gd name="T4" fmla="*/ 1326 w 2654"/>
                <a:gd name="T5" fmla="*/ 2653 h 2654"/>
                <a:gd name="T6" fmla="*/ 1326 w 2654"/>
                <a:gd name="T7" fmla="*/ 2653 h 2654"/>
                <a:gd name="T8" fmla="*/ 0 w 2654"/>
                <a:gd name="T9" fmla="*/ 1326 h 2654"/>
                <a:gd name="T10" fmla="*/ 0 w 2654"/>
                <a:gd name="T11" fmla="*/ 1326 h 2654"/>
                <a:gd name="T12" fmla="*/ 1326 w 2654"/>
                <a:gd name="T13" fmla="*/ 0 h 2654"/>
                <a:gd name="T14" fmla="*/ 1326 w 2654"/>
                <a:gd name="T15" fmla="*/ 0 h 2654"/>
                <a:gd name="T16" fmla="*/ 2653 w 2654"/>
                <a:gd name="T17" fmla="*/ 1326 h 2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4" h="2654">
                  <a:moveTo>
                    <a:pt x="2653" y="1326"/>
                  </a:moveTo>
                  <a:lnTo>
                    <a:pt x="2653" y="1326"/>
                  </a:lnTo>
                  <a:cubicBezTo>
                    <a:pt x="2653" y="2059"/>
                    <a:pt x="2060" y="2653"/>
                    <a:pt x="1326" y="2653"/>
                  </a:cubicBezTo>
                  <a:lnTo>
                    <a:pt x="1326" y="2653"/>
                  </a:lnTo>
                  <a:cubicBezTo>
                    <a:pt x="594" y="2653"/>
                    <a:pt x="0" y="2059"/>
                    <a:pt x="0" y="1326"/>
                  </a:cubicBezTo>
                  <a:lnTo>
                    <a:pt x="0" y="1326"/>
                  </a:lnTo>
                  <a:cubicBezTo>
                    <a:pt x="0" y="592"/>
                    <a:pt x="594" y="0"/>
                    <a:pt x="1326" y="0"/>
                  </a:cubicBezTo>
                  <a:lnTo>
                    <a:pt x="1326" y="0"/>
                  </a:lnTo>
                  <a:cubicBezTo>
                    <a:pt x="2060" y="0"/>
                    <a:pt x="2653" y="592"/>
                    <a:pt x="2653" y="1326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0" name="Freeform 59">
              <a:extLst>
                <a:ext uri="{FF2B5EF4-FFF2-40B4-BE49-F238E27FC236}">
                  <a16:creationId xmlns:a16="http://schemas.microsoft.com/office/drawing/2014/main" id="{28FD507D-56AA-C34E-BF58-AF9FFF7CB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220" y="4176468"/>
              <a:ext cx="349592" cy="815028"/>
            </a:xfrm>
            <a:custGeom>
              <a:avLst/>
              <a:gdLst>
                <a:gd name="T0" fmla="*/ 716 w 744"/>
                <a:gd name="T1" fmla="*/ 446 h 1736"/>
                <a:gd name="T2" fmla="*/ 716 w 744"/>
                <a:gd name="T3" fmla="*/ 711 h 1736"/>
                <a:gd name="T4" fmla="*/ 487 w 744"/>
                <a:gd name="T5" fmla="*/ 711 h 1736"/>
                <a:gd name="T6" fmla="*/ 487 w 744"/>
                <a:gd name="T7" fmla="*/ 1220 h 1736"/>
                <a:gd name="T8" fmla="*/ 487 w 744"/>
                <a:gd name="T9" fmla="*/ 1220 h 1736"/>
                <a:gd name="T10" fmla="*/ 493 w 744"/>
                <a:gd name="T11" fmla="*/ 1400 h 1736"/>
                <a:gd name="T12" fmla="*/ 493 w 744"/>
                <a:gd name="T13" fmla="*/ 1400 h 1736"/>
                <a:gd name="T14" fmla="*/ 523 w 744"/>
                <a:gd name="T15" fmla="*/ 1442 h 1736"/>
                <a:gd name="T16" fmla="*/ 523 w 744"/>
                <a:gd name="T17" fmla="*/ 1442 h 1736"/>
                <a:gd name="T18" fmla="*/ 581 w 744"/>
                <a:gd name="T19" fmla="*/ 1459 h 1736"/>
                <a:gd name="T20" fmla="*/ 581 w 744"/>
                <a:gd name="T21" fmla="*/ 1459 h 1736"/>
                <a:gd name="T22" fmla="*/ 715 w 744"/>
                <a:gd name="T23" fmla="*/ 1426 h 1736"/>
                <a:gd name="T24" fmla="*/ 743 w 744"/>
                <a:gd name="T25" fmla="*/ 1685 h 1736"/>
                <a:gd name="T26" fmla="*/ 743 w 744"/>
                <a:gd name="T27" fmla="*/ 1685 h 1736"/>
                <a:gd name="T28" fmla="*/ 479 w 744"/>
                <a:gd name="T29" fmla="*/ 1735 h 1736"/>
                <a:gd name="T30" fmla="*/ 479 w 744"/>
                <a:gd name="T31" fmla="*/ 1735 h 1736"/>
                <a:gd name="T32" fmla="*/ 315 w 744"/>
                <a:gd name="T33" fmla="*/ 1705 h 1736"/>
                <a:gd name="T34" fmla="*/ 315 w 744"/>
                <a:gd name="T35" fmla="*/ 1705 h 1736"/>
                <a:gd name="T36" fmla="*/ 210 w 744"/>
                <a:gd name="T37" fmla="*/ 1628 h 1736"/>
                <a:gd name="T38" fmla="*/ 210 w 744"/>
                <a:gd name="T39" fmla="*/ 1628 h 1736"/>
                <a:gd name="T40" fmla="*/ 162 w 744"/>
                <a:gd name="T41" fmla="*/ 1496 h 1736"/>
                <a:gd name="T42" fmla="*/ 162 w 744"/>
                <a:gd name="T43" fmla="*/ 1496 h 1736"/>
                <a:gd name="T44" fmla="*/ 153 w 744"/>
                <a:gd name="T45" fmla="*/ 1261 h 1736"/>
                <a:gd name="T46" fmla="*/ 153 w 744"/>
                <a:gd name="T47" fmla="*/ 711 h 1736"/>
                <a:gd name="T48" fmla="*/ 0 w 744"/>
                <a:gd name="T49" fmla="*/ 711 h 1736"/>
                <a:gd name="T50" fmla="*/ 0 w 744"/>
                <a:gd name="T51" fmla="*/ 446 h 1736"/>
                <a:gd name="T52" fmla="*/ 153 w 744"/>
                <a:gd name="T53" fmla="*/ 446 h 1736"/>
                <a:gd name="T54" fmla="*/ 153 w 744"/>
                <a:gd name="T55" fmla="*/ 195 h 1736"/>
                <a:gd name="T56" fmla="*/ 487 w 744"/>
                <a:gd name="T57" fmla="*/ 0 h 1736"/>
                <a:gd name="T58" fmla="*/ 487 w 744"/>
                <a:gd name="T59" fmla="*/ 446 h 1736"/>
                <a:gd name="T60" fmla="*/ 716 w 744"/>
                <a:gd name="T61" fmla="*/ 446 h 1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4" h="1736">
                  <a:moveTo>
                    <a:pt x="716" y="446"/>
                  </a:moveTo>
                  <a:lnTo>
                    <a:pt x="716" y="711"/>
                  </a:lnTo>
                  <a:lnTo>
                    <a:pt x="487" y="711"/>
                  </a:lnTo>
                  <a:lnTo>
                    <a:pt x="487" y="1220"/>
                  </a:lnTo>
                  <a:lnTo>
                    <a:pt x="487" y="1220"/>
                  </a:lnTo>
                  <a:cubicBezTo>
                    <a:pt x="487" y="1323"/>
                    <a:pt x="489" y="1382"/>
                    <a:pt x="493" y="1400"/>
                  </a:cubicBezTo>
                  <a:lnTo>
                    <a:pt x="493" y="1400"/>
                  </a:lnTo>
                  <a:cubicBezTo>
                    <a:pt x="499" y="1418"/>
                    <a:pt x="508" y="1432"/>
                    <a:pt x="523" y="1442"/>
                  </a:cubicBezTo>
                  <a:lnTo>
                    <a:pt x="523" y="1442"/>
                  </a:lnTo>
                  <a:cubicBezTo>
                    <a:pt x="539" y="1453"/>
                    <a:pt x="558" y="1459"/>
                    <a:pt x="581" y="1459"/>
                  </a:cubicBezTo>
                  <a:lnTo>
                    <a:pt x="581" y="1459"/>
                  </a:lnTo>
                  <a:cubicBezTo>
                    <a:pt x="611" y="1459"/>
                    <a:pt x="656" y="1448"/>
                    <a:pt x="715" y="1426"/>
                  </a:cubicBezTo>
                  <a:lnTo>
                    <a:pt x="743" y="1685"/>
                  </a:lnTo>
                  <a:lnTo>
                    <a:pt x="743" y="1685"/>
                  </a:lnTo>
                  <a:cubicBezTo>
                    <a:pt x="664" y="1719"/>
                    <a:pt x="578" y="1735"/>
                    <a:pt x="479" y="1735"/>
                  </a:cubicBezTo>
                  <a:lnTo>
                    <a:pt x="479" y="1735"/>
                  </a:lnTo>
                  <a:cubicBezTo>
                    <a:pt x="418" y="1735"/>
                    <a:pt x="365" y="1724"/>
                    <a:pt x="315" y="1705"/>
                  </a:cubicBezTo>
                  <a:lnTo>
                    <a:pt x="315" y="1705"/>
                  </a:lnTo>
                  <a:cubicBezTo>
                    <a:pt x="269" y="1685"/>
                    <a:pt x="233" y="1658"/>
                    <a:pt x="210" y="1628"/>
                  </a:cubicBezTo>
                  <a:lnTo>
                    <a:pt x="210" y="1628"/>
                  </a:lnTo>
                  <a:cubicBezTo>
                    <a:pt x="188" y="1595"/>
                    <a:pt x="171" y="1551"/>
                    <a:pt x="162" y="1496"/>
                  </a:cubicBezTo>
                  <a:lnTo>
                    <a:pt x="162" y="1496"/>
                  </a:lnTo>
                  <a:cubicBezTo>
                    <a:pt x="155" y="1459"/>
                    <a:pt x="153" y="1379"/>
                    <a:pt x="153" y="1261"/>
                  </a:cubicBezTo>
                  <a:lnTo>
                    <a:pt x="153" y="711"/>
                  </a:lnTo>
                  <a:lnTo>
                    <a:pt x="0" y="711"/>
                  </a:lnTo>
                  <a:lnTo>
                    <a:pt x="0" y="446"/>
                  </a:lnTo>
                  <a:lnTo>
                    <a:pt x="153" y="446"/>
                  </a:lnTo>
                  <a:lnTo>
                    <a:pt x="153" y="195"/>
                  </a:lnTo>
                  <a:lnTo>
                    <a:pt x="487" y="0"/>
                  </a:lnTo>
                  <a:lnTo>
                    <a:pt x="487" y="446"/>
                  </a:lnTo>
                  <a:lnTo>
                    <a:pt x="716" y="44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B6C094F-1E37-AE43-8FD4-74ED1A013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98" y="3992362"/>
              <a:ext cx="705391" cy="707461"/>
            </a:xfrm>
            <a:custGeom>
              <a:avLst/>
              <a:gdLst>
                <a:gd name="T0" fmla="*/ 1504 w 1505"/>
                <a:gd name="T1" fmla="*/ 754 h 1507"/>
                <a:gd name="T2" fmla="*/ 1504 w 1505"/>
                <a:gd name="T3" fmla="*/ 754 h 1507"/>
                <a:gd name="T4" fmla="*/ 753 w 1505"/>
                <a:gd name="T5" fmla="*/ 1506 h 1507"/>
                <a:gd name="T6" fmla="*/ 753 w 1505"/>
                <a:gd name="T7" fmla="*/ 1506 h 1507"/>
                <a:gd name="T8" fmla="*/ 0 w 1505"/>
                <a:gd name="T9" fmla="*/ 754 h 1507"/>
                <a:gd name="T10" fmla="*/ 0 w 1505"/>
                <a:gd name="T11" fmla="*/ 754 h 1507"/>
                <a:gd name="T12" fmla="*/ 753 w 1505"/>
                <a:gd name="T13" fmla="*/ 0 h 1507"/>
                <a:gd name="T14" fmla="*/ 753 w 1505"/>
                <a:gd name="T15" fmla="*/ 0 h 1507"/>
                <a:gd name="T16" fmla="*/ 1504 w 1505"/>
                <a:gd name="T17" fmla="*/ 754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5" h="1507">
                  <a:moveTo>
                    <a:pt x="1504" y="754"/>
                  </a:moveTo>
                  <a:lnTo>
                    <a:pt x="1504" y="754"/>
                  </a:lnTo>
                  <a:cubicBezTo>
                    <a:pt x="1504" y="1168"/>
                    <a:pt x="1167" y="1506"/>
                    <a:pt x="753" y="1506"/>
                  </a:cubicBezTo>
                  <a:lnTo>
                    <a:pt x="753" y="1506"/>
                  </a:lnTo>
                  <a:cubicBezTo>
                    <a:pt x="335" y="1506"/>
                    <a:pt x="0" y="1168"/>
                    <a:pt x="0" y="754"/>
                  </a:cubicBezTo>
                  <a:lnTo>
                    <a:pt x="0" y="754"/>
                  </a:lnTo>
                  <a:cubicBezTo>
                    <a:pt x="0" y="338"/>
                    <a:pt x="335" y="0"/>
                    <a:pt x="753" y="0"/>
                  </a:cubicBezTo>
                  <a:lnTo>
                    <a:pt x="753" y="0"/>
                  </a:lnTo>
                  <a:cubicBezTo>
                    <a:pt x="1167" y="0"/>
                    <a:pt x="1504" y="338"/>
                    <a:pt x="1504" y="754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FACDDC1-819F-104E-B7C4-1C98F739A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990" y="6255409"/>
              <a:ext cx="678500" cy="678500"/>
            </a:xfrm>
            <a:custGeom>
              <a:avLst/>
              <a:gdLst>
                <a:gd name="T0" fmla="*/ 1444 w 1445"/>
                <a:gd name="T1" fmla="*/ 720 h 1446"/>
                <a:gd name="T2" fmla="*/ 1444 w 1445"/>
                <a:gd name="T3" fmla="*/ 720 h 1446"/>
                <a:gd name="T4" fmla="*/ 722 w 1445"/>
                <a:gd name="T5" fmla="*/ 1445 h 1446"/>
                <a:gd name="T6" fmla="*/ 722 w 1445"/>
                <a:gd name="T7" fmla="*/ 1445 h 1446"/>
                <a:gd name="T8" fmla="*/ 0 w 1445"/>
                <a:gd name="T9" fmla="*/ 720 h 1446"/>
                <a:gd name="T10" fmla="*/ 0 w 1445"/>
                <a:gd name="T11" fmla="*/ 720 h 1446"/>
                <a:gd name="T12" fmla="*/ 722 w 1445"/>
                <a:gd name="T13" fmla="*/ 0 h 1446"/>
                <a:gd name="T14" fmla="*/ 722 w 1445"/>
                <a:gd name="T15" fmla="*/ 0 h 1446"/>
                <a:gd name="T16" fmla="*/ 1444 w 1445"/>
                <a:gd name="T17" fmla="*/ 72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5" h="1446">
                  <a:moveTo>
                    <a:pt x="1444" y="720"/>
                  </a:moveTo>
                  <a:lnTo>
                    <a:pt x="1444" y="720"/>
                  </a:lnTo>
                  <a:cubicBezTo>
                    <a:pt x="1444" y="1120"/>
                    <a:pt x="1119" y="1445"/>
                    <a:pt x="722" y="1445"/>
                  </a:cubicBezTo>
                  <a:lnTo>
                    <a:pt x="722" y="1445"/>
                  </a:lnTo>
                  <a:cubicBezTo>
                    <a:pt x="324" y="1445"/>
                    <a:pt x="0" y="1120"/>
                    <a:pt x="0" y="720"/>
                  </a:cubicBezTo>
                  <a:lnTo>
                    <a:pt x="0" y="720"/>
                  </a:lnTo>
                  <a:cubicBezTo>
                    <a:pt x="0" y="322"/>
                    <a:pt x="324" y="0"/>
                    <a:pt x="722" y="0"/>
                  </a:cubicBezTo>
                  <a:lnTo>
                    <a:pt x="722" y="0"/>
                  </a:lnTo>
                  <a:cubicBezTo>
                    <a:pt x="1119" y="0"/>
                    <a:pt x="1444" y="322"/>
                    <a:pt x="1444" y="720"/>
                  </a:cubicBezTo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91F0CDE-CA25-644A-BD9C-9A154EAC3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623" y="3363507"/>
              <a:ext cx="467503" cy="465436"/>
            </a:xfrm>
            <a:custGeom>
              <a:avLst/>
              <a:gdLst>
                <a:gd name="T0" fmla="*/ 994 w 995"/>
                <a:gd name="T1" fmla="*/ 496 h 994"/>
                <a:gd name="T2" fmla="*/ 994 w 995"/>
                <a:gd name="T3" fmla="*/ 496 h 994"/>
                <a:gd name="T4" fmla="*/ 497 w 995"/>
                <a:gd name="T5" fmla="*/ 993 h 994"/>
                <a:gd name="T6" fmla="*/ 497 w 995"/>
                <a:gd name="T7" fmla="*/ 993 h 994"/>
                <a:gd name="T8" fmla="*/ 0 w 995"/>
                <a:gd name="T9" fmla="*/ 496 h 994"/>
                <a:gd name="T10" fmla="*/ 0 w 995"/>
                <a:gd name="T11" fmla="*/ 496 h 994"/>
                <a:gd name="T12" fmla="*/ 497 w 995"/>
                <a:gd name="T13" fmla="*/ 0 h 994"/>
                <a:gd name="T14" fmla="*/ 497 w 995"/>
                <a:gd name="T15" fmla="*/ 0 h 994"/>
                <a:gd name="T16" fmla="*/ 994 w 995"/>
                <a:gd name="T17" fmla="*/ 496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5" h="994">
                  <a:moveTo>
                    <a:pt x="994" y="496"/>
                  </a:moveTo>
                  <a:lnTo>
                    <a:pt x="994" y="496"/>
                  </a:lnTo>
                  <a:cubicBezTo>
                    <a:pt x="994" y="770"/>
                    <a:pt x="770" y="993"/>
                    <a:pt x="497" y="993"/>
                  </a:cubicBezTo>
                  <a:lnTo>
                    <a:pt x="497" y="993"/>
                  </a:lnTo>
                  <a:cubicBezTo>
                    <a:pt x="222" y="993"/>
                    <a:pt x="0" y="770"/>
                    <a:pt x="0" y="496"/>
                  </a:cubicBezTo>
                  <a:lnTo>
                    <a:pt x="0" y="496"/>
                  </a:lnTo>
                  <a:cubicBezTo>
                    <a:pt x="0" y="221"/>
                    <a:pt x="222" y="0"/>
                    <a:pt x="497" y="0"/>
                  </a:cubicBezTo>
                  <a:lnTo>
                    <a:pt x="497" y="0"/>
                  </a:lnTo>
                  <a:cubicBezTo>
                    <a:pt x="770" y="0"/>
                    <a:pt x="994" y="221"/>
                    <a:pt x="994" y="496"/>
                  </a:cubicBezTo>
                </a:path>
              </a:pathLst>
            </a:cu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75FB00DB-B913-7D44-97C1-F793FBB40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995" y="2128555"/>
              <a:ext cx="355799" cy="357866"/>
            </a:xfrm>
            <a:custGeom>
              <a:avLst/>
              <a:gdLst>
                <a:gd name="T0" fmla="*/ 759 w 760"/>
                <a:gd name="T1" fmla="*/ 381 h 763"/>
                <a:gd name="T2" fmla="*/ 759 w 760"/>
                <a:gd name="T3" fmla="*/ 381 h 763"/>
                <a:gd name="T4" fmla="*/ 381 w 760"/>
                <a:gd name="T5" fmla="*/ 762 h 763"/>
                <a:gd name="T6" fmla="*/ 381 w 760"/>
                <a:gd name="T7" fmla="*/ 762 h 763"/>
                <a:gd name="T8" fmla="*/ 0 w 760"/>
                <a:gd name="T9" fmla="*/ 381 h 763"/>
                <a:gd name="T10" fmla="*/ 0 w 760"/>
                <a:gd name="T11" fmla="*/ 381 h 763"/>
                <a:gd name="T12" fmla="*/ 381 w 760"/>
                <a:gd name="T13" fmla="*/ 0 h 763"/>
                <a:gd name="T14" fmla="*/ 381 w 760"/>
                <a:gd name="T15" fmla="*/ 0 h 763"/>
                <a:gd name="T16" fmla="*/ 759 w 760"/>
                <a:gd name="T17" fmla="*/ 381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0" h="763">
                  <a:moveTo>
                    <a:pt x="759" y="381"/>
                  </a:moveTo>
                  <a:lnTo>
                    <a:pt x="759" y="381"/>
                  </a:lnTo>
                  <a:cubicBezTo>
                    <a:pt x="759" y="591"/>
                    <a:pt x="589" y="762"/>
                    <a:pt x="381" y="762"/>
                  </a:cubicBezTo>
                  <a:lnTo>
                    <a:pt x="381" y="762"/>
                  </a:lnTo>
                  <a:cubicBezTo>
                    <a:pt x="170" y="762"/>
                    <a:pt x="0" y="591"/>
                    <a:pt x="0" y="381"/>
                  </a:cubicBezTo>
                  <a:lnTo>
                    <a:pt x="0" y="381"/>
                  </a:lnTo>
                  <a:cubicBezTo>
                    <a:pt x="0" y="171"/>
                    <a:pt x="170" y="0"/>
                    <a:pt x="381" y="0"/>
                  </a:cubicBezTo>
                  <a:lnTo>
                    <a:pt x="381" y="0"/>
                  </a:lnTo>
                  <a:cubicBezTo>
                    <a:pt x="589" y="0"/>
                    <a:pt x="759" y="171"/>
                    <a:pt x="759" y="381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48ED5720-97F6-3441-9F7E-D41148E17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906" y="1820333"/>
              <a:ext cx="575070" cy="575070"/>
            </a:xfrm>
            <a:custGeom>
              <a:avLst/>
              <a:gdLst>
                <a:gd name="T0" fmla="*/ 1226 w 1227"/>
                <a:gd name="T1" fmla="*/ 613 h 1227"/>
                <a:gd name="T2" fmla="*/ 1226 w 1227"/>
                <a:gd name="T3" fmla="*/ 613 h 1227"/>
                <a:gd name="T4" fmla="*/ 613 w 1227"/>
                <a:gd name="T5" fmla="*/ 1226 h 1227"/>
                <a:gd name="T6" fmla="*/ 613 w 1227"/>
                <a:gd name="T7" fmla="*/ 1226 h 1227"/>
                <a:gd name="T8" fmla="*/ 0 w 1227"/>
                <a:gd name="T9" fmla="*/ 613 h 1227"/>
                <a:gd name="T10" fmla="*/ 0 w 1227"/>
                <a:gd name="T11" fmla="*/ 613 h 1227"/>
                <a:gd name="T12" fmla="*/ 613 w 1227"/>
                <a:gd name="T13" fmla="*/ 0 h 1227"/>
                <a:gd name="T14" fmla="*/ 613 w 1227"/>
                <a:gd name="T15" fmla="*/ 0 h 1227"/>
                <a:gd name="T16" fmla="*/ 1226 w 1227"/>
                <a:gd name="T17" fmla="*/ 613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7" h="1227">
                  <a:moveTo>
                    <a:pt x="1226" y="613"/>
                  </a:moveTo>
                  <a:lnTo>
                    <a:pt x="1226" y="613"/>
                  </a:lnTo>
                  <a:cubicBezTo>
                    <a:pt x="1226" y="952"/>
                    <a:pt x="953" y="1226"/>
                    <a:pt x="613" y="1226"/>
                  </a:cubicBezTo>
                  <a:lnTo>
                    <a:pt x="613" y="1226"/>
                  </a:lnTo>
                  <a:cubicBezTo>
                    <a:pt x="275" y="1226"/>
                    <a:pt x="0" y="952"/>
                    <a:pt x="0" y="613"/>
                  </a:cubicBezTo>
                  <a:lnTo>
                    <a:pt x="0" y="613"/>
                  </a:lnTo>
                  <a:cubicBezTo>
                    <a:pt x="0" y="275"/>
                    <a:pt x="275" y="0"/>
                    <a:pt x="613" y="0"/>
                  </a:cubicBezTo>
                  <a:lnTo>
                    <a:pt x="613" y="0"/>
                  </a:lnTo>
                  <a:cubicBezTo>
                    <a:pt x="953" y="0"/>
                    <a:pt x="1226" y="275"/>
                    <a:pt x="1226" y="613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5B5C00B-08B5-484E-90C8-091B4C130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47" y="1381789"/>
              <a:ext cx="548177" cy="548180"/>
            </a:xfrm>
            <a:custGeom>
              <a:avLst/>
              <a:gdLst>
                <a:gd name="T0" fmla="*/ 1169 w 1170"/>
                <a:gd name="T1" fmla="*/ 584 h 1168"/>
                <a:gd name="T2" fmla="*/ 1169 w 1170"/>
                <a:gd name="T3" fmla="*/ 584 h 1168"/>
                <a:gd name="T4" fmla="*/ 582 w 1170"/>
                <a:gd name="T5" fmla="*/ 1167 h 1168"/>
                <a:gd name="T6" fmla="*/ 582 w 1170"/>
                <a:gd name="T7" fmla="*/ 1167 h 1168"/>
                <a:gd name="T8" fmla="*/ 0 w 1170"/>
                <a:gd name="T9" fmla="*/ 584 h 1168"/>
                <a:gd name="T10" fmla="*/ 0 w 1170"/>
                <a:gd name="T11" fmla="*/ 584 h 1168"/>
                <a:gd name="T12" fmla="*/ 582 w 1170"/>
                <a:gd name="T13" fmla="*/ 0 h 1168"/>
                <a:gd name="T14" fmla="*/ 582 w 1170"/>
                <a:gd name="T15" fmla="*/ 0 h 1168"/>
                <a:gd name="T16" fmla="*/ 1169 w 1170"/>
                <a:gd name="T17" fmla="*/ 58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0" h="1168">
                  <a:moveTo>
                    <a:pt x="1169" y="584"/>
                  </a:moveTo>
                  <a:lnTo>
                    <a:pt x="1169" y="584"/>
                  </a:lnTo>
                  <a:cubicBezTo>
                    <a:pt x="1169" y="907"/>
                    <a:pt x="907" y="1167"/>
                    <a:pt x="582" y="1167"/>
                  </a:cubicBezTo>
                  <a:lnTo>
                    <a:pt x="582" y="1167"/>
                  </a:lnTo>
                  <a:cubicBezTo>
                    <a:pt x="260" y="1167"/>
                    <a:pt x="0" y="907"/>
                    <a:pt x="0" y="584"/>
                  </a:cubicBezTo>
                  <a:lnTo>
                    <a:pt x="0" y="584"/>
                  </a:lnTo>
                  <a:cubicBezTo>
                    <a:pt x="0" y="261"/>
                    <a:pt x="260" y="0"/>
                    <a:pt x="582" y="0"/>
                  </a:cubicBezTo>
                  <a:lnTo>
                    <a:pt x="582" y="0"/>
                  </a:lnTo>
                  <a:cubicBezTo>
                    <a:pt x="907" y="0"/>
                    <a:pt x="1169" y="261"/>
                    <a:pt x="1169" y="584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1B1AC88-7DB5-EF48-81DA-260F463AB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5621" y="3818599"/>
              <a:ext cx="364073" cy="364073"/>
            </a:xfrm>
            <a:custGeom>
              <a:avLst/>
              <a:gdLst>
                <a:gd name="T0" fmla="*/ 776 w 777"/>
                <a:gd name="T1" fmla="*/ 386 h 775"/>
                <a:gd name="T2" fmla="*/ 776 w 777"/>
                <a:gd name="T3" fmla="*/ 386 h 775"/>
                <a:gd name="T4" fmla="*/ 389 w 777"/>
                <a:gd name="T5" fmla="*/ 774 h 775"/>
                <a:gd name="T6" fmla="*/ 389 w 777"/>
                <a:gd name="T7" fmla="*/ 774 h 775"/>
                <a:gd name="T8" fmla="*/ 0 w 777"/>
                <a:gd name="T9" fmla="*/ 386 h 775"/>
                <a:gd name="T10" fmla="*/ 0 w 777"/>
                <a:gd name="T11" fmla="*/ 386 h 775"/>
                <a:gd name="T12" fmla="*/ 389 w 777"/>
                <a:gd name="T13" fmla="*/ 0 h 775"/>
                <a:gd name="T14" fmla="*/ 389 w 777"/>
                <a:gd name="T15" fmla="*/ 0 h 775"/>
                <a:gd name="T16" fmla="*/ 776 w 777"/>
                <a:gd name="T17" fmla="*/ 38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7" h="775">
                  <a:moveTo>
                    <a:pt x="776" y="386"/>
                  </a:moveTo>
                  <a:lnTo>
                    <a:pt x="776" y="386"/>
                  </a:lnTo>
                  <a:cubicBezTo>
                    <a:pt x="776" y="600"/>
                    <a:pt x="602" y="774"/>
                    <a:pt x="389" y="774"/>
                  </a:cubicBezTo>
                  <a:lnTo>
                    <a:pt x="389" y="774"/>
                  </a:lnTo>
                  <a:cubicBezTo>
                    <a:pt x="176" y="774"/>
                    <a:pt x="0" y="600"/>
                    <a:pt x="0" y="386"/>
                  </a:cubicBezTo>
                  <a:lnTo>
                    <a:pt x="0" y="386"/>
                  </a:lnTo>
                  <a:cubicBezTo>
                    <a:pt x="0" y="174"/>
                    <a:pt x="176" y="0"/>
                    <a:pt x="389" y="0"/>
                  </a:cubicBezTo>
                  <a:lnTo>
                    <a:pt x="389" y="0"/>
                  </a:lnTo>
                  <a:cubicBezTo>
                    <a:pt x="602" y="0"/>
                    <a:pt x="776" y="174"/>
                    <a:pt x="776" y="386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7" name="Freeform 41">
              <a:extLst>
                <a:ext uri="{FF2B5EF4-FFF2-40B4-BE49-F238E27FC236}">
                  <a16:creationId xmlns:a16="http://schemas.microsoft.com/office/drawing/2014/main" id="{878F4C18-930A-204C-BABD-E1982BD7F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834" y="529527"/>
              <a:ext cx="1456293" cy="1456293"/>
            </a:xfrm>
            <a:custGeom>
              <a:avLst/>
              <a:gdLst>
                <a:gd name="T0" fmla="*/ 3102 w 3103"/>
                <a:gd name="T1" fmla="*/ 1551 h 3104"/>
                <a:gd name="T2" fmla="*/ 3102 w 3103"/>
                <a:gd name="T3" fmla="*/ 1551 h 3104"/>
                <a:gd name="T4" fmla="*/ 1552 w 3103"/>
                <a:gd name="T5" fmla="*/ 3103 h 3104"/>
                <a:gd name="T6" fmla="*/ 1552 w 3103"/>
                <a:gd name="T7" fmla="*/ 3103 h 3104"/>
                <a:gd name="T8" fmla="*/ 0 w 3103"/>
                <a:gd name="T9" fmla="*/ 1551 h 3104"/>
                <a:gd name="T10" fmla="*/ 0 w 3103"/>
                <a:gd name="T11" fmla="*/ 1551 h 3104"/>
                <a:gd name="T12" fmla="*/ 1552 w 3103"/>
                <a:gd name="T13" fmla="*/ 0 h 3104"/>
                <a:gd name="T14" fmla="*/ 1552 w 3103"/>
                <a:gd name="T15" fmla="*/ 0 h 3104"/>
                <a:gd name="T16" fmla="*/ 3102 w 3103"/>
                <a:gd name="T17" fmla="*/ 1551 h 3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03" h="3104">
                  <a:moveTo>
                    <a:pt x="3102" y="1551"/>
                  </a:moveTo>
                  <a:lnTo>
                    <a:pt x="3102" y="1551"/>
                  </a:lnTo>
                  <a:cubicBezTo>
                    <a:pt x="3102" y="2408"/>
                    <a:pt x="2408" y="3103"/>
                    <a:pt x="1552" y="3103"/>
                  </a:cubicBezTo>
                  <a:lnTo>
                    <a:pt x="1552" y="3103"/>
                  </a:lnTo>
                  <a:cubicBezTo>
                    <a:pt x="694" y="3103"/>
                    <a:pt x="0" y="2408"/>
                    <a:pt x="0" y="1551"/>
                  </a:cubicBezTo>
                  <a:lnTo>
                    <a:pt x="0" y="1551"/>
                  </a:lnTo>
                  <a:cubicBezTo>
                    <a:pt x="0" y="695"/>
                    <a:pt x="694" y="0"/>
                    <a:pt x="1552" y="0"/>
                  </a:cubicBezTo>
                  <a:lnTo>
                    <a:pt x="1552" y="0"/>
                  </a:lnTo>
                  <a:cubicBezTo>
                    <a:pt x="2408" y="0"/>
                    <a:pt x="3102" y="695"/>
                    <a:pt x="3102" y="1551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788D005-3C0E-0344-A3E6-BC50E2995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6466" y="922561"/>
              <a:ext cx="827439" cy="672296"/>
            </a:xfrm>
            <a:custGeom>
              <a:avLst/>
              <a:gdLst>
                <a:gd name="T0" fmla="*/ 1761 w 1762"/>
                <a:gd name="T1" fmla="*/ 171 h 1433"/>
                <a:gd name="T2" fmla="*/ 1761 w 1762"/>
                <a:gd name="T3" fmla="*/ 171 h 1433"/>
                <a:gd name="T4" fmla="*/ 1554 w 1762"/>
                <a:gd name="T5" fmla="*/ 227 h 1433"/>
                <a:gd name="T6" fmla="*/ 1554 w 1762"/>
                <a:gd name="T7" fmla="*/ 227 h 1433"/>
                <a:gd name="T8" fmla="*/ 1713 w 1762"/>
                <a:gd name="T9" fmla="*/ 26 h 1433"/>
                <a:gd name="T10" fmla="*/ 1713 w 1762"/>
                <a:gd name="T11" fmla="*/ 26 h 1433"/>
                <a:gd name="T12" fmla="*/ 1484 w 1762"/>
                <a:gd name="T13" fmla="*/ 114 h 1433"/>
                <a:gd name="T14" fmla="*/ 1484 w 1762"/>
                <a:gd name="T15" fmla="*/ 114 h 1433"/>
                <a:gd name="T16" fmla="*/ 1219 w 1762"/>
                <a:gd name="T17" fmla="*/ 0 h 1433"/>
                <a:gd name="T18" fmla="*/ 1219 w 1762"/>
                <a:gd name="T19" fmla="*/ 0 h 1433"/>
                <a:gd name="T20" fmla="*/ 857 w 1762"/>
                <a:gd name="T21" fmla="*/ 361 h 1433"/>
                <a:gd name="T22" fmla="*/ 857 w 1762"/>
                <a:gd name="T23" fmla="*/ 361 h 1433"/>
                <a:gd name="T24" fmla="*/ 867 w 1762"/>
                <a:gd name="T25" fmla="*/ 444 h 1433"/>
                <a:gd name="T26" fmla="*/ 867 w 1762"/>
                <a:gd name="T27" fmla="*/ 444 h 1433"/>
                <a:gd name="T28" fmla="*/ 122 w 1762"/>
                <a:gd name="T29" fmla="*/ 66 h 1433"/>
                <a:gd name="T30" fmla="*/ 122 w 1762"/>
                <a:gd name="T31" fmla="*/ 66 h 1433"/>
                <a:gd name="T32" fmla="*/ 74 w 1762"/>
                <a:gd name="T33" fmla="*/ 247 h 1433"/>
                <a:gd name="T34" fmla="*/ 74 w 1762"/>
                <a:gd name="T35" fmla="*/ 247 h 1433"/>
                <a:gd name="T36" fmla="*/ 235 w 1762"/>
                <a:gd name="T37" fmla="*/ 549 h 1433"/>
                <a:gd name="T38" fmla="*/ 235 w 1762"/>
                <a:gd name="T39" fmla="*/ 549 h 1433"/>
                <a:gd name="T40" fmla="*/ 71 w 1762"/>
                <a:gd name="T41" fmla="*/ 503 h 1433"/>
                <a:gd name="T42" fmla="*/ 71 w 1762"/>
                <a:gd name="T43" fmla="*/ 507 h 1433"/>
                <a:gd name="T44" fmla="*/ 71 w 1762"/>
                <a:gd name="T45" fmla="*/ 507 h 1433"/>
                <a:gd name="T46" fmla="*/ 361 w 1762"/>
                <a:gd name="T47" fmla="*/ 863 h 1433"/>
                <a:gd name="T48" fmla="*/ 361 w 1762"/>
                <a:gd name="T49" fmla="*/ 863 h 1433"/>
                <a:gd name="T50" fmla="*/ 266 w 1762"/>
                <a:gd name="T51" fmla="*/ 875 h 1433"/>
                <a:gd name="T52" fmla="*/ 266 w 1762"/>
                <a:gd name="T53" fmla="*/ 875 h 1433"/>
                <a:gd name="T54" fmla="*/ 197 w 1762"/>
                <a:gd name="T55" fmla="*/ 868 h 1433"/>
                <a:gd name="T56" fmla="*/ 197 w 1762"/>
                <a:gd name="T57" fmla="*/ 868 h 1433"/>
                <a:gd name="T58" fmla="*/ 535 w 1762"/>
                <a:gd name="T59" fmla="*/ 1120 h 1433"/>
                <a:gd name="T60" fmla="*/ 535 w 1762"/>
                <a:gd name="T61" fmla="*/ 1120 h 1433"/>
                <a:gd name="T62" fmla="*/ 86 w 1762"/>
                <a:gd name="T63" fmla="*/ 1275 h 1433"/>
                <a:gd name="T64" fmla="*/ 86 w 1762"/>
                <a:gd name="T65" fmla="*/ 1275 h 1433"/>
                <a:gd name="T66" fmla="*/ 0 w 1762"/>
                <a:gd name="T67" fmla="*/ 1269 h 1433"/>
                <a:gd name="T68" fmla="*/ 0 w 1762"/>
                <a:gd name="T69" fmla="*/ 1269 h 1433"/>
                <a:gd name="T70" fmla="*/ 553 w 1762"/>
                <a:gd name="T71" fmla="*/ 1432 h 1433"/>
                <a:gd name="T72" fmla="*/ 553 w 1762"/>
                <a:gd name="T73" fmla="*/ 1432 h 1433"/>
                <a:gd name="T74" fmla="*/ 1583 w 1762"/>
                <a:gd name="T75" fmla="*/ 404 h 1433"/>
                <a:gd name="T76" fmla="*/ 1583 w 1762"/>
                <a:gd name="T77" fmla="*/ 404 h 1433"/>
                <a:gd name="T78" fmla="*/ 1580 w 1762"/>
                <a:gd name="T79" fmla="*/ 357 h 1433"/>
                <a:gd name="T80" fmla="*/ 1580 w 1762"/>
                <a:gd name="T81" fmla="*/ 357 h 1433"/>
                <a:gd name="T82" fmla="*/ 1761 w 1762"/>
                <a:gd name="T83" fmla="*/ 171 h 1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62" h="1433">
                  <a:moveTo>
                    <a:pt x="1761" y="171"/>
                  </a:moveTo>
                  <a:lnTo>
                    <a:pt x="1761" y="171"/>
                  </a:lnTo>
                  <a:cubicBezTo>
                    <a:pt x="1697" y="199"/>
                    <a:pt x="1627" y="218"/>
                    <a:pt x="1554" y="227"/>
                  </a:cubicBezTo>
                  <a:lnTo>
                    <a:pt x="1554" y="227"/>
                  </a:lnTo>
                  <a:cubicBezTo>
                    <a:pt x="1627" y="181"/>
                    <a:pt x="1686" y="110"/>
                    <a:pt x="1713" y="26"/>
                  </a:cubicBezTo>
                  <a:lnTo>
                    <a:pt x="1713" y="26"/>
                  </a:lnTo>
                  <a:cubicBezTo>
                    <a:pt x="1643" y="67"/>
                    <a:pt x="1566" y="98"/>
                    <a:pt x="1484" y="114"/>
                  </a:cubicBezTo>
                  <a:lnTo>
                    <a:pt x="1484" y="114"/>
                  </a:lnTo>
                  <a:cubicBezTo>
                    <a:pt x="1417" y="43"/>
                    <a:pt x="1323" y="0"/>
                    <a:pt x="1219" y="0"/>
                  </a:cubicBezTo>
                  <a:lnTo>
                    <a:pt x="1219" y="0"/>
                  </a:lnTo>
                  <a:cubicBezTo>
                    <a:pt x="1020" y="0"/>
                    <a:pt x="857" y="161"/>
                    <a:pt x="857" y="361"/>
                  </a:cubicBezTo>
                  <a:lnTo>
                    <a:pt x="857" y="361"/>
                  </a:lnTo>
                  <a:cubicBezTo>
                    <a:pt x="857" y="389"/>
                    <a:pt x="861" y="418"/>
                    <a:pt x="867" y="444"/>
                  </a:cubicBezTo>
                  <a:lnTo>
                    <a:pt x="867" y="444"/>
                  </a:lnTo>
                  <a:cubicBezTo>
                    <a:pt x="566" y="430"/>
                    <a:pt x="301" y="285"/>
                    <a:pt x="122" y="66"/>
                  </a:cubicBezTo>
                  <a:lnTo>
                    <a:pt x="122" y="66"/>
                  </a:lnTo>
                  <a:cubicBezTo>
                    <a:pt x="91" y="120"/>
                    <a:pt x="74" y="181"/>
                    <a:pt x="74" y="247"/>
                  </a:cubicBezTo>
                  <a:lnTo>
                    <a:pt x="74" y="247"/>
                  </a:lnTo>
                  <a:cubicBezTo>
                    <a:pt x="74" y="373"/>
                    <a:pt x="137" y="485"/>
                    <a:pt x="235" y="549"/>
                  </a:cubicBezTo>
                  <a:lnTo>
                    <a:pt x="235" y="549"/>
                  </a:lnTo>
                  <a:cubicBezTo>
                    <a:pt x="174" y="548"/>
                    <a:pt x="119" y="530"/>
                    <a:pt x="71" y="503"/>
                  </a:cubicBezTo>
                  <a:lnTo>
                    <a:pt x="71" y="507"/>
                  </a:lnTo>
                  <a:lnTo>
                    <a:pt x="71" y="507"/>
                  </a:lnTo>
                  <a:cubicBezTo>
                    <a:pt x="71" y="683"/>
                    <a:pt x="195" y="829"/>
                    <a:pt x="361" y="863"/>
                  </a:cubicBezTo>
                  <a:lnTo>
                    <a:pt x="361" y="863"/>
                  </a:lnTo>
                  <a:cubicBezTo>
                    <a:pt x="330" y="871"/>
                    <a:pt x="298" y="875"/>
                    <a:pt x="266" y="875"/>
                  </a:cubicBezTo>
                  <a:lnTo>
                    <a:pt x="266" y="875"/>
                  </a:lnTo>
                  <a:cubicBezTo>
                    <a:pt x="241" y="875"/>
                    <a:pt x="220" y="874"/>
                    <a:pt x="197" y="868"/>
                  </a:cubicBezTo>
                  <a:lnTo>
                    <a:pt x="197" y="868"/>
                  </a:lnTo>
                  <a:cubicBezTo>
                    <a:pt x="243" y="1012"/>
                    <a:pt x="376" y="1116"/>
                    <a:pt x="535" y="1120"/>
                  </a:cubicBezTo>
                  <a:lnTo>
                    <a:pt x="535" y="1120"/>
                  </a:lnTo>
                  <a:cubicBezTo>
                    <a:pt x="411" y="1217"/>
                    <a:pt x="255" y="1275"/>
                    <a:pt x="86" y="1275"/>
                  </a:cubicBezTo>
                  <a:lnTo>
                    <a:pt x="86" y="1275"/>
                  </a:lnTo>
                  <a:cubicBezTo>
                    <a:pt x="56" y="1275"/>
                    <a:pt x="28" y="1273"/>
                    <a:pt x="0" y="1269"/>
                  </a:cubicBezTo>
                  <a:lnTo>
                    <a:pt x="0" y="1269"/>
                  </a:lnTo>
                  <a:cubicBezTo>
                    <a:pt x="160" y="1373"/>
                    <a:pt x="349" y="1432"/>
                    <a:pt x="553" y="1432"/>
                  </a:cubicBezTo>
                  <a:lnTo>
                    <a:pt x="553" y="1432"/>
                  </a:lnTo>
                  <a:cubicBezTo>
                    <a:pt x="1218" y="1432"/>
                    <a:pt x="1583" y="882"/>
                    <a:pt x="1583" y="404"/>
                  </a:cubicBezTo>
                  <a:lnTo>
                    <a:pt x="1583" y="404"/>
                  </a:lnTo>
                  <a:cubicBezTo>
                    <a:pt x="1583" y="388"/>
                    <a:pt x="1582" y="372"/>
                    <a:pt x="1580" y="357"/>
                  </a:cubicBezTo>
                  <a:lnTo>
                    <a:pt x="1580" y="357"/>
                  </a:lnTo>
                  <a:cubicBezTo>
                    <a:pt x="1651" y="306"/>
                    <a:pt x="1713" y="242"/>
                    <a:pt x="1761" y="1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9" name="Freeform 96">
              <a:extLst>
                <a:ext uri="{FF2B5EF4-FFF2-40B4-BE49-F238E27FC236}">
                  <a16:creationId xmlns:a16="http://schemas.microsoft.com/office/drawing/2014/main" id="{49F2BDC5-B4D5-984E-A6D5-2799F314B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57" y="5355569"/>
              <a:ext cx="806753" cy="806753"/>
            </a:xfrm>
            <a:custGeom>
              <a:avLst/>
              <a:gdLst>
                <a:gd name="T0" fmla="*/ 688 w 1721"/>
                <a:gd name="T1" fmla="*/ 1578 h 1721"/>
                <a:gd name="T2" fmla="*/ 0 w 1721"/>
                <a:gd name="T3" fmla="*/ 1483 h 1721"/>
                <a:gd name="T4" fmla="*/ 0 w 1721"/>
                <a:gd name="T5" fmla="*/ 918 h 1721"/>
                <a:gd name="T6" fmla="*/ 688 w 1721"/>
                <a:gd name="T7" fmla="*/ 918 h 1721"/>
                <a:gd name="T8" fmla="*/ 688 w 1721"/>
                <a:gd name="T9" fmla="*/ 1578 h 1721"/>
                <a:gd name="T10" fmla="*/ 1720 w 1721"/>
                <a:gd name="T11" fmla="*/ 918 h 1721"/>
                <a:gd name="T12" fmla="*/ 1720 w 1721"/>
                <a:gd name="T13" fmla="*/ 1720 h 1721"/>
                <a:gd name="T14" fmla="*/ 804 w 1721"/>
                <a:gd name="T15" fmla="*/ 1591 h 1721"/>
                <a:gd name="T16" fmla="*/ 804 w 1721"/>
                <a:gd name="T17" fmla="*/ 918 h 1721"/>
                <a:gd name="T18" fmla="*/ 1720 w 1721"/>
                <a:gd name="T19" fmla="*/ 918 h 1721"/>
                <a:gd name="T20" fmla="*/ 804 w 1721"/>
                <a:gd name="T21" fmla="*/ 133 h 1721"/>
                <a:gd name="T22" fmla="*/ 1720 w 1721"/>
                <a:gd name="T23" fmla="*/ 0 h 1721"/>
                <a:gd name="T24" fmla="*/ 1720 w 1721"/>
                <a:gd name="T25" fmla="*/ 804 h 1721"/>
                <a:gd name="T26" fmla="*/ 804 w 1721"/>
                <a:gd name="T27" fmla="*/ 804 h 1721"/>
                <a:gd name="T28" fmla="*/ 804 w 1721"/>
                <a:gd name="T29" fmla="*/ 133 h 1721"/>
                <a:gd name="T30" fmla="*/ 0 w 1721"/>
                <a:gd name="T31" fmla="*/ 804 h 1721"/>
                <a:gd name="T32" fmla="*/ 0 w 1721"/>
                <a:gd name="T33" fmla="*/ 245 h 1721"/>
                <a:gd name="T34" fmla="*/ 688 w 1721"/>
                <a:gd name="T35" fmla="*/ 151 h 1721"/>
                <a:gd name="T36" fmla="*/ 688 w 1721"/>
                <a:gd name="T37" fmla="*/ 804 h 1721"/>
                <a:gd name="T38" fmla="*/ 0 w 1721"/>
                <a:gd name="T39" fmla="*/ 804 h 1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21" h="1721">
                  <a:moveTo>
                    <a:pt x="688" y="1578"/>
                  </a:moveTo>
                  <a:lnTo>
                    <a:pt x="0" y="1483"/>
                  </a:lnTo>
                  <a:lnTo>
                    <a:pt x="0" y="918"/>
                  </a:lnTo>
                  <a:lnTo>
                    <a:pt x="688" y="918"/>
                  </a:lnTo>
                  <a:lnTo>
                    <a:pt x="688" y="1578"/>
                  </a:lnTo>
                  <a:close/>
                  <a:moveTo>
                    <a:pt x="1720" y="918"/>
                  </a:moveTo>
                  <a:lnTo>
                    <a:pt x="1720" y="1720"/>
                  </a:lnTo>
                  <a:lnTo>
                    <a:pt x="804" y="1591"/>
                  </a:lnTo>
                  <a:lnTo>
                    <a:pt x="804" y="918"/>
                  </a:lnTo>
                  <a:lnTo>
                    <a:pt x="1720" y="918"/>
                  </a:lnTo>
                  <a:close/>
                  <a:moveTo>
                    <a:pt x="804" y="133"/>
                  </a:moveTo>
                  <a:lnTo>
                    <a:pt x="1720" y="0"/>
                  </a:lnTo>
                  <a:lnTo>
                    <a:pt x="1720" y="804"/>
                  </a:lnTo>
                  <a:lnTo>
                    <a:pt x="804" y="804"/>
                  </a:lnTo>
                  <a:lnTo>
                    <a:pt x="804" y="133"/>
                  </a:lnTo>
                  <a:close/>
                  <a:moveTo>
                    <a:pt x="0" y="804"/>
                  </a:moveTo>
                  <a:lnTo>
                    <a:pt x="0" y="245"/>
                  </a:lnTo>
                  <a:lnTo>
                    <a:pt x="688" y="151"/>
                  </a:lnTo>
                  <a:lnTo>
                    <a:pt x="688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6DCD7187-F28E-C949-89C7-F4B25B327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38" y="2515381"/>
              <a:ext cx="942811" cy="942812"/>
            </a:xfrm>
            <a:custGeom>
              <a:avLst/>
              <a:gdLst>
                <a:gd name="connsiteX0" fmla="*/ 361950 w 723540"/>
                <a:gd name="connsiteY0" fmla="*/ 248616 h 723540"/>
                <a:gd name="connsiteX1" fmla="*/ 248616 w 723540"/>
                <a:gd name="connsiteY1" fmla="*/ 361590 h 723540"/>
                <a:gd name="connsiteX2" fmla="*/ 361950 w 723540"/>
                <a:gd name="connsiteY2" fmla="*/ 474565 h 723540"/>
                <a:gd name="connsiteX3" fmla="*/ 474564 w 723540"/>
                <a:gd name="connsiteY3" fmla="*/ 361590 h 723540"/>
                <a:gd name="connsiteX4" fmla="*/ 361950 w 723540"/>
                <a:gd name="connsiteY4" fmla="*/ 248616 h 723540"/>
                <a:gd name="connsiteX5" fmla="*/ 361950 w 723540"/>
                <a:gd name="connsiteY5" fmla="*/ 180975 h 723540"/>
                <a:gd name="connsiteX6" fmla="*/ 542565 w 723540"/>
                <a:gd name="connsiteY6" fmla="*/ 361590 h 723540"/>
                <a:gd name="connsiteX7" fmla="*/ 361950 w 723540"/>
                <a:gd name="connsiteY7" fmla="*/ 542565 h 723540"/>
                <a:gd name="connsiteX8" fmla="*/ 180975 w 723540"/>
                <a:gd name="connsiteY8" fmla="*/ 361590 h 723540"/>
                <a:gd name="connsiteX9" fmla="*/ 361950 w 723540"/>
                <a:gd name="connsiteY9" fmla="*/ 180975 h 723540"/>
                <a:gd name="connsiteX10" fmla="*/ 556237 w 723540"/>
                <a:gd name="connsiteY10" fmla="*/ 142875 h 723540"/>
                <a:gd name="connsiteX11" fmla="*/ 580661 w 723540"/>
                <a:gd name="connsiteY11" fmla="*/ 167482 h 723540"/>
                <a:gd name="connsiteX12" fmla="*/ 556237 w 723540"/>
                <a:gd name="connsiteY12" fmla="*/ 191726 h 723540"/>
                <a:gd name="connsiteX13" fmla="*/ 531813 w 723540"/>
                <a:gd name="connsiteY13" fmla="*/ 167482 h 723540"/>
                <a:gd name="connsiteX14" fmla="*/ 556237 w 723540"/>
                <a:gd name="connsiteY14" fmla="*/ 142875 h 723540"/>
                <a:gd name="connsiteX15" fmla="*/ 226286 w 723540"/>
                <a:gd name="connsiteY15" fmla="*/ 68034 h 723540"/>
                <a:gd name="connsiteX16" fmla="*/ 67742 w 723540"/>
                <a:gd name="connsiteY16" fmla="*/ 226061 h 723540"/>
                <a:gd name="connsiteX17" fmla="*/ 67742 w 723540"/>
                <a:gd name="connsiteY17" fmla="*/ 497479 h 723540"/>
                <a:gd name="connsiteX18" fmla="*/ 226286 w 723540"/>
                <a:gd name="connsiteY18" fmla="*/ 655866 h 723540"/>
                <a:gd name="connsiteX19" fmla="*/ 497613 w 723540"/>
                <a:gd name="connsiteY19" fmla="*/ 655866 h 723540"/>
                <a:gd name="connsiteX20" fmla="*/ 656158 w 723540"/>
                <a:gd name="connsiteY20" fmla="*/ 497479 h 723540"/>
                <a:gd name="connsiteX21" fmla="*/ 656158 w 723540"/>
                <a:gd name="connsiteY21" fmla="*/ 226061 h 723540"/>
                <a:gd name="connsiteX22" fmla="*/ 497613 w 723540"/>
                <a:gd name="connsiteY22" fmla="*/ 68034 h 723540"/>
                <a:gd name="connsiteX23" fmla="*/ 226286 w 723540"/>
                <a:gd name="connsiteY23" fmla="*/ 0 h 723540"/>
                <a:gd name="connsiteX24" fmla="*/ 497613 w 723540"/>
                <a:gd name="connsiteY24" fmla="*/ 0 h 723540"/>
                <a:gd name="connsiteX25" fmla="*/ 723540 w 723540"/>
                <a:gd name="connsiteY25" fmla="*/ 226061 h 723540"/>
                <a:gd name="connsiteX26" fmla="*/ 723540 w 723540"/>
                <a:gd name="connsiteY26" fmla="*/ 497479 h 723540"/>
                <a:gd name="connsiteX27" fmla="*/ 497613 w 723540"/>
                <a:gd name="connsiteY27" fmla="*/ 723540 h 723540"/>
                <a:gd name="connsiteX28" fmla="*/ 226286 w 723540"/>
                <a:gd name="connsiteY28" fmla="*/ 723540 h 723540"/>
                <a:gd name="connsiteX29" fmla="*/ 0 w 723540"/>
                <a:gd name="connsiteY29" fmla="*/ 497479 h 723540"/>
                <a:gd name="connsiteX30" fmla="*/ 0 w 723540"/>
                <a:gd name="connsiteY30" fmla="*/ 226061 h 723540"/>
                <a:gd name="connsiteX31" fmla="*/ 226286 w 723540"/>
                <a:gd name="connsiteY31" fmla="*/ 0 h 72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3540" h="723540">
                  <a:moveTo>
                    <a:pt x="361950" y="248616"/>
                  </a:moveTo>
                  <a:cubicBezTo>
                    <a:pt x="299346" y="248616"/>
                    <a:pt x="248616" y="299346"/>
                    <a:pt x="248616" y="361590"/>
                  </a:cubicBezTo>
                  <a:cubicBezTo>
                    <a:pt x="248616" y="423834"/>
                    <a:pt x="299346" y="474565"/>
                    <a:pt x="361950" y="474565"/>
                  </a:cubicBezTo>
                  <a:cubicBezTo>
                    <a:pt x="423834" y="474565"/>
                    <a:pt x="474564" y="423834"/>
                    <a:pt x="474564" y="361590"/>
                  </a:cubicBezTo>
                  <a:cubicBezTo>
                    <a:pt x="474564" y="299346"/>
                    <a:pt x="423834" y="248616"/>
                    <a:pt x="361950" y="248616"/>
                  </a:cubicBezTo>
                  <a:close/>
                  <a:moveTo>
                    <a:pt x="361950" y="180975"/>
                  </a:moveTo>
                  <a:cubicBezTo>
                    <a:pt x="461252" y="180975"/>
                    <a:pt x="542565" y="261568"/>
                    <a:pt x="542565" y="361590"/>
                  </a:cubicBezTo>
                  <a:cubicBezTo>
                    <a:pt x="542565" y="461612"/>
                    <a:pt x="461252" y="542565"/>
                    <a:pt x="361950" y="542565"/>
                  </a:cubicBezTo>
                  <a:cubicBezTo>
                    <a:pt x="261928" y="542565"/>
                    <a:pt x="180975" y="461612"/>
                    <a:pt x="180975" y="361590"/>
                  </a:cubicBezTo>
                  <a:cubicBezTo>
                    <a:pt x="180975" y="261568"/>
                    <a:pt x="261928" y="180975"/>
                    <a:pt x="361950" y="180975"/>
                  </a:cubicBezTo>
                  <a:close/>
                  <a:moveTo>
                    <a:pt x="556237" y="142875"/>
                  </a:moveTo>
                  <a:cubicBezTo>
                    <a:pt x="569725" y="142875"/>
                    <a:pt x="580661" y="153731"/>
                    <a:pt x="580661" y="167482"/>
                  </a:cubicBezTo>
                  <a:cubicBezTo>
                    <a:pt x="580661" y="180509"/>
                    <a:pt x="569725" y="191726"/>
                    <a:pt x="556237" y="191726"/>
                  </a:cubicBezTo>
                  <a:cubicBezTo>
                    <a:pt x="542749" y="191726"/>
                    <a:pt x="531813" y="180509"/>
                    <a:pt x="531813" y="167482"/>
                  </a:cubicBezTo>
                  <a:cubicBezTo>
                    <a:pt x="531813" y="153731"/>
                    <a:pt x="542749" y="142875"/>
                    <a:pt x="556237" y="142875"/>
                  </a:cubicBezTo>
                  <a:close/>
                  <a:moveTo>
                    <a:pt x="226286" y="68034"/>
                  </a:moveTo>
                  <a:cubicBezTo>
                    <a:pt x="138726" y="68034"/>
                    <a:pt x="67742" y="138948"/>
                    <a:pt x="67742" y="226061"/>
                  </a:cubicBezTo>
                  <a:lnTo>
                    <a:pt x="67742" y="497479"/>
                  </a:lnTo>
                  <a:cubicBezTo>
                    <a:pt x="67742" y="584952"/>
                    <a:pt x="138726" y="655866"/>
                    <a:pt x="226286" y="655866"/>
                  </a:cubicBezTo>
                  <a:lnTo>
                    <a:pt x="497613" y="655866"/>
                  </a:lnTo>
                  <a:cubicBezTo>
                    <a:pt x="584453" y="655866"/>
                    <a:pt x="656158" y="584952"/>
                    <a:pt x="656158" y="497479"/>
                  </a:cubicBezTo>
                  <a:lnTo>
                    <a:pt x="656158" y="226061"/>
                  </a:lnTo>
                  <a:cubicBezTo>
                    <a:pt x="656158" y="138948"/>
                    <a:pt x="584453" y="68034"/>
                    <a:pt x="497613" y="68034"/>
                  </a:cubicBezTo>
                  <a:close/>
                  <a:moveTo>
                    <a:pt x="226286" y="0"/>
                  </a:moveTo>
                  <a:lnTo>
                    <a:pt x="497613" y="0"/>
                  </a:lnTo>
                  <a:cubicBezTo>
                    <a:pt x="622648" y="0"/>
                    <a:pt x="723540" y="101511"/>
                    <a:pt x="723540" y="226061"/>
                  </a:cubicBezTo>
                  <a:lnTo>
                    <a:pt x="723540" y="497479"/>
                  </a:lnTo>
                  <a:cubicBezTo>
                    <a:pt x="723540" y="622029"/>
                    <a:pt x="622648" y="723540"/>
                    <a:pt x="497613" y="723540"/>
                  </a:cubicBezTo>
                  <a:lnTo>
                    <a:pt x="226286" y="723540"/>
                  </a:lnTo>
                  <a:cubicBezTo>
                    <a:pt x="101252" y="723540"/>
                    <a:pt x="0" y="622029"/>
                    <a:pt x="0" y="497479"/>
                  </a:cubicBezTo>
                  <a:lnTo>
                    <a:pt x="0" y="226061"/>
                  </a:lnTo>
                  <a:cubicBezTo>
                    <a:pt x="0" y="101511"/>
                    <a:pt x="101252" y="0"/>
                    <a:pt x="226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DE8E898B-8D41-2B49-9936-965145AC6350}"/>
                </a:ext>
              </a:extLst>
            </p:cNvPr>
            <p:cNvSpPr/>
            <p:nvPr userDrawn="1"/>
          </p:nvSpPr>
          <p:spPr>
            <a:xfrm>
              <a:off x="1" y="250268"/>
              <a:ext cx="651645" cy="582876"/>
            </a:xfrm>
            <a:custGeom>
              <a:avLst/>
              <a:gdLst>
                <a:gd name="connsiteX0" fmla="*/ 0 w 651645"/>
                <a:gd name="connsiteY0" fmla="*/ 0 h 582876"/>
                <a:gd name="connsiteX1" fmla="*/ 518261 w 651645"/>
                <a:gd name="connsiteY1" fmla="*/ 0 h 582876"/>
                <a:gd name="connsiteX2" fmla="*/ 651645 w 651645"/>
                <a:gd name="connsiteY2" fmla="*/ 132921 h 582876"/>
                <a:gd name="connsiteX3" fmla="*/ 651645 w 651645"/>
                <a:gd name="connsiteY3" fmla="*/ 449955 h 582876"/>
                <a:gd name="connsiteX4" fmla="*/ 518261 w 651645"/>
                <a:gd name="connsiteY4" fmla="*/ 582876 h 582876"/>
                <a:gd name="connsiteX5" fmla="*/ 0 w 651645"/>
                <a:gd name="connsiteY5" fmla="*/ 582876 h 582876"/>
                <a:gd name="connsiteX6" fmla="*/ 0 w 651645"/>
                <a:gd name="connsiteY6" fmla="*/ 0 h 582876"/>
                <a:gd name="connsiteX7" fmla="*/ 106036 w 651645"/>
                <a:gd name="connsiteY7" fmla="*/ 95550 h 582876"/>
                <a:gd name="connsiteX8" fmla="*/ 106036 w 651645"/>
                <a:gd name="connsiteY8" fmla="*/ 469620 h 582876"/>
                <a:gd name="connsiteX9" fmla="*/ 436808 w 651645"/>
                <a:gd name="connsiteY9" fmla="*/ 282586 h 582876"/>
                <a:gd name="connsiteX10" fmla="*/ 106036 w 651645"/>
                <a:gd name="connsiteY10" fmla="*/ 95550 h 58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45" h="582876">
                  <a:moveTo>
                    <a:pt x="0" y="0"/>
                  </a:moveTo>
                  <a:lnTo>
                    <a:pt x="518261" y="0"/>
                  </a:lnTo>
                  <a:cubicBezTo>
                    <a:pt x="592467" y="0"/>
                    <a:pt x="651645" y="59180"/>
                    <a:pt x="651645" y="132921"/>
                  </a:cubicBezTo>
                  <a:lnTo>
                    <a:pt x="651645" y="449955"/>
                  </a:lnTo>
                  <a:cubicBezTo>
                    <a:pt x="651645" y="523695"/>
                    <a:pt x="592467" y="582876"/>
                    <a:pt x="518261" y="582876"/>
                  </a:cubicBezTo>
                  <a:lnTo>
                    <a:pt x="0" y="582876"/>
                  </a:lnTo>
                  <a:lnTo>
                    <a:pt x="0" y="0"/>
                  </a:lnTo>
                  <a:close/>
                  <a:moveTo>
                    <a:pt x="106036" y="95550"/>
                  </a:moveTo>
                  <a:lnTo>
                    <a:pt x="106036" y="469620"/>
                  </a:lnTo>
                  <a:lnTo>
                    <a:pt x="436808" y="282586"/>
                  </a:lnTo>
                  <a:lnTo>
                    <a:pt x="106036" y="955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ED62957B-9615-F44F-8612-24C78A142F77}"/>
                </a:ext>
              </a:extLst>
            </p:cNvPr>
            <p:cNvSpPr/>
            <p:nvPr userDrawn="1"/>
          </p:nvSpPr>
          <p:spPr>
            <a:xfrm>
              <a:off x="0" y="-190344"/>
              <a:ext cx="959866" cy="1464099"/>
            </a:xfrm>
            <a:custGeom>
              <a:avLst/>
              <a:gdLst>
                <a:gd name="connsiteX0" fmla="*/ 106036 w 959866"/>
                <a:gd name="connsiteY0" fmla="*/ 536162 h 1464099"/>
                <a:gd name="connsiteX1" fmla="*/ 436808 w 959866"/>
                <a:gd name="connsiteY1" fmla="*/ 723198 h 1464099"/>
                <a:gd name="connsiteX2" fmla="*/ 106036 w 959866"/>
                <a:gd name="connsiteY2" fmla="*/ 910232 h 1464099"/>
                <a:gd name="connsiteX3" fmla="*/ 229086 w 959866"/>
                <a:gd name="connsiteY3" fmla="*/ 0 h 1464099"/>
                <a:gd name="connsiteX4" fmla="*/ 959866 w 959866"/>
                <a:gd name="connsiteY4" fmla="*/ 732284 h 1464099"/>
                <a:gd name="connsiteX5" fmla="*/ 229086 w 959866"/>
                <a:gd name="connsiteY5" fmla="*/ 1464099 h 1464099"/>
                <a:gd name="connsiteX6" fmla="*/ 81850 w 959866"/>
                <a:gd name="connsiteY6" fmla="*/ 1449212 h 1464099"/>
                <a:gd name="connsiteX7" fmla="*/ 0 w 959866"/>
                <a:gd name="connsiteY7" fmla="*/ 1423745 h 1464099"/>
                <a:gd name="connsiteX8" fmla="*/ 0 w 959866"/>
                <a:gd name="connsiteY8" fmla="*/ 1023489 h 1464099"/>
                <a:gd name="connsiteX9" fmla="*/ 518261 w 959866"/>
                <a:gd name="connsiteY9" fmla="*/ 1023489 h 1464099"/>
                <a:gd name="connsiteX10" fmla="*/ 651645 w 959866"/>
                <a:gd name="connsiteY10" fmla="*/ 890568 h 1464099"/>
                <a:gd name="connsiteX11" fmla="*/ 651645 w 959866"/>
                <a:gd name="connsiteY11" fmla="*/ 573534 h 1464099"/>
                <a:gd name="connsiteX12" fmla="*/ 518261 w 959866"/>
                <a:gd name="connsiteY12" fmla="*/ 440613 h 1464099"/>
                <a:gd name="connsiteX13" fmla="*/ 0 w 959866"/>
                <a:gd name="connsiteY13" fmla="*/ 440613 h 1464099"/>
                <a:gd name="connsiteX14" fmla="*/ 0 w 959866"/>
                <a:gd name="connsiteY14" fmla="*/ 40265 h 1464099"/>
                <a:gd name="connsiteX15" fmla="*/ 81850 w 959866"/>
                <a:gd name="connsiteY15" fmla="*/ 14850 h 1464099"/>
                <a:gd name="connsiteX16" fmla="*/ 229086 w 959866"/>
                <a:gd name="connsiteY16" fmla="*/ 0 h 146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9866" h="1464099">
                  <a:moveTo>
                    <a:pt x="106036" y="536162"/>
                  </a:moveTo>
                  <a:lnTo>
                    <a:pt x="436808" y="723198"/>
                  </a:lnTo>
                  <a:lnTo>
                    <a:pt x="106036" y="910232"/>
                  </a:lnTo>
                  <a:close/>
                  <a:moveTo>
                    <a:pt x="229086" y="0"/>
                  </a:moveTo>
                  <a:cubicBezTo>
                    <a:pt x="632469" y="0"/>
                    <a:pt x="959866" y="327181"/>
                    <a:pt x="959866" y="732284"/>
                  </a:cubicBezTo>
                  <a:cubicBezTo>
                    <a:pt x="959866" y="1135979"/>
                    <a:pt x="632469" y="1464099"/>
                    <a:pt x="229086" y="1464099"/>
                  </a:cubicBezTo>
                  <a:cubicBezTo>
                    <a:pt x="178663" y="1464099"/>
                    <a:pt x="129420" y="1458972"/>
                    <a:pt x="81850" y="1449212"/>
                  </a:cubicBezTo>
                  <a:lnTo>
                    <a:pt x="0" y="1423745"/>
                  </a:lnTo>
                  <a:lnTo>
                    <a:pt x="0" y="1023489"/>
                  </a:lnTo>
                  <a:lnTo>
                    <a:pt x="518261" y="1023489"/>
                  </a:lnTo>
                  <a:cubicBezTo>
                    <a:pt x="592467" y="1023489"/>
                    <a:pt x="651645" y="964308"/>
                    <a:pt x="651645" y="890568"/>
                  </a:cubicBezTo>
                  <a:lnTo>
                    <a:pt x="651645" y="573534"/>
                  </a:lnTo>
                  <a:cubicBezTo>
                    <a:pt x="651645" y="499793"/>
                    <a:pt x="592467" y="440613"/>
                    <a:pt x="518261" y="440613"/>
                  </a:cubicBezTo>
                  <a:lnTo>
                    <a:pt x="0" y="440613"/>
                  </a:lnTo>
                  <a:lnTo>
                    <a:pt x="0" y="40265"/>
                  </a:lnTo>
                  <a:lnTo>
                    <a:pt x="81850" y="14850"/>
                  </a:lnTo>
                  <a:cubicBezTo>
                    <a:pt x="129420" y="5112"/>
                    <a:pt x="178663" y="0"/>
                    <a:pt x="229086" y="0"/>
                  </a:cubicBezTo>
                  <a:close/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F281ABA4-1AB5-9E4A-9275-B76E35675174}"/>
                </a:ext>
              </a:extLst>
            </p:cNvPr>
            <p:cNvSpPr/>
            <p:nvPr userDrawn="1"/>
          </p:nvSpPr>
          <p:spPr>
            <a:xfrm>
              <a:off x="1" y="1474536"/>
              <a:ext cx="254475" cy="734515"/>
            </a:xfrm>
            <a:custGeom>
              <a:avLst/>
              <a:gdLst>
                <a:gd name="connsiteX0" fmla="*/ 0 w 254475"/>
                <a:gd name="connsiteY0" fmla="*/ 0 h 734515"/>
                <a:gd name="connsiteX1" fmla="*/ 13866 w 254475"/>
                <a:gd name="connsiteY1" fmla="*/ 4280 h 734515"/>
                <a:gd name="connsiteX2" fmla="*/ 254475 w 254475"/>
                <a:gd name="connsiteY2" fmla="*/ 367518 h 734515"/>
                <a:gd name="connsiteX3" fmla="*/ 13866 w 254475"/>
                <a:gd name="connsiteY3" fmla="*/ 730228 h 734515"/>
                <a:gd name="connsiteX4" fmla="*/ 0 w 254475"/>
                <a:gd name="connsiteY4" fmla="*/ 734515 h 734515"/>
                <a:gd name="connsiteX5" fmla="*/ 0 w 254475"/>
                <a:gd name="connsiteY5" fmla="*/ 0 h 73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475" h="734515">
                  <a:moveTo>
                    <a:pt x="0" y="0"/>
                  </a:moveTo>
                  <a:lnTo>
                    <a:pt x="13866" y="4280"/>
                  </a:lnTo>
                  <a:cubicBezTo>
                    <a:pt x="155459" y="63874"/>
                    <a:pt x="254475" y="203557"/>
                    <a:pt x="254475" y="367518"/>
                  </a:cubicBezTo>
                  <a:cubicBezTo>
                    <a:pt x="254475" y="530775"/>
                    <a:pt x="155459" y="670546"/>
                    <a:pt x="13866" y="730228"/>
                  </a:cubicBezTo>
                  <a:lnTo>
                    <a:pt x="0" y="7345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7C42500F-7E68-5841-B16B-DDC34681DB2E}"/>
                </a:ext>
              </a:extLst>
            </p:cNvPr>
            <p:cNvSpPr/>
            <p:nvPr userDrawn="1"/>
          </p:nvSpPr>
          <p:spPr>
            <a:xfrm>
              <a:off x="0" y="3995285"/>
              <a:ext cx="244132" cy="988932"/>
            </a:xfrm>
            <a:custGeom>
              <a:avLst/>
              <a:gdLst>
                <a:gd name="connsiteX0" fmla="*/ 0 w 244132"/>
                <a:gd name="connsiteY0" fmla="*/ 0 h 988932"/>
                <a:gd name="connsiteX1" fmla="*/ 59575 w 244132"/>
                <a:gd name="connsiteY1" fmla="*/ 49184 h 988932"/>
                <a:gd name="connsiteX2" fmla="*/ 244132 w 244132"/>
                <a:gd name="connsiteY2" fmla="*/ 495043 h 988932"/>
                <a:gd name="connsiteX3" fmla="*/ 59575 w 244132"/>
                <a:gd name="connsiteY3" fmla="*/ 939846 h 988932"/>
                <a:gd name="connsiteX4" fmla="*/ 0 w 244132"/>
                <a:gd name="connsiteY4" fmla="*/ 988932 h 988932"/>
                <a:gd name="connsiteX5" fmla="*/ 0 w 244132"/>
                <a:gd name="connsiteY5" fmla="*/ 0 h 98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132" h="988932">
                  <a:moveTo>
                    <a:pt x="0" y="0"/>
                  </a:moveTo>
                  <a:lnTo>
                    <a:pt x="59575" y="49184"/>
                  </a:lnTo>
                  <a:cubicBezTo>
                    <a:pt x="173545" y="163214"/>
                    <a:pt x="244132" y="320804"/>
                    <a:pt x="244132" y="495043"/>
                  </a:cubicBezTo>
                  <a:cubicBezTo>
                    <a:pt x="244132" y="668814"/>
                    <a:pt x="173545" y="826051"/>
                    <a:pt x="59575" y="939846"/>
                  </a:cubicBezTo>
                  <a:lnTo>
                    <a:pt x="0" y="9889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3285786245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sktop Web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3"/>
          <p:cNvSpPr>
            <a:spLocks noGrp="1" noChangeAspect="1"/>
          </p:cNvSpPr>
          <p:nvPr>
            <p:ph type="pic" sz="quarter" idx="14"/>
          </p:nvPr>
        </p:nvSpPr>
        <p:spPr>
          <a:xfrm>
            <a:off x="2504978" y="899174"/>
            <a:ext cx="4598072" cy="260125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Oxygen" panose="02000503000000090004" pitchFamily="2" charset="77"/>
                <a:ea typeface="Roboto Regular" charset="0"/>
                <a:cs typeface="Abhaya Libre" panose="02000603000000000000" pitchFamily="2" charset="77"/>
              </a:defRPr>
            </a:lvl1pPr>
          </a:lstStyle>
          <a:p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D465FBC-B4C9-C841-8965-10A31F20CA11}"/>
              </a:ext>
            </a:extLst>
          </p:cNvPr>
          <p:cNvGrpSpPr/>
          <p:nvPr userDrawn="1"/>
        </p:nvGrpSpPr>
        <p:grpSpPr>
          <a:xfrm>
            <a:off x="9158599" y="-530949"/>
            <a:ext cx="3409562" cy="7769329"/>
            <a:chOff x="8796179" y="-530949"/>
            <a:chExt cx="3409562" cy="7769329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57BFA212-9414-7B4C-9E5B-9E13E8CDF776}"/>
                </a:ext>
              </a:extLst>
            </p:cNvPr>
            <p:cNvGrpSpPr/>
            <p:nvPr userDrawn="1"/>
          </p:nvGrpSpPr>
          <p:grpSpPr>
            <a:xfrm>
              <a:off x="11418919" y="-530949"/>
              <a:ext cx="773081" cy="1521561"/>
              <a:chOff x="11418919" y="-530949"/>
              <a:chExt cx="773081" cy="1521561"/>
            </a:xfrm>
          </p:grpSpPr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18ED0F77-CC40-B34F-86A5-7BCAFC1C844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11741387" y="-73043"/>
                <a:ext cx="450613" cy="605753"/>
              </a:xfrm>
              <a:custGeom>
                <a:avLst/>
                <a:gdLst>
                  <a:gd name="connsiteX0" fmla="*/ 138132 w 450613"/>
                  <a:gd name="connsiteY0" fmla="*/ 0 h 605753"/>
                  <a:gd name="connsiteX1" fmla="*/ 450613 w 450613"/>
                  <a:gd name="connsiteY1" fmla="*/ 0 h 605753"/>
                  <a:gd name="connsiteX2" fmla="*/ 450613 w 450613"/>
                  <a:gd name="connsiteY2" fmla="*/ 179036 h 605753"/>
                  <a:gd name="connsiteX3" fmla="*/ 309602 w 450613"/>
                  <a:gd name="connsiteY3" fmla="*/ 99301 h 605753"/>
                  <a:gd name="connsiteX4" fmla="*/ 309602 w 450613"/>
                  <a:gd name="connsiteY4" fmla="*/ 488052 h 605753"/>
                  <a:gd name="connsiteX5" fmla="*/ 450613 w 450613"/>
                  <a:gd name="connsiteY5" fmla="*/ 408318 h 605753"/>
                  <a:gd name="connsiteX6" fmla="*/ 450613 w 450613"/>
                  <a:gd name="connsiteY6" fmla="*/ 605753 h 605753"/>
                  <a:gd name="connsiteX7" fmla="*/ 138132 w 450613"/>
                  <a:gd name="connsiteY7" fmla="*/ 605753 h 605753"/>
                  <a:gd name="connsiteX8" fmla="*/ 0 w 450613"/>
                  <a:gd name="connsiteY8" fmla="*/ 467615 h 605753"/>
                  <a:gd name="connsiteX9" fmla="*/ 0 w 450613"/>
                  <a:gd name="connsiteY9" fmla="*/ 138138 h 605753"/>
                  <a:gd name="connsiteX10" fmla="*/ 138132 w 450613"/>
                  <a:gd name="connsiteY10" fmla="*/ 0 h 605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0613" h="605753">
                    <a:moveTo>
                      <a:pt x="138132" y="0"/>
                    </a:moveTo>
                    <a:lnTo>
                      <a:pt x="450613" y="0"/>
                    </a:lnTo>
                    <a:lnTo>
                      <a:pt x="450613" y="179036"/>
                    </a:lnTo>
                    <a:lnTo>
                      <a:pt x="309602" y="99301"/>
                    </a:lnTo>
                    <a:lnTo>
                      <a:pt x="309602" y="488052"/>
                    </a:lnTo>
                    <a:lnTo>
                      <a:pt x="450613" y="408318"/>
                    </a:lnTo>
                    <a:lnTo>
                      <a:pt x="450613" y="605753"/>
                    </a:lnTo>
                    <a:lnTo>
                      <a:pt x="138132" y="605753"/>
                    </a:lnTo>
                    <a:cubicBezTo>
                      <a:pt x="61501" y="605753"/>
                      <a:pt x="0" y="544249"/>
                      <a:pt x="0" y="467615"/>
                    </a:cubicBezTo>
                    <a:lnTo>
                      <a:pt x="0" y="138138"/>
                    </a:lnTo>
                    <a:cubicBezTo>
                      <a:pt x="0" y="61502"/>
                      <a:pt x="61501" y="0"/>
                      <a:pt x="1381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3A79FD51-F4CC-6742-A699-40D84195EF9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11418919" y="-530949"/>
                <a:ext cx="773081" cy="1521561"/>
              </a:xfrm>
              <a:custGeom>
                <a:avLst/>
                <a:gdLst>
                  <a:gd name="connsiteX0" fmla="*/ 759949 w 773081"/>
                  <a:gd name="connsiteY0" fmla="*/ 0 h 1521561"/>
                  <a:gd name="connsiteX1" fmla="*/ 773081 w 773081"/>
                  <a:gd name="connsiteY1" fmla="*/ 663 h 1521561"/>
                  <a:gd name="connsiteX2" fmla="*/ 773081 w 773081"/>
                  <a:gd name="connsiteY2" fmla="*/ 457906 h 1521561"/>
                  <a:gd name="connsiteX3" fmla="*/ 460600 w 773081"/>
                  <a:gd name="connsiteY3" fmla="*/ 457906 h 1521561"/>
                  <a:gd name="connsiteX4" fmla="*/ 322468 w 773081"/>
                  <a:gd name="connsiteY4" fmla="*/ 596044 h 1521561"/>
                  <a:gd name="connsiteX5" fmla="*/ 322468 w 773081"/>
                  <a:gd name="connsiteY5" fmla="*/ 925521 h 1521561"/>
                  <a:gd name="connsiteX6" fmla="*/ 460600 w 773081"/>
                  <a:gd name="connsiteY6" fmla="*/ 1063659 h 1521561"/>
                  <a:gd name="connsiteX7" fmla="*/ 773081 w 773081"/>
                  <a:gd name="connsiteY7" fmla="*/ 1063659 h 1521561"/>
                  <a:gd name="connsiteX8" fmla="*/ 773081 w 773081"/>
                  <a:gd name="connsiteY8" fmla="*/ 1520896 h 1521561"/>
                  <a:gd name="connsiteX9" fmla="*/ 759949 w 773081"/>
                  <a:gd name="connsiteY9" fmla="*/ 1521561 h 1521561"/>
                  <a:gd name="connsiteX10" fmla="*/ 0 w 773081"/>
                  <a:gd name="connsiteY10" fmla="*/ 761025 h 1521561"/>
                  <a:gd name="connsiteX11" fmla="*/ 759949 w 773081"/>
                  <a:gd name="connsiteY11" fmla="*/ 0 h 152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3081" h="1521561">
                    <a:moveTo>
                      <a:pt x="759949" y="0"/>
                    </a:moveTo>
                    <a:lnTo>
                      <a:pt x="773081" y="663"/>
                    </a:lnTo>
                    <a:lnTo>
                      <a:pt x="773081" y="457906"/>
                    </a:lnTo>
                    <a:lnTo>
                      <a:pt x="460600" y="457906"/>
                    </a:lnTo>
                    <a:cubicBezTo>
                      <a:pt x="383969" y="457906"/>
                      <a:pt x="322468" y="519408"/>
                      <a:pt x="322468" y="596044"/>
                    </a:cubicBezTo>
                    <a:lnTo>
                      <a:pt x="322468" y="925521"/>
                    </a:lnTo>
                    <a:cubicBezTo>
                      <a:pt x="322468" y="1002155"/>
                      <a:pt x="383969" y="1063659"/>
                      <a:pt x="460600" y="1063659"/>
                    </a:cubicBezTo>
                    <a:lnTo>
                      <a:pt x="773081" y="1063659"/>
                    </a:lnTo>
                    <a:lnTo>
                      <a:pt x="773081" y="1520896"/>
                    </a:lnTo>
                    <a:lnTo>
                      <a:pt x="759949" y="1521561"/>
                    </a:lnTo>
                    <a:cubicBezTo>
                      <a:pt x="340734" y="1521561"/>
                      <a:pt x="0" y="1180564"/>
                      <a:pt x="0" y="761025"/>
                    </a:cubicBezTo>
                    <a:cubicBezTo>
                      <a:pt x="0" y="340022"/>
                      <a:pt x="340734" y="0"/>
                      <a:pt x="759949" y="0"/>
                    </a:cubicBezTo>
                    <a:close/>
                  </a:path>
                </a:pathLst>
              </a:custGeom>
              <a:solidFill>
                <a:schemeClr val="accent4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02611040-4A8B-A442-A914-51F2E23599F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12050989" y="26258"/>
                <a:ext cx="141011" cy="388751"/>
              </a:xfrm>
              <a:custGeom>
                <a:avLst/>
                <a:gdLst>
                  <a:gd name="connsiteX0" fmla="*/ 0 w 141011"/>
                  <a:gd name="connsiteY0" fmla="*/ 0 h 388751"/>
                  <a:gd name="connsiteX1" fmla="*/ 141011 w 141011"/>
                  <a:gd name="connsiteY1" fmla="*/ 79735 h 388751"/>
                  <a:gd name="connsiteX2" fmla="*/ 141011 w 141011"/>
                  <a:gd name="connsiteY2" fmla="*/ 309017 h 388751"/>
                  <a:gd name="connsiteX3" fmla="*/ 0 w 141011"/>
                  <a:gd name="connsiteY3" fmla="*/ 388751 h 388751"/>
                  <a:gd name="connsiteX4" fmla="*/ 0 w 141011"/>
                  <a:gd name="connsiteY4" fmla="*/ 0 h 38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011" h="388751">
                    <a:moveTo>
                      <a:pt x="0" y="0"/>
                    </a:moveTo>
                    <a:lnTo>
                      <a:pt x="141011" y="79735"/>
                    </a:lnTo>
                    <a:lnTo>
                      <a:pt x="141011" y="309017"/>
                    </a:lnTo>
                    <a:lnTo>
                      <a:pt x="0" y="3887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E689BBE-0C1D-1942-ABED-4C38E26ACD1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745687" y="1952512"/>
              <a:ext cx="446313" cy="1593664"/>
            </a:xfrm>
            <a:custGeom>
              <a:avLst/>
              <a:gdLst>
                <a:gd name="connsiteX0" fmla="*/ 446313 w 446313"/>
                <a:gd name="connsiteY0" fmla="*/ 0 h 1593664"/>
                <a:gd name="connsiteX1" fmla="*/ 446313 w 446313"/>
                <a:gd name="connsiteY1" fmla="*/ 1593664 h 1593664"/>
                <a:gd name="connsiteX2" fmla="*/ 413755 w 446313"/>
                <a:gd name="connsiteY2" fmla="*/ 1573916 h 1593664"/>
                <a:gd name="connsiteX3" fmla="*/ 0 w 446313"/>
                <a:gd name="connsiteY3" fmla="*/ 797356 h 1593664"/>
                <a:gd name="connsiteX4" fmla="*/ 413755 w 446313"/>
                <a:gd name="connsiteY4" fmla="*/ 19744 h 1593664"/>
                <a:gd name="connsiteX5" fmla="*/ 446313 w 446313"/>
                <a:gd name="connsiteY5" fmla="*/ 0 h 159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313" h="1593664">
                  <a:moveTo>
                    <a:pt x="446313" y="0"/>
                  </a:moveTo>
                  <a:lnTo>
                    <a:pt x="446313" y="1593664"/>
                  </a:lnTo>
                  <a:lnTo>
                    <a:pt x="413755" y="1573916"/>
                  </a:lnTo>
                  <a:cubicBezTo>
                    <a:pt x="164141" y="1405558"/>
                    <a:pt x="0" y="1120492"/>
                    <a:pt x="0" y="797356"/>
                  </a:cubicBezTo>
                  <a:cubicBezTo>
                    <a:pt x="0" y="473307"/>
                    <a:pt x="164141" y="188088"/>
                    <a:pt x="413755" y="19744"/>
                  </a:cubicBezTo>
                  <a:lnTo>
                    <a:pt x="446313" y="0"/>
                  </a:lnTo>
                  <a:close/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C6C1E5F6-6DA2-F546-A850-1D9CE3C48D51}"/>
                </a:ext>
              </a:extLst>
            </p:cNvPr>
            <p:cNvGrpSpPr/>
            <p:nvPr userDrawn="1"/>
          </p:nvGrpSpPr>
          <p:grpSpPr>
            <a:xfrm>
              <a:off x="8834876" y="6034499"/>
              <a:ext cx="1203881" cy="1203881"/>
              <a:chOff x="6720452" y="4425747"/>
              <a:chExt cx="837032" cy="837032"/>
            </a:xfrm>
          </p:grpSpPr>
          <p:sp>
            <p:nvSpPr>
              <p:cNvPr id="63" name="Freeform 9">
                <a:extLst>
                  <a:ext uri="{FF2B5EF4-FFF2-40B4-BE49-F238E27FC236}">
                    <a16:creationId xmlns:a16="http://schemas.microsoft.com/office/drawing/2014/main" id="{6D0533F2-0136-F64E-98A5-AFE181150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0452" y="4425747"/>
                <a:ext cx="837032" cy="837032"/>
              </a:xfrm>
              <a:custGeom>
                <a:avLst/>
                <a:gdLst>
                  <a:gd name="T0" fmla="*/ 2467 w 2468"/>
                  <a:gd name="T1" fmla="*/ 1234 h 2468"/>
                  <a:gd name="T2" fmla="*/ 2467 w 2468"/>
                  <a:gd name="T3" fmla="*/ 1234 h 2468"/>
                  <a:gd name="T4" fmla="*/ 1234 w 2468"/>
                  <a:gd name="T5" fmla="*/ 2467 h 2468"/>
                  <a:gd name="T6" fmla="*/ 1234 w 2468"/>
                  <a:gd name="T7" fmla="*/ 2467 h 2468"/>
                  <a:gd name="T8" fmla="*/ 0 w 2468"/>
                  <a:gd name="T9" fmla="*/ 1234 h 2468"/>
                  <a:gd name="T10" fmla="*/ 0 w 2468"/>
                  <a:gd name="T11" fmla="*/ 1234 h 2468"/>
                  <a:gd name="T12" fmla="*/ 1234 w 2468"/>
                  <a:gd name="T13" fmla="*/ 0 h 2468"/>
                  <a:gd name="T14" fmla="*/ 1234 w 2468"/>
                  <a:gd name="T15" fmla="*/ 0 h 2468"/>
                  <a:gd name="T16" fmla="*/ 2467 w 2468"/>
                  <a:gd name="T17" fmla="*/ 1234 h 2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68" h="2468">
                    <a:moveTo>
                      <a:pt x="2467" y="1234"/>
                    </a:moveTo>
                    <a:lnTo>
                      <a:pt x="2467" y="1234"/>
                    </a:lnTo>
                    <a:cubicBezTo>
                      <a:pt x="2467" y="1915"/>
                      <a:pt x="1916" y="2467"/>
                      <a:pt x="1234" y="2467"/>
                    </a:cubicBezTo>
                    <a:lnTo>
                      <a:pt x="1234" y="2467"/>
                    </a:lnTo>
                    <a:cubicBezTo>
                      <a:pt x="554" y="2467"/>
                      <a:pt x="0" y="1915"/>
                      <a:pt x="0" y="1234"/>
                    </a:cubicBezTo>
                    <a:lnTo>
                      <a:pt x="0" y="1234"/>
                    </a:lnTo>
                    <a:cubicBezTo>
                      <a:pt x="0" y="552"/>
                      <a:pt x="554" y="0"/>
                      <a:pt x="1234" y="0"/>
                    </a:cubicBezTo>
                    <a:lnTo>
                      <a:pt x="1234" y="0"/>
                    </a:lnTo>
                    <a:cubicBezTo>
                      <a:pt x="1916" y="0"/>
                      <a:pt x="2467" y="552"/>
                      <a:pt x="2467" y="1234"/>
                    </a:cubicBezTo>
                  </a:path>
                </a:pathLst>
              </a:custGeom>
              <a:solidFill>
                <a:schemeClr val="accent3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70FEFF35-0F6B-AF40-86AA-5BB4560E1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9352" y="4594648"/>
                <a:ext cx="497396" cy="495902"/>
              </a:xfrm>
              <a:custGeom>
                <a:avLst/>
                <a:gdLst>
                  <a:gd name="connsiteX0" fmla="*/ 249309 w 528278"/>
                  <a:gd name="connsiteY0" fmla="*/ 107950 h 526690"/>
                  <a:gd name="connsiteX1" fmla="*/ 244639 w 528278"/>
                  <a:gd name="connsiteY1" fmla="*/ 108311 h 526690"/>
                  <a:gd name="connsiteX2" fmla="*/ 242843 w 528278"/>
                  <a:gd name="connsiteY2" fmla="*/ 108311 h 526690"/>
                  <a:gd name="connsiteX3" fmla="*/ 239970 w 528278"/>
                  <a:gd name="connsiteY3" fmla="*/ 108311 h 526690"/>
                  <a:gd name="connsiteX4" fmla="*/ 239611 w 528278"/>
                  <a:gd name="connsiteY4" fmla="*/ 108311 h 526690"/>
                  <a:gd name="connsiteX5" fmla="*/ 236737 w 528278"/>
                  <a:gd name="connsiteY5" fmla="*/ 109392 h 526690"/>
                  <a:gd name="connsiteX6" fmla="*/ 234941 w 528278"/>
                  <a:gd name="connsiteY6" fmla="*/ 109392 h 526690"/>
                  <a:gd name="connsiteX7" fmla="*/ 233864 w 528278"/>
                  <a:gd name="connsiteY7" fmla="*/ 109392 h 526690"/>
                  <a:gd name="connsiteX8" fmla="*/ 232068 w 528278"/>
                  <a:gd name="connsiteY8" fmla="*/ 109753 h 526690"/>
                  <a:gd name="connsiteX9" fmla="*/ 231349 w 528278"/>
                  <a:gd name="connsiteY9" fmla="*/ 109753 h 526690"/>
                  <a:gd name="connsiteX10" fmla="*/ 229913 w 528278"/>
                  <a:gd name="connsiteY10" fmla="*/ 110474 h 526690"/>
                  <a:gd name="connsiteX11" fmla="*/ 228117 w 528278"/>
                  <a:gd name="connsiteY11" fmla="*/ 110834 h 526690"/>
                  <a:gd name="connsiteX12" fmla="*/ 226321 w 528278"/>
                  <a:gd name="connsiteY12" fmla="*/ 111194 h 526690"/>
                  <a:gd name="connsiteX13" fmla="*/ 217341 w 528278"/>
                  <a:gd name="connsiteY13" fmla="*/ 112636 h 526690"/>
                  <a:gd name="connsiteX14" fmla="*/ 205488 w 528278"/>
                  <a:gd name="connsiteY14" fmla="*/ 116241 h 526690"/>
                  <a:gd name="connsiteX15" fmla="*/ 204052 w 528278"/>
                  <a:gd name="connsiteY15" fmla="*/ 116962 h 526690"/>
                  <a:gd name="connsiteX16" fmla="*/ 192558 w 528278"/>
                  <a:gd name="connsiteY16" fmla="*/ 122008 h 526690"/>
                  <a:gd name="connsiteX17" fmla="*/ 160590 w 528278"/>
                  <a:gd name="connsiteY17" fmla="*/ 145078 h 526690"/>
                  <a:gd name="connsiteX18" fmla="*/ 144068 w 528278"/>
                  <a:gd name="connsiteY18" fmla="*/ 172834 h 526690"/>
                  <a:gd name="connsiteX19" fmla="*/ 141195 w 528278"/>
                  <a:gd name="connsiteY19" fmla="*/ 178962 h 526690"/>
                  <a:gd name="connsiteX20" fmla="*/ 141195 w 528278"/>
                  <a:gd name="connsiteY20" fmla="*/ 180404 h 526690"/>
                  <a:gd name="connsiteX21" fmla="*/ 140476 w 528278"/>
                  <a:gd name="connsiteY21" fmla="*/ 186171 h 526690"/>
                  <a:gd name="connsiteX22" fmla="*/ 140476 w 528278"/>
                  <a:gd name="connsiteY22" fmla="*/ 187613 h 526690"/>
                  <a:gd name="connsiteX23" fmla="*/ 140476 w 528278"/>
                  <a:gd name="connsiteY23" fmla="*/ 188694 h 526690"/>
                  <a:gd name="connsiteX24" fmla="*/ 139758 w 528278"/>
                  <a:gd name="connsiteY24" fmla="*/ 191218 h 526690"/>
                  <a:gd name="connsiteX25" fmla="*/ 139399 w 528278"/>
                  <a:gd name="connsiteY25" fmla="*/ 194101 h 526690"/>
                  <a:gd name="connsiteX26" fmla="*/ 139399 w 528278"/>
                  <a:gd name="connsiteY26" fmla="*/ 194822 h 526690"/>
                  <a:gd name="connsiteX27" fmla="*/ 139039 w 528278"/>
                  <a:gd name="connsiteY27" fmla="*/ 196985 h 526690"/>
                  <a:gd name="connsiteX28" fmla="*/ 139399 w 528278"/>
                  <a:gd name="connsiteY28" fmla="*/ 208520 h 526690"/>
                  <a:gd name="connsiteX29" fmla="*/ 139399 w 528278"/>
                  <a:gd name="connsiteY29" fmla="*/ 209601 h 526690"/>
                  <a:gd name="connsiteX30" fmla="*/ 139758 w 528278"/>
                  <a:gd name="connsiteY30" fmla="*/ 211764 h 526690"/>
                  <a:gd name="connsiteX31" fmla="*/ 139758 w 528278"/>
                  <a:gd name="connsiteY31" fmla="*/ 212485 h 526690"/>
                  <a:gd name="connsiteX32" fmla="*/ 140476 w 528278"/>
                  <a:gd name="connsiteY32" fmla="*/ 214648 h 526690"/>
                  <a:gd name="connsiteX33" fmla="*/ 140476 w 528278"/>
                  <a:gd name="connsiteY33" fmla="*/ 215729 h 526690"/>
                  <a:gd name="connsiteX34" fmla="*/ 158076 w 528278"/>
                  <a:gd name="connsiteY34" fmla="*/ 251055 h 526690"/>
                  <a:gd name="connsiteX35" fmla="*/ 169929 w 528278"/>
                  <a:gd name="connsiteY35" fmla="*/ 260787 h 526690"/>
                  <a:gd name="connsiteX36" fmla="*/ 177831 w 528278"/>
                  <a:gd name="connsiteY36" fmla="*/ 265473 h 526690"/>
                  <a:gd name="connsiteX37" fmla="*/ 220215 w 528278"/>
                  <a:gd name="connsiteY37" fmla="*/ 282055 h 526690"/>
                  <a:gd name="connsiteX38" fmla="*/ 239251 w 528278"/>
                  <a:gd name="connsiteY38" fmla="*/ 286380 h 526690"/>
                  <a:gd name="connsiteX39" fmla="*/ 241047 w 528278"/>
                  <a:gd name="connsiteY39" fmla="*/ 287822 h 526690"/>
                  <a:gd name="connsiteX40" fmla="*/ 270500 w 528278"/>
                  <a:gd name="connsiteY40" fmla="*/ 295031 h 526690"/>
                  <a:gd name="connsiteX41" fmla="*/ 295643 w 528278"/>
                  <a:gd name="connsiteY41" fmla="*/ 304403 h 526690"/>
                  <a:gd name="connsiteX42" fmla="*/ 308215 w 528278"/>
                  <a:gd name="connsiteY42" fmla="*/ 312334 h 526690"/>
                  <a:gd name="connsiteX43" fmla="*/ 317553 w 528278"/>
                  <a:gd name="connsiteY43" fmla="*/ 337566 h 526690"/>
                  <a:gd name="connsiteX44" fmla="*/ 303904 w 528278"/>
                  <a:gd name="connsiteY44" fmla="*/ 359915 h 526690"/>
                  <a:gd name="connsiteX45" fmla="*/ 277325 w 528278"/>
                  <a:gd name="connsiteY45" fmla="*/ 370368 h 526690"/>
                  <a:gd name="connsiteX46" fmla="*/ 275170 w 528278"/>
                  <a:gd name="connsiteY46" fmla="*/ 370368 h 526690"/>
                  <a:gd name="connsiteX47" fmla="*/ 274451 w 528278"/>
                  <a:gd name="connsiteY47" fmla="*/ 371089 h 526690"/>
                  <a:gd name="connsiteX48" fmla="*/ 271937 w 528278"/>
                  <a:gd name="connsiteY48" fmla="*/ 371089 h 526690"/>
                  <a:gd name="connsiteX49" fmla="*/ 270500 w 528278"/>
                  <a:gd name="connsiteY49" fmla="*/ 371089 h 526690"/>
                  <a:gd name="connsiteX50" fmla="*/ 260802 w 528278"/>
                  <a:gd name="connsiteY50" fmla="*/ 371089 h 526690"/>
                  <a:gd name="connsiteX51" fmla="*/ 260443 w 528278"/>
                  <a:gd name="connsiteY51" fmla="*/ 371089 h 526690"/>
                  <a:gd name="connsiteX52" fmla="*/ 257570 w 528278"/>
                  <a:gd name="connsiteY52" fmla="*/ 371089 h 526690"/>
                  <a:gd name="connsiteX53" fmla="*/ 256851 w 528278"/>
                  <a:gd name="connsiteY53" fmla="*/ 371089 h 526690"/>
                  <a:gd name="connsiteX54" fmla="*/ 254696 w 528278"/>
                  <a:gd name="connsiteY54" fmla="*/ 370368 h 526690"/>
                  <a:gd name="connsiteX55" fmla="*/ 252541 w 528278"/>
                  <a:gd name="connsiteY55" fmla="*/ 370368 h 526690"/>
                  <a:gd name="connsiteX56" fmla="*/ 251104 w 528278"/>
                  <a:gd name="connsiteY56" fmla="*/ 370008 h 526690"/>
                  <a:gd name="connsiteX57" fmla="*/ 234941 w 528278"/>
                  <a:gd name="connsiteY57" fmla="*/ 365322 h 526690"/>
                  <a:gd name="connsiteX58" fmla="*/ 231349 w 528278"/>
                  <a:gd name="connsiteY58" fmla="*/ 363159 h 526690"/>
                  <a:gd name="connsiteX59" fmla="*/ 207284 w 528278"/>
                  <a:gd name="connsiteY59" fmla="*/ 345857 h 526690"/>
                  <a:gd name="connsiteX60" fmla="*/ 197586 w 528278"/>
                  <a:gd name="connsiteY60" fmla="*/ 334682 h 526690"/>
                  <a:gd name="connsiteX61" fmla="*/ 193276 w 528278"/>
                  <a:gd name="connsiteY61" fmla="*/ 330357 h 526690"/>
                  <a:gd name="connsiteX62" fmla="*/ 189684 w 528278"/>
                  <a:gd name="connsiteY62" fmla="*/ 327473 h 526690"/>
                  <a:gd name="connsiteX63" fmla="*/ 173162 w 528278"/>
                  <a:gd name="connsiteY63" fmla="*/ 319182 h 526690"/>
                  <a:gd name="connsiteX64" fmla="*/ 164901 w 528278"/>
                  <a:gd name="connsiteY64" fmla="*/ 318461 h 526690"/>
                  <a:gd name="connsiteX65" fmla="*/ 162027 w 528278"/>
                  <a:gd name="connsiteY65" fmla="*/ 318822 h 526690"/>
                  <a:gd name="connsiteX66" fmla="*/ 160231 w 528278"/>
                  <a:gd name="connsiteY66" fmla="*/ 319182 h 526690"/>
                  <a:gd name="connsiteX67" fmla="*/ 158794 w 528278"/>
                  <a:gd name="connsiteY67" fmla="*/ 319182 h 526690"/>
                  <a:gd name="connsiteX68" fmla="*/ 143709 w 528278"/>
                  <a:gd name="connsiteY68" fmla="*/ 327473 h 526690"/>
                  <a:gd name="connsiteX69" fmla="*/ 137603 w 528278"/>
                  <a:gd name="connsiteY69" fmla="*/ 340089 h 526690"/>
                  <a:gd name="connsiteX70" fmla="*/ 136884 w 528278"/>
                  <a:gd name="connsiteY70" fmla="*/ 341531 h 526690"/>
                  <a:gd name="connsiteX71" fmla="*/ 136884 w 528278"/>
                  <a:gd name="connsiteY71" fmla="*/ 341892 h 526690"/>
                  <a:gd name="connsiteX72" fmla="*/ 136884 w 528278"/>
                  <a:gd name="connsiteY72" fmla="*/ 347659 h 526690"/>
                  <a:gd name="connsiteX73" fmla="*/ 136884 w 528278"/>
                  <a:gd name="connsiteY73" fmla="*/ 348740 h 526690"/>
                  <a:gd name="connsiteX74" fmla="*/ 137603 w 528278"/>
                  <a:gd name="connsiteY74" fmla="*/ 350182 h 526690"/>
                  <a:gd name="connsiteX75" fmla="*/ 137962 w 528278"/>
                  <a:gd name="connsiteY75" fmla="*/ 353066 h 526690"/>
                  <a:gd name="connsiteX76" fmla="*/ 143709 w 528278"/>
                  <a:gd name="connsiteY76" fmla="*/ 367124 h 526690"/>
                  <a:gd name="connsiteX77" fmla="*/ 150174 w 528278"/>
                  <a:gd name="connsiteY77" fmla="*/ 375415 h 526690"/>
                  <a:gd name="connsiteX78" fmla="*/ 190403 w 528278"/>
                  <a:gd name="connsiteY78" fmla="*/ 404973 h 526690"/>
                  <a:gd name="connsiteX79" fmla="*/ 207284 w 528278"/>
                  <a:gd name="connsiteY79" fmla="*/ 411461 h 526690"/>
                  <a:gd name="connsiteX80" fmla="*/ 213749 w 528278"/>
                  <a:gd name="connsiteY80" fmla="*/ 413985 h 526690"/>
                  <a:gd name="connsiteX81" fmla="*/ 217341 w 528278"/>
                  <a:gd name="connsiteY81" fmla="*/ 415066 h 526690"/>
                  <a:gd name="connsiteX82" fmla="*/ 218419 w 528278"/>
                  <a:gd name="connsiteY82" fmla="*/ 415066 h 526690"/>
                  <a:gd name="connsiteX83" fmla="*/ 257570 w 528278"/>
                  <a:gd name="connsiteY83" fmla="*/ 420833 h 526690"/>
                  <a:gd name="connsiteX84" fmla="*/ 278762 w 528278"/>
                  <a:gd name="connsiteY84" fmla="*/ 421915 h 526690"/>
                  <a:gd name="connsiteX85" fmla="*/ 280198 w 528278"/>
                  <a:gd name="connsiteY85" fmla="*/ 421194 h 526690"/>
                  <a:gd name="connsiteX86" fmla="*/ 284868 w 528278"/>
                  <a:gd name="connsiteY86" fmla="*/ 421194 h 526690"/>
                  <a:gd name="connsiteX87" fmla="*/ 287741 w 528278"/>
                  <a:gd name="connsiteY87" fmla="*/ 420833 h 526690"/>
                  <a:gd name="connsiteX88" fmla="*/ 296362 w 528278"/>
                  <a:gd name="connsiteY88" fmla="*/ 419752 h 526690"/>
                  <a:gd name="connsiteX89" fmla="*/ 308574 w 528278"/>
                  <a:gd name="connsiteY89" fmla="*/ 417589 h 526690"/>
                  <a:gd name="connsiteX90" fmla="*/ 327251 w 528278"/>
                  <a:gd name="connsiteY90" fmla="*/ 410740 h 526690"/>
                  <a:gd name="connsiteX91" fmla="*/ 332639 w 528278"/>
                  <a:gd name="connsiteY91" fmla="*/ 408217 h 526690"/>
                  <a:gd name="connsiteX92" fmla="*/ 335153 w 528278"/>
                  <a:gd name="connsiteY92" fmla="*/ 406775 h 526690"/>
                  <a:gd name="connsiteX93" fmla="*/ 346647 w 528278"/>
                  <a:gd name="connsiteY93" fmla="*/ 400647 h 526690"/>
                  <a:gd name="connsiteX94" fmla="*/ 348084 w 528278"/>
                  <a:gd name="connsiteY94" fmla="*/ 399566 h 526690"/>
                  <a:gd name="connsiteX95" fmla="*/ 352394 w 528278"/>
                  <a:gd name="connsiteY95" fmla="*/ 395961 h 526690"/>
                  <a:gd name="connsiteX96" fmla="*/ 356704 w 528278"/>
                  <a:gd name="connsiteY96" fmla="*/ 392717 h 526690"/>
                  <a:gd name="connsiteX97" fmla="*/ 357782 w 528278"/>
                  <a:gd name="connsiteY97" fmla="*/ 391636 h 526690"/>
                  <a:gd name="connsiteX98" fmla="*/ 358500 w 528278"/>
                  <a:gd name="connsiteY98" fmla="*/ 391275 h 526690"/>
                  <a:gd name="connsiteX99" fmla="*/ 359578 w 528278"/>
                  <a:gd name="connsiteY99" fmla="*/ 390194 h 526690"/>
                  <a:gd name="connsiteX100" fmla="*/ 390827 w 528278"/>
                  <a:gd name="connsiteY100" fmla="*/ 341171 h 526690"/>
                  <a:gd name="connsiteX101" fmla="*/ 393341 w 528278"/>
                  <a:gd name="connsiteY101" fmla="*/ 328915 h 526690"/>
                  <a:gd name="connsiteX102" fmla="*/ 393341 w 528278"/>
                  <a:gd name="connsiteY102" fmla="*/ 317741 h 526690"/>
                  <a:gd name="connsiteX103" fmla="*/ 393341 w 528278"/>
                  <a:gd name="connsiteY103" fmla="*/ 317380 h 526690"/>
                  <a:gd name="connsiteX104" fmla="*/ 393341 w 528278"/>
                  <a:gd name="connsiteY104" fmla="*/ 314857 h 526690"/>
                  <a:gd name="connsiteX105" fmla="*/ 392982 w 528278"/>
                  <a:gd name="connsiteY105" fmla="*/ 313775 h 526690"/>
                  <a:gd name="connsiteX106" fmla="*/ 386157 w 528278"/>
                  <a:gd name="connsiteY106" fmla="*/ 293229 h 526690"/>
                  <a:gd name="connsiteX107" fmla="*/ 376459 w 528278"/>
                  <a:gd name="connsiteY107" fmla="*/ 279171 h 526690"/>
                  <a:gd name="connsiteX108" fmla="*/ 373586 w 528278"/>
                  <a:gd name="connsiteY108" fmla="*/ 275566 h 526690"/>
                  <a:gd name="connsiteX109" fmla="*/ 335512 w 528278"/>
                  <a:gd name="connsiteY109" fmla="*/ 249613 h 526690"/>
                  <a:gd name="connsiteX110" fmla="*/ 321504 w 528278"/>
                  <a:gd name="connsiteY110" fmla="*/ 243845 h 526690"/>
                  <a:gd name="connsiteX111" fmla="*/ 320068 w 528278"/>
                  <a:gd name="connsiteY111" fmla="*/ 243485 h 526690"/>
                  <a:gd name="connsiteX112" fmla="*/ 302468 w 528278"/>
                  <a:gd name="connsiteY112" fmla="*/ 238078 h 526690"/>
                  <a:gd name="connsiteX113" fmla="*/ 265113 w 528278"/>
                  <a:gd name="connsiteY113" fmla="*/ 229787 h 526690"/>
                  <a:gd name="connsiteX114" fmla="*/ 251104 w 528278"/>
                  <a:gd name="connsiteY114" fmla="*/ 225822 h 526690"/>
                  <a:gd name="connsiteX115" fmla="*/ 247872 w 528278"/>
                  <a:gd name="connsiteY115" fmla="*/ 224380 h 526690"/>
                  <a:gd name="connsiteX116" fmla="*/ 225603 w 528278"/>
                  <a:gd name="connsiteY116" fmla="*/ 215729 h 526690"/>
                  <a:gd name="connsiteX117" fmla="*/ 211594 w 528278"/>
                  <a:gd name="connsiteY117" fmla="*/ 204194 h 526690"/>
                  <a:gd name="connsiteX118" fmla="*/ 208721 w 528278"/>
                  <a:gd name="connsiteY118" fmla="*/ 186892 h 526690"/>
                  <a:gd name="connsiteX119" fmla="*/ 222370 w 528278"/>
                  <a:gd name="connsiteY119" fmla="*/ 168869 h 526690"/>
                  <a:gd name="connsiteX120" fmla="*/ 249668 w 528278"/>
                  <a:gd name="connsiteY120" fmla="*/ 160578 h 526690"/>
                  <a:gd name="connsiteX121" fmla="*/ 267268 w 528278"/>
                  <a:gd name="connsiteY121" fmla="*/ 160578 h 526690"/>
                  <a:gd name="connsiteX122" fmla="*/ 287741 w 528278"/>
                  <a:gd name="connsiteY122" fmla="*/ 166345 h 526690"/>
                  <a:gd name="connsiteX123" fmla="*/ 298876 w 528278"/>
                  <a:gd name="connsiteY123" fmla="*/ 171752 h 526690"/>
                  <a:gd name="connsiteX124" fmla="*/ 299235 w 528278"/>
                  <a:gd name="connsiteY124" fmla="*/ 171752 h 526690"/>
                  <a:gd name="connsiteX125" fmla="*/ 303186 w 528278"/>
                  <a:gd name="connsiteY125" fmla="*/ 174276 h 526690"/>
                  <a:gd name="connsiteX126" fmla="*/ 320427 w 528278"/>
                  <a:gd name="connsiteY126" fmla="*/ 190136 h 526690"/>
                  <a:gd name="connsiteX127" fmla="*/ 330843 w 528278"/>
                  <a:gd name="connsiteY127" fmla="*/ 199148 h 526690"/>
                  <a:gd name="connsiteX128" fmla="*/ 339823 w 528278"/>
                  <a:gd name="connsiteY128" fmla="*/ 204194 h 526690"/>
                  <a:gd name="connsiteX129" fmla="*/ 372508 w 528278"/>
                  <a:gd name="connsiteY129" fmla="*/ 186171 h 526690"/>
                  <a:gd name="connsiteX130" fmla="*/ 373586 w 528278"/>
                  <a:gd name="connsiteY130" fmla="*/ 172834 h 526690"/>
                  <a:gd name="connsiteX131" fmla="*/ 373586 w 528278"/>
                  <a:gd name="connsiteY131" fmla="*/ 170671 h 526690"/>
                  <a:gd name="connsiteX132" fmla="*/ 373586 w 528278"/>
                  <a:gd name="connsiteY132" fmla="*/ 168869 h 526690"/>
                  <a:gd name="connsiteX133" fmla="*/ 368917 w 528278"/>
                  <a:gd name="connsiteY133" fmla="*/ 158055 h 526690"/>
                  <a:gd name="connsiteX134" fmla="*/ 355268 w 528278"/>
                  <a:gd name="connsiteY134" fmla="*/ 141473 h 526690"/>
                  <a:gd name="connsiteX135" fmla="*/ 337308 w 528278"/>
                  <a:gd name="connsiteY135" fmla="*/ 128136 h 526690"/>
                  <a:gd name="connsiteX136" fmla="*/ 283431 w 528278"/>
                  <a:gd name="connsiteY136" fmla="*/ 110474 h 526690"/>
                  <a:gd name="connsiteX137" fmla="*/ 262239 w 528278"/>
                  <a:gd name="connsiteY137" fmla="*/ 107950 h 526690"/>
                  <a:gd name="connsiteX138" fmla="*/ 251104 w 528278"/>
                  <a:gd name="connsiteY138" fmla="*/ 107950 h 526690"/>
                  <a:gd name="connsiteX139" fmla="*/ 249309 w 528278"/>
                  <a:gd name="connsiteY139" fmla="*/ 107950 h 526690"/>
                  <a:gd name="connsiteX140" fmla="*/ 132070 w 528278"/>
                  <a:gd name="connsiteY140" fmla="*/ 0 h 526690"/>
                  <a:gd name="connsiteX141" fmla="*/ 135308 w 528278"/>
                  <a:gd name="connsiteY141" fmla="*/ 0 h 526690"/>
                  <a:gd name="connsiteX142" fmla="*/ 136748 w 528278"/>
                  <a:gd name="connsiteY142" fmla="*/ 0 h 526690"/>
                  <a:gd name="connsiteX143" fmla="*/ 138547 w 528278"/>
                  <a:gd name="connsiteY143" fmla="*/ 0 h 526690"/>
                  <a:gd name="connsiteX144" fmla="*/ 141066 w 528278"/>
                  <a:gd name="connsiteY144" fmla="*/ 0 h 526690"/>
                  <a:gd name="connsiteX145" fmla="*/ 150783 w 528278"/>
                  <a:gd name="connsiteY145" fmla="*/ 0 h 526690"/>
                  <a:gd name="connsiteX146" fmla="*/ 153661 w 528278"/>
                  <a:gd name="connsiteY146" fmla="*/ 0 h 526690"/>
                  <a:gd name="connsiteX147" fmla="*/ 155101 w 528278"/>
                  <a:gd name="connsiteY147" fmla="*/ 0 h 526690"/>
                  <a:gd name="connsiteX148" fmla="*/ 214118 w 528278"/>
                  <a:gd name="connsiteY148" fmla="*/ 16549 h 526690"/>
                  <a:gd name="connsiteX149" fmla="*/ 222755 w 528278"/>
                  <a:gd name="connsiteY149" fmla="*/ 18348 h 526690"/>
                  <a:gd name="connsiteX150" fmla="*/ 229592 w 528278"/>
                  <a:gd name="connsiteY150" fmla="*/ 17988 h 526690"/>
                  <a:gd name="connsiteX151" fmla="*/ 229952 w 528278"/>
                  <a:gd name="connsiteY151" fmla="*/ 17988 h 526690"/>
                  <a:gd name="connsiteX152" fmla="*/ 230312 w 528278"/>
                  <a:gd name="connsiteY152" fmla="*/ 17988 h 526690"/>
                  <a:gd name="connsiteX153" fmla="*/ 232471 w 528278"/>
                  <a:gd name="connsiteY153" fmla="*/ 16909 h 526690"/>
                  <a:gd name="connsiteX154" fmla="*/ 233191 w 528278"/>
                  <a:gd name="connsiteY154" fmla="*/ 16909 h 526690"/>
                  <a:gd name="connsiteX155" fmla="*/ 235350 w 528278"/>
                  <a:gd name="connsiteY155" fmla="*/ 16909 h 526690"/>
                  <a:gd name="connsiteX156" fmla="*/ 235710 w 528278"/>
                  <a:gd name="connsiteY156" fmla="*/ 16909 h 526690"/>
                  <a:gd name="connsiteX157" fmla="*/ 238589 w 528278"/>
                  <a:gd name="connsiteY157" fmla="*/ 16549 h 526690"/>
                  <a:gd name="connsiteX158" fmla="*/ 238949 w 528278"/>
                  <a:gd name="connsiteY158" fmla="*/ 16549 h 526690"/>
                  <a:gd name="connsiteX159" fmla="*/ 240028 w 528278"/>
                  <a:gd name="connsiteY159" fmla="*/ 16549 h 526690"/>
                  <a:gd name="connsiteX160" fmla="*/ 242907 w 528278"/>
                  <a:gd name="connsiteY160" fmla="*/ 16549 h 526690"/>
                  <a:gd name="connsiteX161" fmla="*/ 243627 w 528278"/>
                  <a:gd name="connsiteY161" fmla="*/ 16549 h 526690"/>
                  <a:gd name="connsiteX162" fmla="*/ 256582 w 528278"/>
                  <a:gd name="connsiteY162" fmla="*/ 15470 h 526690"/>
                  <a:gd name="connsiteX163" fmla="*/ 272056 w 528278"/>
                  <a:gd name="connsiteY163" fmla="*/ 15470 h 526690"/>
                  <a:gd name="connsiteX164" fmla="*/ 277814 w 528278"/>
                  <a:gd name="connsiteY164" fmla="*/ 15470 h 526690"/>
                  <a:gd name="connsiteX165" fmla="*/ 278174 w 528278"/>
                  <a:gd name="connsiteY165" fmla="*/ 16549 h 526690"/>
                  <a:gd name="connsiteX166" fmla="*/ 279253 w 528278"/>
                  <a:gd name="connsiteY166" fmla="*/ 16549 h 526690"/>
                  <a:gd name="connsiteX167" fmla="*/ 282492 w 528278"/>
                  <a:gd name="connsiteY167" fmla="*/ 16549 h 526690"/>
                  <a:gd name="connsiteX168" fmla="*/ 283212 w 528278"/>
                  <a:gd name="connsiteY168" fmla="*/ 16549 h 526690"/>
                  <a:gd name="connsiteX169" fmla="*/ 283932 w 528278"/>
                  <a:gd name="connsiteY169" fmla="*/ 16549 h 526690"/>
                  <a:gd name="connsiteX170" fmla="*/ 286451 w 528278"/>
                  <a:gd name="connsiteY170" fmla="*/ 16549 h 526690"/>
                  <a:gd name="connsiteX171" fmla="*/ 287530 w 528278"/>
                  <a:gd name="connsiteY171" fmla="*/ 16549 h 526690"/>
                  <a:gd name="connsiteX172" fmla="*/ 287890 w 528278"/>
                  <a:gd name="connsiteY172" fmla="*/ 16549 h 526690"/>
                  <a:gd name="connsiteX173" fmla="*/ 290409 w 528278"/>
                  <a:gd name="connsiteY173" fmla="*/ 16909 h 526690"/>
                  <a:gd name="connsiteX174" fmla="*/ 290769 w 528278"/>
                  <a:gd name="connsiteY174" fmla="*/ 16909 h 526690"/>
                  <a:gd name="connsiteX175" fmla="*/ 293288 w 528278"/>
                  <a:gd name="connsiteY175" fmla="*/ 16909 h 526690"/>
                  <a:gd name="connsiteX176" fmla="*/ 293648 w 528278"/>
                  <a:gd name="connsiteY176" fmla="*/ 16909 h 526690"/>
                  <a:gd name="connsiteX177" fmla="*/ 296167 w 528278"/>
                  <a:gd name="connsiteY177" fmla="*/ 17988 h 526690"/>
                  <a:gd name="connsiteX178" fmla="*/ 296527 w 528278"/>
                  <a:gd name="connsiteY178" fmla="*/ 17988 h 526690"/>
                  <a:gd name="connsiteX179" fmla="*/ 297966 w 528278"/>
                  <a:gd name="connsiteY179" fmla="*/ 17988 h 526690"/>
                  <a:gd name="connsiteX180" fmla="*/ 298326 w 528278"/>
                  <a:gd name="connsiteY180" fmla="*/ 17988 h 526690"/>
                  <a:gd name="connsiteX181" fmla="*/ 299046 w 528278"/>
                  <a:gd name="connsiteY181" fmla="*/ 17988 h 526690"/>
                  <a:gd name="connsiteX182" fmla="*/ 300485 w 528278"/>
                  <a:gd name="connsiteY182" fmla="*/ 18348 h 526690"/>
                  <a:gd name="connsiteX183" fmla="*/ 300845 w 528278"/>
                  <a:gd name="connsiteY183" fmla="*/ 18348 h 526690"/>
                  <a:gd name="connsiteX184" fmla="*/ 301565 w 528278"/>
                  <a:gd name="connsiteY184" fmla="*/ 18348 h 526690"/>
                  <a:gd name="connsiteX185" fmla="*/ 303004 w 528278"/>
                  <a:gd name="connsiteY185" fmla="*/ 18348 h 526690"/>
                  <a:gd name="connsiteX186" fmla="*/ 310202 w 528278"/>
                  <a:gd name="connsiteY186" fmla="*/ 19787 h 526690"/>
                  <a:gd name="connsiteX187" fmla="*/ 310561 w 528278"/>
                  <a:gd name="connsiteY187" fmla="*/ 19787 h 526690"/>
                  <a:gd name="connsiteX188" fmla="*/ 312001 w 528278"/>
                  <a:gd name="connsiteY188" fmla="*/ 20507 h 526690"/>
                  <a:gd name="connsiteX189" fmla="*/ 312361 w 528278"/>
                  <a:gd name="connsiteY189" fmla="*/ 20507 h 526690"/>
                  <a:gd name="connsiteX190" fmla="*/ 313800 w 528278"/>
                  <a:gd name="connsiteY190" fmla="*/ 20507 h 526690"/>
                  <a:gd name="connsiteX191" fmla="*/ 315240 w 528278"/>
                  <a:gd name="connsiteY191" fmla="*/ 21226 h 526690"/>
                  <a:gd name="connsiteX192" fmla="*/ 315959 w 528278"/>
                  <a:gd name="connsiteY192" fmla="*/ 21226 h 526690"/>
                  <a:gd name="connsiteX193" fmla="*/ 334672 w 528278"/>
                  <a:gd name="connsiteY193" fmla="*/ 25184 h 526690"/>
                  <a:gd name="connsiteX194" fmla="*/ 406285 w 528278"/>
                  <a:gd name="connsiteY194" fmla="*/ 60080 h 526690"/>
                  <a:gd name="connsiteX195" fmla="*/ 407005 w 528278"/>
                  <a:gd name="connsiteY195" fmla="*/ 61519 h 526690"/>
                  <a:gd name="connsiteX196" fmla="*/ 417081 w 528278"/>
                  <a:gd name="connsiteY196" fmla="*/ 69074 h 526690"/>
                  <a:gd name="connsiteX197" fmla="*/ 433634 w 528278"/>
                  <a:gd name="connsiteY197" fmla="*/ 83825 h 526690"/>
                  <a:gd name="connsiteX198" fmla="*/ 435074 w 528278"/>
                  <a:gd name="connsiteY198" fmla="*/ 84184 h 526690"/>
                  <a:gd name="connsiteX199" fmla="*/ 439392 w 528278"/>
                  <a:gd name="connsiteY199" fmla="*/ 88861 h 526690"/>
                  <a:gd name="connsiteX200" fmla="*/ 443351 w 528278"/>
                  <a:gd name="connsiteY200" fmla="*/ 92459 h 526690"/>
                  <a:gd name="connsiteX201" fmla="*/ 444790 w 528278"/>
                  <a:gd name="connsiteY201" fmla="*/ 93898 h 526690"/>
                  <a:gd name="connsiteX202" fmla="*/ 457745 w 528278"/>
                  <a:gd name="connsiteY202" fmla="*/ 109727 h 526690"/>
                  <a:gd name="connsiteX203" fmla="*/ 465662 w 528278"/>
                  <a:gd name="connsiteY203" fmla="*/ 118721 h 526690"/>
                  <a:gd name="connsiteX204" fmla="*/ 488693 w 528278"/>
                  <a:gd name="connsiteY204" fmla="*/ 156496 h 526690"/>
                  <a:gd name="connsiteX205" fmla="*/ 492652 w 528278"/>
                  <a:gd name="connsiteY205" fmla="*/ 165850 h 526690"/>
                  <a:gd name="connsiteX206" fmla="*/ 497330 w 528278"/>
                  <a:gd name="connsiteY206" fmla="*/ 176643 h 526690"/>
                  <a:gd name="connsiteX207" fmla="*/ 504167 w 528278"/>
                  <a:gd name="connsiteY207" fmla="*/ 195710 h 526690"/>
                  <a:gd name="connsiteX208" fmla="*/ 508486 w 528278"/>
                  <a:gd name="connsiteY208" fmla="*/ 211540 h 526690"/>
                  <a:gd name="connsiteX209" fmla="*/ 510285 w 528278"/>
                  <a:gd name="connsiteY209" fmla="*/ 220174 h 526690"/>
                  <a:gd name="connsiteX210" fmla="*/ 511005 w 528278"/>
                  <a:gd name="connsiteY210" fmla="*/ 223052 h 526690"/>
                  <a:gd name="connsiteX211" fmla="*/ 511005 w 528278"/>
                  <a:gd name="connsiteY211" fmla="*/ 224491 h 526690"/>
                  <a:gd name="connsiteX212" fmla="*/ 511365 w 528278"/>
                  <a:gd name="connsiteY212" fmla="*/ 226650 h 526690"/>
                  <a:gd name="connsiteX213" fmla="*/ 511365 w 528278"/>
                  <a:gd name="connsiteY213" fmla="*/ 227009 h 526690"/>
                  <a:gd name="connsiteX214" fmla="*/ 513164 w 528278"/>
                  <a:gd name="connsiteY214" fmla="*/ 241040 h 526690"/>
                  <a:gd name="connsiteX215" fmla="*/ 513884 w 528278"/>
                  <a:gd name="connsiteY215" fmla="*/ 260467 h 526690"/>
                  <a:gd name="connsiteX216" fmla="*/ 513884 w 528278"/>
                  <a:gd name="connsiteY216" fmla="*/ 261187 h 526690"/>
                  <a:gd name="connsiteX217" fmla="*/ 513164 w 528278"/>
                  <a:gd name="connsiteY217" fmla="*/ 275577 h 526690"/>
                  <a:gd name="connsiteX218" fmla="*/ 513164 w 528278"/>
                  <a:gd name="connsiteY218" fmla="*/ 278815 h 526690"/>
                  <a:gd name="connsiteX219" fmla="*/ 512804 w 528278"/>
                  <a:gd name="connsiteY219" fmla="*/ 278815 h 526690"/>
                  <a:gd name="connsiteX220" fmla="*/ 512804 w 528278"/>
                  <a:gd name="connsiteY220" fmla="*/ 282053 h 526690"/>
                  <a:gd name="connsiteX221" fmla="*/ 511725 w 528278"/>
                  <a:gd name="connsiteY221" fmla="*/ 286730 h 526690"/>
                  <a:gd name="connsiteX222" fmla="*/ 511725 w 528278"/>
                  <a:gd name="connsiteY222" fmla="*/ 287449 h 526690"/>
                  <a:gd name="connsiteX223" fmla="*/ 511725 w 528278"/>
                  <a:gd name="connsiteY223" fmla="*/ 289608 h 526690"/>
                  <a:gd name="connsiteX224" fmla="*/ 511365 w 528278"/>
                  <a:gd name="connsiteY224" fmla="*/ 291047 h 526690"/>
                  <a:gd name="connsiteX225" fmla="*/ 511005 w 528278"/>
                  <a:gd name="connsiteY225" fmla="*/ 293206 h 526690"/>
                  <a:gd name="connsiteX226" fmla="*/ 509565 w 528278"/>
                  <a:gd name="connsiteY226" fmla="*/ 300761 h 526690"/>
                  <a:gd name="connsiteX227" fmla="*/ 509565 w 528278"/>
                  <a:gd name="connsiteY227" fmla="*/ 302919 h 526690"/>
                  <a:gd name="connsiteX228" fmla="*/ 510285 w 528278"/>
                  <a:gd name="connsiteY228" fmla="*/ 305797 h 526690"/>
                  <a:gd name="connsiteX229" fmla="*/ 511725 w 528278"/>
                  <a:gd name="connsiteY229" fmla="*/ 306517 h 526690"/>
                  <a:gd name="connsiteX230" fmla="*/ 527918 w 528278"/>
                  <a:gd name="connsiteY230" fmla="*/ 360841 h 526690"/>
                  <a:gd name="connsiteX231" fmla="*/ 527918 w 528278"/>
                  <a:gd name="connsiteY231" fmla="*/ 361560 h 526690"/>
                  <a:gd name="connsiteX232" fmla="*/ 527918 w 528278"/>
                  <a:gd name="connsiteY232" fmla="*/ 364078 h 526690"/>
                  <a:gd name="connsiteX233" fmla="*/ 527918 w 528278"/>
                  <a:gd name="connsiteY233" fmla="*/ 365158 h 526690"/>
                  <a:gd name="connsiteX234" fmla="*/ 528278 w 528278"/>
                  <a:gd name="connsiteY234" fmla="*/ 367316 h 526690"/>
                  <a:gd name="connsiteX235" fmla="*/ 528278 w 528278"/>
                  <a:gd name="connsiteY235" fmla="*/ 374512 h 526690"/>
                  <a:gd name="connsiteX236" fmla="*/ 527918 w 528278"/>
                  <a:gd name="connsiteY236" fmla="*/ 377749 h 526690"/>
                  <a:gd name="connsiteX237" fmla="*/ 528278 w 528278"/>
                  <a:gd name="connsiteY237" fmla="*/ 379908 h 526690"/>
                  <a:gd name="connsiteX238" fmla="*/ 528278 w 528278"/>
                  <a:gd name="connsiteY238" fmla="*/ 380987 h 526690"/>
                  <a:gd name="connsiteX239" fmla="*/ 527918 w 528278"/>
                  <a:gd name="connsiteY239" fmla="*/ 382786 h 526690"/>
                  <a:gd name="connsiteX240" fmla="*/ 522520 w 528278"/>
                  <a:gd name="connsiteY240" fmla="*/ 416604 h 526690"/>
                  <a:gd name="connsiteX241" fmla="*/ 511005 w 528278"/>
                  <a:gd name="connsiteY241" fmla="*/ 445744 h 526690"/>
                  <a:gd name="connsiteX242" fmla="*/ 490493 w 528278"/>
                  <a:gd name="connsiteY242" fmla="*/ 475604 h 526690"/>
                  <a:gd name="connsiteX243" fmla="*/ 478257 w 528278"/>
                  <a:gd name="connsiteY243" fmla="*/ 489635 h 526690"/>
                  <a:gd name="connsiteX244" fmla="*/ 449468 w 528278"/>
                  <a:gd name="connsiteY244" fmla="*/ 510141 h 526690"/>
                  <a:gd name="connsiteX245" fmla="*/ 425358 w 528278"/>
                  <a:gd name="connsiteY245" fmla="*/ 520575 h 526690"/>
                  <a:gd name="connsiteX246" fmla="*/ 404845 w 528278"/>
                  <a:gd name="connsiteY246" fmla="*/ 525611 h 526690"/>
                  <a:gd name="connsiteX247" fmla="*/ 393690 w 528278"/>
                  <a:gd name="connsiteY247" fmla="*/ 526331 h 526690"/>
                  <a:gd name="connsiteX248" fmla="*/ 393690 w 528278"/>
                  <a:gd name="connsiteY248" fmla="*/ 526690 h 526690"/>
                  <a:gd name="connsiteX249" fmla="*/ 392250 w 528278"/>
                  <a:gd name="connsiteY249" fmla="*/ 526690 h 526690"/>
                  <a:gd name="connsiteX250" fmla="*/ 389731 w 528278"/>
                  <a:gd name="connsiteY250" fmla="*/ 526690 h 526690"/>
                  <a:gd name="connsiteX251" fmla="*/ 387932 w 528278"/>
                  <a:gd name="connsiteY251" fmla="*/ 526690 h 526690"/>
                  <a:gd name="connsiteX252" fmla="*/ 381454 w 528278"/>
                  <a:gd name="connsiteY252" fmla="*/ 526690 h 526690"/>
                  <a:gd name="connsiteX253" fmla="*/ 378935 w 528278"/>
                  <a:gd name="connsiteY253" fmla="*/ 526690 h 526690"/>
                  <a:gd name="connsiteX254" fmla="*/ 376776 w 528278"/>
                  <a:gd name="connsiteY254" fmla="*/ 526690 h 526690"/>
                  <a:gd name="connsiteX255" fmla="*/ 374617 w 528278"/>
                  <a:gd name="connsiteY255" fmla="*/ 526690 h 526690"/>
                  <a:gd name="connsiteX256" fmla="*/ 374617 w 528278"/>
                  <a:gd name="connsiteY256" fmla="*/ 526331 h 526690"/>
                  <a:gd name="connsiteX257" fmla="*/ 309482 w 528278"/>
                  <a:gd name="connsiteY257" fmla="*/ 506544 h 526690"/>
                  <a:gd name="connsiteX258" fmla="*/ 308762 w 528278"/>
                  <a:gd name="connsiteY258" fmla="*/ 505824 h 526690"/>
                  <a:gd name="connsiteX259" fmla="*/ 292208 w 528278"/>
                  <a:gd name="connsiteY259" fmla="*/ 507263 h 526690"/>
                  <a:gd name="connsiteX260" fmla="*/ 254423 w 528278"/>
                  <a:gd name="connsiteY260" fmla="*/ 509422 h 526690"/>
                  <a:gd name="connsiteX261" fmla="*/ 252983 w 528278"/>
                  <a:gd name="connsiteY261" fmla="*/ 509422 h 526690"/>
                  <a:gd name="connsiteX262" fmla="*/ 252624 w 528278"/>
                  <a:gd name="connsiteY262" fmla="*/ 509422 h 526690"/>
                  <a:gd name="connsiteX263" fmla="*/ 245426 w 528278"/>
                  <a:gd name="connsiteY263" fmla="*/ 508702 h 526690"/>
                  <a:gd name="connsiteX264" fmla="*/ 241108 w 528278"/>
                  <a:gd name="connsiteY264" fmla="*/ 508702 h 526690"/>
                  <a:gd name="connsiteX265" fmla="*/ 240388 w 528278"/>
                  <a:gd name="connsiteY265" fmla="*/ 508702 h 526690"/>
                  <a:gd name="connsiteX266" fmla="*/ 240028 w 528278"/>
                  <a:gd name="connsiteY266" fmla="*/ 507983 h 526690"/>
                  <a:gd name="connsiteX267" fmla="*/ 237150 w 528278"/>
                  <a:gd name="connsiteY267" fmla="*/ 507983 h 526690"/>
                  <a:gd name="connsiteX268" fmla="*/ 236790 w 528278"/>
                  <a:gd name="connsiteY268" fmla="*/ 507983 h 526690"/>
                  <a:gd name="connsiteX269" fmla="*/ 235710 w 528278"/>
                  <a:gd name="connsiteY269" fmla="*/ 507983 h 526690"/>
                  <a:gd name="connsiteX270" fmla="*/ 233191 w 528278"/>
                  <a:gd name="connsiteY270" fmla="*/ 507983 h 526690"/>
                  <a:gd name="connsiteX271" fmla="*/ 232831 w 528278"/>
                  <a:gd name="connsiteY271" fmla="*/ 507983 h 526690"/>
                  <a:gd name="connsiteX272" fmla="*/ 230312 w 528278"/>
                  <a:gd name="connsiteY272" fmla="*/ 507263 h 526690"/>
                  <a:gd name="connsiteX273" fmla="*/ 229952 w 528278"/>
                  <a:gd name="connsiteY273" fmla="*/ 507263 h 526690"/>
                  <a:gd name="connsiteX274" fmla="*/ 227433 w 528278"/>
                  <a:gd name="connsiteY274" fmla="*/ 507263 h 526690"/>
                  <a:gd name="connsiteX275" fmla="*/ 227073 w 528278"/>
                  <a:gd name="connsiteY275" fmla="*/ 507263 h 526690"/>
                  <a:gd name="connsiteX276" fmla="*/ 225634 w 528278"/>
                  <a:gd name="connsiteY276" fmla="*/ 507263 h 526690"/>
                  <a:gd name="connsiteX277" fmla="*/ 225274 w 528278"/>
                  <a:gd name="connsiteY277" fmla="*/ 507263 h 526690"/>
                  <a:gd name="connsiteX278" fmla="*/ 222755 w 528278"/>
                  <a:gd name="connsiteY278" fmla="*/ 506544 h 526690"/>
                  <a:gd name="connsiteX279" fmla="*/ 220596 w 528278"/>
                  <a:gd name="connsiteY279" fmla="*/ 506544 h 526690"/>
                  <a:gd name="connsiteX280" fmla="*/ 218797 w 528278"/>
                  <a:gd name="connsiteY280" fmla="*/ 505824 h 526690"/>
                  <a:gd name="connsiteX281" fmla="*/ 214478 w 528278"/>
                  <a:gd name="connsiteY281" fmla="*/ 505465 h 526690"/>
                  <a:gd name="connsiteX282" fmla="*/ 213399 w 528278"/>
                  <a:gd name="connsiteY282" fmla="*/ 505465 h 526690"/>
                  <a:gd name="connsiteX283" fmla="*/ 213039 w 528278"/>
                  <a:gd name="connsiteY283" fmla="*/ 505465 h 526690"/>
                  <a:gd name="connsiteX284" fmla="*/ 211239 w 528278"/>
                  <a:gd name="connsiteY284" fmla="*/ 504385 h 526690"/>
                  <a:gd name="connsiteX285" fmla="*/ 207641 w 528278"/>
                  <a:gd name="connsiteY285" fmla="*/ 504026 h 526690"/>
                  <a:gd name="connsiteX286" fmla="*/ 204762 w 528278"/>
                  <a:gd name="connsiteY286" fmla="*/ 502946 h 526690"/>
                  <a:gd name="connsiteX287" fmla="*/ 203322 w 528278"/>
                  <a:gd name="connsiteY287" fmla="*/ 502586 h 526690"/>
                  <a:gd name="connsiteX288" fmla="*/ 196485 w 528278"/>
                  <a:gd name="connsiteY288" fmla="*/ 501147 h 526690"/>
                  <a:gd name="connsiteX289" fmla="*/ 178852 w 528278"/>
                  <a:gd name="connsiteY289" fmla="*/ 495751 h 526690"/>
                  <a:gd name="connsiteX290" fmla="*/ 152222 w 528278"/>
                  <a:gd name="connsiteY290" fmla="*/ 484598 h 526690"/>
                  <a:gd name="connsiteX291" fmla="*/ 150783 w 528278"/>
                  <a:gd name="connsiteY291" fmla="*/ 483879 h 526690"/>
                  <a:gd name="connsiteX292" fmla="*/ 146464 w 528278"/>
                  <a:gd name="connsiteY292" fmla="*/ 481720 h 526690"/>
                  <a:gd name="connsiteX293" fmla="*/ 139987 w 528278"/>
                  <a:gd name="connsiteY293" fmla="*/ 478482 h 526690"/>
                  <a:gd name="connsiteX294" fmla="*/ 123073 w 528278"/>
                  <a:gd name="connsiteY294" fmla="*/ 467690 h 526690"/>
                  <a:gd name="connsiteX295" fmla="*/ 88166 w 528278"/>
                  <a:gd name="connsiteY295" fmla="*/ 438909 h 526690"/>
                  <a:gd name="connsiteX296" fmla="*/ 86727 w 528278"/>
                  <a:gd name="connsiteY296" fmla="*/ 437470 h 526690"/>
                  <a:gd name="connsiteX297" fmla="*/ 83488 w 528278"/>
                  <a:gd name="connsiteY297" fmla="*/ 433872 h 526690"/>
                  <a:gd name="connsiteX298" fmla="*/ 81689 w 528278"/>
                  <a:gd name="connsiteY298" fmla="*/ 430994 h 526690"/>
                  <a:gd name="connsiteX299" fmla="*/ 79890 w 528278"/>
                  <a:gd name="connsiteY299" fmla="*/ 429555 h 526690"/>
                  <a:gd name="connsiteX300" fmla="*/ 78450 w 528278"/>
                  <a:gd name="connsiteY300" fmla="*/ 427756 h 526690"/>
                  <a:gd name="connsiteX301" fmla="*/ 64775 w 528278"/>
                  <a:gd name="connsiteY301" fmla="*/ 410847 h 526690"/>
                  <a:gd name="connsiteX302" fmla="*/ 47142 w 528278"/>
                  <a:gd name="connsiteY302" fmla="*/ 383506 h 526690"/>
                  <a:gd name="connsiteX303" fmla="*/ 46422 w 528278"/>
                  <a:gd name="connsiteY303" fmla="*/ 382426 h 526690"/>
                  <a:gd name="connsiteX304" fmla="*/ 37426 w 528278"/>
                  <a:gd name="connsiteY304" fmla="*/ 364078 h 526690"/>
                  <a:gd name="connsiteX305" fmla="*/ 19073 w 528278"/>
                  <a:gd name="connsiteY305" fmla="*/ 302919 h 526690"/>
                  <a:gd name="connsiteX306" fmla="*/ 18353 w 528278"/>
                  <a:gd name="connsiteY306" fmla="*/ 301480 h 526690"/>
                  <a:gd name="connsiteX307" fmla="*/ 18353 w 528278"/>
                  <a:gd name="connsiteY307" fmla="*/ 300041 h 526690"/>
                  <a:gd name="connsiteX308" fmla="*/ 17993 w 528278"/>
                  <a:gd name="connsiteY308" fmla="*/ 299321 h 526690"/>
                  <a:gd name="connsiteX309" fmla="*/ 17993 w 528278"/>
                  <a:gd name="connsiteY309" fmla="*/ 297163 h 526690"/>
                  <a:gd name="connsiteX310" fmla="*/ 17993 w 528278"/>
                  <a:gd name="connsiteY310" fmla="*/ 294645 h 526690"/>
                  <a:gd name="connsiteX311" fmla="*/ 17993 w 528278"/>
                  <a:gd name="connsiteY311" fmla="*/ 293565 h 526690"/>
                  <a:gd name="connsiteX312" fmla="*/ 17633 w 528278"/>
                  <a:gd name="connsiteY312" fmla="*/ 292126 h 526690"/>
                  <a:gd name="connsiteX313" fmla="*/ 16194 w 528278"/>
                  <a:gd name="connsiteY313" fmla="*/ 276657 h 526690"/>
                  <a:gd name="connsiteX314" fmla="*/ 16194 w 528278"/>
                  <a:gd name="connsiteY314" fmla="*/ 242119 h 526690"/>
                  <a:gd name="connsiteX315" fmla="*/ 16554 w 528278"/>
                  <a:gd name="connsiteY315" fmla="*/ 241040 h 526690"/>
                  <a:gd name="connsiteX316" fmla="*/ 17993 w 528278"/>
                  <a:gd name="connsiteY316" fmla="*/ 226650 h 526690"/>
                  <a:gd name="connsiteX317" fmla="*/ 17993 w 528278"/>
                  <a:gd name="connsiteY317" fmla="*/ 221613 h 526690"/>
                  <a:gd name="connsiteX318" fmla="*/ 8997 w 528278"/>
                  <a:gd name="connsiteY318" fmla="*/ 200387 h 526690"/>
                  <a:gd name="connsiteX319" fmla="*/ 1080 w 528278"/>
                  <a:gd name="connsiteY319" fmla="*/ 160454 h 526690"/>
                  <a:gd name="connsiteX320" fmla="*/ 0 w 528278"/>
                  <a:gd name="connsiteY320" fmla="*/ 160454 h 526690"/>
                  <a:gd name="connsiteX321" fmla="*/ 0 w 528278"/>
                  <a:gd name="connsiteY321" fmla="*/ 159015 h 526690"/>
                  <a:gd name="connsiteX322" fmla="*/ 0 w 528278"/>
                  <a:gd name="connsiteY322" fmla="*/ 156137 h 526690"/>
                  <a:gd name="connsiteX323" fmla="*/ 0 w 528278"/>
                  <a:gd name="connsiteY323" fmla="*/ 146063 h 526690"/>
                  <a:gd name="connsiteX324" fmla="*/ 0 w 528278"/>
                  <a:gd name="connsiteY324" fmla="*/ 143545 h 526690"/>
                  <a:gd name="connsiteX325" fmla="*/ 0 w 528278"/>
                  <a:gd name="connsiteY325" fmla="*/ 141027 h 526690"/>
                  <a:gd name="connsiteX326" fmla="*/ 5758 w 528278"/>
                  <a:gd name="connsiteY326" fmla="*/ 107209 h 526690"/>
                  <a:gd name="connsiteX327" fmla="*/ 17633 w 528278"/>
                  <a:gd name="connsiteY327" fmla="*/ 79867 h 526690"/>
                  <a:gd name="connsiteX328" fmla="*/ 35267 w 528278"/>
                  <a:gd name="connsiteY328" fmla="*/ 52166 h 526690"/>
                  <a:gd name="connsiteX329" fmla="*/ 46422 w 528278"/>
                  <a:gd name="connsiteY329" fmla="*/ 41013 h 526690"/>
                  <a:gd name="connsiteX330" fmla="*/ 77011 w 528278"/>
                  <a:gd name="connsiteY330" fmla="*/ 17988 h 526690"/>
                  <a:gd name="connsiteX331" fmla="*/ 120914 w 528278"/>
                  <a:gd name="connsiteY331" fmla="*/ 2159 h 526690"/>
                  <a:gd name="connsiteX332" fmla="*/ 132070 w 528278"/>
                  <a:gd name="connsiteY332" fmla="*/ 0 h 52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528278" h="526690">
                    <a:moveTo>
                      <a:pt x="249309" y="107950"/>
                    </a:moveTo>
                    <a:cubicBezTo>
                      <a:pt x="247872" y="108311"/>
                      <a:pt x="246076" y="107950"/>
                      <a:pt x="244639" y="108311"/>
                    </a:cubicBezTo>
                    <a:lnTo>
                      <a:pt x="242843" y="108311"/>
                    </a:lnTo>
                    <a:cubicBezTo>
                      <a:pt x="242125" y="108311"/>
                      <a:pt x="241047" y="108311"/>
                      <a:pt x="239970" y="108311"/>
                    </a:cubicBezTo>
                    <a:lnTo>
                      <a:pt x="239611" y="108311"/>
                    </a:lnTo>
                    <a:cubicBezTo>
                      <a:pt x="238533" y="109392"/>
                      <a:pt x="237815" y="108311"/>
                      <a:pt x="236737" y="109392"/>
                    </a:cubicBezTo>
                    <a:cubicBezTo>
                      <a:pt x="236378" y="109392"/>
                      <a:pt x="235300" y="109392"/>
                      <a:pt x="234941" y="109392"/>
                    </a:cubicBezTo>
                    <a:lnTo>
                      <a:pt x="233864" y="109392"/>
                    </a:lnTo>
                    <a:cubicBezTo>
                      <a:pt x="233505" y="109753"/>
                      <a:pt x="232786" y="109392"/>
                      <a:pt x="232068" y="109753"/>
                    </a:cubicBezTo>
                    <a:cubicBezTo>
                      <a:pt x="232068" y="110474"/>
                      <a:pt x="232068" y="110474"/>
                      <a:pt x="231349" y="109753"/>
                    </a:cubicBezTo>
                    <a:cubicBezTo>
                      <a:pt x="231349" y="110474"/>
                      <a:pt x="230631" y="109753"/>
                      <a:pt x="229913" y="110474"/>
                    </a:cubicBezTo>
                    <a:cubicBezTo>
                      <a:pt x="229554" y="110834"/>
                      <a:pt x="228476" y="110474"/>
                      <a:pt x="228117" y="110834"/>
                    </a:cubicBezTo>
                    <a:cubicBezTo>
                      <a:pt x="227039" y="110834"/>
                      <a:pt x="226680" y="111194"/>
                      <a:pt x="226321" y="111194"/>
                    </a:cubicBezTo>
                    <a:cubicBezTo>
                      <a:pt x="223088" y="111194"/>
                      <a:pt x="220215" y="111915"/>
                      <a:pt x="217341" y="112636"/>
                    </a:cubicBezTo>
                    <a:cubicBezTo>
                      <a:pt x="213749" y="114078"/>
                      <a:pt x="208721" y="115520"/>
                      <a:pt x="205488" y="116241"/>
                    </a:cubicBezTo>
                    <a:cubicBezTo>
                      <a:pt x="204411" y="116601"/>
                      <a:pt x="204411" y="116962"/>
                      <a:pt x="204052" y="116962"/>
                    </a:cubicBezTo>
                    <a:cubicBezTo>
                      <a:pt x="200101" y="118043"/>
                      <a:pt x="196149" y="119846"/>
                      <a:pt x="192558" y="122008"/>
                    </a:cubicBezTo>
                    <a:cubicBezTo>
                      <a:pt x="180345" y="127776"/>
                      <a:pt x="169929" y="134985"/>
                      <a:pt x="160590" y="145078"/>
                    </a:cubicBezTo>
                    <a:cubicBezTo>
                      <a:pt x="153407" y="153369"/>
                      <a:pt x="147660" y="162020"/>
                      <a:pt x="144068" y="172834"/>
                    </a:cubicBezTo>
                    <a:cubicBezTo>
                      <a:pt x="143350" y="174997"/>
                      <a:pt x="142272" y="176438"/>
                      <a:pt x="141195" y="178962"/>
                    </a:cubicBezTo>
                    <a:cubicBezTo>
                      <a:pt x="141195" y="179322"/>
                      <a:pt x="141913" y="179322"/>
                      <a:pt x="141195" y="180404"/>
                    </a:cubicBezTo>
                    <a:cubicBezTo>
                      <a:pt x="140835" y="182566"/>
                      <a:pt x="140476" y="184369"/>
                      <a:pt x="140476" y="186171"/>
                    </a:cubicBezTo>
                    <a:cubicBezTo>
                      <a:pt x="140476" y="186892"/>
                      <a:pt x="140476" y="187613"/>
                      <a:pt x="140476" y="187613"/>
                    </a:cubicBezTo>
                    <a:lnTo>
                      <a:pt x="140476" y="188694"/>
                    </a:lnTo>
                    <a:cubicBezTo>
                      <a:pt x="139758" y="189776"/>
                      <a:pt x="140476" y="190497"/>
                      <a:pt x="139758" y="191218"/>
                    </a:cubicBezTo>
                    <a:cubicBezTo>
                      <a:pt x="139399" y="191938"/>
                      <a:pt x="139758" y="193380"/>
                      <a:pt x="139399" y="194101"/>
                    </a:cubicBezTo>
                    <a:lnTo>
                      <a:pt x="139399" y="194822"/>
                    </a:lnTo>
                    <a:cubicBezTo>
                      <a:pt x="139039" y="195904"/>
                      <a:pt x="139039" y="196264"/>
                      <a:pt x="139039" y="196985"/>
                    </a:cubicBezTo>
                    <a:cubicBezTo>
                      <a:pt x="139399" y="200950"/>
                      <a:pt x="139039" y="204555"/>
                      <a:pt x="139399" y="208520"/>
                    </a:cubicBezTo>
                    <a:lnTo>
                      <a:pt x="139399" y="209601"/>
                    </a:lnTo>
                    <a:cubicBezTo>
                      <a:pt x="139758" y="209962"/>
                      <a:pt x="139399" y="211043"/>
                      <a:pt x="139758" y="211764"/>
                    </a:cubicBezTo>
                    <a:lnTo>
                      <a:pt x="139758" y="212485"/>
                    </a:lnTo>
                    <a:cubicBezTo>
                      <a:pt x="140476" y="212845"/>
                      <a:pt x="139758" y="213206"/>
                      <a:pt x="140476" y="214648"/>
                    </a:cubicBezTo>
                    <a:lnTo>
                      <a:pt x="140476" y="215729"/>
                    </a:lnTo>
                    <a:cubicBezTo>
                      <a:pt x="142272" y="229427"/>
                      <a:pt x="148737" y="241322"/>
                      <a:pt x="158076" y="251055"/>
                    </a:cubicBezTo>
                    <a:cubicBezTo>
                      <a:pt x="162027" y="254299"/>
                      <a:pt x="165978" y="257183"/>
                      <a:pt x="169929" y="260787"/>
                    </a:cubicBezTo>
                    <a:cubicBezTo>
                      <a:pt x="172803" y="261869"/>
                      <a:pt x="174958" y="263671"/>
                      <a:pt x="177831" y="265473"/>
                    </a:cubicBezTo>
                    <a:cubicBezTo>
                      <a:pt x="191480" y="273403"/>
                      <a:pt x="205847" y="278089"/>
                      <a:pt x="220215" y="282055"/>
                    </a:cubicBezTo>
                    <a:cubicBezTo>
                      <a:pt x="226680" y="283496"/>
                      <a:pt x="232786" y="284938"/>
                      <a:pt x="239251" y="286380"/>
                    </a:cubicBezTo>
                    <a:cubicBezTo>
                      <a:pt x="239251" y="287822"/>
                      <a:pt x="239970" y="287822"/>
                      <a:pt x="241047" y="287822"/>
                    </a:cubicBezTo>
                    <a:cubicBezTo>
                      <a:pt x="251104" y="290345"/>
                      <a:pt x="260802" y="292508"/>
                      <a:pt x="270500" y="295031"/>
                    </a:cubicBezTo>
                    <a:cubicBezTo>
                      <a:pt x="279121" y="297915"/>
                      <a:pt x="287382" y="300799"/>
                      <a:pt x="295643" y="304403"/>
                    </a:cubicBezTo>
                    <a:cubicBezTo>
                      <a:pt x="299953" y="306566"/>
                      <a:pt x="303904" y="309089"/>
                      <a:pt x="308215" y="312334"/>
                    </a:cubicBezTo>
                    <a:cubicBezTo>
                      <a:pt x="315398" y="319182"/>
                      <a:pt x="318631" y="327473"/>
                      <a:pt x="317553" y="337566"/>
                    </a:cubicBezTo>
                    <a:cubicBezTo>
                      <a:pt x="316117" y="346938"/>
                      <a:pt x="311447" y="354147"/>
                      <a:pt x="303904" y="359915"/>
                    </a:cubicBezTo>
                    <a:cubicBezTo>
                      <a:pt x="296002" y="366043"/>
                      <a:pt x="287023" y="368927"/>
                      <a:pt x="277325" y="370368"/>
                    </a:cubicBezTo>
                    <a:cubicBezTo>
                      <a:pt x="276247" y="370368"/>
                      <a:pt x="275888" y="370368"/>
                      <a:pt x="275170" y="370368"/>
                    </a:cubicBezTo>
                    <a:cubicBezTo>
                      <a:pt x="274451" y="371089"/>
                      <a:pt x="274451" y="371089"/>
                      <a:pt x="274451" y="371089"/>
                    </a:cubicBezTo>
                    <a:lnTo>
                      <a:pt x="271937" y="371089"/>
                    </a:lnTo>
                    <a:lnTo>
                      <a:pt x="270500" y="371089"/>
                    </a:lnTo>
                    <a:cubicBezTo>
                      <a:pt x="267627" y="371450"/>
                      <a:pt x="264394" y="371450"/>
                      <a:pt x="260802" y="371089"/>
                    </a:cubicBezTo>
                    <a:lnTo>
                      <a:pt x="260443" y="371089"/>
                    </a:lnTo>
                    <a:lnTo>
                      <a:pt x="257570" y="371089"/>
                    </a:lnTo>
                    <a:lnTo>
                      <a:pt x="256851" y="371089"/>
                    </a:lnTo>
                    <a:cubicBezTo>
                      <a:pt x="256133" y="371089"/>
                      <a:pt x="255415" y="370368"/>
                      <a:pt x="254696" y="370368"/>
                    </a:cubicBezTo>
                    <a:lnTo>
                      <a:pt x="252541" y="370368"/>
                    </a:lnTo>
                    <a:cubicBezTo>
                      <a:pt x="252182" y="370368"/>
                      <a:pt x="251104" y="370008"/>
                      <a:pt x="251104" y="370008"/>
                    </a:cubicBezTo>
                    <a:cubicBezTo>
                      <a:pt x="244998" y="368566"/>
                      <a:pt x="239970" y="367124"/>
                      <a:pt x="234941" y="365322"/>
                    </a:cubicBezTo>
                    <a:cubicBezTo>
                      <a:pt x="233505" y="364240"/>
                      <a:pt x="232786" y="363159"/>
                      <a:pt x="231349" y="363159"/>
                    </a:cubicBezTo>
                    <a:cubicBezTo>
                      <a:pt x="222729" y="358833"/>
                      <a:pt x="215186" y="353066"/>
                      <a:pt x="207284" y="345857"/>
                    </a:cubicBezTo>
                    <a:cubicBezTo>
                      <a:pt x="204052" y="341892"/>
                      <a:pt x="201178" y="338647"/>
                      <a:pt x="197586" y="334682"/>
                    </a:cubicBezTo>
                    <a:cubicBezTo>
                      <a:pt x="196149" y="332880"/>
                      <a:pt x="195431" y="331438"/>
                      <a:pt x="193276" y="330357"/>
                    </a:cubicBezTo>
                    <a:cubicBezTo>
                      <a:pt x="191839" y="328915"/>
                      <a:pt x="191121" y="328915"/>
                      <a:pt x="189684" y="327473"/>
                    </a:cubicBezTo>
                    <a:cubicBezTo>
                      <a:pt x="184656" y="322787"/>
                      <a:pt x="179268" y="319182"/>
                      <a:pt x="173162" y="319182"/>
                    </a:cubicBezTo>
                    <a:cubicBezTo>
                      <a:pt x="170648" y="318461"/>
                      <a:pt x="167774" y="318461"/>
                      <a:pt x="164901" y="318461"/>
                    </a:cubicBezTo>
                    <a:cubicBezTo>
                      <a:pt x="164541" y="318822"/>
                      <a:pt x="163464" y="318461"/>
                      <a:pt x="162027" y="318822"/>
                    </a:cubicBezTo>
                    <a:cubicBezTo>
                      <a:pt x="161668" y="319182"/>
                      <a:pt x="160590" y="318822"/>
                      <a:pt x="160231" y="319182"/>
                    </a:cubicBezTo>
                    <a:cubicBezTo>
                      <a:pt x="159513" y="319182"/>
                      <a:pt x="159154" y="319182"/>
                      <a:pt x="158794" y="319182"/>
                    </a:cubicBezTo>
                    <a:cubicBezTo>
                      <a:pt x="153048" y="320264"/>
                      <a:pt x="147660" y="323508"/>
                      <a:pt x="143709" y="327473"/>
                    </a:cubicBezTo>
                    <a:cubicBezTo>
                      <a:pt x="140476" y="331438"/>
                      <a:pt x="137962" y="334682"/>
                      <a:pt x="137603" y="340089"/>
                    </a:cubicBezTo>
                    <a:cubicBezTo>
                      <a:pt x="136884" y="341171"/>
                      <a:pt x="137603" y="341171"/>
                      <a:pt x="136884" y="341531"/>
                    </a:cubicBezTo>
                    <a:lnTo>
                      <a:pt x="136884" y="341892"/>
                    </a:lnTo>
                    <a:cubicBezTo>
                      <a:pt x="136525" y="344054"/>
                      <a:pt x="136525" y="345857"/>
                      <a:pt x="136884" y="347659"/>
                    </a:cubicBezTo>
                    <a:lnTo>
                      <a:pt x="136884" y="348740"/>
                    </a:lnTo>
                    <a:cubicBezTo>
                      <a:pt x="137603" y="349101"/>
                      <a:pt x="136884" y="350182"/>
                      <a:pt x="137603" y="350182"/>
                    </a:cubicBezTo>
                    <a:cubicBezTo>
                      <a:pt x="137603" y="351264"/>
                      <a:pt x="137603" y="351985"/>
                      <a:pt x="137962" y="353066"/>
                    </a:cubicBezTo>
                    <a:cubicBezTo>
                      <a:pt x="139039" y="358473"/>
                      <a:pt x="140835" y="362438"/>
                      <a:pt x="143709" y="367124"/>
                    </a:cubicBezTo>
                    <a:cubicBezTo>
                      <a:pt x="146223" y="370008"/>
                      <a:pt x="147660" y="372531"/>
                      <a:pt x="150174" y="375415"/>
                    </a:cubicBezTo>
                    <a:cubicBezTo>
                      <a:pt x="160950" y="388752"/>
                      <a:pt x="174599" y="398124"/>
                      <a:pt x="190403" y="404973"/>
                    </a:cubicBezTo>
                    <a:cubicBezTo>
                      <a:pt x="195790" y="407857"/>
                      <a:pt x="201537" y="409659"/>
                      <a:pt x="207284" y="411461"/>
                    </a:cubicBezTo>
                    <a:cubicBezTo>
                      <a:pt x="209798" y="412182"/>
                      <a:pt x="211594" y="412903"/>
                      <a:pt x="213749" y="413985"/>
                    </a:cubicBezTo>
                    <a:cubicBezTo>
                      <a:pt x="215186" y="413985"/>
                      <a:pt x="215905" y="413985"/>
                      <a:pt x="217341" y="415066"/>
                    </a:cubicBezTo>
                    <a:lnTo>
                      <a:pt x="218419" y="415066"/>
                    </a:lnTo>
                    <a:cubicBezTo>
                      <a:pt x="231349" y="418310"/>
                      <a:pt x="243921" y="419752"/>
                      <a:pt x="257570" y="420833"/>
                    </a:cubicBezTo>
                    <a:cubicBezTo>
                      <a:pt x="264394" y="421194"/>
                      <a:pt x="271937" y="421915"/>
                      <a:pt x="278762" y="421915"/>
                    </a:cubicBezTo>
                    <a:cubicBezTo>
                      <a:pt x="279121" y="421194"/>
                      <a:pt x="279121" y="421194"/>
                      <a:pt x="280198" y="421194"/>
                    </a:cubicBezTo>
                    <a:cubicBezTo>
                      <a:pt x="281635" y="421194"/>
                      <a:pt x="283072" y="421194"/>
                      <a:pt x="284868" y="421194"/>
                    </a:cubicBezTo>
                    <a:cubicBezTo>
                      <a:pt x="285586" y="420833"/>
                      <a:pt x="287023" y="420833"/>
                      <a:pt x="287741" y="420833"/>
                    </a:cubicBezTo>
                    <a:cubicBezTo>
                      <a:pt x="290255" y="420473"/>
                      <a:pt x="293488" y="419752"/>
                      <a:pt x="296362" y="419752"/>
                    </a:cubicBezTo>
                    <a:cubicBezTo>
                      <a:pt x="300313" y="418310"/>
                      <a:pt x="304623" y="417950"/>
                      <a:pt x="308574" y="417589"/>
                    </a:cubicBezTo>
                    <a:cubicBezTo>
                      <a:pt x="315398" y="415066"/>
                      <a:pt x="321145" y="412903"/>
                      <a:pt x="327251" y="410740"/>
                    </a:cubicBezTo>
                    <a:cubicBezTo>
                      <a:pt x="329406" y="410740"/>
                      <a:pt x="330843" y="409299"/>
                      <a:pt x="332639" y="408217"/>
                    </a:cubicBezTo>
                    <a:cubicBezTo>
                      <a:pt x="332998" y="408217"/>
                      <a:pt x="335153" y="408217"/>
                      <a:pt x="335153" y="406775"/>
                    </a:cubicBezTo>
                    <a:cubicBezTo>
                      <a:pt x="338745" y="404973"/>
                      <a:pt x="342337" y="402450"/>
                      <a:pt x="346647" y="400647"/>
                    </a:cubicBezTo>
                    <a:cubicBezTo>
                      <a:pt x="347006" y="400647"/>
                      <a:pt x="347725" y="399926"/>
                      <a:pt x="348084" y="399566"/>
                    </a:cubicBezTo>
                    <a:cubicBezTo>
                      <a:pt x="349521" y="399206"/>
                      <a:pt x="350957" y="397043"/>
                      <a:pt x="352394" y="395961"/>
                    </a:cubicBezTo>
                    <a:cubicBezTo>
                      <a:pt x="354190" y="395240"/>
                      <a:pt x="355627" y="394519"/>
                      <a:pt x="356704" y="392717"/>
                    </a:cubicBezTo>
                    <a:cubicBezTo>
                      <a:pt x="356704" y="392357"/>
                      <a:pt x="357063" y="391636"/>
                      <a:pt x="357782" y="391636"/>
                    </a:cubicBezTo>
                    <a:cubicBezTo>
                      <a:pt x="358141" y="391636"/>
                      <a:pt x="358500" y="391636"/>
                      <a:pt x="358500" y="391275"/>
                    </a:cubicBezTo>
                    <a:cubicBezTo>
                      <a:pt x="359219" y="390915"/>
                      <a:pt x="359219" y="390915"/>
                      <a:pt x="359578" y="390194"/>
                    </a:cubicBezTo>
                    <a:cubicBezTo>
                      <a:pt x="375023" y="376857"/>
                      <a:pt x="386157" y="360996"/>
                      <a:pt x="390827" y="341171"/>
                    </a:cubicBezTo>
                    <a:cubicBezTo>
                      <a:pt x="391904" y="337206"/>
                      <a:pt x="392982" y="332159"/>
                      <a:pt x="393341" y="328915"/>
                    </a:cubicBezTo>
                    <a:cubicBezTo>
                      <a:pt x="393341" y="324589"/>
                      <a:pt x="393341" y="321345"/>
                      <a:pt x="393341" y="317741"/>
                    </a:cubicBezTo>
                    <a:lnTo>
                      <a:pt x="393341" y="317380"/>
                    </a:lnTo>
                    <a:cubicBezTo>
                      <a:pt x="392982" y="316659"/>
                      <a:pt x="393341" y="315938"/>
                      <a:pt x="393341" y="314857"/>
                    </a:cubicBezTo>
                    <a:cubicBezTo>
                      <a:pt x="392982" y="314496"/>
                      <a:pt x="392982" y="313775"/>
                      <a:pt x="392982" y="313775"/>
                    </a:cubicBezTo>
                    <a:cubicBezTo>
                      <a:pt x="391904" y="307287"/>
                      <a:pt x="389031" y="300078"/>
                      <a:pt x="386157" y="293229"/>
                    </a:cubicBezTo>
                    <a:cubicBezTo>
                      <a:pt x="383284" y="288182"/>
                      <a:pt x="380410" y="283496"/>
                      <a:pt x="376459" y="279171"/>
                    </a:cubicBezTo>
                    <a:cubicBezTo>
                      <a:pt x="375023" y="278089"/>
                      <a:pt x="373945" y="276648"/>
                      <a:pt x="373586" y="275566"/>
                    </a:cubicBezTo>
                    <a:cubicBezTo>
                      <a:pt x="362092" y="264031"/>
                      <a:pt x="349521" y="255741"/>
                      <a:pt x="335512" y="249613"/>
                    </a:cubicBezTo>
                    <a:cubicBezTo>
                      <a:pt x="330843" y="247810"/>
                      <a:pt x="326533" y="245648"/>
                      <a:pt x="321504" y="243845"/>
                    </a:cubicBezTo>
                    <a:cubicBezTo>
                      <a:pt x="321504" y="243845"/>
                      <a:pt x="321145" y="243845"/>
                      <a:pt x="320068" y="243485"/>
                    </a:cubicBezTo>
                    <a:cubicBezTo>
                      <a:pt x="314321" y="241322"/>
                      <a:pt x="308215" y="239520"/>
                      <a:pt x="302468" y="238078"/>
                    </a:cubicBezTo>
                    <a:cubicBezTo>
                      <a:pt x="289896" y="234473"/>
                      <a:pt x="277325" y="233031"/>
                      <a:pt x="265113" y="229787"/>
                    </a:cubicBezTo>
                    <a:cubicBezTo>
                      <a:pt x="260443" y="228345"/>
                      <a:pt x="256133" y="227985"/>
                      <a:pt x="251104" y="225822"/>
                    </a:cubicBezTo>
                    <a:cubicBezTo>
                      <a:pt x="249668" y="225462"/>
                      <a:pt x="249309" y="224380"/>
                      <a:pt x="247872" y="224380"/>
                    </a:cubicBezTo>
                    <a:cubicBezTo>
                      <a:pt x="239970" y="221497"/>
                      <a:pt x="232786" y="218973"/>
                      <a:pt x="225603" y="215729"/>
                    </a:cubicBezTo>
                    <a:cubicBezTo>
                      <a:pt x="220215" y="212485"/>
                      <a:pt x="215545" y="209601"/>
                      <a:pt x="211594" y="204194"/>
                    </a:cubicBezTo>
                    <a:cubicBezTo>
                      <a:pt x="207284" y="199148"/>
                      <a:pt x="206566" y="193380"/>
                      <a:pt x="208721" y="186892"/>
                    </a:cubicBezTo>
                    <a:cubicBezTo>
                      <a:pt x="211235" y="179322"/>
                      <a:pt x="215545" y="173555"/>
                      <a:pt x="222370" y="168869"/>
                    </a:cubicBezTo>
                    <a:cubicBezTo>
                      <a:pt x="230631" y="163101"/>
                      <a:pt x="239970" y="160578"/>
                      <a:pt x="249668" y="160578"/>
                    </a:cubicBezTo>
                    <a:cubicBezTo>
                      <a:pt x="255415" y="160218"/>
                      <a:pt x="261162" y="160218"/>
                      <a:pt x="267268" y="160578"/>
                    </a:cubicBezTo>
                    <a:cubicBezTo>
                      <a:pt x="274451" y="161659"/>
                      <a:pt x="280917" y="163101"/>
                      <a:pt x="287741" y="166345"/>
                    </a:cubicBezTo>
                    <a:cubicBezTo>
                      <a:pt x="291692" y="167787"/>
                      <a:pt x="294925" y="170311"/>
                      <a:pt x="298876" y="171752"/>
                    </a:cubicBezTo>
                    <a:cubicBezTo>
                      <a:pt x="298876" y="171752"/>
                      <a:pt x="298876" y="171752"/>
                      <a:pt x="299235" y="171752"/>
                    </a:cubicBezTo>
                    <a:cubicBezTo>
                      <a:pt x="300313" y="173194"/>
                      <a:pt x="301390" y="174276"/>
                      <a:pt x="303186" y="174276"/>
                    </a:cubicBezTo>
                    <a:cubicBezTo>
                      <a:pt x="309651" y="178601"/>
                      <a:pt x="315398" y="184008"/>
                      <a:pt x="320427" y="190136"/>
                    </a:cubicBezTo>
                    <a:cubicBezTo>
                      <a:pt x="322941" y="193380"/>
                      <a:pt x="326892" y="196264"/>
                      <a:pt x="330843" y="199148"/>
                    </a:cubicBezTo>
                    <a:cubicBezTo>
                      <a:pt x="332998" y="201311"/>
                      <a:pt x="336590" y="203113"/>
                      <a:pt x="339823" y="204194"/>
                    </a:cubicBezTo>
                    <a:cubicBezTo>
                      <a:pt x="352035" y="207078"/>
                      <a:pt x="366761" y="202752"/>
                      <a:pt x="372508" y="186171"/>
                    </a:cubicBezTo>
                    <a:cubicBezTo>
                      <a:pt x="373945" y="181845"/>
                      <a:pt x="373945" y="177159"/>
                      <a:pt x="373586" y="172834"/>
                    </a:cubicBezTo>
                    <a:cubicBezTo>
                      <a:pt x="373586" y="171752"/>
                      <a:pt x="373945" y="171392"/>
                      <a:pt x="373586" y="170671"/>
                    </a:cubicBezTo>
                    <a:cubicBezTo>
                      <a:pt x="373586" y="170311"/>
                      <a:pt x="373586" y="169950"/>
                      <a:pt x="373586" y="168869"/>
                    </a:cubicBezTo>
                    <a:cubicBezTo>
                      <a:pt x="371790" y="165625"/>
                      <a:pt x="370353" y="161659"/>
                      <a:pt x="368917" y="158055"/>
                    </a:cubicBezTo>
                    <a:cubicBezTo>
                      <a:pt x="364965" y="151566"/>
                      <a:pt x="360655" y="146159"/>
                      <a:pt x="355268" y="141473"/>
                    </a:cubicBezTo>
                    <a:cubicBezTo>
                      <a:pt x="349521" y="136427"/>
                      <a:pt x="343774" y="132462"/>
                      <a:pt x="337308" y="128136"/>
                    </a:cubicBezTo>
                    <a:cubicBezTo>
                      <a:pt x="321145" y="119125"/>
                      <a:pt x="302827" y="112636"/>
                      <a:pt x="283431" y="110474"/>
                    </a:cubicBezTo>
                    <a:cubicBezTo>
                      <a:pt x="276247" y="109392"/>
                      <a:pt x="269423" y="108311"/>
                      <a:pt x="262239" y="107950"/>
                    </a:cubicBezTo>
                    <a:lnTo>
                      <a:pt x="251104" y="107950"/>
                    </a:lnTo>
                    <a:cubicBezTo>
                      <a:pt x="250745" y="108311"/>
                      <a:pt x="249668" y="108311"/>
                      <a:pt x="249309" y="107950"/>
                    </a:cubicBezTo>
                    <a:close/>
                    <a:moveTo>
                      <a:pt x="132070" y="0"/>
                    </a:moveTo>
                    <a:lnTo>
                      <a:pt x="135308" y="0"/>
                    </a:lnTo>
                    <a:lnTo>
                      <a:pt x="136748" y="0"/>
                    </a:lnTo>
                    <a:lnTo>
                      <a:pt x="138547" y="0"/>
                    </a:lnTo>
                    <a:lnTo>
                      <a:pt x="141066" y="0"/>
                    </a:lnTo>
                    <a:lnTo>
                      <a:pt x="150783" y="0"/>
                    </a:lnTo>
                    <a:lnTo>
                      <a:pt x="153661" y="0"/>
                    </a:lnTo>
                    <a:lnTo>
                      <a:pt x="155101" y="0"/>
                    </a:lnTo>
                    <a:cubicBezTo>
                      <a:pt x="175253" y="2159"/>
                      <a:pt x="194686" y="7555"/>
                      <a:pt x="214118" y="16549"/>
                    </a:cubicBezTo>
                    <a:cubicBezTo>
                      <a:pt x="216277" y="18348"/>
                      <a:pt x="219156" y="19427"/>
                      <a:pt x="222755" y="18348"/>
                    </a:cubicBezTo>
                    <a:cubicBezTo>
                      <a:pt x="224554" y="18348"/>
                      <a:pt x="227073" y="17988"/>
                      <a:pt x="229592" y="17988"/>
                    </a:cubicBezTo>
                    <a:lnTo>
                      <a:pt x="229952" y="17988"/>
                    </a:lnTo>
                    <a:lnTo>
                      <a:pt x="230312" y="17988"/>
                    </a:lnTo>
                    <a:cubicBezTo>
                      <a:pt x="231032" y="16909"/>
                      <a:pt x="231752" y="16909"/>
                      <a:pt x="232471" y="16909"/>
                    </a:cubicBezTo>
                    <a:lnTo>
                      <a:pt x="233191" y="16909"/>
                    </a:lnTo>
                    <a:lnTo>
                      <a:pt x="235350" y="16909"/>
                    </a:lnTo>
                    <a:lnTo>
                      <a:pt x="235710" y="16909"/>
                    </a:lnTo>
                    <a:cubicBezTo>
                      <a:pt x="236790" y="16549"/>
                      <a:pt x="237509" y="16549"/>
                      <a:pt x="238589" y="16549"/>
                    </a:cubicBezTo>
                    <a:lnTo>
                      <a:pt x="238949" y="16549"/>
                    </a:lnTo>
                    <a:lnTo>
                      <a:pt x="240028" y="16549"/>
                    </a:lnTo>
                    <a:lnTo>
                      <a:pt x="242907" y="16549"/>
                    </a:lnTo>
                    <a:lnTo>
                      <a:pt x="243627" y="16549"/>
                    </a:lnTo>
                    <a:cubicBezTo>
                      <a:pt x="247945" y="15470"/>
                      <a:pt x="252264" y="15470"/>
                      <a:pt x="256582" y="15470"/>
                    </a:cubicBezTo>
                    <a:cubicBezTo>
                      <a:pt x="261260" y="15470"/>
                      <a:pt x="266658" y="15470"/>
                      <a:pt x="272056" y="15470"/>
                    </a:cubicBezTo>
                    <a:lnTo>
                      <a:pt x="277814" y="15470"/>
                    </a:lnTo>
                    <a:cubicBezTo>
                      <a:pt x="277814" y="15470"/>
                      <a:pt x="277814" y="15470"/>
                      <a:pt x="278174" y="16549"/>
                    </a:cubicBezTo>
                    <a:lnTo>
                      <a:pt x="279253" y="16549"/>
                    </a:lnTo>
                    <a:cubicBezTo>
                      <a:pt x="279973" y="16549"/>
                      <a:pt x="281053" y="16549"/>
                      <a:pt x="282492" y="16549"/>
                    </a:cubicBezTo>
                    <a:lnTo>
                      <a:pt x="283212" y="16549"/>
                    </a:lnTo>
                    <a:lnTo>
                      <a:pt x="283932" y="16549"/>
                    </a:lnTo>
                    <a:lnTo>
                      <a:pt x="286451" y="16549"/>
                    </a:lnTo>
                    <a:lnTo>
                      <a:pt x="287530" y="16549"/>
                    </a:lnTo>
                    <a:lnTo>
                      <a:pt x="287890" y="16549"/>
                    </a:lnTo>
                    <a:cubicBezTo>
                      <a:pt x="288250" y="16549"/>
                      <a:pt x="289330" y="16549"/>
                      <a:pt x="290409" y="16909"/>
                    </a:cubicBezTo>
                    <a:lnTo>
                      <a:pt x="290769" y="16909"/>
                    </a:lnTo>
                    <a:lnTo>
                      <a:pt x="293288" y="16909"/>
                    </a:lnTo>
                    <a:lnTo>
                      <a:pt x="293648" y="16909"/>
                    </a:lnTo>
                    <a:cubicBezTo>
                      <a:pt x="294008" y="16909"/>
                      <a:pt x="295087" y="16909"/>
                      <a:pt x="296167" y="17988"/>
                    </a:cubicBezTo>
                    <a:lnTo>
                      <a:pt x="296527" y="17988"/>
                    </a:lnTo>
                    <a:lnTo>
                      <a:pt x="297966" y="17988"/>
                    </a:lnTo>
                    <a:lnTo>
                      <a:pt x="298326" y="17988"/>
                    </a:lnTo>
                    <a:lnTo>
                      <a:pt x="299046" y="17988"/>
                    </a:lnTo>
                    <a:cubicBezTo>
                      <a:pt x="299406" y="17988"/>
                      <a:pt x="300485" y="17988"/>
                      <a:pt x="300485" y="18348"/>
                    </a:cubicBezTo>
                    <a:lnTo>
                      <a:pt x="300845" y="18348"/>
                    </a:lnTo>
                    <a:lnTo>
                      <a:pt x="301565" y="18348"/>
                    </a:lnTo>
                    <a:lnTo>
                      <a:pt x="303004" y="18348"/>
                    </a:lnTo>
                    <a:cubicBezTo>
                      <a:pt x="305883" y="19068"/>
                      <a:pt x="307683" y="19068"/>
                      <a:pt x="310202" y="19787"/>
                    </a:cubicBezTo>
                    <a:lnTo>
                      <a:pt x="310561" y="19787"/>
                    </a:lnTo>
                    <a:cubicBezTo>
                      <a:pt x="310921" y="19787"/>
                      <a:pt x="311641" y="19787"/>
                      <a:pt x="312001" y="20507"/>
                    </a:cubicBezTo>
                    <a:lnTo>
                      <a:pt x="312361" y="20507"/>
                    </a:lnTo>
                    <a:cubicBezTo>
                      <a:pt x="313440" y="20507"/>
                      <a:pt x="313440" y="20507"/>
                      <a:pt x="313800" y="20507"/>
                    </a:cubicBezTo>
                    <a:cubicBezTo>
                      <a:pt x="314520" y="20507"/>
                      <a:pt x="314880" y="20507"/>
                      <a:pt x="315240" y="21226"/>
                    </a:cubicBezTo>
                    <a:lnTo>
                      <a:pt x="315959" y="21226"/>
                    </a:lnTo>
                    <a:cubicBezTo>
                      <a:pt x="322077" y="21946"/>
                      <a:pt x="328555" y="23744"/>
                      <a:pt x="334672" y="25184"/>
                    </a:cubicBezTo>
                    <a:cubicBezTo>
                      <a:pt x="360222" y="33458"/>
                      <a:pt x="383973" y="44611"/>
                      <a:pt x="406285" y="60080"/>
                    </a:cubicBezTo>
                    <a:cubicBezTo>
                      <a:pt x="406285" y="60800"/>
                      <a:pt x="406645" y="60800"/>
                      <a:pt x="407005" y="61519"/>
                    </a:cubicBezTo>
                    <a:cubicBezTo>
                      <a:pt x="410603" y="64397"/>
                      <a:pt x="413842" y="66196"/>
                      <a:pt x="417081" y="69074"/>
                    </a:cubicBezTo>
                    <a:cubicBezTo>
                      <a:pt x="423198" y="74111"/>
                      <a:pt x="428237" y="78428"/>
                      <a:pt x="433634" y="83825"/>
                    </a:cubicBezTo>
                    <a:cubicBezTo>
                      <a:pt x="434714" y="83825"/>
                      <a:pt x="435074" y="84184"/>
                      <a:pt x="435074" y="84184"/>
                    </a:cubicBezTo>
                    <a:cubicBezTo>
                      <a:pt x="436513" y="85623"/>
                      <a:pt x="437953" y="87422"/>
                      <a:pt x="439392" y="88861"/>
                    </a:cubicBezTo>
                    <a:cubicBezTo>
                      <a:pt x="440832" y="90300"/>
                      <a:pt x="442271" y="91739"/>
                      <a:pt x="443351" y="92459"/>
                    </a:cubicBezTo>
                    <a:cubicBezTo>
                      <a:pt x="443711" y="93178"/>
                      <a:pt x="444790" y="93178"/>
                      <a:pt x="444790" y="93898"/>
                    </a:cubicBezTo>
                    <a:cubicBezTo>
                      <a:pt x="449468" y="98935"/>
                      <a:pt x="453427" y="103971"/>
                      <a:pt x="457745" y="109727"/>
                    </a:cubicBezTo>
                    <a:cubicBezTo>
                      <a:pt x="460624" y="112246"/>
                      <a:pt x="463143" y="115843"/>
                      <a:pt x="465662" y="118721"/>
                    </a:cubicBezTo>
                    <a:cubicBezTo>
                      <a:pt x="474299" y="131313"/>
                      <a:pt x="481856" y="143905"/>
                      <a:pt x="488693" y="156496"/>
                    </a:cubicBezTo>
                    <a:cubicBezTo>
                      <a:pt x="490133" y="159374"/>
                      <a:pt x="491212" y="162252"/>
                      <a:pt x="492652" y="165850"/>
                    </a:cubicBezTo>
                    <a:cubicBezTo>
                      <a:pt x="494091" y="169448"/>
                      <a:pt x="495891" y="173405"/>
                      <a:pt x="497330" y="176643"/>
                    </a:cubicBezTo>
                    <a:cubicBezTo>
                      <a:pt x="499849" y="183119"/>
                      <a:pt x="502368" y="189954"/>
                      <a:pt x="504167" y="195710"/>
                    </a:cubicBezTo>
                    <a:cubicBezTo>
                      <a:pt x="505607" y="201466"/>
                      <a:pt x="507046" y="206863"/>
                      <a:pt x="508486" y="211540"/>
                    </a:cubicBezTo>
                    <a:cubicBezTo>
                      <a:pt x="508846" y="214778"/>
                      <a:pt x="509925" y="218375"/>
                      <a:pt x="510285" y="220174"/>
                    </a:cubicBezTo>
                    <a:cubicBezTo>
                      <a:pt x="511005" y="221613"/>
                      <a:pt x="509925" y="222692"/>
                      <a:pt x="511005" y="223052"/>
                    </a:cubicBezTo>
                    <a:cubicBezTo>
                      <a:pt x="511005" y="223772"/>
                      <a:pt x="510285" y="224131"/>
                      <a:pt x="511005" y="224491"/>
                    </a:cubicBezTo>
                    <a:cubicBezTo>
                      <a:pt x="511365" y="225211"/>
                      <a:pt x="511005" y="226650"/>
                      <a:pt x="511365" y="226650"/>
                    </a:cubicBezTo>
                    <a:lnTo>
                      <a:pt x="511365" y="227009"/>
                    </a:lnTo>
                    <a:cubicBezTo>
                      <a:pt x="512444" y="231686"/>
                      <a:pt x="512804" y="236004"/>
                      <a:pt x="513164" y="241040"/>
                    </a:cubicBezTo>
                    <a:cubicBezTo>
                      <a:pt x="513884" y="247156"/>
                      <a:pt x="514244" y="253992"/>
                      <a:pt x="513884" y="260467"/>
                    </a:cubicBezTo>
                    <a:lnTo>
                      <a:pt x="513884" y="261187"/>
                    </a:lnTo>
                    <a:cubicBezTo>
                      <a:pt x="513884" y="266223"/>
                      <a:pt x="513884" y="271980"/>
                      <a:pt x="513164" y="275577"/>
                    </a:cubicBezTo>
                    <a:cubicBezTo>
                      <a:pt x="512804" y="276657"/>
                      <a:pt x="513164" y="278096"/>
                      <a:pt x="513164" y="278815"/>
                    </a:cubicBezTo>
                    <a:lnTo>
                      <a:pt x="512804" y="278815"/>
                    </a:lnTo>
                    <a:cubicBezTo>
                      <a:pt x="512444" y="280614"/>
                      <a:pt x="513164" y="281693"/>
                      <a:pt x="512804" y="282053"/>
                    </a:cubicBezTo>
                    <a:cubicBezTo>
                      <a:pt x="511725" y="283852"/>
                      <a:pt x="511725" y="285291"/>
                      <a:pt x="511725" y="286730"/>
                    </a:cubicBezTo>
                    <a:lnTo>
                      <a:pt x="511725" y="287449"/>
                    </a:lnTo>
                    <a:cubicBezTo>
                      <a:pt x="511365" y="288169"/>
                      <a:pt x="511725" y="288888"/>
                      <a:pt x="511725" y="289608"/>
                    </a:cubicBezTo>
                    <a:cubicBezTo>
                      <a:pt x="511005" y="289608"/>
                      <a:pt x="511725" y="290687"/>
                      <a:pt x="511365" y="291047"/>
                    </a:cubicBezTo>
                    <a:cubicBezTo>
                      <a:pt x="511005" y="291766"/>
                      <a:pt x="511365" y="292486"/>
                      <a:pt x="511005" y="293206"/>
                    </a:cubicBezTo>
                    <a:cubicBezTo>
                      <a:pt x="510285" y="295364"/>
                      <a:pt x="509925" y="298602"/>
                      <a:pt x="509565" y="300761"/>
                    </a:cubicBezTo>
                    <a:cubicBezTo>
                      <a:pt x="508846" y="301480"/>
                      <a:pt x="508846" y="301840"/>
                      <a:pt x="509565" y="302919"/>
                    </a:cubicBezTo>
                    <a:cubicBezTo>
                      <a:pt x="509925" y="303279"/>
                      <a:pt x="509925" y="304358"/>
                      <a:pt x="510285" y="305797"/>
                    </a:cubicBezTo>
                    <a:cubicBezTo>
                      <a:pt x="511005" y="305797"/>
                      <a:pt x="511365" y="306157"/>
                      <a:pt x="511725" y="306517"/>
                    </a:cubicBezTo>
                    <a:cubicBezTo>
                      <a:pt x="521081" y="323066"/>
                      <a:pt x="526479" y="341773"/>
                      <a:pt x="527918" y="360841"/>
                    </a:cubicBezTo>
                    <a:lnTo>
                      <a:pt x="527918" y="361560"/>
                    </a:lnTo>
                    <a:cubicBezTo>
                      <a:pt x="527918" y="362280"/>
                      <a:pt x="527918" y="362999"/>
                      <a:pt x="527918" y="364078"/>
                    </a:cubicBezTo>
                    <a:lnTo>
                      <a:pt x="527918" y="365158"/>
                    </a:lnTo>
                    <a:cubicBezTo>
                      <a:pt x="527918" y="366597"/>
                      <a:pt x="527918" y="366957"/>
                      <a:pt x="528278" y="367316"/>
                    </a:cubicBezTo>
                    <a:lnTo>
                      <a:pt x="528278" y="374512"/>
                    </a:lnTo>
                    <a:cubicBezTo>
                      <a:pt x="527918" y="375591"/>
                      <a:pt x="527918" y="376670"/>
                      <a:pt x="527918" y="377749"/>
                    </a:cubicBezTo>
                    <a:cubicBezTo>
                      <a:pt x="527918" y="378469"/>
                      <a:pt x="527918" y="379188"/>
                      <a:pt x="528278" y="379908"/>
                    </a:cubicBezTo>
                    <a:lnTo>
                      <a:pt x="528278" y="380987"/>
                    </a:lnTo>
                    <a:cubicBezTo>
                      <a:pt x="527918" y="381347"/>
                      <a:pt x="527918" y="382786"/>
                      <a:pt x="527918" y="382786"/>
                    </a:cubicBezTo>
                    <a:cubicBezTo>
                      <a:pt x="527918" y="394298"/>
                      <a:pt x="525399" y="405451"/>
                      <a:pt x="522520" y="416604"/>
                    </a:cubicBezTo>
                    <a:cubicBezTo>
                      <a:pt x="519642" y="426317"/>
                      <a:pt x="515683" y="436031"/>
                      <a:pt x="511005" y="445744"/>
                    </a:cubicBezTo>
                    <a:cubicBezTo>
                      <a:pt x="505607" y="455818"/>
                      <a:pt x="498410" y="466251"/>
                      <a:pt x="490493" y="475604"/>
                    </a:cubicBezTo>
                    <a:cubicBezTo>
                      <a:pt x="486894" y="479922"/>
                      <a:pt x="482576" y="484598"/>
                      <a:pt x="478257" y="489635"/>
                    </a:cubicBezTo>
                    <a:cubicBezTo>
                      <a:pt x="469261" y="496830"/>
                      <a:pt x="459904" y="504385"/>
                      <a:pt x="449468" y="510141"/>
                    </a:cubicBezTo>
                    <a:cubicBezTo>
                      <a:pt x="441911" y="514818"/>
                      <a:pt x="433634" y="518416"/>
                      <a:pt x="425358" y="520575"/>
                    </a:cubicBezTo>
                    <a:cubicBezTo>
                      <a:pt x="418520" y="522733"/>
                      <a:pt x="412403" y="525251"/>
                      <a:pt x="404845" y="525611"/>
                    </a:cubicBezTo>
                    <a:cubicBezTo>
                      <a:pt x="400887" y="526331"/>
                      <a:pt x="397288" y="526331"/>
                      <a:pt x="393690" y="526331"/>
                    </a:cubicBezTo>
                    <a:lnTo>
                      <a:pt x="393690" y="526690"/>
                    </a:lnTo>
                    <a:lnTo>
                      <a:pt x="392250" y="526690"/>
                    </a:lnTo>
                    <a:lnTo>
                      <a:pt x="389731" y="526690"/>
                    </a:lnTo>
                    <a:lnTo>
                      <a:pt x="387932" y="526690"/>
                    </a:lnTo>
                    <a:lnTo>
                      <a:pt x="381454" y="526690"/>
                    </a:lnTo>
                    <a:lnTo>
                      <a:pt x="378935" y="526690"/>
                    </a:lnTo>
                    <a:lnTo>
                      <a:pt x="376776" y="526690"/>
                    </a:lnTo>
                    <a:lnTo>
                      <a:pt x="374617" y="526690"/>
                    </a:lnTo>
                    <a:lnTo>
                      <a:pt x="374617" y="526331"/>
                    </a:lnTo>
                    <a:cubicBezTo>
                      <a:pt x="351586" y="524172"/>
                      <a:pt x="329994" y="517696"/>
                      <a:pt x="309482" y="506544"/>
                    </a:cubicBezTo>
                    <a:lnTo>
                      <a:pt x="308762" y="505824"/>
                    </a:lnTo>
                    <a:cubicBezTo>
                      <a:pt x="303004" y="506544"/>
                      <a:pt x="297606" y="507263"/>
                      <a:pt x="292208" y="507263"/>
                    </a:cubicBezTo>
                    <a:cubicBezTo>
                      <a:pt x="279613" y="509422"/>
                      <a:pt x="267018" y="509422"/>
                      <a:pt x="254423" y="509422"/>
                    </a:cubicBezTo>
                    <a:cubicBezTo>
                      <a:pt x="254063" y="509422"/>
                      <a:pt x="253703" y="509422"/>
                      <a:pt x="252983" y="509422"/>
                    </a:cubicBezTo>
                    <a:lnTo>
                      <a:pt x="252624" y="509422"/>
                    </a:lnTo>
                    <a:cubicBezTo>
                      <a:pt x="250105" y="509422"/>
                      <a:pt x="248305" y="509422"/>
                      <a:pt x="245426" y="508702"/>
                    </a:cubicBezTo>
                    <a:cubicBezTo>
                      <a:pt x="243987" y="508702"/>
                      <a:pt x="242907" y="508702"/>
                      <a:pt x="241108" y="508702"/>
                    </a:cubicBezTo>
                    <a:lnTo>
                      <a:pt x="240388" y="508702"/>
                    </a:lnTo>
                    <a:cubicBezTo>
                      <a:pt x="240028" y="508702"/>
                      <a:pt x="240028" y="508702"/>
                      <a:pt x="240028" y="507983"/>
                    </a:cubicBezTo>
                    <a:cubicBezTo>
                      <a:pt x="238949" y="508702"/>
                      <a:pt x="238229" y="508702"/>
                      <a:pt x="237150" y="507983"/>
                    </a:cubicBezTo>
                    <a:lnTo>
                      <a:pt x="236790" y="507983"/>
                    </a:lnTo>
                    <a:lnTo>
                      <a:pt x="235710" y="507983"/>
                    </a:lnTo>
                    <a:cubicBezTo>
                      <a:pt x="235350" y="507983"/>
                      <a:pt x="234271" y="507983"/>
                      <a:pt x="233191" y="507983"/>
                    </a:cubicBezTo>
                    <a:lnTo>
                      <a:pt x="232831" y="507983"/>
                    </a:lnTo>
                    <a:cubicBezTo>
                      <a:pt x="231752" y="507983"/>
                      <a:pt x="231032" y="507983"/>
                      <a:pt x="230312" y="507263"/>
                    </a:cubicBezTo>
                    <a:lnTo>
                      <a:pt x="229952" y="507263"/>
                    </a:lnTo>
                    <a:cubicBezTo>
                      <a:pt x="228873" y="507263"/>
                      <a:pt x="228513" y="507263"/>
                      <a:pt x="227433" y="507263"/>
                    </a:cubicBezTo>
                    <a:lnTo>
                      <a:pt x="227073" y="507263"/>
                    </a:lnTo>
                    <a:lnTo>
                      <a:pt x="225634" y="507263"/>
                    </a:lnTo>
                    <a:lnTo>
                      <a:pt x="225274" y="507263"/>
                    </a:lnTo>
                    <a:cubicBezTo>
                      <a:pt x="224194" y="507263"/>
                      <a:pt x="223835" y="507263"/>
                      <a:pt x="222755" y="506544"/>
                    </a:cubicBezTo>
                    <a:lnTo>
                      <a:pt x="220596" y="506544"/>
                    </a:lnTo>
                    <a:cubicBezTo>
                      <a:pt x="219876" y="506544"/>
                      <a:pt x="219156" y="506544"/>
                      <a:pt x="218797" y="505824"/>
                    </a:cubicBezTo>
                    <a:cubicBezTo>
                      <a:pt x="217357" y="505824"/>
                      <a:pt x="215918" y="505824"/>
                      <a:pt x="214478" y="505465"/>
                    </a:cubicBezTo>
                    <a:lnTo>
                      <a:pt x="213399" y="505465"/>
                    </a:lnTo>
                    <a:lnTo>
                      <a:pt x="213039" y="505465"/>
                    </a:lnTo>
                    <a:cubicBezTo>
                      <a:pt x="212679" y="505465"/>
                      <a:pt x="211959" y="505465"/>
                      <a:pt x="211239" y="504385"/>
                    </a:cubicBezTo>
                    <a:cubicBezTo>
                      <a:pt x="209800" y="504385"/>
                      <a:pt x="209080" y="504385"/>
                      <a:pt x="207641" y="504026"/>
                    </a:cubicBezTo>
                    <a:cubicBezTo>
                      <a:pt x="206201" y="504026"/>
                      <a:pt x="205841" y="504026"/>
                      <a:pt x="204762" y="502946"/>
                    </a:cubicBezTo>
                    <a:cubicBezTo>
                      <a:pt x="204402" y="502946"/>
                      <a:pt x="204402" y="502946"/>
                      <a:pt x="203322" y="502586"/>
                    </a:cubicBezTo>
                    <a:cubicBezTo>
                      <a:pt x="201523" y="502586"/>
                      <a:pt x="199004" y="501507"/>
                      <a:pt x="196485" y="501147"/>
                    </a:cubicBezTo>
                    <a:cubicBezTo>
                      <a:pt x="190727" y="499708"/>
                      <a:pt x="184610" y="498269"/>
                      <a:pt x="178852" y="495751"/>
                    </a:cubicBezTo>
                    <a:cubicBezTo>
                      <a:pt x="169495" y="492513"/>
                      <a:pt x="160499" y="489635"/>
                      <a:pt x="152222" y="484598"/>
                    </a:cubicBezTo>
                    <a:cubicBezTo>
                      <a:pt x="151862" y="484598"/>
                      <a:pt x="151142" y="484598"/>
                      <a:pt x="150783" y="483879"/>
                    </a:cubicBezTo>
                    <a:cubicBezTo>
                      <a:pt x="149343" y="483159"/>
                      <a:pt x="147904" y="482800"/>
                      <a:pt x="146464" y="481720"/>
                    </a:cubicBezTo>
                    <a:cubicBezTo>
                      <a:pt x="143945" y="481001"/>
                      <a:pt x="142506" y="479922"/>
                      <a:pt x="139987" y="478482"/>
                    </a:cubicBezTo>
                    <a:cubicBezTo>
                      <a:pt x="134229" y="475245"/>
                      <a:pt x="128471" y="471647"/>
                      <a:pt x="123073" y="467690"/>
                    </a:cubicBezTo>
                    <a:cubicBezTo>
                      <a:pt x="110118" y="458696"/>
                      <a:pt x="98602" y="449342"/>
                      <a:pt x="88166" y="438909"/>
                    </a:cubicBezTo>
                    <a:cubicBezTo>
                      <a:pt x="87447" y="437829"/>
                      <a:pt x="87087" y="437470"/>
                      <a:pt x="86727" y="437470"/>
                    </a:cubicBezTo>
                    <a:cubicBezTo>
                      <a:pt x="86007" y="436031"/>
                      <a:pt x="84568" y="434951"/>
                      <a:pt x="83488" y="433872"/>
                    </a:cubicBezTo>
                    <a:cubicBezTo>
                      <a:pt x="83128" y="433512"/>
                      <a:pt x="82049" y="432433"/>
                      <a:pt x="81689" y="430994"/>
                    </a:cubicBezTo>
                    <a:cubicBezTo>
                      <a:pt x="81329" y="430994"/>
                      <a:pt x="80249" y="430634"/>
                      <a:pt x="79890" y="429555"/>
                    </a:cubicBezTo>
                    <a:cubicBezTo>
                      <a:pt x="79890" y="429555"/>
                      <a:pt x="79170" y="428835"/>
                      <a:pt x="78450" y="427756"/>
                    </a:cubicBezTo>
                    <a:cubicBezTo>
                      <a:pt x="73412" y="423079"/>
                      <a:pt x="68734" y="416604"/>
                      <a:pt x="64775" y="410847"/>
                    </a:cubicBezTo>
                    <a:cubicBezTo>
                      <a:pt x="57938" y="401853"/>
                      <a:pt x="52180" y="392859"/>
                      <a:pt x="47142" y="383506"/>
                    </a:cubicBezTo>
                    <a:cubicBezTo>
                      <a:pt x="47142" y="383506"/>
                      <a:pt x="47142" y="382786"/>
                      <a:pt x="46422" y="382426"/>
                    </a:cubicBezTo>
                    <a:cubicBezTo>
                      <a:pt x="42464" y="376310"/>
                      <a:pt x="39585" y="369835"/>
                      <a:pt x="37426" y="364078"/>
                    </a:cubicBezTo>
                    <a:cubicBezTo>
                      <a:pt x="28789" y="344292"/>
                      <a:pt x="22671" y="324145"/>
                      <a:pt x="19073" y="302919"/>
                    </a:cubicBezTo>
                    <a:cubicBezTo>
                      <a:pt x="19073" y="302919"/>
                      <a:pt x="19073" y="301840"/>
                      <a:pt x="18353" y="301480"/>
                    </a:cubicBezTo>
                    <a:cubicBezTo>
                      <a:pt x="17993" y="300401"/>
                      <a:pt x="17993" y="300041"/>
                      <a:pt x="18353" y="300041"/>
                    </a:cubicBezTo>
                    <a:lnTo>
                      <a:pt x="17993" y="299321"/>
                    </a:lnTo>
                    <a:lnTo>
                      <a:pt x="17993" y="297163"/>
                    </a:lnTo>
                    <a:cubicBezTo>
                      <a:pt x="17993" y="296443"/>
                      <a:pt x="17993" y="295364"/>
                      <a:pt x="17993" y="294645"/>
                    </a:cubicBezTo>
                    <a:lnTo>
                      <a:pt x="17993" y="293565"/>
                    </a:lnTo>
                    <a:cubicBezTo>
                      <a:pt x="17633" y="293565"/>
                      <a:pt x="17633" y="293206"/>
                      <a:pt x="17633" y="292126"/>
                    </a:cubicBezTo>
                    <a:cubicBezTo>
                      <a:pt x="16554" y="286730"/>
                      <a:pt x="16194" y="281693"/>
                      <a:pt x="16194" y="276657"/>
                    </a:cubicBezTo>
                    <a:cubicBezTo>
                      <a:pt x="15114" y="265144"/>
                      <a:pt x="15114" y="253632"/>
                      <a:pt x="16194" y="242119"/>
                    </a:cubicBezTo>
                    <a:lnTo>
                      <a:pt x="16554" y="241040"/>
                    </a:lnTo>
                    <a:cubicBezTo>
                      <a:pt x="16554" y="235644"/>
                      <a:pt x="17633" y="231327"/>
                      <a:pt x="17993" y="226650"/>
                    </a:cubicBezTo>
                    <a:cubicBezTo>
                      <a:pt x="17993" y="224491"/>
                      <a:pt x="18353" y="223052"/>
                      <a:pt x="17993" y="221613"/>
                    </a:cubicBezTo>
                    <a:cubicBezTo>
                      <a:pt x="14035" y="214778"/>
                      <a:pt x="11156" y="208302"/>
                      <a:pt x="8997" y="200387"/>
                    </a:cubicBezTo>
                    <a:cubicBezTo>
                      <a:pt x="3959" y="187436"/>
                      <a:pt x="1440" y="174484"/>
                      <a:pt x="1080" y="160454"/>
                    </a:cubicBezTo>
                    <a:lnTo>
                      <a:pt x="0" y="160454"/>
                    </a:lnTo>
                    <a:lnTo>
                      <a:pt x="0" y="159015"/>
                    </a:lnTo>
                    <a:lnTo>
                      <a:pt x="0" y="156137"/>
                    </a:lnTo>
                    <a:lnTo>
                      <a:pt x="0" y="146063"/>
                    </a:lnTo>
                    <a:lnTo>
                      <a:pt x="0" y="143545"/>
                    </a:lnTo>
                    <a:lnTo>
                      <a:pt x="0" y="141027"/>
                    </a:lnTo>
                    <a:cubicBezTo>
                      <a:pt x="0" y="129874"/>
                      <a:pt x="2879" y="118362"/>
                      <a:pt x="5758" y="107209"/>
                    </a:cubicBezTo>
                    <a:cubicBezTo>
                      <a:pt x="8997" y="98215"/>
                      <a:pt x="12595" y="88861"/>
                      <a:pt x="17633" y="79867"/>
                    </a:cubicBezTo>
                    <a:cubicBezTo>
                      <a:pt x="22312" y="70154"/>
                      <a:pt x="28789" y="60800"/>
                      <a:pt x="35267" y="52166"/>
                    </a:cubicBezTo>
                    <a:cubicBezTo>
                      <a:pt x="39225" y="48568"/>
                      <a:pt x="42464" y="44611"/>
                      <a:pt x="46422" y="41013"/>
                    </a:cubicBezTo>
                    <a:cubicBezTo>
                      <a:pt x="55779" y="32019"/>
                      <a:pt x="65855" y="24464"/>
                      <a:pt x="77011" y="17988"/>
                    </a:cubicBezTo>
                    <a:cubicBezTo>
                      <a:pt x="90326" y="9714"/>
                      <a:pt x="105440" y="5037"/>
                      <a:pt x="120914" y="2159"/>
                    </a:cubicBezTo>
                    <a:cubicBezTo>
                      <a:pt x="124872" y="720"/>
                      <a:pt x="128471" y="0"/>
                      <a:pt x="132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8168FE59-ED72-EA4B-884B-60AACEE732FC}"/>
                </a:ext>
              </a:extLst>
            </p:cNvPr>
            <p:cNvGrpSpPr/>
            <p:nvPr userDrawn="1"/>
          </p:nvGrpSpPr>
          <p:grpSpPr>
            <a:xfrm>
              <a:off x="9211087" y="4729578"/>
              <a:ext cx="1240428" cy="1238277"/>
              <a:chOff x="6982023" y="3518464"/>
              <a:chExt cx="862442" cy="860947"/>
            </a:xfrm>
          </p:grpSpPr>
          <p:sp>
            <p:nvSpPr>
              <p:cNvPr id="61" name="Freeform 16">
                <a:extLst>
                  <a:ext uri="{FF2B5EF4-FFF2-40B4-BE49-F238E27FC236}">
                    <a16:creationId xmlns:a16="http://schemas.microsoft.com/office/drawing/2014/main" id="{4F1827D1-4501-6849-8C18-C1F191C74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2023" y="3518464"/>
                <a:ext cx="862442" cy="860947"/>
              </a:xfrm>
              <a:custGeom>
                <a:avLst/>
                <a:gdLst>
                  <a:gd name="T0" fmla="*/ 2544 w 2545"/>
                  <a:gd name="T1" fmla="*/ 1271 h 2542"/>
                  <a:gd name="T2" fmla="*/ 2544 w 2545"/>
                  <a:gd name="T3" fmla="*/ 1271 h 2542"/>
                  <a:gd name="T4" fmla="*/ 1270 w 2545"/>
                  <a:gd name="T5" fmla="*/ 2541 h 2542"/>
                  <a:gd name="T6" fmla="*/ 1270 w 2545"/>
                  <a:gd name="T7" fmla="*/ 2541 h 2542"/>
                  <a:gd name="T8" fmla="*/ 0 w 2545"/>
                  <a:gd name="T9" fmla="*/ 1271 h 2542"/>
                  <a:gd name="T10" fmla="*/ 0 w 2545"/>
                  <a:gd name="T11" fmla="*/ 1271 h 2542"/>
                  <a:gd name="T12" fmla="*/ 1270 w 2545"/>
                  <a:gd name="T13" fmla="*/ 0 h 2542"/>
                  <a:gd name="T14" fmla="*/ 1270 w 2545"/>
                  <a:gd name="T15" fmla="*/ 0 h 2542"/>
                  <a:gd name="T16" fmla="*/ 2544 w 2545"/>
                  <a:gd name="T17" fmla="*/ 1271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5" h="2542">
                    <a:moveTo>
                      <a:pt x="2544" y="1271"/>
                    </a:moveTo>
                    <a:lnTo>
                      <a:pt x="2544" y="1271"/>
                    </a:lnTo>
                    <a:cubicBezTo>
                      <a:pt x="2544" y="1972"/>
                      <a:pt x="1973" y="2541"/>
                      <a:pt x="1270" y="2541"/>
                    </a:cubicBezTo>
                    <a:lnTo>
                      <a:pt x="1270" y="2541"/>
                    </a:lnTo>
                    <a:cubicBezTo>
                      <a:pt x="568" y="2541"/>
                      <a:pt x="0" y="1972"/>
                      <a:pt x="0" y="1271"/>
                    </a:cubicBezTo>
                    <a:lnTo>
                      <a:pt x="0" y="1271"/>
                    </a:lnTo>
                    <a:cubicBezTo>
                      <a:pt x="0" y="569"/>
                      <a:pt x="568" y="0"/>
                      <a:pt x="1270" y="0"/>
                    </a:cubicBezTo>
                    <a:lnTo>
                      <a:pt x="1270" y="0"/>
                    </a:lnTo>
                    <a:cubicBezTo>
                      <a:pt x="1973" y="0"/>
                      <a:pt x="2544" y="569"/>
                      <a:pt x="2544" y="1271"/>
                    </a:cubicBezTo>
                  </a:path>
                </a:pathLst>
              </a:custGeom>
              <a:solidFill>
                <a:schemeClr val="accent6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41AAF3A-585B-184F-AB1E-63AEF6FA2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825" y="3717258"/>
                <a:ext cx="452421" cy="462076"/>
              </a:xfrm>
              <a:custGeom>
                <a:avLst/>
                <a:gdLst>
                  <a:gd name="connsiteX0" fmla="*/ 185682 w 480510"/>
                  <a:gd name="connsiteY0" fmla="*/ 310279 h 490765"/>
                  <a:gd name="connsiteX1" fmla="*/ 95542 w 480510"/>
                  <a:gd name="connsiteY1" fmla="*/ 327180 h 490765"/>
                  <a:gd name="connsiteX2" fmla="*/ 86528 w 480510"/>
                  <a:gd name="connsiteY2" fmla="*/ 441894 h 490765"/>
                  <a:gd name="connsiteX3" fmla="*/ 166572 w 480510"/>
                  <a:gd name="connsiteY3" fmla="*/ 464549 h 490765"/>
                  <a:gd name="connsiteX4" fmla="*/ 223902 w 480510"/>
                  <a:gd name="connsiteY4" fmla="*/ 453042 h 490765"/>
                  <a:gd name="connsiteX5" fmla="*/ 262843 w 480510"/>
                  <a:gd name="connsiteY5" fmla="*/ 402697 h 490765"/>
                  <a:gd name="connsiteX6" fmla="*/ 185682 w 480510"/>
                  <a:gd name="connsiteY6" fmla="*/ 310279 h 490765"/>
                  <a:gd name="connsiteX7" fmla="*/ 163012 w 480510"/>
                  <a:gd name="connsiteY7" fmla="*/ 26100 h 490765"/>
                  <a:gd name="connsiteX8" fmla="*/ 129074 w 480510"/>
                  <a:gd name="connsiteY8" fmla="*/ 27269 h 490765"/>
                  <a:gd name="connsiteX9" fmla="*/ 89051 w 480510"/>
                  <a:gd name="connsiteY9" fmla="*/ 78692 h 490765"/>
                  <a:gd name="connsiteX10" fmla="*/ 116815 w 480510"/>
                  <a:gd name="connsiteY10" fmla="*/ 179382 h 490765"/>
                  <a:gd name="connsiteX11" fmla="*/ 188567 w 480510"/>
                  <a:gd name="connsiteY11" fmla="*/ 202397 h 490765"/>
                  <a:gd name="connsiteX12" fmla="*/ 228229 w 480510"/>
                  <a:gd name="connsiteY12" fmla="*/ 134072 h 490765"/>
                  <a:gd name="connsiteX13" fmla="*/ 191812 w 480510"/>
                  <a:gd name="connsiteY13" fmla="*/ 44890 h 490765"/>
                  <a:gd name="connsiteX14" fmla="*/ 163012 w 480510"/>
                  <a:gd name="connsiteY14" fmla="*/ 26100 h 490765"/>
                  <a:gd name="connsiteX15" fmla="*/ 314043 w 480510"/>
                  <a:gd name="connsiteY15" fmla="*/ 4254 h 490765"/>
                  <a:gd name="connsiteX16" fmla="*/ 241570 w 480510"/>
                  <a:gd name="connsiteY16" fmla="*/ 25471 h 490765"/>
                  <a:gd name="connsiteX17" fmla="*/ 266448 w 480510"/>
                  <a:gd name="connsiteY17" fmla="*/ 55318 h 490765"/>
                  <a:gd name="connsiteX18" fmla="*/ 251305 w 480510"/>
                  <a:gd name="connsiteY18" fmla="*/ 186574 h 490765"/>
                  <a:gd name="connsiteX19" fmla="*/ 222460 w 480510"/>
                  <a:gd name="connsiteY19" fmla="*/ 212825 h 490765"/>
                  <a:gd name="connsiteX20" fmla="*/ 226786 w 480510"/>
                  <a:gd name="connsiteY20" fmla="*/ 260293 h 490765"/>
                  <a:gd name="connsiteX21" fmla="*/ 268251 w 480510"/>
                  <a:gd name="connsiteY21" fmla="*/ 294096 h 490765"/>
                  <a:gd name="connsiteX22" fmla="*/ 265727 w 480510"/>
                  <a:gd name="connsiteY22" fmla="*/ 450525 h 490765"/>
                  <a:gd name="connsiteX23" fmla="*/ 43260 w 480510"/>
                  <a:gd name="connsiteY23" fmla="*/ 468865 h 490765"/>
                  <a:gd name="connsiteX24" fmla="*/ 34606 w 480510"/>
                  <a:gd name="connsiteY24" fmla="*/ 331855 h 490765"/>
                  <a:gd name="connsiteX25" fmla="*/ 154313 w 480510"/>
                  <a:gd name="connsiteY25" fmla="*/ 293377 h 490765"/>
                  <a:gd name="connsiteX26" fmla="*/ 172341 w 480510"/>
                  <a:gd name="connsiteY26" fmla="*/ 293377 h 490765"/>
                  <a:gd name="connsiteX27" fmla="*/ 155395 w 480510"/>
                  <a:gd name="connsiteY27" fmla="*/ 231884 h 490765"/>
                  <a:gd name="connsiteX28" fmla="*/ 144218 w 480510"/>
                  <a:gd name="connsiteY28" fmla="*/ 224692 h 490765"/>
                  <a:gd name="connsiteX29" fmla="*/ 50832 w 480510"/>
                  <a:gd name="connsiteY29" fmla="*/ 181899 h 490765"/>
                  <a:gd name="connsiteX30" fmla="*/ 100589 w 480510"/>
                  <a:gd name="connsiteY30" fmla="*/ 21156 h 490765"/>
                  <a:gd name="connsiteX31" fmla="*/ 170899 w 480510"/>
                  <a:gd name="connsiteY31" fmla="*/ 4614 h 490765"/>
                  <a:gd name="connsiteX32" fmla="*/ 314043 w 480510"/>
                  <a:gd name="connsiteY32" fmla="*/ 4254 h 490765"/>
                  <a:gd name="connsiteX33" fmla="*/ 382824 w 480510"/>
                  <a:gd name="connsiteY33" fmla="*/ 0 h 490765"/>
                  <a:gd name="connsiteX34" fmla="*/ 421394 w 480510"/>
                  <a:gd name="connsiteY34" fmla="*/ 0 h 490765"/>
                  <a:gd name="connsiteX35" fmla="*/ 421394 w 480510"/>
                  <a:gd name="connsiteY35" fmla="*/ 58396 h 490765"/>
                  <a:gd name="connsiteX36" fmla="*/ 480510 w 480510"/>
                  <a:gd name="connsiteY36" fmla="*/ 58396 h 490765"/>
                  <a:gd name="connsiteX37" fmla="*/ 480510 w 480510"/>
                  <a:gd name="connsiteY37" fmla="*/ 98047 h 490765"/>
                  <a:gd name="connsiteX38" fmla="*/ 421394 w 480510"/>
                  <a:gd name="connsiteY38" fmla="*/ 98047 h 490765"/>
                  <a:gd name="connsiteX39" fmla="*/ 421394 w 480510"/>
                  <a:gd name="connsiteY39" fmla="*/ 156803 h 490765"/>
                  <a:gd name="connsiteX40" fmla="*/ 382824 w 480510"/>
                  <a:gd name="connsiteY40" fmla="*/ 156803 h 490765"/>
                  <a:gd name="connsiteX41" fmla="*/ 382824 w 480510"/>
                  <a:gd name="connsiteY41" fmla="*/ 98047 h 490765"/>
                  <a:gd name="connsiteX42" fmla="*/ 323708 w 480510"/>
                  <a:gd name="connsiteY42" fmla="*/ 98047 h 490765"/>
                  <a:gd name="connsiteX43" fmla="*/ 323708 w 480510"/>
                  <a:gd name="connsiteY43" fmla="*/ 58396 h 490765"/>
                  <a:gd name="connsiteX44" fmla="*/ 382824 w 480510"/>
                  <a:gd name="connsiteY44" fmla="*/ 58396 h 490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80510" h="490765">
                    <a:moveTo>
                      <a:pt x="185682" y="310279"/>
                    </a:moveTo>
                    <a:cubicBezTo>
                      <a:pt x="155034" y="308840"/>
                      <a:pt x="123305" y="312436"/>
                      <a:pt x="95542" y="327180"/>
                    </a:cubicBezTo>
                    <a:cubicBezTo>
                      <a:pt x="46505" y="351274"/>
                      <a:pt x="42178" y="410609"/>
                      <a:pt x="86528" y="441894"/>
                    </a:cubicBezTo>
                    <a:cubicBezTo>
                      <a:pt x="111046" y="458076"/>
                      <a:pt x="138449" y="463471"/>
                      <a:pt x="166572" y="464549"/>
                    </a:cubicBezTo>
                    <a:cubicBezTo>
                      <a:pt x="186403" y="464909"/>
                      <a:pt x="205513" y="460953"/>
                      <a:pt x="223902" y="453042"/>
                    </a:cubicBezTo>
                    <a:cubicBezTo>
                      <a:pt x="246257" y="443333"/>
                      <a:pt x="260319" y="427870"/>
                      <a:pt x="262843" y="402697"/>
                    </a:cubicBezTo>
                    <a:cubicBezTo>
                      <a:pt x="266448" y="369613"/>
                      <a:pt x="220296" y="310998"/>
                      <a:pt x="185682" y="310279"/>
                    </a:cubicBezTo>
                    <a:close/>
                    <a:moveTo>
                      <a:pt x="163012" y="26100"/>
                    </a:moveTo>
                    <a:cubicBezTo>
                      <a:pt x="152601" y="23133"/>
                      <a:pt x="141333" y="23493"/>
                      <a:pt x="129074" y="27269"/>
                    </a:cubicBezTo>
                    <a:cubicBezTo>
                      <a:pt x="104916" y="35540"/>
                      <a:pt x="91575" y="53880"/>
                      <a:pt x="89051" y="78692"/>
                    </a:cubicBezTo>
                    <a:cubicBezTo>
                      <a:pt x="85085" y="115372"/>
                      <a:pt x="94460" y="149535"/>
                      <a:pt x="116815" y="179382"/>
                    </a:cubicBezTo>
                    <a:cubicBezTo>
                      <a:pt x="135204" y="204554"/>
                      <a:pt x="162246" y="212825"/>
                      <a:pt x="188567" y="202397"/>
                    </a:cubicBezTo>
                    <a:cubicBezTo>
                      <a:pt x="215970" y="193047"/>
                      <a:pt x="228950" y="173628"/>
                      <a:pt x="228229" y="134072"/>
                    </a:cubicBezTo>
                    <a:cubicBezTo>
                      <a:pt x="226065" y="104944"/>
                      <a:pt x="217412" y="71860"/>
                      <a:pt x="191812" y="44890"/>
                    </a:cubicBezTo>
                    <a:cubicBezTo>
                      <a:pt x="182978" y="35360"/>
                      <a:pt x="173423" y="29067"/>
                      <a:pt x="163012" y="26100"/>
                    </a:cubicBezTo>
                    <a:close/>
                    <a:moveTo>
                      <a:pt x="314043" y="4254"/>
                    </a:moveTo>
                    <a:cubicBezTo>
                      <a:pt x="293130" y="22954"/>
                      <a:pt x="270054" y="29786"/>
                      <a:pt x="241570" y="25471"/>
                    </a:cubicBezTo>
                    <a:cubicBezTo>
                      <a:pt x="251665" y="38057"/>
                      <a:pt x="259958" y="45609"/>
                      <a:pt x="266448" y="55318"/>
                    </a:cubicBezTo>
                    <a:cubicBezTo>
                      <a:pt x="295654" y="98471"/>
                      <a:pt x="288803" y="150973"/>
                      <a:pt x="251305" y="186574"/>
                    </a:cubicBezTo>
                    <a:cubicBezTo>
                      <a:pt x="241570" y="195205"/>
                      <a:pt x="230753" y="202397"/>
                      <a:pt x="222460" y="212825"/>
                    </a:cubicBezTo>
                    <a:cubicBezTo>
                      <a:pt x="207677" y="230086"/>
                      <a:pt x="209119" y="245909"/>
                      <a:pt x="226786" y="260293"/>
                    </a:cubicBezTo>
                    <a:cubicBezTo>
                      <a:pt x="240488" y="272160"/>
                      <a:pt x="254910" y="282229"/>
                      <a:pt x="268251" y="294096"/>
                    </a:cubicBezTo>
                    <a:cubicBezTo>
                      <a:pt x="320172" y="341564"/>
                      <a:pt x="318730" y="405214"/>
                      <a:pt x="265727" y="450525"/>
                    </a:cubicBezTo>
                    <a:cubicBezTo>
                      <a:pt x="213446" y="495475"/>
                      <a:pt x="101311" y="504466"/>
                      <a:pt x="43260" y="468865"/>
                    </a:cubicBezTo>
                    <a:cubicBezTo>
                      <a:pt x="-11185" y="436141"/>
                      <a:pt x="-14430" y="371412"/>
                      <a:pt x="34606" y="331855"/>
                    </a:cubicBezTo>
                    <a:cubicBezTo>
                      <a:pt x="69581" y="303446"/>
                      <a:pt x="112488" y="297692"/>
                      <a:pt x="154313" y="293377"/>
                    </a:cubicBezTo>
                    <a:cubicBezTo>
                      <a:pt x="159361" y="292658"/>
                      <a:pt x="163688" y="293377"/>
                      <a:pt x="172341" y="293377"/>
                    </a:cubicBezTo>
                    <a:cubicBezTo>
                      <a:pt x="156477" y="272520"/>
                      <a:pt x="148544" y="254180"/>
                      <a:pt x="155395" y="231884"/>
                    </a:cubicBezTo>
                    <a:cubicBezTo>
                      <a:pt x="159361" y="218939"/>
                      <a:pt x="148544" y="224692"/>
                      <a:pt x="144218" y="224692"/>
                    </a:cubicBezTo>
                    <a:cubicBezTo>
                      <a:pt x="105998" y="225052"/>
                      <a:pt x="73187" y="214264"/>
                      <a:pt x="50832" y="181899"/>
                    </a:cubicBezTo>
                    <a:cubicBezTo>
                      <a:pt x="12252" y="127239"/>
                      <a:pt x="36409" y="51003"/>
                      <a:pt x="100589" y="21156"/>
                    </a:cubicBezTo>
                    <a:cubicBezTo>
                      <a:pt x="123305" y="10008"/>
                      <a:pt x="146742" y="4614"/>
                      <a:pt x="170899" y="4614"/>
                    </a:cubicBezTo>
                    <a:cubicBezTo>
                      <a:pt x="218133" y="3175"/>
                      <a:pt x="265727" y="4254"/>
                      <a:pt x="314043" y="4254"/>
                    </a:cubicBezTo>
                    <a:close/>
                    <a:moveTo>
                      <a:pt x="382824" y="0"/>
                    </a:moveTo>
                    <a:lnTo>
                      <a:pt x="421394" y="0"/>
                    </a:lnTo>
                    <a:lnTo>
                      <a:pt x="421394" y="58396"/>
                    </a:lnTo>
                    <a:lnTo>
                      <a:pt x="480510" y="58396"/>
                    </a:lnTo>
                    <a:lnTo>
                      <a:pt x="480510" y="98047"/>
                    </a:lnTo>
                    <a:lnTo>
                      <a:pt x="421394" y="98047"/>
                    </a:lnTo>
                    <a:lnTo>
                      <a:pt x="421394" y="156803"/>
                    </a:lnTo>
                    <a:lnTo>
                      <a:pt x="382824" y="156803"/>
                    </a:lnTo>
                    <a:lnTo>
                      <a:pt x="382824" y="98047"/>
                    </a:lnTo>
                    <a:lnTo>
                      <a:pt x="323708" y="98047"/>
                    </a:lnTo>
                    <a:lnTo>
                      <a:pt x="323708" y="58396"/>
                    </a:lnTo>
                    <a:lnTo>
                      <a:pt x="382824" y="583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E059928B-F124-0A49-A873-22511E0C60EA}"/>
                </a:ext>
              </a:extLst>
            </p:cNvPr>
            <p:cNvGrpSpPr/>
            <p:nvPr userDrawn="1"/>
          </p:nvGrpSpPr>
          <p:grpSpPr>
            <a:xfrm>
              <a:off x="10748186" y="5082144"/>
              <a:ext cx="1012549" cy="1012549"/>
              <a:chOff x="8050734" y="3763595"/>
              <a:chExt cx="704003" cy="704003"/>
            </a:xfrm>
          </p:grpSpPr>
          <p:sp>
            <p:nvSpPr>
              <p:cNvPr id="59" name="Freeform 26">
                <a:extLst>
                  <a:ext uri="{FF2B5EF4-FFF2-40B4-BE49-F238E27FC236}">
                    <a16:creationId xmlns:a16="http://schemas.microsoft.com/office/drawing/2014/main" id="{2E8D78C8-8822-D048-A395-2B9881FB9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0734" y="3763595"/>
                <a:ext cx="704003" cy="704003"/>
              </a:xfrm>
              <a:custGeom>
                <a:avLst/>
                <a:gdLst>
                  <a:gd name="T0" fmla="*/ 2078 w 2079"/>
                  <a:gd name="T1" fmla="*/ 1037 h 2077"/>
                  <a:gd name="T2" fmla="*/ 2078 w 2079"/>
                  <a:gd name="T3" fmla="*/ 1037 h 2077"/>
                  <a:gd name="T4" fmla="*/ 1039 w 2079"/>
                  <a:gd name="T5" fmla="*/ 2076 h 2077"/>
                  <a:gd name="T6" fmla="*/ 1039 w 2079"/>
                  <a:gd name="T7" fmla="*/ 2076 h 2077"/>
                  <a:gd name="T8" fmla="*/ 0 w 2079"/>
                  <a:gd name="T9" fmla="*/ 1037 h 2077"/>
                  <a:gd name="T10" fmla="*/ 0 w 2079"/>
                  <a:gd name="T11" fmla="*/ 1037 h 2077"/>
                  <a:gd name="T12" fmla="*/ 1039 w 2079"/>
                  <a:gd name="T13" fmla="*/ 0 h 2077"/>
                  <a:gd name="T14" fmla="*/ 1039 w 2079"/>
                  <a:gd name="T15" fmla="*/ 0 h 2077"/>
                  <a:gd name="T16" fmla="*/ 2078 w 2079"/>
                  <a:gd name="T17" fmla="*/ 1037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9" h="2077">
                    <a:moveTo>
                      <a:pt x="2078" y="1037"/>
                    </a:moveTo>
                    <a:lnTo>
                      <a:pt x="2078" y="1037"/>
                    </a:lnTo>
                    <a:cubicBezTo>
                      <a:pt x="2078" y="1612"/>
                      <a:pt x="1613" y="2076"/>
                      <a:pt x="1039" y="2076"/>
                    </a:cubicBezTo>
                    <a:lnTo>
                      <a:pt x="1039" y="2076"/>
                    </a:lnTo>
                    <a:cubicBezTo>
                      <a:pt x="466" y="2076"/>
                      <a:pt x="0" y="1612"/>
                      <a:pt x="0" y="1037"/>
                    </a:cubicBezTo>
                    <a:lnTo>
                      <a:pt x="0" y="1037"/>
                    </a:lnTo>
                    <a:cubicBezTo>
                      <a:pt x="0" y="463"/>
                      <a:pt x="466" y="0"/>
                      <a:pt x="1039" y="0"/>
                    </a:cubicBezTo>
                    <a:lnTo>
                      <a:pt x="1039" y="0"/>
                    </a:lnTo>
                    <a:cubicBezTo>
                      <a:pt x="1613" y="0"/>
                      <a:pt x="2078" y="463"/>
                      <a:pt x="2078" y="1037"/>
                    </a:cubicBezTo>
                  </a:path>
                </a:pathLst>
              </a:custGeom>
              <a:solidFill>
                <a:schemeClr val="accent3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0" name="Freeform 27">
                <a:extLst>
                  <a:ext uri="{FF2B5EF4-FFF2-40B4-BE49-F238E27FC236}">
                    <a16:creationId xmlns:a16="http://schemas.microsoft.com/office/drawing/2014/main" id="{037A9D00-B0C9-0040-86BB-91D6A24EC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1024" y="3901107"/>
                <a:ext cx="303423" cy="428978"/>
              </a:xfrm>
              <a:custGeom>
                <a:avLst/>
                <a:gdLst>
                  <a:gd name="T0" fmla="*/ 162 w 896"/>
                  <a:gd name="T1" fmla="*/ 466 h 1265"/>
                  <a:gd name="T2" fmla="*/ 162 w 896"/>
                  <a:gd name="T3" fmla="*/ 466 h 1265"/>
                  <a:gd name="T4" fmla="*/ 247 w 896"/>
                  <a:gd name="T5" fmla="*/ 489 h 1265"/>
                  <a:gd name="T6" fmla="*/ 585 w 896"/>
                  <a:gd name="T7" fmla="*/ 228 h 1265"/>
                  <a:gd name="T8" fmla="*/ 585 w 896"/>
                  <a:gd name="T9" fmla="*/ 228 h 1265"/>
                  <a:gd name="T10" fmla="*/ 570 w 896"/>
                  <a:gd name="T11" fmla="*/ 161 h 1265"/>
                  <a:gd name="T12" fmla="*/ 570 w 896"/>
                  <a:gd name="T13" fmla="*/ 161 h 1265"/>
                  <a:gd name="T14" fmla="*/ 732 w 896"/>
                  <a:gd name="T15" fmla="*/ 0 h 1265"/>
                  <a:gd name="T16" fmla="*/ 732 w 896"/>
                  <a:gd name="T17" fmla="*/ 0 h 1265"/>
                  <a:gd name="T18" fmla="*/ 895 w 896"/>
                  <a:gd name="T19" fmla="*/ 161 h 1265"/>
                  <a:gd name="T20" fmla="*/ 895 w 896"/>
                  <a:gd name="T21" fmla="*/ 161 h 1265"/>
                  <a:gd name="T22" fmla="*/ 732 w 896"/>
                  <a:gd name="T23" fmla="*/ 322 h 1265"/>
                  <a:gd name="T24" fmla="*/ 732 w 896"/>
                  <a:gd name="T25" fmla="*/ 322 h 1265"/>
                  <a:gd name="T26" fmla="*/ 639 w 896"/>
                  <a:gd name="T27" fmla="*/ 291 h 1265"/>
                  <a:gd name="T28" fmla="*/ 303 w 896"/>
                  <a:gd name="T29" fmla="*/ 548 h 1265"/>
                  <a:gd name="T30" fmla="*/ 303 w 896"/>
                  <a:gd name="T31" fmla="*/ 548 h 1265"/>
                  <a:gd name="T32" fmla="*/ 325 w 896"/>
                  <a:gd name="T33" fmla="*/ 627 h 1265"/>
                  <a:gd name="T34" fmla="*/ 325 w 896"/>
                  <a:gd name="T35" fmla="*/ 627 h 1265"/>
                  <a:gd name="T36" fmla="*/ 302 w 896"/>
                  <a:gd name="T37" fmla="*/ 706 h 1265"/>
                  <a:gd name="T38" fmla="*/ 639 w 896"/>
                  <a:gd name="T39" fmla="*/ 969 h 1265"/>
                  <a:gd name="T40" fmla="*/ 639 w 896"/>
                  <a:gd name="T41" fmla="*/ 969 h 1265"/>
                  <a:gd name="T42" fmla="*/ 732 w 896"/>
                  <a:gd name="T43" fmla="*/ 939 h 1265"/>
                  <a:gd name="T44" fmla="*/ 732 w 896"/>
                  <a:gd name="T45" fmla="*/ 939 h 1265"/>
                  <a:gd name="T46" fmla="*/ 895 w 896"/>
                  <a:gd name="T47" fmla="*/ 1102 h 1265"/>
                  <a:gd name="T48" fmla="*/ 895 w 896"/>
                  <a:gd name="T49" fmla="*/ 1102 h 1265"/>
                  <a:gd name="T50" fmla="*/ 732 w 896"/>
                  <a:gd name="T51" fmla="*/ 1264 h 1265"/>
                  <a:gd name="T52" fmla="*/ 732 w 896"/>
                  <a:gd name="T53" fmla="*/ 1264 h 1265"/>
                  <a:gd name="T54" fmla="*/ 570 w 896"/>
                  <a:gd name="T55" fmla="*/ 1102 h 1265"/>
                  <a:gd name="T56" fmla="*/ 570 w 896"/>
                  <a:gd name="T57" fmla="*/ 1102 h 1265"/>
                  <a:gd name="T58" fmla="*/ 586 w 896"/>
                  <a:gd name="T59" fmla="*/ 1032 h 1265"/>
                  <a:gd name="T60" fmla="*/ 244 w 896"/>
                  <a:gd name="T61" fmla="*/ 765 h 1265"/>
                  <a:gd name="T62" fmla="*/ 244 w 896"/>
                  <a:gd name="T63" fmla="*/ 765 h 1265"/>
                  <a:gd name="T64" fmla="*/ 162 w 896"/>
                  <a:gd name="T65" fmla="*/ 789 h 1265"/>
                  <a:gd name="T66" fmla="*/ 162 w 896"/>
                  <a:gd name="T67" fmla="*/ 789 h 1265"/>
                  <a:gd name="T68" fmla="*/ 0 w 896"/>
                  <a:gd name="T69" fmla="*/ 627 h 1265"/>
                  <a:gd name="T70" fmla="*/ 0 w 896"/>
                  <a:gd name="T71" fmla="*/ 627 h 1265"/>
                  <a:gd name="T72" fmla="*/ 162 w 896"/>
                  <a:gd name="T73" fmla="*/ 466 h 1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6" h="1265">
                    <a:moveTo>
                      <a:pt x="162" y="466"/>
                    </a:moveTo>
                    <a:lnTo>
                      <a:pt x="162" y="466"/>
                    </a:lnTo>
                    <a:cubicBezTo>
                      <a:pt x="193" y="466"/>
                      <a:pt x="221" y="474"/>
                      <a:pt x="247" y="489"/>
                    </a:cubicBezTo>
                    <a:lnTo>
                      <a:pt x="585" y="228"/>
                    </a:lnTo>
                    <a:lnTo>
                      <a:pt x="585" y="228"/>
                    </a:lnTo>
                    <a:cubicBezTo>
                      <a:pt x="577" y="208"/>
                      <a:pt x="570" y="184"/>
                      <a:pt x="570" y="161"/>
                    </a:cubicBezTo>
                    <a:lnTo>
                      <a:pt x="570" y="161"/>
                    </a:lnTo>
                    <a:cubicBezTo>
                      <a:pt x="570" y="73"/>
                      <a:pt x="643" y="0"/>
                      <a:pt x="732" y="0"/>
                    </a:cubicBezTo>
                    <a:lnTo>
                      <a:pt x="732" y="0"/>
                    </a:lnTo>
                    <a:cubicBezTo>
                      <a:pt x="822" y="0"/>
                      <a:pt x="895" y="73"/>
                      <a:pt x="895" y="161"/>
                    </a:cubicBezTo>
                    <a:lnTo>
                      <a:pt x="895" y="161"/>
                    </a:lnTo>
                    <a:cubicBezTo>
                      <a:pt x="895" y="251"/>
                      <a:pt x="822" y="322"/>
                      <a:pt x="732" y="322"/>
                    </a:cubicBezTo>
                    <a:lnTo>
                      <a:pt x="732" y="322"/>
                    </a:lnTo>
                    <a:cubicBezTo>
                      <a:pt x="698" y="322"/>
                      <a:pt x="665" y="312"/>
                      <a:pt x="639" y="291"/>
                    </a:cubicBezTo>
                    <a:lnTo>
                      <a:pt x="303" y="548"/>
                    </a:lnTo>
                    <a:lnTo>
                      <a:pt x="303" y="548"/>
                    </a:lnTo>
                    <a:cubicBezTo>
                      <a:pt x="315" y="570"/>
                      <a:pt x="325" y="597"/>
                      <a:pt x="325" y="627"/>
                    </a:cubicBezTo>
                    <a:lnTo>
                      <a:pt x="325" y="627"/>
                    </a:lnTo>
                    <a:cubicBezTo>
                      <a:pt x="325" y="655"/>
                      <a:pt x="315" y="683"/>
                      <a:pt x="302" y="706"/>
                    </a:cubicBezTo>
                    <a:lnTo>
                      <a:pt x="639" y="969"/>
                    </a:lnTo>
                    <a:lnTo>
                      <a:pt x="639" y="969"/>
                    </a:lnTo>
                    <a:cubicBezTo>
                      <a:pt x="665" y="951"/>
                      <a:pt x="698" y="939"/>
                      <a:pt x="732" y="939"/>
                    </a:cubicBezTo>
                    <a:lnTo>
                      <a:pt x="732" y="939"/>
                    </a:lnTo>
                    <a:cubicBezTo>
                      <a:pt x="822" y="939"/>
                      <a:pt x="895" y="1012"/>
                      <a:pt x="895" y="1102"/>
                    </a:cubicBezTo>
                    <a:lnTo>
                      <a:pt x="895" y="1102"/>
                    </a:lnTo>
                    <a:cubicBezTo>
                      <a:pt x="895" y="1190"/>
                      <a:pt x="822" y="1264"/>
                      <a:pt x="732" y="1264"/>
                    </a:cubicBezTo>
                    <a:lnTo>
                      <a:pt x="732" y="1264"/>
                    </a:lnTo>
                    <a:cubicBezTo>
                      <a:pt x="643" y="1264"/>
                      <a:pt x="570" y="1190"/>
                      <a:pt x="570" y="1102"/>
                    </a:cubicBezTo>
                    <a:lnTo>
                      <a:pt x="570" y="1102"/>
                    </a:lnTo>
                    <a:cubicBezTo>
                      <a:pt x="570" y="1076"/>
                      <a:pt x="577" y="1053"/>
                      <a:pt x="586" y="1032"/>
                    </a:cubicBezTo>
                    <a:lnTo>
                      <a:pt x="244" y="765"/>
                    </a:lnTo>
                    <a:lnTo>
                      <a:pt x="244" y="765"/>
                    </a:lnTo>
                    <a:cubicBezTo>
                      <a:pt x="220" y="780"/>
                      <a:pt x="193" y="789"/>
                      <a:pt x="162" y="789"/>
                    </a:cubicBezTo>
                    <a:lnTo>
                      <a:pt x="162" y="789"/>
                    </a:lnTo>
                    <a:cubicBezTo>
                      <a:pt x="72" y="789"/>
                      <a:pt x="0" y="715"/>
                      <a:pt x="0" y="627"/>
                    </a:cubicBezTo>
                    <a:lnTo>
                      <a:pt x="0" y="627"/>
                    </a:lnTo>
                    <a:cubicBezTo>
                      <a:pt x="0" y="536"/>
                      <a:pt x="72" y="466"/>
                      <a:pt x="162" y="46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B4516D6E-59E9-B847-89BE-642DB34F0FBD}"/>
                </a:ext>
              </a:extLst>
            </p:cNvPr>
            <p:cNvGrpSpPr/>
            <p:nvPr userDrawn="1"/>
          </p:nvGrpSpPr>
          <p:grpSpPr>
            <a:xfrm>
              <a:off x="10225787" y="-419161"/>
              <a:ext cx="1006100" cy="1006100"/>
              <a:chOff x="7687522" y="-61341"/>
              <a:chExt cx="699519" cy="699519"/>
            </a:xfrm>
          </p:grpSpPr>
          <p:sp>
            <p:nvSpPr>
              <p:cNvPr id="57" name="Freeform 36">
                <a:extLst>
                  <a:ext uri="{FF2B5EF4-FFF2-40B4-BE49-F238E27FC236}">
                    <a16:creationId xmlns:a16="http://schemas.microsoft.com/office/drawing/2014/main" id="{AB7784CE-0848-6B45-AAF2-D745AB1AD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7522" y="-61341"/>
                <a:ext cx="699519" cy="699519"/>
              </a:xfrm>
              <a:custGeom>
                <a:avLst/>
                <a:gdLst>
                  <a:gd name="T0" fmla="*/ 2062 w 2063"/>
                  <a:gd name="T1" fmla="*/ 1031 h 2062"/>
                  <a:gd name="T2" fmla="*/ 2062 w 2063"/>
                  <a:gd name="T3" fmla="*/ 1031 h 2062"/>
                  <a:gd name="T4" fmla="*/ 1032 w 2063"/>
                  <a:gd name="T5" fmla="*/ 2061 h 2062"/>
                  <a:gd name="T6" fmla="*/ 1032 w 2063"/>
                  <a:gd name="T7" fmla="*/ 2061 h 2062"/>
                  <a:gd name="T8" fmla="*/ 0 w 2063"/>
                  <a:gd name="T9" fmla="*/ 1031 h 2062"/>
                  <a:gd name="T10" fmla="*/ 0 w 2063"/>
                  <a:gd name="T11" fmla="*/ 1031 h 2062"/>
                  <a:gd name="T12" fmla="*/ 1032 w 2063"/>
                  <a:gd name="T13" fmla="*/ 0 h 2062"/>
                  <a:gd name="T14" fmla="*/ 1032 w 2063"/>
                  <a:gd name="T15" fmla="*/ 0 h 2062"/>
                  <a:gd name="T16" fmla="*/ 2062 w 2063"/>
                  <a:gd name="T17" fmla="*/ 1031 h 2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3" h="2062">
                    <a:moveTo>
                      <a:pt x="2062" y="1031"/>
                    </a:moveTo>
                    <a:lnTo>
                      <a:pt x="2062" y="1031"/>
                    </a:lnTo>
                    <a:cubicBezTo>
                      <a:pt x="2062" y="1600"/>
                      <a:pt x="1601" y="2061"/>
                      <a:pt x="1032" y="2061"/>
                    </a:cubicBezTo>
                    <a:lnTo>
                      <a:pt x="1032" y="2061"/>
                    </a:lnTo>
                    <a:cubicBezTo>
                      <a:pt x="462" y="2061"/>
                      <a:pt x="0" y="1600"/>
                      <a:pt x="0" y="1031"/>
                    </a:cubicBezTo>
                    <a:lnTo>
                      <a:pt x="0" y="1031"/>
                    </a:lnTo>
                    <a:cubicBezTo>
                      <a:pt x="0" y="460"/>
                      <a:pt x="462" y="0"/>
                      <a:pt x="1032" y="0"/>
                    </a:cubicBezTo>
                    <a:lnTo>
                      <a:pt x="1032" y="0"/>
                    </a:lnTo>
                    <a:cubicBezTo>
                      <a:pt x="1601" y="0"/>
                      <a:pt x="2062" y="460"/>
                      <a:pt x="2062" y="1031"/>
                    </a:cubicBezTo>
                  </a:path>
                </a:pathLst>
              </a:custGeom>
              <a:solidFill>
                <a:schemeClr val="accent6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17116595-7260-7143-B906-D5AD04230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0599" y="24256"/>
                <a:ext cx="530246" cy="528875"/>
              </a:xfrm>
              <a:custGeom>
                <a:avLst/>
                <a:gdLst>
                  <a:gd name="connsiteX0" fmla="*/ 286994 w 563167"/>
                  <a:gd name="connsiteY0" fmla="*/ 304377 h 561711"/>
                  <a:gd name="connsiteX1" fmla="*/ 312589 w 563167"/>
                  <a:gd name="connsiteY1" fmla="*/ 373819 h 561711"/>
                  <a:gd name="connsiteX2" fmla="*/ 373512 w 563167"/>
                  <a:gd name="connsiteY2" fmla="*/ 541128 h 561711"/>
                  <a:gd name="connsiteX3" fmla="*/ 369907 w 563167"/>
                  <a:gd name="connsiteY3" fmla="*/ 547604 h 561711"/>
                  <a:gd name="connsiteX4" fmla="*/ 207685 w 563167"/>
                  <a:gd name="connsiteY4" fmla="*/ 551922 h 561711"/>
                  <a:gd name="connsiteX5" fmla="*/ 203720 w 563167"/>
                  <a:gd name="connsiteY5" fmla="*/ 544366 h 561711"/>
                  <a:gd name="connsiteX6" fmla="*/ 286994 w 563167"/>
                  <a:gd name="connsiteY6" fmla="*/ 304377 h 561711"/>
                  <a:gd name="connsiteX7" fmla="*/ 25037 w 563167"/>
                  <a:gd name="connsiteY7" fmla="*/ 166264 h 561711"/>
                  <a:gd name="connsiteX8" fmla="*/ 159055 w 563167"/>
                  <a:gd name="connsiteY8" fmla="*/ 534204 h 561711"/>
                  <a:gd name="connsiteX9" fmla="*/ 25037 w 563167"/>
                  <a:gd name="connsiteY9" fmla="*/ 166264 h 561711"/>
                  <a:gd name="connsiteX10" fmla="*/ 532458 w 563167"/>
                  <a:gd name="connsiteY10" fmla="*/ 151977 h 561711"/>
                  <a:gd name="connsiteX11" fmla="*/ 562720 w 563167"/>
                  <a:gd name="connsiteY11" fmla="*/ 264797 h 561711"/>
                  <a:gd name="connsiteX12" fmla="*/ 483103 w 563167"/>
                  <a:gd name="connsiteY12" fmla="*/ 478541 h 561711"/>
                  <a:gd name="connsiteX13" fmla="*/ 422940 w 563167"/>
                  <a:gd name="connsiteY13" fmla="*/ 524679 h 561711"/>
                  <a:gd name="connsiteX14" fmla="*/ 436990 w 563167"/>
                  <a:gd name="connsiteY14" fmla="*/ 482867 h 561711"/>
                  <a:gd name="connsiteX15" fmla="*/ 514445 w 563167"/>
                  <a:gd name="connsiteY15" fmla="*/ 260832 h 561711"/>
                  <a:gd name="connsiteX16" fmla="*/ 530297 w 563167"/>
                  <a:gd name="connsiteY16" fmla="*/ 156663 h 561711"/>
                  <a:gd name="connsiteX17" fmla="*/ 532458 w 563167"/>
                  <a:gd name="connsiteY17" fmla="*/ 151977 h 561711"/>
                  <a:gd name="connsiteX18" fmla="*/ 306835 w 563167"/>
                  <a:gd name="connsiteY18" fmla="*/ 1005 h 561711"/>
                  <a:gd name="connsiteX19" fmla="*/ 471157 w 563167"/>
                  <a:gd name="connsiteY19" fmla="*/ 73735 h 561711"/>
                  <a:gd name="connsiteX20" fmla="*/ 424372 w 563167"/>
                  <a:gd name="connsiteY20" fmla="*/ 141787 h 561711"/>
                  <a:gd name="connsiteX21" fmla="*/ 446685 w 563167"/>
                  <a:gd name="connsiteY21" fmla="*/ 185715 h 561711"/>
                  <a:gd name="connsiteX22" fmla="*/ 471157 w 563167"/>
                  <a:gd name="connsiteY22" fmla="*/ 286172 h 561711"/>
                  <a:gd name="connsiteX23" fmla="*/ 460001 w 563167"/>
                  <a:gd name="connsiteY23" fmla="*/ 333701 h 561711"/>
                  <a:gd name="connsiteX24" fmla="*/ 425451 w 563167"/>
                  <a:gd name="connsiteY24" fmla="*/ 444600 h 561711"/>
                  <a:gd name="connsiteX25" fmla="*/ 422572 w 563167"/>
                  <a:gd name="connsiteY25" fmla="*/ 452522 h 561711"/>
                  <a:gd name="connsiteX26" fmla="*/ 402058 w 563167"/>
                  <a:gd name="connsiteY26" fmla="*/ 392031 h 561711"/>
                  <a:gd name="connsiteX27" fmla="*/ 323963 w 563167"/>
                  <a:gd name="connsiteY27" fmla="*/ 158710 h 561711"/>
                  <a:gd name="connsiteX28" fmla="*/ 331161 w 563167"/>
                  <a:gd name="connsiteY28" fmla="*/ 148628 h 561711"/>
                  <a:gd name="connsiteX29" fmla="*/ 350954 w 563167"/>
                  <a:gd name="connsiteY29" fmla="*/ 147188 h 561711"/>
                  <a:gd name="connsiteX30" fmla="*/ 363550 w 563167"/>
                  <a:gd name="connsiteY30" fmla="*/ 134225 h 561711"/>
                  <a:gd name="connsiteX31" fmla="*/ 349515 w 563167"/>
                  <a:gd name="connsiteY31" fmla="*/ 123784 h 561711"/>
                  <a:gd name="connsiteX32" fmla="*/ 295892 w 563167"/>
                  <a:gd name="connsiteY32" fmla="*/ 127024 h 561711"/>
                  <a:gd name="connsiteX33" fmla="*/ 206280 w 563167"/>
                  <a:gd name="connsiteY33" fmla="*/ 124504 h 561711"/>
                  <a:gd name="connsiteX34" fmla="*/ 191165 w 563167"/>
                  <a:gd name="connsiteY34" fmla="*/ 131705 h 561711"/>
                  <a:gd name="connsiteX35" fmla="*/ 201242 w 563167"/>
                  <a:gd name="connsiteY35" fmla="*/ 147188 h 561711"/>
                  <a:gd name="connsiteX36" fmla="*/ 224994 w 563167"/>
                  <a:gd name="connsiteY36" fmla="*/ 148988 h 561711"/>
                  <a:gd name="connsiteX37" fmla="*/ 232192 w 563167"/>
                  <a:gd name="connsiteY37" fmla="*/ 154389 h 561711"/>
                  <a:gd name="connsiteX38" fmla="*/ 272859 w 563167"/>
                  <a:gd name="connsiteY38" fmla="*/ 266009 h 561711"/>
                  <a:gd name="connsiteX39" fmla="*/ 272859 w 563167"/>
                  <a:gd name="connsiteY39" fmla="*/ 274290 h 561711"/>
                  <a:gd name="connsiteX40" fmla="*/ 213478 w 563167"/>
                  <a:gd name="connsiteY40" fmla="*/ 451082 h 561711"/>
                  <a:gd name="connsiteX41" fmla="*/ 212038 w 563167"/>
                  <a:gd name="connsiteY41" fmla="*/ 453242 h 561711"/>
                  <a:gd name="connsiteX42" fmla="*/ 202321 w 563167"/>
                  <a:gd name="connsiteY42" fmla="*/ 426237 h 561711"/>
                  <a:gd name="connsiteX43" fmla="*/ 113069 w 563167"/>
                  <a:gd name="connsiteY43" fmla="*/ 158710 h 561711"/>
                  <a:gd name="connsiteX44" fmla="*/ 119188 w 563167"/>
                  <a:gd name="connsiteY44" fmla="*/ 148628 h 561711"/>
                  <a:gd name="connsiteX45" fmla="*/ 138981 w 563167"/>
                  <a:gd name="connsiteY45" fmla="*/ 147188 h 561711"/>
                  <a:gd name="connsiteX46" fmla="*/ 152657 w 563167"/>
                  <a:gd name="connsiteY46" fmla="*/ 134946 h 561711"/>
                  <a:gd name="connsiteX47" fmla="*/ 137542 w 563167"/>
                  <a:gd name="connsiteY47" fmla="*/ 124504 h 561711"/>
                  <a:gd name="connsiteX48" fmla="*/ 59446 w 563167"/>
                  <a:gd name="connsiteY48" fmla="*/ 127384 h 561711"/>
                  <a:gd name="connsiteX49" fmla="*/ 48290 w 563167"/>
                  <a:gd name="connsiteY49" fmla="*/ 127024 h 561711"/>
                  <a:gd name="connsiteX50" fmla="*/ 306835 w 563167"/>
                  <a:gd name="connsiteY50" fmla="*/ 1005 h 561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63167" h="561711">
                    <a:moveTo>
                      <a:pt x="286994" y="304377"/>
                    </a:moveTo>
                    <a:cubicBezTo>
                      <a:pt x="295646" y="329204"/>
                      <a:pt x="304298" y="351152"/>
                      <a:pt x="312589" y="373819"/>
                    </a:cubicBezTo>
                    <a:cubicBezTo>
                      <a:pt x="333137" y="429589"/>
                      <a:pt x="353325" y="484998"/>
                      <a:pt x="373512" y="541128"/>
                    </a:cubicBezTo>
                    <a:cubicBezTo>
                      <a:pt x="374954" y="545805"/>
                      <a:pt x="374233" y="546165"/>
                      <a:pt x="369907" y="547604"/>
                    </a:cubicBezTo>
                    <a:cubicBezTo>
                      <a:pt x="316194" y="565235"/>
                      <a:pt x="262480" y="565954"/>
                      <a:pt x="207685" y="551922"/>
                    </a:cubicBezTo>
                    <a:cubicBezTo>
                      <a:pt x="203359" y="550483"/>
                      <a:pt x="202278" y="549043"/>
                      <a:pt x="203720" y="544366"/>
                    </a:cubicBezTo>
                    <a:cubicBezTo>
                      <a:pt x="231478" y="465209"/>
                      <a:pt x="258875" y="385693"/>
                      <a:pt x="286994" y="304377"/>
                    </a:cubicBezTo>
                    <a:close/>
                    <a:moveTo>
                      <a:pt x="25037" y="166264"/>
                    </a:moveTo>
                    <a:cubicBezTo>
                      <a:pt x="70070" y="289511"/>
                      <a:pt x="114382" y="411317"/>
                      <a:pt x="159055" y="534204"/>
                    </a:cubicBezTo>
                    <a:cubicBezTo>
                      <a:pt x="16391" y="466093"/>
                      <a:pt x="-35847" y="296358"/>
                      <a:pt x="25037" y="166264"/>
                    </a:cubicBezTo>
                    <a:close/>
                    <a:moveTo>
                      <a:pt x="532458" y="151977"/>
                    </a:moveTo>
                    <a:cubicBezTo>
                      <a:pt x="551192" y="186940"/>
                      <a:pt x="561279" y="224427"/>
                      <a:pt x="562720" y="264797"/>
                    </a:cubicBezTo>
                    <a:cubicBezTo>
                      <a:pt x="567043" y="347339"/>
                      <a:pt x="540024" y="418347"/>
                      <a:pt x="483103" y="478541"/>
                    </a:cubicBezTo>
                    <a:cubicBezTo>
                      <a:pt x="465811" y="496564"/>
                      <a:pt x="446357" y="511703"/>
                      <a:pt x="422940" y="524679"/>
                    </a:cubicBezTo>
                    <a:cubicBezTo>
                      <a:pt x="428344" y="509900"/>
                      <a:pt x="433388" y="495843"/>
                      <a:pt x="436990" y="482867"/>
                    </a:cubicBezTo>
                    <a:cubicBezTo>
                      <a:pt x="463289" y="408254"/>
                      <a:pt x="489228" y="334723"/>
                      <a:pt x="514445" y="260832"/>
                    </a:cubicBezTo>
                    <a:cubicBezTo>
                      <a:pt x="527054" y="227310"/>
                      <a:pt x="532458" y="191987"/>
                      <a:pt x="530297" y="156663"/>
                    </a:cubicBezTo>
                    <a:cubicBezTo>
                      <a:pt x="529937" y="154500"/>
                      <a:pt x="528496" y="151977"/>
                      <a:pt x="532458" y="151977"/>
                    </a:cubicBezTo>
                    <a:close/>
                    <a:moveTo>
                      <a:pt x="306835" y="1005"/>
                    </a:moveTo>
                    <a:cubicBezTo>
                      <a:pt x="366480" y="6020"/>
                      <a:pt x="424867" y="29852"/>
                      <a:pt x="471157" y="73735"/>
                    </a:cubicBezTo>
                    <a:cubicBezTo>
                      <a:pt x="434449" y="76255"/>
                      <a:pt x="414294" y="107221"/>
                      <a:pt x="424372" y="141787"/>
                    </a:cubicBezTo>
                    <a:cubicBezTo>
                      <a:pt x="429410" y="157630"/>
                      <a:pt x="438407" y="171312"/>
                      <a:pt x="446685" y="185715"/>
                    </a:cubicBezTo>
                    <a:cubicBezTo>
                      <a:pt x="466119" y="216680"/>
                      <a:pt x="476555" y="250166"/>
                      <a:pt x="471157" y="286172"/>
                    </a:cubicBezTo>
                    <a:cubicBezTo>
                      <a:pt x="468998" y="302735"/>
                      <a:pt x="465399" y="318578"/>
                      <a:pt x="460001" y="333701"/>
                    </a:cubicBezTo>
                    <a:cubicBezTo>
                      <a:pt x="446685" y="369707"/>
                      <a:pt x="436968" y="407514"/>
                      <a:pt x="425451" y="444600"/>
                    </a:cubicBezTo>
                    <a:cubicBezTo>
                      <a:pt x="424732" y="447121"/>
                      <a:pt x="424012" y="448561"/>
                      <a:pt x="422572" y="452522"/>
                    </a:cubicBezTo>
                    <a:cubicBezTo>
                      <a:pt x="415734" y="431638"/>
                      <a:pt x="408536" y="411835"/>
                      <a:pt x="402058" y="392031"/>
                    </a:cubicBezTo>
                    <a:cubicBezTo>
                      <a:pt x="375787" y="314257"/>
                      <a:pt x="350235" y="236484"/>
                      <a:pt x="323963" y="158710"/>
                    </a:cubicBezTo>
                    <a:cubicBezTo>
                      <a:pt x="320724" y="149708"/>
                      <a:pt x="320724" y="149708"/>
                      <a:pt x="331161" y="148628"/>
                    </a:cubicBezTo>
                    <a:cubicBezTo>
                      <a:pt x="337639" y="148628"/>
                      <a:pt x="344117" y="148268"/>
                      <a:pt x="350954" y="147188"/>
                    </a:cubicBezTo>
                    <a:cubicBezTo>
                      <a:pt x="359232" y="146108"/>
                      <a:pt x="363910" y="140707"/>
                      <a:pt x="363550" y="134225"/>
                    </a:cubicBezTo>
                    <a:cubicBezTo>
                      <a:pt x="363191" y="127384"/>
                      <a:pt x="358152" y="123784"/>
                      <a:pt x="349515" y="123784"/>
                    </a:cubicBezTo>
                    <a:cubicBezTo>
                      <a:pt x="332240" y="124864"/>
                      <a:pt x="314246" y="125944"/>
                      <a:pt x="295892" y="127024"/>
                    </a:cubicBezTo>
                    <a:cubicBezTo>
                      <a:pt x="266021" y="128824"/>
                      <a:pt x="236151" y="125944"/>
                      <a:pt x="206280" y="124504"/>
                    </a:cubicBezTo>
                    <a:cubicBezTo>
                      <a:pt x="199802" y="123784"/>
                      <a:pt x="194044" y="123784"/>
                      <a:pt x="191165" y="131705"/>
                    </a:cubicBezTo>
                    <a:cubicBezTo>
                      <a:pt x="188286" y="138906"/>
                      <a:pt x="192245" y="145747"/>
                      <a:pt x="201242" y="147188"/>
                    </a:cubicBezTo>
                    <a:cubicBezTo>
                      <a:pt x="209159" y="148268"/>
                      <a:pt x="216717" y="148628"/>
                      <a:pt x="224994" y="148988"/>
                    </a:cubicBezTo>
                    <a:cubicBezTo>
                      <a:pt x="228953" y="148988"/>
                      <a:pt x="230752" y="150428"/>
                      <a:pt x="232192" y="154389"/>
                    </a:cubicBezTo>
                    <a:cubicBezTo>
                      <a:pt x="245868" y="191476"/>
                      <a:pt x="259183" y="228202"/>
                      <a:pt x="272859" y="266009"/>
                    </a:cubicBezTo>
                    <a:cubicBezTo>
                      <a:pt x="273939" y="268889"/>
                      <a:pt x="273939" y="271410"/>
                      <a:pt x="272859" y="274290"/>
                    </a:cubicBezTo>
                    <a:cubicBezTo>
                      <a:pt x="253425" y="332981"/>
                      <a:pt x="233272" y="392031"/>
                      <a:pt x="213478" y="451082"/>
                    </a:cubicBezTo>
                    <a:cubicBezTo>
                      <a:pt x="213478" y="451802"/>
                      <a:pt x="213118" y="452522"/>
                      <a:pt x="212038" y="453242"/>
                    </a:cubicBezTo>
                    <a:cubicBezTo>
                      <a:pt x="208439" y="443880"/>
                      <a:pt x="205560" y="435599"/>
                      <a:pt x="202321" y="426237"/>
                    </a:cubicBezTo>
                    <a:cubicBezTo>
                      <a:pt x="172451" y="336941"/>
                      <a:pt x="142580" y="248006"/>
                      <a:pt x="113069" y="158710"/>
                    </a:cubicBezTo>
                    <a:cubicBezTo>
                      <a:pt x="109111" y="149708"/>
                      <a:pt x="109111" y="149708"/>
                      <a:pt x="119188" y="148628"/>
                    </a:cubicBezTo>
                    <a:cubicBezTo>
                      <a:pt x="125666" y="148628"/>
                      <a:pt x="132863" y="148268"/>
                      <a:pt x="138981" y="147188"/>
                    </a:cubicBezTo>
                    <a:cubicBezTo>
                      <a:pt x="147619" y="146108"/>
                      <a:pt x="152657" y="141787"/>
                      <a:pt x="152657" y="134946"/>
                    </a:cubicBezTo>
                    <a:cubicBezTo>
                      <a:pt x="152297" y="127384"/>
                      <a:pt x="146179" y="123784"/>
                      <a:pt x="137542" y="124504"/>
                    </a:cubicBezTo>
                    <a:cubicBezTo>
                      <a:pt x="111630" y="125944"/>
                      <a:pt x="85358" y="127384"/>
                      <a:pt x="59446" y="127384"/>
                    </a:cubicBezTo>
                    <a:cubicBezTo>
                      <a:pt x="55488" y="127384"/>
                      <a:pt x="51529" y="127744"/>
                      <a:pt x="48290" y="127024"/>
                    </a:cubicBezTo>
                    <a:cubicBezTo>
                      <a:pt x="104522" y="36558"/>
                      <a:pt x="207427" y="-7353"/>
                      <a:pt x="306835" y="10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EF0F0B53-236A-3E4C-94C5-5432C771B47F}"/>
                </a:ext>
              </a:extLst>
            </p:cNvPr>
            <p:cNvGrpSpPr/>
            <p:nvPr userDrawn="1"/>
          </p:nvGrpSpPr>
          <p:grpSpPr>
            <a:xfrm>
              <a:off x="8796179" y="2366964"/>
              <a:ext cx="2156235" cy="2156237"/>
              <a:chOff x="6693547" y="1875790"/>
              <a:chExt cx="1499183" cy="1499184"/>
            </a:xfrm>
          </p:grpSpPr>
          <p:sp>
            <p:nvSpPr>
              <p:cNvPr id="55" name="Freeform 42">
                <a:extLst>
                  <a:ext uri="{FF2B5EF4-FFF2-40B4-BE49-F238E27FC236}">
                    <a16:creationId xmlns:a16="http://schemas.microsoft.com/office/drawing/2014/main" id="{DAA7F8C9-152F-7B42-82D3-CDDC9500B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547" y="1875790"/>
                <a:ext cx="1499183" cy="1499184"/>
              </a:xfrm>
              <a:custGeom>
                <a:avLst/>
                <a:gdLst>
                  <a:gd name="T0" fmla="*/ 4422 w 4423"/>
                  <a:gd name="T1" fmla="*/ 2210 h 4421"/>
                  <a:gd name="T2" fmla="*/ 4422 w 4423"/>
                  <a:gd name="T3" fmla="*/ 2210 h 4421"/>
                  <a:gd name="T4" fmla="*/ 2211 w 4423"/>
                  <a:gd name="T5" fmla="*/ 4420 h 4421"/>
                  <a:gd name="T6" fmla="*/ 2211 w 4423"/>
                  <a:gd name="T7" fmla="*/ 4420 h 4421"/>
                  <a:gd name="T8" fmla="*/ 0 w 4423"/>
                  <a:gd name="T9" fmla="*/ 2210 h 4421"/>
                  <a:gd name="T10" fmla="*/ 0 w 4423"/>
                  <a:gd name="T11" fmla="*/ 2210 h 4421"/>
                  <a:gd name="T12" fmla="*/ 2211 w 4423"/>
                  <a:gd name="T13" fmla="*/ 0 h 4421"/>
                  <a:gd name="T14" fmla="*/ 2211 w 4423"/>
                  <a:gd name="T15" fmla="*/ 0 h 4421"/>
                  <a:gd name="T16" fmla="*/ 4422 w 4423"/>
                  <a:gd name="T17" fmla="*/ 2210 h 4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23" h="4421">
                    <a:moveTo>
                      <a:pt x="4422" y="2210"/>
                    </a:moveTo>
                    <a:lnTo>
                      <a:pt x="4422" y="2210"/>
                    </a:lnTo>
                    <a:cubicBezTo>
                      <a:pt x="4422" y="3430"/>
                      <a:pt x="3432" y="4420"/>
                      <a:pt x="2211" y="4420"/>
                    </a:cubicBezTo>
                    <a:lnTo>
                      <a:pt x="2211" y="4420"/>
                    </a:lnTo>
                    <a:cubicBezTo>
                      <a:pt x="990" y="4420"/>
                      <a:pt x="0" y="3430"/>
                      <a:pt x="0" y="2210"/>
                    </a:cubicBezTo>
                    <a:lnTo>
                      <a:pt x="0" y="2210"/>
                    </a:lnTo>
                    <a:cubicBezTo>
                      <a:pt x="0" y="990"/>
                      <a:pt x="990" y="0"/>
                      <a:pt x="2211" y="0"/>
                    </a:cubicBezTo>
                    <a:lnTo>
                      <a:pt x="2211" y="0"/>
                    </a:lnTo>
                    <a:cubicBezTo>
                      <a:pt x="3432" y="0"/>
                      <a:pt x="4422" y="990"/>
                      <a:pt x="4422" y="2210"/>
                    </a:cubicBezTo>
                  </a:path>
                </a:pathLst>
              </a:custGeom>
              <a:solidFill>
                <a:schemeClr val="accent1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610ABE20-E37F-F34E-9758-9B0BAAE93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3233" y="2228045"/>
                <a:ext cx="840400" cy="793185"/>
              </a:xfrm>
              <a:custGeom>
                <a:avLst/>
                <a:gdLst>
                  <a:gd name="connsiteX0" fmla="*/ 473531 w 892578"/>
                  <a:gd name="connsiteY0" fmla="*/ 212657 h 842431"/>
                  <a:gd name="connsiteX1" fmla="*/ 654012 w 892578"/>
                  <a:gd name="connsiteY1" fmla="*/ 364886 h 842431"/>
                  <a:gd name="connsiteX2" fmla="*/ 647888 w 892578"/>
                  <a:gd name="connsiteY2" fmla="*/ 371364 h 842431"/>
                  <a:gd name="connsiteX3" fmla="*/ 588448 w 892578"/>
                  <a:gd name="connsiteY3" fmla="*/ 376402 h 842431"/>
                  <a:gd name="connsiteX4" fmla="*/ 480376 w 892578"/>
                  <a:gd name="connsiteY4" fmla="*/ 278875 h 842431"/>
                  <a:gd name="connsiteX5" fmla="*/ 472090 w 892578"/>
                  <a:gd name="connsiteY5" fmla="*/ 272037 h 842431"/>
                  <a:gd name="connsiteX6" fmla="*/ 467407 w 892578"/>
                  <a:gd name="connsiteY6" fmla="*/ 219855 h 842431"/>
                  <a:gd name="connsiteX7" fmla="*/ 473531 w 892578"/>
                  <a:gd name="connsiteY7" fmla="*/ 212657 h 842431"/>
                  <a:gd name="connsiteX8" fmla="*/ 465069 w 892578"/>
                  <a:gd name="connsiteY8" fmla="*/ 108686 h 842431"/>
                  <a:gd name="connsiteX9" fmla="*/ 659824 w 892578"/>
                  <a:gd name="connsiteY9" fmla="*/ 176689 h 842431"/>
                  <a:gd name="connsiteX10" fmla="*/ 757201 w 892578"/>
                  <a:gd name="connsiteY10" fmla="*/ 351913 h 842431"/>
                  <a:gd name="connsiteX11" fmla="*/ 747500 w 892578"/>
                  <a:gd name="connsiteY11" fmla="*/ 364147 h 842431"/>
                  <a:gd name="connsiteX12" fmla="*/ 695757 w 892578"/>
                  <a:gd name="connsiteY12" fmla="*/ 368105 h 842431"/>
                  <a:gd name="connsiteX13" fmla="*/ 687492 w 892578"/>
                  <a:gd name="connsiteY13" fmla="*/ 361628 h 842431"/>
                  <a:gd name="connsiteX14" fmla="*/ 598020 w 892578"/>
                  <a:gd name="connsiteY14" fmla="*/ 215908 h 842431"/>
                  <a:gd name="connsiteX15" fmla="*/ 472615 w 892578"/>
                  <a:gd name="connsiteY15" fmla="*/ 178128 h 842431"/>
                  <a:gd name="connsiteX16" fmla="*/ 462194 w 892578"/>
                  <a:gd name="connsiteY16" fmla="*/ 169133 h 842431"/>
                  <a:gd name="connsiteX17" fmla="*/ 458241 w 892578"/>
                  <a:gd name="connsiteY17" fmla="*/ 116962 h 842431"/>
                  <a:gd name="connsiteX18" fmla="*/ 465069 w 892578"/>
                  <a:gd name="connsiteY18" fmla="*/ 108686 h 842431"/>
                  <a:gd name="connsiteX19" fmla="*/ 174881 w 892578"/>
                  <a:gd name="connsiteY19" fmla="*/ 11096 h 842431"/>
                  <a:gd name="connsiteX20" fmla="*/ 201408 w 892578"/>
                  <a:gd name="connsiteY20" fmla="*/ 17029 h 842431"/>
                  <a:gd name="connsiteX21" fmla="*/ 222283 w 892578"/>
                  <a:gd name="connsiteY21" fmla="*/ 40807 h 842431"/>
                  <a:gd name="connsiteX22" fmla="*/ 297503 w 892578"/>
                  <a:gd name="connsiteY22" fmla="*/ 222022 h 842431"/>
                  <a:gd name="connsiteX23" fmla="*/ 294984 w 892578"/>
                  <a:gd name="connsiteY23" fmla="*/ 256608 h 842431"/>
                  <a:gd name="connsiteX24" fmla="*/ 240638 w 892578"/>
                  <a:gd name="connsiteY24" fmla="*/ 328662 h 842431"/>
                  <a:gd name="connsiteX25" fmla="*/ 235599 w 892578"/>
                  <a:gd name="connsiteY25" fmla="*/ 379460 h 842431"/>
                  <a:gd name="connsiteX26" fmla="*/ 535044 w 892578"/>
                  <a:gd name="connsiteY26" fmla="*/ 636332 h 842431"/>
                  <a:gd name="connsiteX27" fmla="*/ 581472 w 892578"/>
                  <a:gd name="connsiteY27" fmla="*/ 625524 h 842431"/>
                  <a:gd name="connsiteX28" fmla="*/ 645896 w 892578"/>
                  <a:gd name="connsiteY28" fmla="*/ 544824 h 842431"/>
                  <a:gd name="connsiteX29" fmla="*/ 695923 w 892578"/>
                  <a:gd name="connsiteY29" fmla="*/ 531854 h 842431"/>
                  <a:gd name="connsiteX30" fmla="*/ 823690 w 892578"/>
                  <a:gd name="connsiteY30" fmla="*/ 591299 h 842431"/>
                  <a:gd name="connsiteX31" fmla="*/ 851763 w 892578"/>
                  <a:gd name="connsiteY31" fmla="*/ 605349 h 842431"/>
                  <a:gd name="connsiteX32" fmla="*/ 891353 w 892578"/>
                  <a:gd name="connsiteY32" fmla="*/ 674881 h 842431"/>
                  <a:gd name="connsiteX33" fmla="*/ 731194 w 892578"/>
                  <a:gd name="connsiteY33" fmla="*/ 837363 h 842431"/>
                  <a:gd name="connsiteX34" fmla="*/ 673968 w 892578"/>
                  <a:gd name="connsiteY34" fmla="*/ 842046 h 842431"/>
                  <a:gd name="connsiteX35" fmla="*/ 583271 w 892578"/>
                  <a:gd name="connsiteY35" fmla="*/ 826915 h 842431"/>
                  <a:gd name="connsiteX36" fmla="*/ 108191 w 892578"/>
                  <a:gd name="connsiteY36" fmla="*/ 476733 h 842431"/>
                  <a:gd name="connsiteX37" fmla="*/ 4898 w 892578"/>
                  <a:gd name="connsiteY37" fmla="*/ 270299 h 842431"/>
                  <a:gd name="connsiteX38" fmla="*/ 84437 w 892578"/>
                  <a:gd name="connsiteY38" fmla="*/ 32881 h 842431"/>
                  <a:gd name="connsiteX39" fmla="*/ 174881 w 892578"/>
                  <a:gd name="connsiteY39" fmla="*/ 11096 h 842431"/>
                  <a:gd name="connsiteX40" fmla="*/ 467086 w 892578"/>
                  <a:gd name="connsiteY40" fmla="*/ 17 h 842431"/>
                  <a:gd name="connsiteX41" fmla="*/ 585945 w 892578"/>
                  <a:gd name="connsiteY41" fmla="*/ 16577 h 842431"/>
                  <a:gd name="connsiteX42" fmla="*/ 675990 w 892578"/>
                  <a:gd name="connsiteY42" fmla="*/ 56537 h 842431"/>
                  <a:gd name="connsiteX43" fmla="*/ 700482 w 892578"/>
                  <a:gd name="connsiteY43" fmla="*/ 74898 h 842431"/>
                  <a:gd name="connsiteX44" fmla="*/ 725694 w 892578"/>
                  <a:gd name="connsiteY44" fmla="*/ 96138 h 842431"/>
                  <a:gd name="connsiteX45" fmla="*/ 755229 w 892578"/>
                  <a:gd name="connsiteY45" fmla="*/ 120978 h 842431"/>
                  <a:gd name="connsiteX46" fmla="*/ 832307 w 892578"/>
                  <a:gd name="connsiteY46" fmla="*/ 230058 h 842431"/>
                  <a:gd name="connsiteX47" fmla="*/ 863642 w 892578"/>
                  <a:gd name="connsiteY47" fmla="*/ 332299 h 842431"/>
                  <a:gd name="connsiteX48" fmla="*/ 861481 w 892578"/>
                  <a:gd name="connsiteY48" fmla="*/ 353539 h 842431"/>
                  <a:gd name="connsiteX49" fmla="*/ 802772 w 892578"/>
                  <a:gd name="connsiteY49" fmla="*/ 357859 h 842431"/>
                  <a:gd name="connsiteX50" fmla="*/ 792687 w 892578"/>
                  <a:gd name="connsiteY50" fmla="*/ 349219 h 842431"/>
                  <a:gd name="connsiteX51" fmla="*/ 710567 w 892578"/>
                  <a:gd name="connsiteY51" fmla="*/ 174978 h 842431"/>
                  <a:gd name="connsiteX52" fmla="*/ 462764 w 892578"/>
                  <a:gd name="connsiteY52" fmla="*/ 72018 h 842431"/>
                  <a:gd name="connsiteX53" fmla="*/ 450158 w 892578"/>
                  <a:gd name="connsiteY53" fmla="*/ 72378 h 842431"/>
                  <a:gd name="connsiteX54" fmla="*/ 448357 w 892578"/>
                  <a:gd name="connsiteY54" fmla="*/ 6857 h 842431"/>
                  <a:gd name="connsiteX55" fmla="*/ 467086 w 892578"/>
                  <a:gd name="connsiteY55" fmla="*/ 17 h 84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892578" h="842431">
                    <a:moveTo>
                      <a:pt x="473531" y="212657"/>
                    </a:moveTo>
                    <a:cubicBezTo>
                      <a:pt x="558548" y="206899"/>
                      <a:pt x="645006" y="280314"/>
                      <a:pt x="654012" y="364886"/>
                    </a:cubicBezTo>
                    <a:cubicBezTo>
                      <a:pt x="654372" y="369924"/>
                      <a:pt x="652571" y="370644"/>
                      <a:pt x="647888" y="371364"/>
                    </a:cubicBezTo>
                    <a:cubicBezTo>
                      <a:pt x="628795" y="372803"/>
                      <a:pt x="609342" y="374243"/>
                      <a:pt x="588448" y="376402"/>
                    </a:cubicBezTo>
                    <a:cubicBezTo>
                      <a:pt x="580523" y="318822"/>
                      <a:pt x="536573" y="279955"/>
                      <a:pt x="480376" y="278875"/>
                    </a:cubicBezTo>
                    <a:cubicBezTo>
                      <a:pt x="474972" y="278875"/>
                      <a:pt x="472450" y="277795"/>
                      <a:pt x="472090" y="272037"/>
                    </a:cubicBezTo>
                    <a:cubicBezTo>
                      <a:pt x="471010" y="255123"/>
                      <a:pt x="469208" y="237129"/>
                      <a:pt x="467407" y="219855"/>
                    </a:cubicBezTo>
                    <a:cubicBezTo>
                      <a:pt x="467407" y="214457"/>
                      <a:pt x="467767" y="213017"/>
                      <a:pt x="473531" y="212657"/>
                    </a:cubicBezTo>
                    <a:close/>
                    <a:moveTo>
                      <a:pt x="465069" y="108686"/>
                    </a:moveTo>
                    <a:cubicBezTo>
                      <a:pt x="538371" y="106887"/>
                      <a:pt x="602332" y="129555"/>
                      <a:pt x="659824" y="176689"/>
                    </a:cubicBezTo>
                    <a:cubicBezTo>
                      <a:pt x="712645" y="223104"/>
                      <a:pt x="745344" y="281752"/>
                      <a:pt x="757201" y="351913"/>
                    </a:cubicBezTo>
                    <a:cubicBezTo>
                      <a:pt x="757561" y="360189"/>
                      <a:pt x="755764" y="363787"/>
                      <a:pt x="747500" y="364147"/>
                    </a:cubicBezTo>
                    <a:cubicBezTo>
                      <a:pt x="730252" y="364506"/>
                      <a:pt x="713364" y="365946"/>
                      <a:pt x="695757" y="368105"/>
                    </a:cubicBezTo>
                    <a:cubicBezTo>
                      <a:pt x="690726" y="368464"/>
                      <a:pt x="688570" y="367025"/>
                      <a:pt x="687492" y="361628"/>
                    </a:cubicBezTo>
                    <a:cubicBezTo>
                      <a:pt x="678868" y="300102"/>
                      <a:pt x="647966" y="251168"/>
                      <a:pt x="598020" y="215908"/>
                    </a:cubicBezTo>
                    <a:cubicBezTo>
                      <a:pt x="561009" y="189282"/>
                      <a:pt x="518608" y="176689"/>
                      <a:pt x="472615" y="178128"/>
                    </a:cubicBezTo>
                    <a:cubicBezTo>
                      <a:pt x="465069" y="178128"/>
                      <a:pt x="462913" y="176689"/>
                      <a:pt x="462194" y="169133"/>
                    </a:cubicBezTo>
                    <a:cubicBezTo>
                      <a:pt x="461475" y="151863"/>
                      <a:pt x="460038" y="134232"/>
                      <a:pt x="458241" y="116962"/>
                    </a:cubicBezTo>
                    <a:cubicBezTo>
                      <a:pt x="457882" y="110845"/>
                      <a:pt x="458601" y="108686"/>
                      <a:pt x="465069" y="108686"/>
                    </a:cubicBezTo>
                    <a:close/>
                    <a:moveTo>
                      <a:pt x="174881" y="11096"/>
                    </a:moveTo>
                    <a:cubicBezTo>
                      <a:pt x="185369" y="11783"/>
                      <a:pt x="194660" y="13697"/>
                      <a:pt x="201408" y="17029"/>
                    </a:cubicBezTo>
                    <a:cubicBezTo>
                      <a:pt x="211125" y="22073"/>
                      <a:pt x="217604" y="31080"/>
                      <a:pt x="222283" y="40807"/>
                    </a:cubicBezTo>
                    <a:cubicBezTo>
                      <a:pt x="247836" y="100612"/>
                      <a:pt x="272310" y="161137"/>
                      <a:pt x="297503" y="222022"/>
                    </a:cubicBezTo>
                    <a:cubicBezTo>
                      <a:pt x="302182" y="233191"/>
                      <a:pt x="300383" y="244359"/>
                      <a:pt x="294984" y="256608"/>
                    </a:cubicBezTo>
                    <a:cubicBezTo>
                      <a:pt x="282027" y="284349"/>
                      <a:pt x="261153" y="307046"/>
                      <a:pt x="240638" y="328662"/>
                    </a:cubicBezTo>
                    <a:cubicBezTo>
                      <a:pt x="224442" y="345235"/>
                      <a:pt x="224082" y="360366"/>
                      <a:pt x="235599" y="379460"/>
                    </a:cubicBezTo>
                    <a:cubicBezTo>
                      <a:pt x="307221" y="497989"/>
                      <a:pt x="405476" y="584814"/>
                      <a:pt x="535044" y="636332"/>
                    </a:cubicBezTo>
                    <a:cubicBezTo>
                      <a:pt x="554479" y="643898"/>
                      <a:pt x="568155" y="641376"/>
                      <a:pt x="581472" y="625524"/>
                    </a:cubicBezTo>
                    <a:cubicBezTo>
                      <a:pt x="602706" y="598504"/>
                      <a:pt x="625741" y="572565"/>
                      <a:pt x="645896" y="544824"/>
                    </a:cubicBezTo>
                    <a:cubicBezTo>
                      <a:pt x="659572" y="525369"/>
                      <a:pt x="676128" y="522487"/>
                      <a:pt x="695923" y="531854"/>
                    </a:cubicBezTo>
                    <a:cubicBezTo>
                      <a:pt x="738392" y="550948"/>
                      <a:pt x="780861" y="571484"/>
                      <a:pt x="823690" y="591299"/>
                    </a:cubicBezTo>
                    <a:cubicBezTo>
                      <a:pt x="833048" y="595982"/>
                      <a:pt x="842406" y="600305"/>
                      <a:pt x="851763" y="605349"/>
                    </a:cubicBezTo>
                    <a:cubicBezTo>
                      <a:pt x="895672" y="626605"/>
                      <a:pt x="894233" y="626965"/>
                      <a:pt x="891353" y="674881"/>
                    </a:cubicBezTo>
                    <a:cubicBezTo>
                      <a:pt x="883435" y="768551"/>
                      <a:pt x="813973" y="814666"/>
                      <a:pt x="731194" y="837363"/>
                    </a:cubicBezTo>
                    <a:cubicBezTo>
                      <a:pt x="712839" y="842046"/>
                      <a:pt x="693403" y="843127"/>
                      <a:pt x="673968" y="842046"/>
                    </a:cubicBezTo>
                    <a:cubicBezTo>
                      <a:pt x="643016" y="843127"/>
                      <a:pt x="613144" y="835921"/>
                      <a:pt x="583271" y="826915"/>
                    </a:cubicBezTo>
                    <a:cubicBezTo>
                      <a:pt x="381002" y="769632"/>
                      <a:pt x="229481" y="643538"/>
                      <a:pt x="108191" y="476733"/>
                    </a:cubicBezTo>
                    <a:cubicBezTo>
                      <a:pt x="61403" y="413686"/>
                      <a:pt x="18934" y="349198"/>
                      <a:pt x="4898" y="270299"/>
                    </a:cubicBezTo>
                    <a:cubicBezTo>
                      <a:pt x="-12018" y="176989"/>
                      <a:pt x="14975" y="97729"/>
                      <a:pt x="84437" y="32881"/>
                    </a:cubicBezTo>
                    <a:cubicBezTo>
                      <a:pt x="101173" y="18020"/>
                      <a:pt x="143418" y="9036"/>
                      <a:pt x="174881" y="11096"/>
                    </a:cubicBezTo>
                    <a:close/>
                    <a:moveTo>
                      <a:pt x="467086" y="17"/>
                    </a:moveTo>
                    <a:cubicBezTo>
                      <a:pt x="507066" y="-343"/>
                      <a:pt x="546686" y="5057"/>
                      <a:pt x="585945" y="16577"/>
                    </a:cubicBezTo>
                    <a:cubicBezTo>
                      <a:pt x="617281" y="26297"/>
                      <a:pt x="647896" y="38537"/>
                      <a:pt x="675990" y="56537"/>
                    </a:cubicBezTo>
                    <a:cubicBezTo>
                      <a:pt x="683914" y="61937"/>
                      <a:pt x="692918" y="68058"/>
                      <a:pt x="700482" y="74898"/>
                    </a:cubicBezTo>
                    <a:cubicBezTo>
                      <a:pt x="706605" y="79578"/>
                      <a:pt x="719211" y="90738"/>
                      <a:pt x="725694" y="96138"/>
                    </a:cubicBezTo>
                    <a:cubicBezTo>
                      <a:pt x="732898" y="102618"/>
                      <a:pt x="747665" y="114498"/>
                      <a:pt x="755229" y="120978"/>
                    </a:cubicBezTo>
                    <a:cubicBezTo>
                      <a:pt x="789086" y="150858"/>
                      <a:pt x="813218" y="189378"/>
                      <a:pt x="832307" y="230058"/>
                    </a:cubicBezTo>
                    <a:cubicBezTo>
                      <a:pt x="848515" y="262459"/>
                      <a:pt x="857880" y="297019"/>
                      <a:pt x="863642" y="332299"/>
                    </a:cubicBezTo>
                    <a:cubicBezTo>
                      <a:pt x="865083" y="339499"/>
                      <a:pt x="868685" y="347419"/>
                      <a:pt x="861481" y="353539"/>
                    </a:cubicBezTo>
                    <a:cubicBezTo>
                      <a:pt x="842032" y="354979"/>
                      <a:pt x="822582" y="356059"/>
                      <a:pt x="802772" y="357859"/>
                    </a:cubicBezTo>
                    <a:cubicBezTo>
                      <a:pt x="795569" y="358939"/>
                      <a:pt x="793768" y="356419"/>
                      <a:pt x="792687" y="349219"/>
                    </a:cubicBezTo>
                    <a:cubicBezTo>
                      <a:pt x="784043" y="282259"/>
                      <a:pt x="756670" y="223578"/>
                      <a:pt x="710567" y="174978"/>
                    </a:cubicBezTo>
                    <a:cubicBezTo>
                      <a:pt x="643934" y="104418"/>
                      <a:pt x="560733" y="69498"/>
                      <a:pt x="462764" y="72018"/>
                    </a:cubicBezTo>
                    <a:cubicBezTo>
                      <a:pt x="460243" y="72018"/>
                      <a:pt x="458082" y="72018"/>
                      <a:pt x="450158" y="72378"/>
                    </a:cubicBezTo>
                    <a:cubicBezTo>
                      <a:pt x="449798" y="50417"/>
                      <a:pt x="448717" y="28457"/>
                      <a:pt x="448357" y="6857"/>
                    </a:cubicBezTo>
                    <a:cubicBezTo>
                      <a:pt x="452679" y="-1063"/>
                      <a:pt x="460243" y="377"/>
                      <a:pt x="46708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C5E03691-7CF7-9D4B-AB77-5C902EED1E5F}"/>
                </a:ext>
              </a:extLst>
            </p:cNvPr>
            <p:cNvGrpSpPr/>
            <p:nvPr userDrawn="1"/>
          </p:nvGrpSpPr>
          <p:grpSpPr>
            <a:xfrm>
              <a:off x="10885772" y="3678331"/>
              <a:ext cx="1309219" cy="1309222"/>
              <a:chOff x="8146395" y="2787555"/>
              <a:chExt cx="910271" cy="910273"/>
            </a:xfrm>
          </p:grpSpPr>
          <p:sp>
            <p:nvSpPr>
              <p:cNvPr id="53" name="Freeform 55">
                <a:extLst>
                  <a:ext uri="{FF2B5EF4-FFF2-40B4-BE49-F238E27FC236}">
                    <a16:creationId xmlns:a16="http://schemas.microsoft.com/office/drawing/2014/main" id="{401942F5-64E3-D943-8923-1660ECBA9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6395" y="2787555"/>
                <a:ext cx="910271" cy="910273"/>
              </a:xfrm>
              <a:custGeom>
                <a:avLst/>
                <a:gdLst>
                  <a:gd name="T0" fmla="*/ 2685 w 2686"/>
                  <a:gd name="T1" fmla="*/ 1344 h 2686"/>
                  <a:gd name="T2" fmla="*/ 2685 w 2686"/>
                  <a:gd name="T3" fmla="*/ 1344 h 2686"/>
                  <a:gd name="T4" fmla="*/ 1343 w 2686"/>
                  <a:gd name="T5" fmla="*/ 2685 h 2686"/>
                  <a:gd name="T6" fmla="*/ 1343 w 2686"/>
                  <a:gd name="T7" fmla="*/ 2685 h 2686"/>
                  <a:gd name="T8" fmla="*/ 0 w 2686"/>
                  <a:gd name="T9" fmla="*/ 1344 h 2686"/>
                  <a:gd name="T10" fmla="*/ 0 w 2686"/>
                  <a:gd name="T11" fmla="*/ 1344 h 2686"/>
                  <a:gd name="T12" fmla="*/ 1343 w 2686"/>
                  <a:gd name="T13" fmla="*/ 0 h 2686"/>
                  <a:gd name="T14" fmla="*/ 1343 w 2686"/>
                  <a:gd name="T15" fmla="*/ 0 h 2686"/>
                  <a:gd name="T16" fmla="*/ 2685 w 2686"/>
                  <a:gd name="T17" fmla="*/ 1344 h 2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86" h="2686">
                    <a:moveTo>
                      <a:pt x="2685" y="1344"/>
                    </a:moveTo>
                    <a:lnTo>
                      <a:pt x="2685" y="1344"/>
                    </a:lnTo>
                    <a:cubicBezTo>
                      <a:pt x="2685" y="2085"/>
                      <a:pt x="2083" y="2685"/>
                      <a:pt x="1343" y="2685"/>
                    </a:cubicBezTo>
                    <a:lnTo>
                      <a:pt x="1343" y="2685"/>
                    </a:lnTo>
                    <a:cubicBezTo>
                      <a:pt x="602" y="2685"/>
                      <a:pt x="0" y="2085"/>
                      <a:pt x="0" y="1344"/>
                    </a:cubicBezTo>
                    <a:lnTo>
                      <a:pt x="0" y="1344"/>
                    </a:lnTo>
                    <a:cubicBezTo>
                      <a:pt x="0" y="601"/>
                      <a:pt x="602" y="0"/>
                      <a:pt x="1343" y="0"/>
                    </a:cubicBezTo>
                    <a:lnTo>
                      <a:pt x="1343" y="0"/>
                    </a:lnTo>
                    <a:cubicBezTo>
                      <a:pt x="2083" y="0"/>
                      <a:pt x="2685" y="601"/>
                      <a:pt x="2685" y="1344"/>
                    </a:cubicBezTo>
                  </a:path>
                </a:pathLst>
              </a:custGeom>
              <a:solidFill>
                <a:schemeClr val="accent1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7D764D0C-28E5-424B-BF2A-56A385650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0182" y="2915398"/>
                <a:ext cx="510158" cy="592582"/>
              </a:xfrm>
              <a:custGeom>
                <a:avLst/>
                <a:gdLst>
                  <a:gd name="connsiteX0" fmla="*/ 160894 w 541832"/>
                  <a:gd name="connsiteY0" fmla="*/ 146915 h 629373"/>
                  <a:gd name="connsiteX1" fmla="*/ 221755 w 541832"/>
                  <a:gd name="connsiteY1" fmla="*/ 158776 h 629373"/>
                  <a:gd name="connsiteX2" fmla="*/ 257048 w 541832"/>
                  <a:gd name="connsiteY2" fmla="*/ 170278 h 629373"/>
                  <a:gd name="connsiteX3" fmla="*/ 321151 w 541832"/>
                  <a:gd name="connsiteY3" fmla="*/ 166324 h 629373"/>
                  <a:gd name="connsiteX4" fmla="*/ 366167 w 541832"/>
                  <a:gd name="connsiteY4" fmla="*/ 150869 h 629373"/>
                  <a:gd name="connsiteX5" fmla="*/ 492932 w 541832"/>
                  <a:gd name="connsiteY5" fmla="*/ 179264 h 629373"/>
                  <a:gd name="connsiteX6" fmla="*/ 521021 w 541832"/>
                  <a:gd name="connsiteY6" fmla="*/ 205862 h 629373"/>
                  <a:gd name="connsiteX7" fmla="*/ 519581 w 541832"/>
                  <a:gd name="connsiteY7" fmla="*/ 213410 h 629373"/>
                  <a:gd name="connsiteX8" fmla="*/ 453678 w 541832"/>
                  <a:gd name="connsiteY8" fmla="*/ 317287 h 629373"/>
                  <a:gd name="connsiteX9" fmla="*/ 492211 w 541832"/>
                  <a:gd name="connsiteY9" fmla="*/ 427992 h 629373"/>
                  <a:gd name="connsiteX10" fmla="*/ 537587 w 541832"/>
                  <a:gd name="connsiteY10" fmla="*/ 459623 h 629373"/>
                  <a:gd name="connsiteX11" fmla="*/ 540828 w 541832"/>
                  <a:gd name="connsiteY11" fmla="*/ 466811 h 629373"/>
                  <a:gd name="connsiteX12" fmla="*/ 464482 w 541832"/>
                  <a:gd name="connsiteY12" fmla="*/ 587941 h 629373"/>
                  <a:gd name="connsiteX13" fmla="*/ 427028 w 541832"/>
                  <a:gd name="connsiteY13" fmla="*/ 619211 h 629373"/>
                  <a:gd name="connsiteX14" fmla="*/ 356443 w 541832"/>
                  <a:gd name="connsiteY14" fmla="*/ 622087 h 629373"/>
                  <a:gd name="connsiteX15" fmla="*/ 326553 w 541832"/>
                  <a:gd name="connsiteY15" fmla="*/ 609147 h 629373"/>
                  <a:gd name="connsiteX16" fmla="*/ 229678 w 541832"/>
                  <a:gd name="connsiteY16" fmla="*/ 613460 h 629373"/>
                  <a:gd name="connsiteX17" fmla="*/ 204830 w 541832"/>
                  <a:gd name="connsiteY17" fmla="*/ 623884 h 629373"/>
                  <a:gd name="connsiteX18" fmla="*/ 121280 w 541832"/>
                  <a:gd name="connsiteY18" fmla="*/ 608069 h 629373"/>
                  <a:gd name="connsiteX19" fmla="*/ 81306 w 541832"/>
                  <a:gd name="connsiteY19" fmla="*/ 565656 h 629373"/>
                  <a:gd name="connsiteX20" fmla="*/ 19364 w 541832"/>
                  <a:gd name="connsiteY20" fmla="*/ 448480 h 629373"/>
                  <a:gd name="connsiteX21" fmla="*/ 638 w 541832"/>
                  <a:gd name="connsiteY21" fmla="*/ 355027 h 629373"/>
                  <a:gd name="connsiteX22" fmla="*/ 16123 w 541832"/>
                  <a:gd name="connsiteY22" fmla="*/ 251510 h 629373"/>
                  <a:gd name="connsiteX23" fmla="*/ 129563 w 541832"/>
                  <a:gd name="connsiteY23" fmla="*/ 150869 h 629373"/>
                  <a:gd name="connsiteX24" fmla="*/ 160894 w 541832"/>
                  <a:gd name="connsiteY24" fmla="*/ 146915 h 629373"/>
                  <a:gd name="connsiteX25" fmla="*/ 387614 w 541832"/>
                  <a:gd name="connsiteY25" fmla="*/ 234 h 629373"/>
                  <a:gd name="connsiteX26" fmla="*/ 391955 w 541832"/>
                  <a:gd name="connsiteY26" fmla="*/ 4178 h 629373"/>
                  <a:gd name="connsiteX27" fmla="*/ 392317 w 541832"/>
                  <a:gd name="connsiteY27" fmla="*/ 14219 h 629373"/>
                  <a:gd name="connsiteX28" fmla="*/ 367356 w 541832"/>
                  <a:gd name="connsiteY28" fmla="*/ 93108 h 629373"/>
                  <a:gd name="connsiteX29" fmla="*/ 295727 w 541832"/>
                  <a:gd name="connsiteY29" fmla="*/ 146896 h 629373"/>
                  <a:gd name="connsiteX30" fmla="*/ 267871 w 541832"/>
                  <a:gd name="connsiteY30" fmla="*/ 151200 h 629373"/>
                  <a:gd name="connsiteX31" fmla="*/ 261721 w 541832"/>
                  <a:gd name="connsiteY31" fmla="*/ 145821 h 629373"/>
                  <a:gd name="connsiteX32" fmla="*/ 273659 w 541832"/>
                  <a:gd name="connsiteY32" fmla="*/ 84502 h 629373"/>
                  <a:gd name="connsiteX33" fmla="*/ 363015 w 541832"/>
                  <a:gd name="connsiteY33" fmla="*/ 5613 h 629373"/>
                  <a:gd name="connsiteX34" fmla="*/ 387614 w 541832"/>
                  <a:gd name="connsiteY34" fmla="*/ 234 h 629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41832" h="629373">
                    <a:moveTo>
                      <a:pt x="160894" y="146915"/>
                    </a:moveTo>
                    <a:cubicBezTo>
                      <a:pt x="183222" y="146915"/>
                      <a:pt x="203029" y="152306"/>
                      <a:pt x="221755" y="158776"/>
                    </a:cubicBezTo>
                    <a:cubicBezTo>
                      <a:pt x="234000" y="163089"/>
                      <a:pt x="245524" y="167762"/>
                      <a:pt x="257048" y="170278"/>
                    </a:cubicBezTo>
                    <a:cubicBezTo>
                      <a:pt x="279376" y="176029"/>
                      <a:pt x="299904" y="173513"/>
                      <a:pt x="321151" y="166324"/>
                    </a:cubicBezTo>
                    <a:cubicBezTo>
                      <a:pt x="335916" y="160214"/>
                      <a:pt x="350681" y="154104"/>
                      <a:pt x="366167" y="150869"/>
                    </a:cubicBezTo>
                    <a:cubicBezTo>
                      <a:pt x="412983" y="140445"/>
                      <a:pt x="455118" y="150509"/>
                      <a:pt x="492932" y="179264"/>
                    </a:cubicBezTo>
                    <a:cubicBezTo>
                      <a:pt x="503015" y="187531"/>
                      <a:pt x="512739" y="196157"/>
                      <a:pt x="521021" y="205862"/>
                    </a:cubicBezTo>
                    <a:cubicBezTo>
                      <a:pt x="523902" y="210175"/>
                      <a:pt x="523902" y="210535"/>
                      <a:pt x="519581" y="213410"/>
                    </a:cubicBezTo>
                    <a:cubicBezTo>
                      <a:pt x="480327" y="237852"/>
                      <a:pt x="457639" y="272357"/>
                      <a:pt x="453678" y="317287"/>
                    </a:cubicBezTo>
                    <a:cubicBezTo>
                      <a:pt x="449716" y="359700"/>
                      <a:pt x="463041" y="397441"/>
                      <a:pt x="492211" y="427992"/>
                    </a:cubicBezTo>
                    <a:cubicBezTo>
                      <a:pt x="504816" y="441651"/>
                      <a:pt x="521021" y="451715"/>
                      <a:pt x="537587" y="459623"/>
                    </a:cubicBezTo>
                    <a:cubicBezTo>
                      <a:pt x="542269" y="461060"/>
                      <a:pt x="542629" y="461779"/>
                      <a:pt x="540828" y="466811"/>
                    </a:cubicBezTo>
                    <a:cubicBezTo>
                      <a:pt x="521742" y="510303"/>
                      <a:pt x="496173" y="551638"/>
                      <a:pt x="464482" y="587941"/>
                    </a:cubicBezTo>
                    <a:cubicBezTo>
                      <a:pt x="453678" y="599802"/>
                      <a:pt x="441794" y="610944"/>
                      <a:pt x="427028" y="619211"/>
                    </a:cubicBezTo>
                    <a:cubicBezTo>
                      <a:pt x="403980" y="632151"/>
                      <a:pt x="380212" y="632151"/>
                      <a:pt x="356443" y="622087"/>
                    </a:cubicBezTo>
                    <a:cubicBezTo>
                      <a:pt x="346360" y="617774"/>
                      <a:pt x="336636" y="612741"/>
                      <a:pt x="326553" y="609147"/>
                    </a:cubicBezTo>
                    <a:cubicBezTo>
                      <a:pt x="293421" y="599442"/>
                      <a:pt x="261730" y="599802"/>
                      <a:pt x="229678" y="613460"/>
                    </a:cubicBezTo>
                    <a:cubicBezTo>
                      <a:pt x="221395" y="617055"/>
                      <a:pt x="213112" y="620649"/>
                      <a:pt x="204830" y="623884"/>
                    </a:cubicBezTo>
                    <a:cubicBezTo>
                      <a:pt x="173859" y="635386"/>
                      <a:pt x="146129" y="628197"/>
                      <a:pt x="121280" y="608069"/>
                    </a:cubicBezTo>
                    <a:cubicBezTo>
                      <a:pt x="105434" y="596567"/>
                      <a:pt x="92830" y="581471"/>
                      <a:pt x="81306" y="565656"/>
                    </a:cubicBezTo>
                    <a:cubicBezTo>
                      <a:pt x="54296" y="530072"/>
                      <a:pt x="33409" y="490893"/>
                      <a:pt x="19364" y="448480"/>
                    </a:cubicBezTo>
                    <a:cubicBezTo>
                      <a:pt x="9281" y="417928"/>
                      <a:pt x="2798" y="386658"/>
                      <a:pt x="638" y="355027"/>
                    </a:cubicBezTo>
                    <a:cubicBezTo>
                      <a:pt x="-1523" y="319084"/>
                      <a:pt x="1358" y="284578"/>
                      <a:pt x="16123" y="251510"/>
                    </a:cubicBezTo>
                    <a:cubicBezTo>
                      <a:pt x="38091" y="201189"/>
                      <a:pt x="75904" y="166324"/>
                      <a:pt x="129563" y="150869"/>
                    </a:cubicBezTo>
                    <a:cubicBezTo>
                      <a:pt x="140727" y="148353"/>
                      <a:pt x="151171" y="146915"/>
                      <a:pt x="160894" y="146915"/>
                    </a:cubicBezTo>
                    <a:close/>
                    <a:moveTo>
                      <a:pt x="387614" y="234"/>
                    </a:moveTo>
                    <a:cubicBezTo>
                      <a:pt x="390870" y="-842"/>
                      <a:pt x="391955" y="2027"/>
                      <a:pt x="391955" y="4178"/>
                    </a:cubicBezTo>
                    <a:cubicBezTo>
                      <a:pt x="392317" y="8481"/>
                      <a:pt x="393402" y="12067"/>
                      <a:pt x="392317" y="14219"/>
                    </a:cubicBezTo>
                    <a:cubicBezTo>
                      <a:pt x="392317" y="44340"/>
                      <a:pt x="383273" y="69441"/>
                      <a:pt x="367356" y="93108"/>
                    </a:cubicBezTo>
                    <a:cubicBezTo>
                      <a:pt x="349629" y="118927"/>
                      <a:pt x="326115" y="137215"/>
                      <a:pt x="295727" y="146896"/>
                    </a:cubicBezTo>
                    <a:cubicBezTo>
                      <a:pt x="287045" y="149407"/>
                      <a:pt x="277277" y="151200"/>
                      <a:pt x="267871" y="151200"/>
                    </a:cubicBezTo>
                    <a:cubicBezTo>
                      <a:pt x="263168" y="151200"/>
                      <a:pt x="261721" y="149407"/>
                      <a:pt x="261721" y="145821"/>
                    </a:cubicBezTo>
                    <a:cubicBezTo>
                      <a:pt x="258827" y="123947"/>
                      <a:pt x="264254" y="103507"/>
                      <a:pt x="273659" y="84502"/>
                    </a:cubicBezTo>
                    <a:cubicBezTo>
                      <a:pt x="292109" y="45416"/>
                      <a:pt x="322497" y="19956"/>
                      <a:pt x="363015" y="5613"/>
                    </a:cubicBezTo>
                    <a:cubicBezTo>
                      <a:pt x="370612" y="3103"/>
                      <a:pt x="378932" y="1668"/>
                      <a:pt x="387614" y="2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A3C7FA7F-2711-8347-99B0-9436CFA8C55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223288" y="6264525"/>
              <a:ext cx="653536" cy="653536"/>
            </a:xfrm>
            <a:custGeom>
              <a:avLst/>
              <a:gdLst>
                <a:gd name="T0" fmla="*/ 325 w 1340"/>
                <a:gd name="T1" fmla="*/ 375 h 1340"/>
                <a:gd name="T2" fmla="*/ 270 w 1340"/>
                <a:gd name="T3" fmla="*/ 444 h 1340"/>
                <a:gd name="T4" fmla="*/ 215 w 1340"/>
                <a:gd name="T5" fmla="*/ 631 h 1340"/>
                <a:gd name="T6" fmla="*/ 279 w 1340"/>
                <a:gd name="T7" fmla="*/ 847 h 1340"/>
                <a:gd name="T8" fmla="*/ 370 w 1340"/>
                <a:gd name="T9" fmla="*/ 902 h 1340"/>
                <a:gd name="T10" fmla="*/ 374 w 1340"/>
                <a:gd name="T11" fmla="*/ 765 h 1340"/>
                <a:gd name="T12" fmla="*/ 398 w 1340"/>
                <a:gd name="T13" fmla="*/ 485 h 1340"/>
                <a:gd name="T14" fmla="*/ 553 w 1340"/>
                <a:gd name="T15" fmla="*/ 360 h 1340"/>
                <a:gd name="T16" fmla="*/ 711 w 1340"/>
                <a:gd name="T17" fmla="*/ 340 h 1340"/>
                <a:gd name="T18" fmla="*/ 782 w 1340"/>
                <a:gd name="T19" fmla="*/ 353 h 1340"/>
                <a:gd name="T20" fmla="*/ 952 w 1340"/>
                <a:gd name="T21" fmla="*/ 556 h 1340"/>
                <a:gd name="T22" fmla="*/ 905 w 1340"/>
                <a:gd name="T23" fmla="*/ 829 h 1340"/>
                <a:gd name="T24" fmla="*/ 708 w 1340"/>
                <a:gd name="T25" fmla="*/ 947 h 1340"/>
                <a:gd name="T26" fmla="*/ 652 w 1340"/>
                <a:gd name="T27" fmla="*/ 776 h 1340"/>
                <a:gd name="T28" fmla="*/ 667 w 1340"/>
                <a:gd name="T29" fmla="*/ 506 h 1340"/>
                <a:gd name="T30" fmla="*/ 480 w 1340"/>
                <a:gd name="T31" fmla="*/ 608 h 1340"/>
                <a:gd name="T32" fmla="*/ 492 w 1340"/>
                <a:gd name="T33" fmla="*/ 789 h 1340"/>
                <a:gd name="T34" fmla="*/ 476 w 1340"/>
                <a:gd name="T35" fmla="*/ 854 h 1340"/>
                <a:gd name="T36" fmla="*/ 467 w 1340"/>
                <a:gd name="T37" fmla="*/ 894 h 1340"/>
                <a:gd name="T38" fmla="*/ 427 w 1340"/>
                <a:gd name="T39" fmla="*/ 1064 h 1340"/>
                <a:gd name="T40" fmla="*/ 400 w 1340"/>
                <a:gd name="T41" fmla="*/ 1279 h 1340"/>
                <a:gd name="T42" fmla="*/ 247 w 1340"/>
                <a:gd name="T43" fmla="*/ 1189 h 1340"/>
                <a:gd name="T44" fmla="*/ 165 w 1340"/>
                <a:gd name="T45" fmla="*/ 1107 h 1340"/>
                <a:gd name="T46" fmla="*/ 117 w 1340"/>
                <a:gd name="T47" fmla="*/ 1044 h 1340"/>
                <a:gd name="T48" fmla="*/ 68 w 1340"/>
                <a:gd name="T49" fmla="*/ 962 h 1340"/>
                <a:gd name="T50" fmla="*/ 50 w 1340"/>
                <a:gd name="T51" fmla="*/ 921 h 1340"/>
                <a:gd name="T52" fmla="*/ 36 w 1340"/>
                <a:gd name="T53" fmla="*/ 887 h 1340"/>
                <a:gd name="T54" fmla="*/ 23 w 1340"/>
                <a:gd name="T55" fmla="*/ 843 h 1340"/>
                <a:gd name="T56" fmla="*/ 11 w 1340"/>
                <a:gd name="T57" fmla="*/ 785 h 1340"/>
                <a:gd name="T58" fmla="*/ 3 w 1340"/>
                <a:gd name="T59" fmla="*/ 723 h 1340"/>
                <a:gd name="T60" fmla="*/ 1 w 1340"/>
                <a:gd name="T61" fmla="*/ 615 h 1340"/>
                <a:gd name="T62" fmla="*/ 27 w 1340"/>
                <a:gd name="T63" fmla="*/ 478 h 1340"/>
                <a:gd name="T64" fmla="*/ 99 w 1340"/>
                <a:gd name="T65" fmla="*/ 317 h 1340"/>
                <a:gd name="T66" fmla="*/ 260 w 1340"/>
                <a:gd name="T67" fmla="*/ 140 h 1340"/>
                <a:gd name="T68" fmla="*/ 443 w 1340"/>
                <a:gd name="T69" fmla="*/ 39 h 1340"/>
                <a:gd name="T70" fmla="*/ 661 w 1340"/>
                <a:gd name="T71" fmla="*/ 2 h 1340"/>
                <a:gd name="T72" fmla="*/ 883 w 1340"/>
                <a:gd name="T73" fmla="*/ 35 h 1340"/>
                <a:gd name="T74" fmla="*/ 1029 w 1340"/>
                <a:gd name="T75" fmla="*/ 106 h 1340"/>
                <a:gd name="T76" fmla="*/ 1209 w 1340"/>
                <a:gd name="T77" fmla="*/ 275 h 1340"/>
                <a:gd name="T78" fmla="*/ 1317 w 1340"/>
                <a:gd name="T79" fmla="*/ 499 h 1340"/>
                <a:gd name="T80" fmla="*/ 1331 w 1340"/>
                <a:gd name="T81" fmla="*/ 772 h 1340"/>
                <a:gd name="T82" fmla="*/ 1265 w 1340"/>
                <a:gd name="T83" fmla="*/ 974 h 1340"/>
                <a:gd name="T84" fmla="*/ 1207 w 1340"/>
                <a:gd name="T85" fmla="*/ 1069 h 1340"/>
                <a:gd name="T86" fmla="*/ 1129 w 1340"/>
                <a:gd name="T87" fmla="*/ 1157 h 1340"/>
                <a:gd name="T88" fmla="*/ 934 w 1340"/>
                <a:gd name="T89" fmla="*/ 1284 h 1340"/>
                <a:gd name="T90" fmla="*/ 653 w 1340"/>
                <a:gd name="T91" fmla="*/ 1339 h 1340"/>
                <a:gd name="T92" fmla="*/ 490 w 1340"/>
                <a:gd name="T93" fmla="*/ 1315 h 1340"/>
                <a:gd name="T94" fmla="*/ 547 w 1340"/>
                <a:gd name="T95" fmla="*/ 1170 h 1340"/>
                <a:gd name="T96" fmla="*/ 592 w 1340"/>
                <a:gd name="T97" fmla="*/ 1000 h 1340"/>
                <a:gd name="T98" fmla="*/ 744 w 1340"/>
                <a:gd name="T99" fmla="*/ 1067 h 1340"/>
                <a:gd name="T100" fmla="*/ 1001 w 1340"/>
                <a:gd name="T101" fmla="*/ 961 h 1340"/>
                <a:gd name="T102" fmla="*/ 1058 w 1340"/>
                <a:gd name="T103" fmla="*/ 879 h 1340"/>
                <a:gd name="T104" fmla="*/ 1097 w 1340"/>
                <a:gd name="T105" fmla="*/ 782 h 1340"/>
                <a:gd name="T106" fmla="*/ 1112 w 1340"/>
                <a:gd name="T107" fmla="*/ 715 h 1340"/>
                <a:gd name="T108" fmla="*/ 1119 w 1340"/>
                <a:gd name="T109" fmla="*/ 660 h 1340"/>
                <a:gd name="T110" fmla="*/ 1099 w 1340"/>
                <a:gd name="T111" fmla="*/ 486 h 1340"/>
                <a:gd name="T112" fmla="*/ 1021 w 1340"/>
                <a:gd name="T113" fmla="*/ 358 h 1340"/>
                <a:gd name="T114" fmla="*/ 842 w 1340"/>
                <a:gd name="T115" fmla="*/ 246 h 1340"/>
                <a:gd name="T116" fmla="*/ 652 w 1340"/>
                <a:gd name="T117" fmla="*/ 224 h 1340"/>
                <a:gd name="T118" fmla="*/ 583 w 1340"/>
                <a:gd name="T119" fmla="*/ 234 h 1340"/>
                <a:gd name="T120" fmla="*/ 488 w 1340"/>
                <a:gd name="T121" fmla="*/ 261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0" h="1340">
                  <a:moveTo>
                    <a:pt x="417" y="298"/>
                  </a:moveTo>
                  <a:lnTo>
                    <a:pt x="417" y="298"/>
                  </a:lnTo>
                  <a:cubicBezTo>
                    <a:pt x="416" y="298"/>
                    <a:pt x="412" y="301"/>
                    <a:pt x="409" y="302"/>
                  </a:cubicBezTo>
                  <a:lnTo>
                    <a:pt x="409" y="302"/>
                  </a:lnTo>
                  <a:cubicBezTo>
                    <a:pt x="396" y="310"/>
                    <a:pt x="384" y="321"/>
                    <a:pt x="372" y="330"/>
                  </a:cubicBezTo>
                  <a:lnTo>
                    <a:pt x="372" y="330"/>
                  </a:lnTo>
                  <a:cubicBezTo>
                    <a:pt x="366" y="334"/>
                    <a:pt x="362" y="338"/>
                    <a:pt x="357" y="344"/>
                  </a:cubicBezTo>
                  <a:lnTo>
                    <a:pt x="357" y="344"/>
                  </a:lnTo>
                  <a:cubicBezTo>
                    <a:pt x="354" y="345"/>
                    <a:pt x="353" y="346"/>
                    <a:pt x="351" y="348"/>
                  </a:cubicBezTo>
                  <a:lnTo>
                    <a:pt x="351" y="348"/>
                  </a:lnTo>
                  <a:cubicBezTo>
                    <a:pt x="350" y="348"/>
                    <a:pt x="349" y="349"/>
                    <a:pt x="349" y="350"/>
                  </a:cubicBezTo>
                  <a:lnTo>
                    <a:pt x="349" y="350"/>
                  </a:lnTo>
                  <a:cubicBezTo>
                    <a:pt x="345" y="353"/>
                    <a:pt x="341" y="357"/>
                    <a:pt x="338" y="361"/>
                  </a:cubicBezTo>
                  <a:lnTo>
                    <a:pt x="338" y="361"/>
                  </a:lnTo>
                  <a:cubicBezTo>
                    <a:pt x="335" y="364"/>
                    <a:pt x="333" y="367"/>
                    <a:pt x="330" y="368"/>
                  </a:cubicBezTo>
                  <a:lnTo>
                    <a:pt x="330" y="368"/>
                  </a:lnTo>
                  <a:cubicBezTo>
                    <a:pt x="326" y="368"/>
                    <a:pt x="325" y="371"/>
                    <a:pt x="325" y="375"/>
                  </a:cubicBezTo>
                  <a:lnTo>
                    <a:pt x="325" y="375"/>
                  </a:lnTo>
                  <a:cubicBezTo>
                    <a:pt x="321" y="379"/>
                    <a:pt x="317" y="380"/>
                    <a:pt x="313" y="385"/>
                  </a:cubicBezTo>
                  <a:lnTo>
                    <a:pt x="313" y="385"/>
                  </a:lnTo>
                  <a:cubicBezTo>
                    <a:pt x="307" y="393"/>
                    <a:pt x="300" y="400"/>
                    <a:pt x="294" y="407"/>
                  </a:cubicBezTo>
                  <a:lnTo>
                    <a:pt x="294" y="407"/>
                  </a:lnTo>
                  <a:cubicBezTo>
                    <a:pt x="292" y="412"/>
                    <a:pt x="288" y="418"/>
                    <a:pt x="286" y="420"/>
                  </a:cubicBezTo>
                  <a:lnTo>
                    <a:pt x="286" y="420"/>
                  </a:lnTo>
                  <a:cubicBezTo>
                    <a:pt x="284" y="424"/>
                    <a:pt x="283" y="424"/>
                    <a:pt x="280" y="422"/>
                  </a:cubicBezTo>
                  <a:lnTo>
                    <a:pt x="280" y="422"/>
                  </a:lnTo>
                  <a:cubicBezTo>
                    <a:pt x="284" y="427"/>
                    <a:pt x="280" y="428"/>
                    <a:pt x="279" y="430"/>
                  </a:cubicBezTo>
                  <a:lnTo>
                    <a:pt x="279" y="430"/>
                  </a:lnTo>
                  <a:cubicBezTo>
                    <a:pt x="276" y="435"/>
                    <a:pt x="275" y="438"/>
                    <a:pt x="272" y="442"/>
                  </a:cubicBezTo>
                  <a:lnTo>
                    <a:pt x="272" y="442"/>
                  </a:lnTo>
                  <a:cubicBezTo>
                    <a:pt x="272" y="443"/>
                    <a:pt x="272" y="444"/>
                    <a:pt x="271" y="443"/>
                  </a:cubicBezTo>
                  <a:lnTo>
                    <a:pt x="271" y="443"/>
                  </a:lnTo>
                  <a:cubicBezTo>
                    <a:pt x="270" y="443"/>
                    <a:pt x="270" y="444"/>
                    <a:pt x="270" y="444"/>
                  </a:cubicBezTo>
                  <a:lnTo>
                    <a:pt x="270" y="444"/>
                  </a:lnTo>
                  <a:cubicBezTo>
                    <a:pt x="271" y="446"/>
                    <a:pt x="270" y="447"/>
                    <a:pt x="268" y="451"/>
                  </a:cubicBezTo>
                  <a:lnTo>
                    <a:pt x="268" y="451"/>
                  </a:lnTo>
                  <a:cubicBezTo>
                    <a:pt x="262" y="460"/>
                    <a:pt x="256" y="470"/>
                    <a:pt x="252" y="479"/>
                  </a:cubicBezTo>
                  <a:lnTo>
                    <a:pt x="252" y="479"/>
                  </a:lnTo>
                  <a:cubicBezTo>
                    <a:pt x="252" y="485"/>
                    <a:pt x="249" y="487"/>
                    <a:pt x="247" y="490"/>
                  </a:cubicBezTo>
                  <a:lnTo>
                    <a:pt x="247" y="490"/>
                  </a:lnTo>
                  <a:cubicBezTo>
                    <a:pt x="245" y="497"/>
                    <a:pt x="243" y="502"/>
                    <a:pt x="240" y="509"/>
                  </a:cubicBezTo>
                  <a:lnTo>
                    <a:pt x="240" y="509"/>
                  </a:lnTo>
                  <a:cubicBezTo>
                    <a:pt x="237" y="519"/>
                    <a:pt x="233" y="529"/>
                    <a:pt x="231" y="540"/>
                  </a:cubicBezTo>
                  <a:lnTo>
                    <a:pt x="231" y="540"/>
                  </a:lnTo>
                  <a:cubicBezTo>
                    <a:pt x="228" y="546"/>
                    <a:pt x="225" y="556"/>
                    <a:pt x="225" y="562"/>
                  </a:cubicBezTo>
                  <a:lnTo>
                    <a:pt x="225" y="562"/>
                  </a:lnTo>
                  <a:cubicBezTo>
                    <a:pt x="223" y="570"/>
                    <a:pt x="221" y="581"/>
                    <a:pt x="219" y="589"/>
                  </a:cubicBezTo>
                  <a:lnTo>
                    <a:pt x="219" y="589"/>
                  </a:lnTo>
                  <a:cubicBezTo>
                    <a:pt x="217" y="595"/>
                    <a:pt x="217" y="603"/>
                    <a:pt x="217" y="608"/>
                  </a:cubicBezTo>
                  <a:lnTo>
                    <a:pt x="217" y="608"/>
                  </a:lnTo>
                  <a:cubicBezTo>
                    <a:pt x="217" y="616"/>
                    <a:pt x="217" y="624"/>
                    <a:pt x="215" y="631"/>
                  </a:cubicBezTo>
                  <a:lnTo>
                    <a:pt x="215" y="631"/>
                  </a:lnTo>
                  <a:cubicBezTo>
                    <a:pt x="215" y="635"/>
                    <a:pt x="215" y="638"/>
                    <a:pt x="215" y="640"/>
                  </a:cubicBezTo>
                  <a:lnTo>
                    <a:pt x="215" y="640"/>
                  </a:lnTo>
                  <a:cubicBezTo>
                    <a:pt x="215" y="652"/>
                    <a:pt x="216" y="664"/>
                    <a:pt x="217" y="679"/>
                  </a:cubicBezTo>
                  <a:lnTo>
                    <a:pt x="217" y="679"/>
                  </a:lnTo>
                  <a:cubicBezTo>
                    <a:pt x="217" y="691"/>
                    <a:pt x="220" y="703"/>
                    <a:pt x="221" y="717"/>
                  </a:cubicBezTo>
                  <a:lnTo>
                    <a:pt x="221" y="717"/>
                  </a:lnTo>
                  <a:cubicBezTo>
                    <a:pt x="225" y="729"/>
                    <a:pt x="227" y="742"/>
                    <a:pt x="231" y="753"/>
                  </a:cubicBezTo>
                  <a:lnTo>
                    <a:pt x="231" y="753"/>
                  </a:lnTo>
                  <a:cubicBezTo>
                    <a:pt x="233" y="758"/>
                    <a:pt x="235" y="766"/>
                    <a:pt x="237" y="772"/>
                  </a:cubicBezTo>
                  <a:lnTo>
                    <a:pt x="237" y="776"/>
                  </a:lnTo>
                  <a:lnTo>
                    <a:pt x="237" y="776"/>
                  </a:lnTo>
                  <a:cubicBezTo>
                    <a:pt x="241" y="785"/>
                    <a:pt x="245" y="793"/>
                    <a:pt x="249" y="801"/>
                  </a:cubicBezTo>
                  <a:lnTo>
                    <a:pt x="249" y="801"/>
                  </a:lnTo>
                  <a:cubicBezTo>
                    <a:pt x="253" y="811"/>
                    <a:pt x="259" y="820"/>
                    <a:pt x="266" y="829"/>
                  </a:cubicBezTo>
                  <a:lnTo>
                    <a:pt x="266" y="829"/>
                  </a:lnTo>
                  <a:cubicBezTo>
                    <a:pt x="270" y="835"/>
                    <a:pt x="272" y="841"/>
                    <a:pt x="279" y="847"/>
                  </a:cubicBezTo>
                  <a:lnTo>
                    <a:pt x="279" y="847"/>
                  </a:lnTo>
                  <a:cubicBezTo>
                    <a:pt x="283" y="852"/>
                    <a:pt x="286" y="856"/>
                    <a:pt x="292" y="860"/>
                  </a:cubicBezTo>
                  <a:lnTo>
                    <a:pt x="292" y="860"/>
                  </a:lnTo>
                  <a:cubicBezTo>
                    <a:pt x="292" y="862"/>
                    <a:pt x="294" y="862"/>
                    <a:pt x="295" y="863"/>
                  </a:cubicBezTo>
                  <a:lnTo>
                    <a:pt x="295" y="863"/>
                  </a:lnTo>
                  <a:cubicBezTo>
                    <a:pt x="300" y="870"/>
                    <a:pt x="308" y="875"/>
                    <a:pt x="317" y="880"/>
                  </a:cubicBezTo>
                  <a:lnTo>
                    <a:pt x="317" y="880"/>
                  </a:lnTo>
                  <a:cubicBezTo>
                    <a:pt x="317" y="880"/>
                    <a:pt x="319" y="883"/>
                    <a:pt x="321" y="884"/>
                  </a:cubicBezTo>
                  <a:lnTo>
                    <a:pt x="321" y="884"/>
                  </a:lnTo>
                  <a:cubicBezTo>
                    <a:pt x="325" y="886"/>
                    <a:pt x="327" y="887"/>
                    <a:pt x="331" y="888"/>
                  </a:cubicBezTo>
                  <a:lnTo>
                    <a:pt x="331" y="888"/>
                  </a:lnTo>
                  <a:cubicBezTo>
                    <a:pt x="334" y="892"/>
                    <a:pt x="338" y="894"/>
                    <a:pt x="341" y="894"/>
                  </a:cubicBezTo>
                  <a:lnTo>
                    <a:pt x="341" y="894"/>
                  </a:lnTo>
                  <a:cubicBezTo>
                    <a:pt x="347" y="898"/>
                    <a:pt x="353" y="904"/>
                    <a:pt x="362" y="902"/>
                  </a:cubicBezTo>
                  <a:lnTo>
                    <a:pt x="362" y="902"/>
                  </a:lnTo>
                  <a:cubicBezTo>
                    <a:pt x="363" y="904"/>
                    <a:pt x="366" y="904"/>
                    <a:pt x="370" y="902"/>
                  </a:cubicBezTo>
                  <a:lnTo>
                    <a:pt x="370" y="902"/>
                  </a:lnTo>
                  <a:cubicBezTo>
                    <a:pt x="381" y="900"/>
                    <a:pt x="385" y="891"/>
                    <a:pt x="389" y="880"/>
                  </a:cubicBezTo>
                  <a:lnTo>
                    <a:pt x="389" y="880"/>
                  </a:lnTo>
                  <a:cubicBezTo>
                    <a:pt x="390" y="872"/>
                    <a:pt x="393" y="867"/>
                    <a:pt x="394" y="862"/>
                  </a:cubicBezTo>
                  <a:lnTo>
                    <a:pt x="394" y="862"/>
                  </a:lnTo>
                  <a:cubicBezTo>
                    <a:pt x="394" y="856"/>
                    <a:pt x="397" y="849"/>
                    <a:pt x="398" y="844"/>
                  </a:cubicBezTo>
                  <a:lnTo>
                    <a:pt x="398" y="844"/>
                  </a:lnTo>
                  <a:cubicBezTo>
                    <a:pt x="398" y="839"/>
                    <a:pt x="401" y="835"/>
                    <a:pt x="402" y="829"/>
                  </a:cubicBezTo>
                  <a:lnTo>
                    <a:pt x="402" y="829"/>
                  </a:lnTo>
                  <a:cubicBezTo>
                    <a:pt x="404" y="820"/>
                    <a:pt x="404" y="812"/>
                    <a:pt x="402" y="804"/>
                  </a:cubicBezTo>
                  <a:lnTo>
                    <a:pt x="402" y="804"/>
                  </a:lnTo>
                  <a:cubicBezTo>
                    <a:pt x="401" y="800"/>
                    <a:pt x="398" y="797"/>
                    <a:pt x="394" y="794"/>
                  </a:cubicBezTo>
                  <a:lnTo>
                    <a:pt x="394" y="794"/>
                  </a:lnTo>
                  <a:cubicBezTo>
                    <a:pt x="393" y="793"/>
                    <a:pt x="393" y="789"/>
                    <a:pt x="389" y="788"/>
                  </a:cubicBezTo>
                  <a:lnTo>
                    <a:pt x="389" y="788"/>
                  </a:lnTo>
                  <a:cubicBezTo>
                    <a:pt x="385" y="782"/>
                    <a:pt x="380" y="776"/>
                    <a:pt x="376" y="768"/>
                  </a:cubicBezTo>
                  <a:lnTo>
                    <a:pt x="376" y="768"/>
                  </a:lnTo>
                  <a:cubicBezTo>
                    <a:pt x="376" y="768"/>
                    <a:pt x="374" y="766"/>
                    <a:pt x="374" y="765"/>
                  </a:cubicBezTo>
                  <a:lnTo>
                    <a:pt x="374" y="765"/>
                  </a:lnTo>
                  <a:lnTo>
                    <a:pt x="374" y="765"/>
                  </a:lnTo>
                  <a:cubicBezTo>
                    <a:pt x="368" y="756"/>
                    <a:pt x="363" y="748"/>
                    <a:pt x="361" y="738"/>
                  </a:cubicBezTo>
                  <a:lnTo>
                    <a:pt x="361" y="735"/>
                  </a:lnTo>
                  <a:lnTo>
                    <a:pt x="361" y="735"/>
                  </a:lnTo>
                  <a:cubicBezTo>
                    <a:pt x="354" y="722"/>
                    <a:pt x="351" y="707"/>
                    <a:pt x="349" y="694"/>
                  </a:cubicBezTo>
                  <a:lnTo>
                    <a:pt x="349" y="694"/>
                  </a:lnTo>
                  <a:cubicBezTo>
                    <a:pt x="349" y="676"/>
                    <a:pt x="347" y="662"/>
                    <a:pt x="349" y="647"/>
                  </a:cubicBezTo>
                  <a:lnTo>
                    <a:pt x="349" y="647"/>
                  </a:lnTo>
                  <a:cubicBezTo>
                    <a:pt x="349" y="636"/>
                    <a:pt x="349" y="627"/>
                    <a:pt x="350" y="616"/>
                  </a:cubicBezTo>
                  <a:lnTo>
                    <a:pt x="350" y="616"/>
                  </a:lnTo>
                  <a:cubicBezTo>
                    <a:pt x="353" y="600"/>
                    <a:pt x="357" y="583"/>
                    <a:pt x="361" y="565"/>
                  </a:cubicBezTo>
                  <a:lnTo>
                    <a:pt x="361" y="565"/>
                  </a:lnTo>
                  <a:cubicBezTo>
                    <a:pt x="365" y="553"/>
                    <a:pt x="370" y="540"/>
                    <a:pt x="376" y="526"/>
                  </a:cubicBezTo>
                  <a:lnTo>
                    <a:pt x="376" y="526"/>
                  </a:lnTo>
                  <a:cubicBezTo>
                    <a:pt x="384" y="513"/>
                    <a:pt x="389" y="497"/>
                    <a:pt x="398" y="485"/>
                  </a:cubicBezTo>
                  <a:lnTo>
                    <a:pt x="398" y="485"/>
                  </a:lnTo>
                  <a:cubicBezTo>
                    <a:pt x="402" y="478"/>
                    <a:pt x="406" y="473"/>
                    <a:pt x="409" y="467"/>
                  </a:cubicBezTo>
                  <a:lnTo>
                    <a:pt x="409" y="467"/>
                  </a:lnTo>
                  <a:cubicBezTo>
                    <a:pt x="413" y="462"/>
                    <a:pt x="417" y="456"/>
                    <a:pt x="421" y="454"/>
                  </a:cubicBezTo>
                  <a:lnTo>
                    <a:pt x="421" y="454"/>
                  </a:lnTo>
                  <a:cubicBezTo>
                    <a:pt x="431" y="443"/>
                    <a:pt x="439" y="432"/>
                    <a:pt x="448" y="424"/>
                  </a:cubicBezTo>
                  <a:lnTo>
                    <a:pt x="448" y="424"/>
                  </a:lnTo>
                  <a:cubicBezTo>
                    <a:pt x="456" y="420"/>
                    <a:pt x="461" y="413"/>
                    <a:pt x="468" y="407"/>
                  </a:cubicBezTo>
                  <a:lnTo>
                    <a:pt x="468" y="407"/>
                  </a:lnTo>
                  <a:cubicBezTo>
                    <a:pt x="476" y="400"/>
                    <a:pt x="486" y="393"/>
                    <a:pt x="494" y="389"/>
                  </a:cubicBezTo>
                  <a:lnTo>
                    <a:pt x="494" y="389"/>
                  </a:lnTo>
                  <a:cubicBezTo>
                    <a:pt x="502" y="384"/>
                    <a:pt x="508" y="380"/>
                    <a:pt x="515" y="377"/>
                  </a:cubicBezTo>
                  <a:lnTo>
                    <a:pt x="515" y="377"/>
                  </a:lnTo>
                  <a:cubicBezTo>
                    <a:pt x="516" y="377"/>
                    <a:pt x="516" y="377"/>
                    <a:pt x="518" y="375"/>
                  </a:cubicBezTo>
                  <a:lnTo>
                    <a:pt x="518" y="375"/>
                  </a:lnTo>
                  <a:cubicBezTo>
                    <a:pt x="520" y="375"/>
                    <a:pt x="523" y="373"/>
                    <a:pt x="526" y="371"/>
                  </a:cubicBezTo>
                  <a:lnTo>
                    <a:pt x="526" y="371"/>
                  </a:lnTo>
                  <a:cubicBezTo>
                    <a:pt x="534" y="368"/>
                    <a:pt x="543" y="364"/>
                    <a:pt x="553" y="360"/>
                  </a:cubicBezTo>
                  <a:lnTo>
                    <a:pt x="553" y="360"/>
                  </a:lnTo>
                  <a:cubicBezTo>
                    <a:pt x="558" y="358"/>
                    <a:pt x="563" y="357"/>
                    <a:pt x="570" y="356"/>
                  </a:cubicBezTo>
                  <a:lnTo>
                    <a:pt x="570" y="356"/>
                  </a:lnTo>
                  <a:cubicBezTo>
                    <a:pt x="579" y="352"/>
                    <a:pt x="589" y="350"/>
                    <a:pt x="598" y="348"/>
                  </a:cubicBezTo>
                  <a:lnTo>
                    <a:pt x="598" y="348"/>
                  </a:lnTo>
                  <a:cubicBezTo>
                    <a:pt x="606" y="346"/>
                    <a:pt x="613" y="346"/>
                    <a:pt x="620" y="344"/>
                  </a:cubicBezTo>
                  <a:lnTo>
                    <a:pt x="620" y="344"/>
                  </a:lnTo>
                  <a:cubicBezTo>
                    <a:pt x="625" y="344"/>
                    <a:pt x="629" y="344"/>
                    <a:pt x="633" y="342"/>
                  </a:cubicBezTo>
                  <a:lnTo>
                    <a:pt x="633" y="342"/>
                  </a:lnTo>
                  <a:cubicBezTo>
                    <a:pt x="645" y="340"/>
                    <a:pt x="656" y="338"/>
                    <a:pt x="667" y="338"/>
                  </a:cubicBezTo>
                  <a:lnTo>
                    <a:pt x="685" y="338"/>
                  </a:lnTo>
                  <a:lnTo>
                    <a:pt x="685" y="338"/>
                  </a:lnTo>
                  <a:cubicBezTo>
                    <a:pt x="689" y="340"/>
                    <a:pt x="692" y="338"/>
                    <a:pt x="694" y="338"/>
                  </a:cubicBezTo>
                  <a:lnTo>
                    <a:pt x="694" y="338"/>
                  </a:lnTo>
                  <a:cubicBezTo>
                    <a:pt x="699" y="338"/>
                    <a:pt x="703" y="340"/>
                    <a:pt x="707" y="340"/>
                  </a:cubicBezTo>
                  <a:lnTo>
                    <a:pt x="707" y="340"/>
                  </a:lnTo>
                  <a:cubicBezTo>
                    <a:pt x="707" y="340"/>
                    <a:pt x="708" y="340"/>
                    <a:pt x="711" y="340"/>
                  </a:cubicBezTo>
                  <a:lnTo>
                    <a:pt x="711" y="340"/>
                  </a:lnTo>
                  <a:cubicBezTo>
                    <a:pt x="712" y="342"/>
                    <a:pt x="714" y="340"/>
                    <a:pt x="716" y="340"/>
                  </a:cubicBezTo>
                  <a:lnTo>
                    <a:pt x="716" y="340"/>
                  </a:lnTo>
                  <a:cubicBezTo>
                    <a:pt x="720" y="340"/>
                    <a:pt x="726" y="344"/>
                    <a:pt x="731" y="344"/>
                  </a:cubicBezTo>
                  <a:lnTo>
                    <a:pt x="731" y="344"/>
                  </a:lnTo>
                  <a:cubicBezTo>
                    <a:pt x="734" y="344"/>
                    <a:pt x="736" y="345"/>
                    <a:pt x="740" y="345"/>
                  </a:cubicBezTo>
                  <a:lnTo>
                    <a:pt x="743" y="345"/>
                  </a:lnTo>
                  <a:lnTo>
                    <a:pt x="743" y="345"/>
                  </a:lnTo>
                  <a:cubicBezTo>
                    <a:pt x="744" y="346"/>
                    <a:pt x="746" y="346"/>
                    <a:pt x="747" y="346"/>
                  </a:cubicBezTo>
                  <a:lnTo>
                    <a:pt x="747" y="346"/>
                  </a:lnTo>
                  <a:cubicBezTo>
                    <a:pt x="751" y="346"/>
                    <a:pt x="757" y="348"/>
                    <a:pt x="761" y="348"/>
                  </a:cubicBezTo>
                  <a:lnTo>
                    <a:pt x="761" y="348"/>
                  </a:lnTo>
                  <a:cubicBezTo>
                    <a:pt x="761" y="348"/>
                    <a:pt x="763" y="349"/>
                    <a:pt x="765" y="349"/>
                  </a:cubicBezTo>
                  <a:lnTo>
                    <a:pt x="765" y="349"/>
                  </a:lnTo>
                  <a:cubicBezTo>
                    <a:pt x="769" y="352"/>
                    <a:pt x="773" y="352"/>
                    <a:pt x="777" y="352"/>
                  </a:cubicBezTo>
                  <a:lnTo>
                    <a:pt x="777" y="352"/>
                  </a:lnTo>
                  <a:cubicBezTo>
                    <a:pt x="778" y="353"/>
                    <a:pt x="781" y="356"/>
                    <a:pt x="782" y="353"/>
                  </a:cubicBezTo>
                  <a:lnTo>
                    <a:pt x="782" y="353"/>
                  </a:lnTo>
                  <a:cubicBezTo>
                    <a:pt x="790" y="357"/>
                    <a:pt x="798" y="358"/>
                    <a:pt x="804" y="361"/>
                  </a:cubicBezTo>
                  <a:lnTo>
                    <a:pt x="804" y="361"/>
                  </a:lnTo>
                  <a:cubicBezTo>
                    <a:pt x="821" y="368"/>
                    <a:pt x="834" y="376"/>
                    <a:pt x="848" y="384"/>
                  </a:cubicBezTo>
                  <a:lnTo>
                    <a:pt x="848" y="384"/>
                  </a:lnTo>
                  <a:cubicBezTo>
                    <a:pt x="856" y="391"/>
                    <a:pt x="864" y="396"/>
                    <a:pt x="871" y="403"/>
                  </a:cubicBezTo>
                  <a:lnTo>
                    <a:pt x="871" y="403"/>
                  </a:lnTo>
                  <a:cubicBezTo>
                    <a:pt x="877" y="407"/>
                    <a:pt x="884" y="413"/>
                    <a:pt x="889" y="420"/>
                  </a:cubicBezTo>
                  <a:lnTo>
                    <a:pt x="889" y="420"/>
                  </a:lnTo>
                  <a:cubicBezTo>
                    <a:pt x="903" y="431"/>
                    <a:pt x="912" y="447"/>
                    <a:pt x="922" y="462"/>
                  </a:cubicBezTo>
                  <a:lnTo>
                    <a:pt x="922" y="462"/>
                  </a:lnTo>
                  <a:cubicBezTo>
                    <a:pt x="926" y="470"/>
                    <a:pt x="930" y="475"/>
                    <a:pt x="934" y="486"/>
                  </a:cubicBezTo>
                  <a:lnTo>
                    <a:pt x="934" y="486"/>
                  </a:lnTo>
                  <a:cubicBezTo>
                    <a:pt x="939" y="497"/>
                    <a:pt x="940" y="507"/>
                    <a:pt x="944" y="519"/>
                  </a:cubicBezTo>
                  <a:lnTo>
                    <a:pt x="944" y="519"/>
                  </a:lnTo>
                  <a:cubicBezTo>
                    <a:pt x="948" y="532"/>
                    <a:pt x="951" y="544"/>
                    <a:pt x="952" y="556"/>
                  </a:cubicBezTo>
                  <a:lnTo>
                    <a:pt x="952" y="556"/>
                  </a:lnTo>
                  <a:cubicBezTo>
                    <a:pt x="954" y="572"/>
                    <a:pt x="956" y="589"/>
                    <a:pt x="956" y="604"/>
                  </a:cubicBezTo>
                  <a:lnTo>
                    <a:pt x="956" y="604"/>
                  </a:lnTo>
                  <a:cubicBezTo>
                    <a:pt x="954" y="616"/>
                    <a:pt x="956" y="628"/>
                    <a:pt x="954" y="638"/>
                  </a:cubicBezTo>
                  <a:lnTo>
                    <a:pt x="954" y="638"/>
                  </a:lnTo>
                  <a:cubicBezTo>
                    <a:pt x="952" y="652"/>
                    <a:pt x="952" y="667"/>
                    <a:pt x="948" y="683"/>
                  </a:cubicBezTo>
                  <a:lnTo>
                    <a:pt x="948" y="688"/>
                  </a:lnTo>
                  <a:lnTo>
                    <a:pt x="948" y="688"/>
                  </a:lnTo>
                  <a:cubicBezTo>
                    <a:pt x="947" y="694"/>
                    <a:pt x="947" y="699"/>
                    <a:pt x="944" y="703"/>
                  </a:cubicBezTo>
                  <a:lnTo>
                    <a:pt x="944" y="703"/>
                  </a:lnTo>
                  <a:cubicBezTo>
                    <a:pt x="943" y="721"/>
                    <a:pt x="939" y="734"/>
                    <a:pt x="935" y="752"/>
                  </a:cubicBezTo>
                  <a:lnTo>
                    <a:pt x="935" y="752"/>
                  </a:lnTo>
                  <a:cubicBezTo>
                    <a:pt x="931" y="758"/>
                    <a:pt x="930" y="769"/>
                    <a:pt x="926" y="778"/>
                  </a:cubicBezTo>
                  <a:lnTo>
                    <a:pt x="926" y="778"/>
                  </a:lnTo>
                  <a:cubicBezTo>
                    <a:pt x="922" y="792"/>
                    <a:pt x="916" y="803"/>
                    <a:pt x="911" y="816"/>
                  </a:cubicBezTo>
                  <a:lnTo>
                    <a:pt x="911" y="816"/>
                  </a:lnTo>
                  <a:cubicBezTo>
                    <a:pt x="909" y="821"/>
                    <a:pt x="908" y="825"/>
                    <a:pt x="905" y="829"/>
                  </a:cubicBezTo>
                  <a:lnTo>
                    <a:pt x="905" y="829"/>
                  </a:lnTo>
                  <a:cubicBezTo>
                    <a:pt x="901" y="839"/>
                    <a:pt x="895" y="849"/>
                    <a:pt x="889" y="860"/>
                  </a:cubicBezTo>
                  <a:lnTo>
                    <a:pt x="889" y="860"/>
                  </a:lnTo>
                  <a:cubicBezTo>
                    <a:pt x="883" y="870"/>
                    <a:pt x="873" y="880"/>
                    <a:pt x="865" y="891"/>
                  </a:cubicBezTo>
                  <a:lnTo>
                    <a:pt x="865" y="891"/>
                  </a:lnTo>
                  <a:cubicBezTo>
                    <a:pt x="859" y="896"/>
                    <a:pt x="852" y="904"/>
                    <a:pt x="846" y="911"/>
                  </a:cubicBezTo>
                  <a:lnTo>
                    <a:pt x="846" y="911"/>
                  </a:lnTo>
                  <a:cubicBezTo>
                    <a:pt x="840" y="914"/>
                    <a:pt x="834" y="919"/>
                    <a:pt x="829" y="923"/>
                  </a:cubicBezTo>
                  <a:lnTo>
                    <a:pt x="829" y="923"/>
                  </a:lnTo>
                  <a:cubicBezTo>
                    <a:pt x="816" y="931"/>
                    <a:pt x="804" y="938"/>
                    <a:pt x="790" y="945"/>
                  </a:cubicBezTo>
                  <a:lnTo>
                    <a:pt x="790" y="945"/>
                  </a:lnTo>
                  <a:cubicBezTo>
                    <a:pt x="777" y="947"/>
                    <a:pt x="765" y="949"/>
                    <a:pt x="753" y="951"/>
                  </a:cubicBezTo>
                  <a:lnTo>
                    <a:pt x="753" y="951"/>
                  </a:lnTo>
                  <a:cubicBezTo>
                    <a:pt x="743" y="951"/>
                    <a:pt x="734" y="951"/>
                    <a:pt x="726" y="949"/>
                  </a:cubicBezTo>
                  <a:lnTo>
                    <a:pt x="726" y="949"/>
                  </a:lnTo>
                  <a:cubicBezTo>
                    <a:pt x="722" y="947"/>
                    <a:pt x="719" y="947"/>
                    <a:pt x="716" y="947"/>
                  </a:cubicBezTo>
                  <a:lnTo>
                    <a:pt x="716" y="947"/>
                  </a:lnTo>
                  <a:cubicBezTo>
                    <a:pt x="714" y="947"/>
                    <a:pt x="711" y="947"/>
                    <a:pt x="708" y="947"/>
                  </a:cubicBezTo>
                  <a:lnTo>
                    <a:pt x="708" y="947"/>
                  </a:lnTo>
                  <a:cubicBezTo>
                    <a:pt x="703" y="945"/>
                    <a:pt x="699" y="942"/>
                    <a:pt x="694" y="938"/>
                  </a:cubicBezTo>
                  <a:lnTo>
                    <a:pt x="694" y="938"/>
                  </a:lnTo>
                  <a:cubicBezTo>
                    <a:pt x="685" y="937"/>
                    <a:pt x="677" y="931"/>
                    <a:pt x="671" y="925"/>
                  </a:cubicBezTo>
                  <a:lnTo>
                    <a:pt x="671" y="925"/>
                  </a:lnTo>
                  <a:cubicBezTo>
                    <a:pt x="664" y="919"/>
                    <a:pt x="657" y="914"/>
                    <a:pt x="652" y="906"/>
                  </a:cubicBezTo>
                  <a:lnTo>
                    <a:pt x="652" y="906"/>
                  </a:lnTo>
                  <a:cubicBezTo>
                    <a:pt x="651" y="902"/>
                    <a:pt x="648" y="899"/>
                    <a:pt x="647" y="894"/>
                  </a:cubicBezTo>
                  <a:lnTo>
                    <a:pt x="647" y="894"/>
                  </a:lnTo>
                  <a:cubicBezTo>
                    <a:pt x="644" y="888"/>
                    <a:pt x="641" y="884"/>
                    <a:pt x="638" y="879"/>
                  </a:cubicBezTo>
                  <a:lnTo>
                    <a:pt x="638" y="879"/>
                  </a:lnTo>
                  <a:cubicBezTo>
                    <a:pt x="636" y="867"/>
                    <a:pt x="636" y="858"/>
                    <a:pt x="636" y="847"/>
                  </a:cubicBezTo>
                  <a:lnTo>
                    <a:pt x="636" y="847"/>
                  </a:lnTo>
                  <a:cubicBezTo>
                    <a:pt x="636" y="836"/>
                    <a:pt x="638" y="825"/>
                    <a:pt x="641" y="815"/>
                  </a:cubicBezTo>
                  <a:lnTo>
                    <a:pt x="641" y="815"/>
                  </a:lnTo>
                  <a:cubicBezTo>
                    <a:pt x="644" y="801"/>
                    <a:pt x="648" y="788"/>
                    <a:pt x="652" y="776"/>
                  </a:cubicBezTo>
                  <a:lnTo>
                    <a:pt x="652" y="776"/>
                  </a:lnTo>
                  <a:cubicBezTo>
                    <a:pt x="652" y="769"/>
                    <a:pt x="655" y="762"/>
                    <a:pt x="656" y="757"/>
                  </a:cubicBezTo>
                  <a:lnTo>
                    <a:pt x="656" y="757"/>
                  </a:lnTo>
                  <a:cubicBezTo>
                    <a:pt x="660" y="748"/>
                    <a:pt x="663" y="739"/>
                    <a:pt x="665" y="730"/>
                  </a:cubicBezTo>
                  <a:lnTo>
                    <a:pt x="665" y="730"/>
                  </a:lnTo>
                  <a:cubicBezTo>
                    <a:pt x="667" y="723"/>
                    <a:pt x="669" y="717"/>
                    <a:pt x="672" y="707"/>
                  </a:cubicBezTo>
                  <a:lnTo>
                    <a:pt x="672" y="707"/>
                  </a:lnTo>
                  <a:cubicBezTo>
                    <a:pt x="672" y="703"/>
                    <a:pt x="673" y="701"/>
                    <a:pt x="676" y="695"/>
                  </a:cubicBezTo>
                  <a:lnTo>
                    <a:pt x="676" y="695"/>
                  </a:lnTo>
                  <a:cubicBezTo>
                    <a:pt x="679" y="684"/>
                    <a:pt x="680" y="674"/>
                    <a:pt x="685" y="662"/>
                  </a:cubicBezTo>
                  <a:lnTo>
                    <a:pt x="685" y="662"/>
                  </a:lnTo>
                  <a:cubicBezTo>
                    <a:pt x="689" y="650"/>
                    <a:pt x="691" y="636"/>
                    <a:pt x="694" y="624"/>
                  </a:cubicBezTo>
                  <a:lnTo>
                    <a:pt x="694" y="624"/>
                  </a:lnTo>
                  <a:cubicBezTo>
                    <a:pt x="696" y="608"/>
                    <a:pt x="699" y="593"/>
                    <a:pt x="698" y="578"/>
                  </a:cubicBezTo>
                  <a:lnTo>
                    <a:pt x="698" y="578"/>
                  </a:lnTo>
                  <a:cubicBezTo>
                    <a:pt x="696" y="565"/>
                    <a:pt x="694" y="554"/>
                    <a:pt x="689" y="542"/>
                  </a:cubicBezTo>
                  <a:lnTo>
                    <a:pt x="689" y="542"/>
                  </a:lnTo>
                  <a:cubicBezTo>
                    <a:pt x="685" y="529"/>
                    <a:pt x="679" y="515"/>
                    <a:pt x="667" y="506"/>
                  </a:cubicBezTo>
                  <a:lnTo>
                    <a:pt x="667" y="506"/>
                  </a:lnTo>
                  <a:cubicBezTo>
                    <a:pt x="663" y="502"/>
                    <a:pt x="659" y="499"/>
                    <a:pt x="655" y="497"/>
                  </a:cubicBezTo>
                  <a:lnTo>
                    <a:pt x="655" y="497"/>
                  </a:lnTo>
                  <a:cubicBezTo>
                    <a:pt x="649" y="493"/>
                    <a:pt x="643" y="490"/>
                    <a:pt x="637" y="489"/>
                  </a:cubicBezTo>
                  <a:lnTo>
                    <a:pt x="637" y="489"/>
                  </a:lnTo>
                  <a:cubicBezTo>
                    <a:pt x="625" y="485"/>
                    <a:pt x="612" y="485"/>
                    <a:pt x="598" y="485"/>
                  </a:cubicBezTo>
                  <a:lnTo>
                    <a:pt x="598" y="485"/>
                  </a:lnTo>
                  <a:cubicBezTo>
                    <a:pt x="583" y="486"/>
                    <a:pt x="566" y="490"/>
                    <a:pt x="553" y="499"/>
                  </a:cubicBezTo>
                  <a:lnTo>
                    <a:pt x="553" y="499"/>
                  </a:lnTo>
                  <a:cubicBezTo>
                    <a:pt x="549" y="501"/>
                    <a:pt x="545" y="502"/>
                    <a:pt x="541" y="506"/>
                  </a:cubicBezTo>
                  <a:lnTo>
                    <a:pt x="541" y="506"/>
                  </a:lnTo>
                  <a:cubicBezTo>
                    <a:pt x="533" y="513"/>
                    <a:pt x="524" y="521"/>
                    <a:pt x="516" y="530"/>
                  </a:cubicBezTo>
                  <a:lnTo>
                    <a:pt x="516" y="530"/>
                  </a:lnTo>
                  <a:cubicBezTo>
                    <a:pt x="512" y="536"/>
                    <a:pt x="508" y="542"/>
                    <a:pt x="503" y="546"/>
                  </a:cubicBezTo>
                  <a:lnTo>
                    <a:pt x="503" y="546"/>
                  </a:lnTo>
                  <a:cubicBezTo>
                    <a:pt x="492" y="566"/>
                    <a:pt x="486" y="588"/>
                    <a:pt x="480" y="608"/>
                  </a:cubicBezTo>
                  <a:lnTo>
                    <a:pt x="480" y="608"/>
                  </a:lnTo>
                  <a:cubicBezTo>
                    <a:pt x="479" y="621"/>
                    <a:pt x="476" y="633"/>
                    <a:pt x="476" y="647"/>
                  </a:cubicBezTo>
                  <a:lnTo>
                    <a:pt x="476" y="647"/>
                  </a:lnTo>
                  <a:cubicBezTo>
                    <a:pt x="476" y="656"/>
                    <a:pt x="476" y="667"/>
                    <a:pt x="476" y="679"/>
                  </a:cubicBezTo>
                  <a:lnTo>
                    <a:pt x="476" y="679"/>
                  </a:lnTo>
                  <a:cubicBezTo>
                    <a:pt x="479" y="690"/>
                    <a:pt x="479" y="701"/>
                    <a:pt x="480" y="713"/>
                  </a:cubicBezTo>
                  <a:lnTo>
                    <a:pt x="480" y="713"/>
                  </a:lnTo>
                  <a:cubicBezTo>
                    <a:pt x="484" y="726"/>
                    <a:pt x="490" y="743"/>
                    <a:pt x="494" y="758"/>
                  </a:cubicBezTo>
                  <a:lnTo>
                    <a:pt x="494" y="758"/>
                  </a:lnTo>
                  <a:cubicBezTo>
                    <a:pt x="495" y="758"/>
                    <a:pt x="496" y="758"/>
                    <a:pt x="496" y="761"/>
                  </a:cubicBezTo>
                  <a:lnTo>
                    <a:pt x="496" y="761"/>
                  </a:lnTo>
                  <a:cubicBezTo>
                    <a:pt x="498" y="762"/>
                    <a:pt x="498" y="765"/>
                    <a:pt x="496" y="768"/>
                  </a:cubicBezTo>
                  <a:lnTo>
                    <a:pt x="496" y="769"/>
                  </a:lnTo>
                  <a:lnTo>
                    <a:pt x="496" y="769"/>
                  </a:lnTo>
                  <a:cubicBezTo>
                    <a:pt x="495" y="772"/>
                    <a:pt x="494" y="774"/>
                    <a:pt x="494" y="776"/>
                  </a:cubicBezTo>
                  <a:lnTo>
                    <a:pt x="494" y="776"/>
                  </a:lnTo>
                  <a:cubicBezTo>
                    <a:pt x="494" y="780"/>
                    <a:pt x="492" y="785"/>
                    <a:pt x="492" y="789"/>
                  </a:cubicBezTo>
                  <a:lnTo>
                    <a:pt x="492" y="789"/>
                  </a:lnTo>
                  <a:cubicBezTo>
                    <a:pt x="490" y="789"/>
                    <a:pt x="490" y="792"/>
                    <a:pt x="490" y="793"/>
                  </a:cubicBezTo>
                  <a:lnTo>
                    <a:pt x="490" y="793"/>
                  </a:lnTo>
                  <a:cubicBezTo>
                    <a:pt x="490" y="797"/>
                    <a:pt x="490" y="800"/>
                    <a:pt x="488" y="804"/>
                  </a:cubicBezTo>
                  <a:lnTo>
                    <a:pt x="488" y="804"/>
                  </a:lnTo>
                  <a:cubicBezTo>
                    <a:pt x="487" y="807"/>
                    <a:pt x="487" y="811"/>
                    <a:pt x="487" y="811"/>
                  </a:cubicBezTo>
                  <a:lnTo>
                    <a:pt x="487" y="811"/>
                  </a:lnTo>
                  <a:cubicBezTo>
                    <a:pt x="487" y="811"/>
                    <a:pt x="487" y="812"/>
                    <a:pt x="486" y="812"/>
                  </a:cubicBezTo>
                  <a:lnTo>
                    <a:pt x="486" y="819"/>
                  </a:lnTo>
                  <a:lnTo>
                    <a:pt x="486" y="819"/>
                  </a:lnTo>
                  <a:cubicBezTo>
                    <a:pt x="484" y="820"/>
                    <a:pt x="483" y="823"/>
                    <a:pt x="483" y="825"/>
                  </a:cubicBezTo>
                  <a:lnTo>
                    <a:pt x="483" y="825"/>
                  </a:lnTo>
                  <a:cubicBezTo>
                    <a:pt x="482" y="827"/>
                    <a:pt x="482" y="829"/>
                    <a:pt x="482" y="831"/>
                  </a:cubicBezTo>
                  <a:lnTo>
                    <a:pt x="482" y="831"/>
                  </a:lnTo>
                  <a:cubicBezTo>
                    <a:pt x="480" y="836"/>
                    <a:pt x="479" y="843"/>
                    <a:pt x="476" y="848"/>
                  </a:cubicBezTo>
                  <a:lnTo>
                    <a:pt x="476" y="848"/>
                  </a:lnTo>
                  <a:cubicBezTo>
                    <a:pt x="476" y="849"/>
                    <a:pt x="475" y="852"/>
                    <a:pt x="476" y="854"/>
                  </a:cubicBezTo>
                  <a:lnTo>
                    <a:pt x="476" y="854"/>
                  </a:lnTo>
                  <a:cubicBezTo>
                    <a:pt x="476" y="854"/>
                    <a:pt x="476" y="854"/>
                    <a:pt x="476" y="856"/>
                  </a:cubicBezTo>
                  <a:lnTo>
                    <a:pt x="476" y="856"/>
                  </a:lnTo>
                  <a:cubicBezTo>
                    <a:pt x="476" y="856"/>
                    <a:pt x="475" y="858"/>
                    <a:pt x="475" y="860"/>
                  </a:cubicBezTo>
                  <a:lnTo>
                    <a:pt x="475" y="860"/>
                  </a:lnTo>
                  <a:cubicBezTo>
                    <a:pt x="475" y="862"/>
                    <a:pt x="475" y="864"/>
                    <a:pt x="473" y="866"/>
                  </a:cubicBezTo>
                  <a:lnTo>
                    <a:pt x="473" y="866"/>
                  </a:lnTo>
                  <a:cubicBezTo>
                    <a:pt x="472" y="867"/>
                    <a:pt x="472" y="870"/>
                    <a:pt x="471" y="870"/>
                  </a:cubicBezTo>
                  <a:lnTo>
                    <a:pt x="471" y="871"/>
                  </a:lnTo>
                  <a:lnTo>
                    <a:pt x="471" y="876"/>
                  </a:lnTo>
                  <a:lnTo>
                    <a:pt x="471" y="876"/>
                  </a:lnTo>
                  <a:cubicBezTo>
                    <a:pt x="471" y="878"/>
                    <a:pt x="471" y="878"/>
                    <a:pt x="471" y="879"/>
                  </a:cubicBezTo>
                  <a:lnTo>
                    <a:pt x="471" y="879"/>
                  </a:lnTo>
                  <a:cubicBezTo>
                    <a:pt x="469" y="879"/>
                    <a:pt x="469" y="880"/>
                    <a:pt x="469" y="883"/>
                  </a:cubicBezTo>
                  <a:lnTo>
                    <a:pt x="469" y="883"/>
                  </a:lnTo>
                  <a:cubicBezTo>
                    <a:pt x="469" y="887"/>
                    <a:pt x="467" y="888"/>
                    <a:pt x="467" y="892"/>
                  </a:cubicBezTo>
                  <a:lnTo>
                    <a:pt x="467" y="892"/>
                  </a:lnTo>
                  <a:lnTo>
                    <a:pt x="467" y="894"/>
                  </a:lnTo>
                  <a:lnTo>
                    <a:pt x="467" y="894"/>
                  </a:lnTo>
                  <a:cubicBezTo>
                    <a:pt x="465" y="896"/>
                    <a:pt x="465" y="900"/>
                    <a:pt x="465" y="902"/>
                  </a:cubicBezTo>
                  <a:lnTo>
                    <a:pt x="465" y="904"/>
                  </a:lnTo>
                  <a:lnTo>
                    <a:pt x="465" y="904"/>
                  </a:lnTo>
                  <a:cubicBezTo>
                    <a:pt x="463" y="914"/>
                    <a:pt x="460" y="923"/>
                    <a:pt x="457" y="933"/>
                  </a:cubicBezTo>
                  <a:lnTo>
                    <a:pt x="457" y="933"/>
                  </a:lnTo>
                  <a:cubicBezTo>
                    <a:pt x="456" y="939"/>
                    <a:pt x="453" y="949"/>
                    <a:pt x="452" y="958"/>
                  </a:cubicBezTo>
                  <a:lnTo>
                    <a:pt x="452" y="958"/>
                  </a:lnTo>
                  <a:cubicBezTo>
                    <a:pt x="451" y="965"/>
                    <a:pt x="448" y="973"/>
                    <a:pt x="447" y="980"/>
                  </a:cubicBezTo>
                  <a:lnTo>
                    <a:pt x="447" y="980"/>
                  </a:lnTo>
                  <a:cubicBezTo>
                    <a:pt x="445" y="984"/>
                    <a:pt x="444" y="988"/>
                    <a:pt x="443" y="994"/>
                  </a:cubicBezTo>
                  <a:lnTo>
                    <a:pt x="443" y="994"/>
                  </a:lnTo>
                  <a:cubicBezTo>
                    <a:pt x="443" y="997"/>
                    <a:pt x="443" y="1000"/>
                    <a:pt x="443" y="1001"/>
                  </a:cubicBezTo>
                  <a:lnTo>
                    <a:pt x="443" y="1001"/>
                  </a:lnTo>
                  <a:cubicBezTo>
                    <a:pt x="439" y="1012"/>
                    <a:pt x="437" y="1023"/>
                    <a:pt x="435" y="1033"/>
                  </a:cubicBezTo>
                  <a:lnTo>
                    <a:pt x="435" y="1033"/>
                  </a:lnTo>
                  <a:cubicBezTo>
                    <a:pt x="431" y="1044"/>
                    <a:pt x="429" y="1053"/>
                    <a:pt x="427" y="1064"/>
                  </a:cubicBezTo>
                  <a:lnTo>
                    <a:pt x="427" y="1064"/>
                  </a:lnTo>
                  <a:cubicBezTo>
                    <a:pt x="424" y="1075"/>
                    <a:pt x="421" y="1088"/>
                    <a:pt x="417" y="1100"/>
                  </a:cubicBezTo>
                  <a:lnTo>
                    <a:pt x="417" y="1100"/>
                  </a:lnTo>
                  <a:cubicBezTo>
                    <a:pt x="416" y="1111"/>
                    <a:pt x="413" y="1120"/>
                    <a:pt x="410" y="1133"/>
                  </a:cubicBezTo>
                  <a:lnTo>
                    <a:pt x="410" y="1133"/>
                  </a:lnTo>
                  <a:cubicBezTo>
                    <a:pt x="409" y="1137"/>
                    <a:pt x="408" y="1143"/>
                    <a:pt x="408" y="1150"/>
                  </a:cubicBezTo>
                  <a:lnTo>
                    <a:pt x="408" y="1150"/>
                  </a:lnTo>
                  <a:cubicBezTo>
                    <a:pt x="404" y="1158"/>
                    <a:pt x="404" y="1167"/>
                    <a:pt x="404" y="1177"/>
                  </a:cubicBezTo>
                  <a:lnTo>
                    <a:pt x="404" y="1177"/>
                  </a:lnTo>
                  <a:cubicBezTo>
                    <a:pt x="401" y="1189"/>
                    <a:pt x="401" y="1197"/>
                    <a:pt x="401" y="1208"/>
                  </a:cubicBezTo>
                  <a:lnTo>
                    <a:pt x="401" y="1208"/>
                  </a:lnTo>
                  <a:cubicBezTo>
                    <a:pt x="400" y="1217"/>
                    <a:pt x="398" y="1230"/>
                    <a:pt x="398" y="1240"/>
                  </a:cubicBezTo>
                  <a:lnTo>
                    <a:pt x="398" y="1240"/>
                  </a:lnTo>
                  <a:cubicBezTo>
                    <a:pt x="398" y="1249"/>
                    <a:pt x="398" y="1257"/>
                    <a:pt x="398" y="1267"/>
                  </a:cubicBezTo>
                  <a:lnTo>
                    <a:pt x="398" y="1267"/>
                  </a:lnTo>
                  <a:cubicBezTo>
                    <a:pt x="400" y="1271"/>
                    <a:pt x="398" y="1275"/>
                    <a:pt x="400" y="1279"/>
                  </a:cubicBezTo>
                  <a:lnTo>
                    <a:pt x="400" y="1279"/>
                  </a:lnTo>
                  <a:cubicBezTo>
                    <a:pt x="400" y="1280"/>
                    <a:pt x="398" y="1283"/>
                    <a:pt x="396" y="1280"/>
                  </a:cubicBezTo>
                  <a:lnTo>
                    <a:pt x="396" y="1280"/>
                  </a:lnTo>
                  <a:cubicBezTo>
                    <a:pt x="390" y="1277"/>
                    <a:pt x="385" y="1276"/>
                    <a:pt x="381" y="1272"/>
                  </a:cubicBezTo>
                  <a:lnTo>
                    <a:pt x="381" y="1272"/>
                  </a:lnTo>
                  <a:cubicBezTo>
                    <a:pt x="372" y="1269"/>
                    <a:pt x="362" y="1263"/>
                    <a:pt x="351" y="1259"/>
                  </a:cubicBezTo>
                  <a:lnTo>
                    <a:pt x="351" y="1259"/>
                  </a:lnTo>
                  <a:cubicBezTo>
                    <a:pt x="347" y="1256"/>
                    <a:pt x="343" y="1253"/>
                    <a:pt x="338" y="1251"/>
                  </a:cubicBezTo>
                  <a:lnTo>
                    <a:pt x="338" y="1251"/>
                  </a:lnTo>
                  <a:cubicBezTo>
                    <a:pt x="330" y="1248"/>
                    <a:pt x="325" y="1243"/>
                    <a:pt x="317" y="1237"/>
                  </a:cubicBezTo>
                  <a:lnTo>
                    <a:pt x="317" y="1237"/>
                  </a:lnTo>
                  <a:cubicBezTo>
                    <a:pt x="311" y="1234"/>
                    <a:pt x="307" y="1232"/>
                    <a:pt x="302" y="1229"/>
                  </a:cubicBezTo>
                  <a:lnTo>
                    <a:pt x="302" y="1229"/>
                  </a:lnTo>
                  <a:cubicBezTo>
                    <a:pt x="298" y="1226"/>
                    <a:pt x="294" y="1224"/>
                    <a:pt x="290" y="1220"/>
                  </a:cubicBezTo>
                  <a:lnTo>
                    <a:pt x="290" y="1220"/>
                  </a:lnTo>
                  <a:cubicBezTo>
                    <a:pt x="283" y="1216"/>
                    <a:pt x="276" y="1209"/>
                    <a:pt x="271" y="1206"/>
                  </a:cubicBezTo>
                  <a:lnTo>
                    <a:pt x="271" y="1206"/>
                  </a:lnTo>
                  <a:cubicBezTo>
                    <a:pt x="263" y="1201"/>
                    <a:pt x="255" y="1194"/>
                    <a:pt x="247" y="1189"/>
                  </a:cubicBezTo>
                  <a:lnTo>
                    <a:pt x="247" y="1189"/>
                  </a:lnTo>
                  <a:cubicBezTo>
                    <a:pt x="239" y="1181"/>
                    <a:pt x="229" y="1174"/>
                    <a:pt x="221" y="1165"/>
                  </a:cubicBezTo>
                  <a:lnTo>
                    <a:pt x="221" y="1165"/>
                  </a:lnTo>
                  <a:cubicBezTo>
                    <a:pt x="217" y="1162"/>
                    <a:pt x="213" y="1158"/>
                    <a:pt x="209" y="1154"/>
                  </a:cubicBezTo>
                  <a:lnTo>
                    <a:pt x="209" y="1154"/>
                  </a:lnTo>
                  <a:cubicBezTo>
                    <a:pt x="207" y="1150"/>
                    <a:pt x="203" y="1149"/>
                    <a:pt x="200" y="1145"/>
                  </a:cubicBezTo>
                  <a:lnTo>
                    <a:pt x="200" y="1145"/>
                  </a:lnTo>
                  <a:cubicBezTo>
                    <a:pt x="200" y="1143"/>
                    <a:pt x="198" y="1143"/>
                    <a:pt x="197" y="1145"/>
                  </a:cubicBezTo>
                  <a:lnTo>
                    <a:pt x="197" y="1143"/>
                  </a:lnTo>
                  <a:lnTo>
                    <a:pt x="197" y="1143"/>
                  </a:lnTo>
                  <a:cubicBezTo>
                    <a:pt x="194" y="1141"/>
                    <a:pt x="190" y="1137"/>
                    <a:pt x="188" y="1134"/>
                  </a:cubicBezTo>
                  <a:lnTo>
                    <a:pt x="188" y="1134"/>
                  </a:lnTo>
                  <a:cubicBezTo>
                    <a:pt x="185" y="1131"/>
                    <a:pt x="181" y="1127"/>
                    <a:pt x="180" y="1124"/>
                  </a:cubicBezTo>
                  <a:lnTo>
                    <a:pt x="180" y="1124"/>
                  </a:lnTo>
                  <a:cubicBezTo>
                    <a:pt x="180" y="1124"/>
                    <a:pt x="180" y="1123"/>
                    <a:pt x="178" y="1122"/>
                  </a:cubicBezTo>
                  <a:lnTo>
                    <a:pt x="178" y="1122"/>
                  </a:lnTo>
                  <a:cubicBezTo>
                    <a:pt x="173" y="1118"/>
                    <a:pt x="168" y="1112"/>
                    <a:pt x="165" y="1107"/>
                  </a:cubicBezTo>
                  <a:lnTo>
                    <a:pt x="165" y="1107"/>
                  </a:lnTo>
                  <a:cubicBezTo>
                    <a:pt x="160" y="1102"/>
                    <a:pt x="154" y="1098"/>
                    <a:pt x="152" y="1092"/>
                  </a:cubicBezTo>
                  <a:lnTo>
                    <a:pt x="152" y="1092"/>
                  </a:lnTo>
                  <a:cubicBezTo>
                    <a:pt x="150" y="1091"/>
                    <a:pt x="149" y="1090"/>
                    <a:pt x="147" y="1088"/>
                  </a:cubicBezTo>
                  <a:lnTo>
                    <a:pt x="147" y="1088"/>
                  </a:lnTo>
                  <a:cubicBezTo>
                    <a:pt x="145" y="1086"/>
                    <a:pt x="143" y="1082"/>
                    <a:pt x="141" y="1078"/>
                  </a:cubicBezTo>
                  <a:lnTo>
                    <a:pt x="141" y="1078"/>
                  </a:lnTo>
                  <a:cubicBezTo>
                    <a:pt x="135" y="1074"/>
                    <a:pt x="133" y="1069"/>
                    <a:pt x="130" y="1065"/>
                  </a:cubicBezTo>
                  <a:lnTo>
                    <a:pt x="130" y="1065"/>
                  </a:lnTo>
                  <a:cubicBezTo>
                    <a:pt x="130" y="1064"/>
                    <a:pt x="129" y="1063"/>
                    <a:pt x="129" y="1060"/>
                  </a:cubicBezTo>
                  <a:lnTo>
                    <a:pt x="129" y="1060"/>
                  </a:lnTo>
                  <a:cubicBezTo>
                    <a:pt x="127" y="1060"/>
                    <a:pt x="126" y="1059"/>
                    <a:pt x="126" y="1057"/>
                  </a:cubicBezTo>
                  <a:lnTo>
                    <a:pt x="126" y="1057"/>
                  </a:lnTo>
                  <a:cubicBezTo>
                    <a:pt x="122" y="1055"/>
                    <a:pt x="121" y="1049"/>
                    <a:pt x="118" y="1047"/>
                  </a:cubicBezTo>
                  <a:lnTo>
                    <a:pt x="118" y="1047"/>
                  </a:lnTo>
                  <a:cubicBezTo>
                    <a:pt x="117" y="1047"/>
                    <a:pt x="117" y="1044"/>
                    <a:pt x="117" y="1044"/>
                  </a:cubicBezTo>
                  <a:lnTo>
                    <a:pt x="117" y="1044"/>
                  </a:lnTo>
                  <a:cubicBezTo>
                    <a:pt x="117" y="1043"/>
                    <a:pt x="115" y="1043"/>
                    <a:pt x="114" y="1041"/>
                  </a:cubicBezTo>
                  <a:lnTo>
                    <a:pt x="114" y="1041"/>
                  </a:lnTo>
                  <a:cubicBezTo>
                    <a:pt x="111" y="1039"/>
                    <a:pt x="109" y="1033"/>
                    <a:pt x="106" y="1031"/>
                  </a:cubicBezTo>
                  <a:lnTo>
                    <a:pt x="106" y="1031"/>
                  </a:lnTo>
                  <a:cubicBezTo>
                    <a:pt x="103" y="1027"/>
                    <a:pt x="102" y="1023"/>
                    <a:pt x="99" y="1020"/>
                  </a:cubicBezTo>
                  <a:lnTo>
                    <a:pt x="99" y="1020"/>
                  </a:lnTo>
                  <a:cubicBezTo>
                    <a:pt x="99" y="1019"/>
                    <a:pt x="99" y="1016"/>
                    <a:pt x="99" y="1016"/>
                  </a:cubicBezTo>
                  <a:lnTo>
                    <a:pt x="99" y="1016"/>
                  </a:lnTo>
                  <a:cubicBezTo>
                    <a:pt x="95" y="1014"/>
                    <a:pt x="94" y="1008"/>
                    <a:pt x="91" y="1005"/>
                  </a:cubicBezTo>
                  <a:lnTo>
                    <a:pt x="91" y="1005"/>
                  </a:lnTo>
                  <a:cubicBezTo>
                    <a:pt x="88" y="1001"/>
                    <a:pt x="86" y="997"/>
                    <a:pt x="83" y="992"/>
                  </a:cubicBezTo>
                  <a:lnTo>
                    <a:pt x="83" y="992"/>
                  </a:lnTo>
                  <a:cubicBezTo>
                    <a:pt x="82" y="988"/>
                    <a:pt x="80" y="985"/>
                    <a:pt x="79" y="984"/>
                  </a:cubicBezTo>
                  <a:lnTo>
                    <a:pt x="79" y="984"/>
                  </a:lnTo>
                  <a:cubicBezTo>
                    <a:pt x="79" y="981"/>
                    <a:pt x="78" y="981"/>
                    <a:pt x="76" y="980"/>
                  </a:cubicBezTo>
                  <a:lnTo>
                    <a:pt x="76" y="980"/>
                  </a:lnTo>
                  <a:cubicBezTo>
                    <a:pt x="74" y="974"/>
                    <a:pt x="71" y="968"/>
                    <a:pt x="68" y="962"/>
                  </a:cubicBezTo>
                  <a:lnTo>
                    <a:pt x="68" y="962"/>
                  </a:lnTo>
                  <a:cubicBezTo>
                    <a:pt x="67" y="961"/>
                    <a:pt x="67" y="958"/>
                    <a:pt x="66" y="958"/>
                  </a:cubicBezTo>
                  <a:lnTo>
                    <a:pt x="66" y="958"/>
                  </a:lnTo>
                  <a:cubicBezTo>
                    <a:pt x="64" y="957"/>
                    <a:pt x="64" y="954"/>
                    <a:pt x="64" y="953"/>
                  </a:cubicBezTo>
                  <a:lnTo>
                    <a:pt x="64" y="953"/>
                  </a:lnTo>
                  <a:cubicBezTo>
                    <a:pt x="64" y="951"/>
                    <a:pt x="60" y="949"/>
                    <a:pt x="60" y="947"/>
                  </a:cubicBezTo>
                  <a:lnTo>
                    <a:pt x="60" y="947"/>
                  </a:lnTo>
                  <a:cubicBezTo>
                    <a:pt x="60" y="946"/>
                    <a:pt x="59" y="945"/>
                    <a:pt x="59" y="942"/>
                  </a:cubicBezTo>
                  <a:lnTo>
                    <a:pt x="59" y="942"/>
                  </a:lnTo>
                  <a:cubicBezTo>
                    <a:pt x="58" y="939"/>
                    <a:pt x="58" y="938"/>
                    <a:pt x="58" y="938"/>
                  </a:cubicBezTo>
                  <a:lnTo>
                    <a:pt x="58" y="938"/>
                  </a:lnTo>
                  <a:cubicBezTo>
                    <a:pt x="55" y="934"/>
                    <a:pt x="52" y="930"/>
                    <a:pt x="52" y="926"/>
                  </a:cubicBezTo>
                  <a:lnTo>
                    <a:pt x="52" y="926"/>
                  </a:lnTo>
                  <a:cubicBezTo>
                    <a:pt x="52" y="925"/>
                    <a:pt x="51" y="925"/>
                    <a:pt x="51" y="923"/>
                  </a:cubicBezTo>
                  <a:lnTo>
                    <a:pt x="51" y="923"/>
                  </a:lnTo>
                  <a:cubicBezTo>
                    <a:pt x="50" y="922"/>
                    <a:pt x="50" y="921"/>
                    <a:pt x="50" y="921"/>
                  </a:cubicBezTo>
                  <a:lnTo>
                    <a:pt x="50" y="921"/>
                  </a:lnTo>
                  <a:cubicBezTo>
                    <a:pt x="50" y="919"/>
                    <a:pt x="50" y="918"/>
                    <a:pt x="50" y="918"/>
                  </a:cubicBezTo>
                  <a:lnTo>
                    <a:pt x="50" y="918"/>
                  </a:lnTo>
                  <a:lnTo>
                    <a:pt x="50" y="918"/>
                  </a:lnTo>
                  <a:cubicBezTo>
                    <a:pt x="47" y="915"/>
                    <a:pt x="47" y="911"/>
                    <a:pt x="43" y="907"/>
                  </a:cubicBezTo>
                  <a:lnTo>
                    <a:pt x="43" y="907"/>
                  </a:lnTo>
                  <a:cubicBezTo>
                    <a:pt x="43" y="906"/>
                    <a:pt x="46" y="904"/>
                    <a:pt x="43" y="906"/>
                  </a:cubicBezTo>
                  <a:lnTo>
                    <a:pt x="43" y="904"/>
                  </a:lnTo>
                  <a:lnTo>
                    <a:pt x="43" y="904"/>
                  </a:lnTo>
                  <a:cubicBezTo>
                    <a:pt x="43" y="902"/>
                    <a:pt x="43" y="899"/>
                    <a:pt x="39" y="896"/>
                  </a:cubicBezTo>
                  <a:lnTo>
                    <a:pt x="39" y="896"/>
                  </a:lnTo>
                  <a:lnTo>
                    <a:pt x="39" y="896"/>
                  </a:lnTo>
                  <a:cubicBezTo>
                    <a:pt x="39" y="894"/>
                    <a:pt x="39" y="894"/>
                    <a:pt x="39" y="892"/>
                  </a:cubicBezTo>
                  <a:lnTo>
                    <a:pt x="39" y="892"/>
                  </a:lnTo>
                  <a:cubicBezTo>
                    <a:pt x="37" y="892"/>
                    <a:pt x="37" y="891"/>
                    <a:pt x="37" y="888"/>
                  </a:cubicBezTo>
                  <a:lnTo>
                    <a:pt x="37" y="888"/>
                  </a:lnTo>
                  <a:cubicBezTo>
                    <a:pt x="37" y="888"/>
                    <a:pt x="37" y="887"/>
                    <a:pt x="36" y="887"/>
                  </a:cubicBezTo>
                  <a:lnTo>
                    <a:pt x="36" y="887"/>
                  </a:lnTo>
                  <a:cubicBezTo>
                    <a:pt x="36" y="884"/>
                    <a:pt x="35" y="883"/>
                    <a:pt x="35" y="880"/>
                  </a:cubicBezTo>
                  <a:lnTo>
                    <a:pt x="35" y="880"/>
                  </a:lnTo>
                  <a:cubicBezTo>
                    <a:pt x="35" y="879"/>
                    <a:pt x="35" y="878"/>
                    <a:pt x="32" y="878"/>
                  </a:cubicBezTo>
                  <a:lnTo>
                    <a:pt x="32" y="878"/>
                  </a:lnTo>
                  <a:cubicBezTo>
                    <a:pt x="31" y="876"/>
                    <a:pt x="31" y="874"/>
                    <a:pt x="31" y="871"/>
                  </a:cubicBezTo>
                  <a:lnTo>
                    <a:pt x="31" y="871"/>
                  </a:lnTo>
                  <a:cubicBezTo>
                    <a:pt x="31" y="871"/>
                    <a:pt x="31" y="870"/>
                    <a:pt x="29" y="870"/>
                  </a:cubicBezTo>
                  <a:lnTo>
                    <a:pt x="29" y="870"/>
                  </a:lnTo>
                  <a:cubicBezTo>
                    <a:pt x="29" y="867"/>
                    <a:pt x="29" y="867"/>
                    <a:pt x="29" y="866"/>
                  </a:cubicBezTo>
                  <a:lnTo>
                    <a:pt x="29" y="866"/>
                  </a:lnTo>
                  <a:cubicBezTo>
                    <a:pt x="29" y="864"/>
                    <a:pt x="29" y="862"/>
                    <a:pt x="28" y="862"/>
                  </a:cubicBezTo>
                  <a:lnTo>
                    <a:pt x="28" y="862"/>
                  </a:lnTo>
                  <a:cubicBezTo>
                    <a:pt x="27" y="860"/>
                    <a:pt x="27" y="858"/>
                    <a:pt x="25" y="856"/>
                  </a:cubicBezTo>
                  <a:lnTo>
                    <a:pt x="25" y="856"/>
                  </a:lnTo>
                  <a:cubicBezTo>
                    <a:pt x="25" y="854"/>
                    <a:pt x="25" y="854"/>
                    <a:pt x="25" y="852"/>
                  </a:cubicBezTo>
                  <a:lnTo>
                    <a:pt x="25" y="852"/>
                  </a:lnTo>
                  <a:cubicBezTo>
                    <a:pt x="24" y="848"/>
                    <a:pt x="24" y="844"/>
                    <a:pt x="23" y="843"/>
                  </a:cubicBezTo>
                  <a:lnTo>
                    <a:pt x="23" y="843"/>
                  </a:lnTo>
                  <a:cubicBezTo>
                    <a:pt x="23" y="841"/>
                    <a:pt x="23" y="839"/>
                    <a:pt x="21" y="839"/>
                  </a:cubicBezTo>
                  <a:lnTo>
                    <a:pt x="21" y="839"/>
                  </a:lnTo>
                  <a:cubicBezTo>
                    <a:pt x="21" y="836"/>
                    <a:pt x="20" y="833"/>
                    <a:pt x="20" y="833"/>
                  </a:cubicBezTo>
                  <a:lnTo>
                    <a:pt x="20" y="833"/>
                  </a:lnTo>
                  <a:cubicBezTo>
                    <a:pt x="20" y="829"/>
                    <a:pt x="19" y="827"/>
                    <a:pt x="17" y="824"/>
                  </a:cubicBezTo>
                  <a:lnTo>
                    <a:pt x="17" y="824"/>
                  </a:lnTo>
                  <a:cubicBezTo>
                    <a:pt x="16" y="820"/>
                    <a:pt x="16" y="816"/>
                    <a:pt x="15" y="811"/>
                  </a:cubicBezTo>
                  <a:lnTo>
                    <a:pt x="15" y="811"/>
                  </a:lnTo>
                  <a:cubicBezTo>
                    <a:pt x="16" y="811"/>
                    <a:pt x="13" y="808"/>
                    <a:pt x="13" y="807"/>
                  </a:cubicBezTo>
                  <a:lnTo>
                    <a:pt x="13" y="801"/>
                  </a:lnTo>
                  <a:lnTo>
                    <a:pt x="13" y="801"/>
                  </a:lnTo>
                  <a:cubicBezTo>
                    <a:pt x="13" y="801"/>
                    <a:pt x="13" y="800"/>
                    <a:pt x="13" y="799"/>
                  </a:cubicBezTo>
                  <a:lnTo>
                    <a:pt x="13" y="799"/>
                  </a:lnTo>
                  <a:cubicBezTo>
                    <a:pt x="12" y="797"/>
                    <a:pt x="11" y="793"/>
                    <a:pt x="11" y="790"/>
                  </a:cubicBezTo>
                  <a:lnTo>
                    <a:pt x="11" y="790"/>
                  </a:lnTo>
                  <a:cubicBezTo>
                    <a:pt x="11" y="789"/>
                    <a:pt x="11" y="788"/>
                    <a:pt x="11" y="785"/>
                  </a:cubicBezTo>
                  <a:lnTo>
                    <a:pt x="11" y="785"/>
                  </a:lnTo>
                  <a:cubicBezTo>
                    <a:pt x="8" y="778"/>
                    <a:pt x="8" y="772"/>
                    <a:pt x="7" y="765"/>
                  </a:cubicBezTo>
                  <a:lnTo>
                    <a:pt x="7" y="761"/>
                  </a:lnTo>
                  <a:lnTo>
                    <a:pt x="7" y="761"/>
                  </a:lnTo>
                  <a:cubicBezTo>
                    <a:pt x="5" y="758"/>
                    <a:pt x="5" y="758"/>
                    <a:pt x="5" y="757"/>
                  </a:cubicBezTo>
                  <a:lnTo>
                    <a:pt x="5" y="757"/>
                  </a:lnTo>
                  <a:cubicBezTo>
                    <a:pt x="7" y="756"/>
                    <a:pt x="5" y="752"/>
                    <a:pt x="4" y="752"/>
                  </a:cubicBezTo>
                  <a:lnTo>
                    <a:pt x="4" y="743"/>
                  </a:lnTo>
                  <a:lnTo>
                    <a:pt x="4" y="743"/>
                  </a:lnTo>
                  <a:cubicBezTo>
                    <a:pt x="3" y="742"/>
                    <a:pt x="4" y="742"/>
                    <a:pt x="3" y="739"/>
                  </a:cubicBezTo>
                  <a:lnTo>
                    <a:pt x="3" y="733"/>
                  </a:lnTo>
                  <a:lnTo>
                    <a:pt x="3" y="733"/>
                  </a:lnTo>
                  <a:cubicBezTo>
                    <a:pt x="3" y="733"/>
                    <a:pt x="3" y="733"/>
                    <a:pt x="3" y="731"/>
                  </a:cubicBezTo>
                  <a:lnTo>
                    <a:pt x="3" y="731"/>
                  </a:lnTo>
                  <a:cubicBezTo>
                    <a:pt x="3" y="729"/>
                    <a:pt x="3" y="726"/>
                    <a:pt x="3" y="725"/>
                  </a:cubicBezTo>
                  <a:lnTo>
                    <a:pt x="3" y="725"/>
                  </a:lnTo>
                  <a:cubicBezTo>
                    <a:pt x="3" y="725"/>
                    <a:pt x="3" y="725"/>
                    <a:pt x="3" y="723"/>
                  </a:cubicBezTo>
                  <a:lnTo>
                    <a:pt x="3" y="723"/>
                  </a:lnTo>
                  <a:cubicBezTo>
                    <a:pt x="3" y="722"/>
                    <a:pt x="3" y="721"/>
                    <a:pt x="1" y="721"/>
                  </a:cubicBezTo>
                  <a:lnTo>
                    <a:pt x="1" y="718"/>
                  </a:lnTo>
                  <a:lnTo>
                    <a:pt x="1" y="713"/>
                  </a:lnTo>
                  <a:lnTo>
                    <a:pt x="1" y="706"/>
                  </a:lnTo>
                  <a:lnTo>
                    <a:pt x="1" y="706"/>
                  </a:lnTo>
                  <a:cubicBezTo>
                    <a:pt x="3" y="702"/>
                    <a:pt x="1" y="701"/>
                    <a:pt x="1" y="698"/>
                  </a:cubicBezTo>
                  <a:lnTo>
                    <a:pt x="1" y="698"/>
                  </a:lnTo>
                  <a:cubicBezTo>
                    <a:pt x="1" y="686"/>
                    <a:pt x="1" y="676"/>
                    <a:pt x="0" y="667"/>
                  </a:cubicBezTo>
                  <a:lnTo>
                    <a:pt x="0" y="660"/>
                  </a:lnTo>
                  <a:lnTo>
                    <a:pt x="0" y="660"/>
                  </a:lnTo>
                  <a:cubicBezTo>
                    <a:pt x="1" y="654"/>
                    <a:pt x="1" y="648"/>
                    <a:pt x="1" y="640"/>
                  </a:cubicBezTo>
                  <a:lnTo>
                    <a:pt x="1" y="640"/>
                  </a:lnTo>
                  <a:cubicBezTo>
                    <a:pt x="1" y="636"/>
                    <a:pt x="1" y="631"/>
                    <a:pt x="1" y="628"/>
                  </a:cubicBezTo>
                  <a:lnTo>
                    <a:pt x="1" y="628"/>
                  </a:lnTo>
                  <a:cubicBezTo>
                    <a:pt x="1" y="625"/>
                    <a:pt x="3" y="624"/>
                    <a:pt x="1" y="621"/>
                  </a:cubicBezTo>
                  <a:lnTo>
                    <a:pt x="1" y="615"/>
                  </a:lnTo>
                  <a:lnTo>
                    <a:pt x="1" y="615"/>
                  </a:lnTo>
                  <a:cubicBezTo>
                    <a:pt x="3" y="613"/>
                    <a:pt x="3" y="611"/>
                    <a:pt x="3" y="609"/>
                  </a:cubicBezTo>
                  <a:lnTo>
                    <a:pt x="3" y="608"/>
                  </a:lnTo>
                  <a:lnTo>
                    <a:pt x="3" y="608"/>
                  </a:lnTo>
                  <a:cubicBezTo>
                    <a:pt x="3" y="607"/>
                    <a:pt x="3" y="607"/>
                    <a:pt x="3" y="604"/>
                  </a:cubicBezTo>
                  <a:lnTo>
                    <a:pt x="3" y="604"/>
                  </a:lnTo>
                  <a:cubicBezTo>
                    <a:pt x="3" y="601"/>
                    <a:pt x="3" y="599"/>
                    <a:pt x="4" y="595"/>
                  </a:cubicBezTo>
                  <a:lnTo>
                    <a:pt x="4" y="595"/>
                  </a:lnTo>
                  <a:cubicBezTo>
                    <a:pt x="4" y="593"/>
                    <a:pt x="4" y="589"/>
                    <a:pt x="5" y="584"/>
                  </a:cubicBezTo>
                  <a:lnTo>
                    <a:pt x="5" y="584"/>
                  </a:lnTo>
                  <a:cubicBezTo>
                    <a:pt x="8" y="583"/>
                    <a:pt x="5" y="580"/>
                    <a:pt x="7" y="578"/>
                  </a:cubicBezTo>
                  <a:lnTo>
                    <a:pt x="7" y="578"/>
                  </a:lnTo>
                  <a:cubicBezTo>
                    <a:pt x="8" y="560"/>
                    <a:pt x="12" y="542"/>
                    <a:pt x="15" y="526"/>
                  </a:cubicBezTo>
                  <a:lnTo>
                    <a:pt x="15" y="526"/>
                  </a:lnTo>
                  <a:cubicBezTo>
                    <a:pt x="17" y="513"/>
                    <a:pt x="21" y="499"/>
                    <a:pt x="25" y="487"/>
                  </a:cubicBezTo>
                  <a:lnTo>
                    <a:pt x="25" y="487"/>
                  </a:lnTo>
                  <a:cubicBezTo>
                    <a:pt x="25" y="485"/>
                    <a:pt x="25" y="481"/>
                    <a:pt x="27" y="478"/>
                  </a:cubicBezTo>
                  <a:lnTo>
                    <a:pt x="27" y="478"/>
                  </a:lnTo>
                  <a:cubicBezTo>
                    <a:pt x="28" y="475"/>
                    <a:pt x="27" y="474"/>
                    <a:pt x="29" y="473"/>
                  </a:cubicBezTo>
                  <a:lnTo>
                    <a:pt x="29" y="473"/>
                  </a:lnTo>
                  <a:cubicBezTo>
                    <a:pt x="31" y="473"/>
                    <a:pt x="29" y="473"/>
                    <a:pt x="29" y="473"/>
                  </a:cubicBezTo>
                  <a:lnTo>
                    <a:pt x="29" y="473"/>
                  </a:lnTo>
                  <a:cubicBezTo>
                    <a:pt x="29" y="464"/>
                    <a:pt x="35" y="458"/>
                    <a:pt x="37" y="451"/>
                  </a:cubicBezTo>
                  <a:lnTo>
                    <a:pt x="37" y="451"/>
                  </a:lnTo>
                  <a:cubicBezTo>
                    <a:pt x="39" y="440"/>
                    <a:pt x="43" y="428"/>
                    <a:pt x="50" y="418"/>
                  </a:cubicBezTo>
                  <a:lnTo>
                    <a:pt x="50" y="418"/>
                  </a:lnTo>
                  <a:cubicBezTo>
                    <a:pt x="52" y="408"/>
                    <a:pt x="56" y="401"/>
                    <a:pt x="60" y="393"/>
                  </a:cubicBezTo>
                  <a:lnTo>
                    <a:pt x="60" y="393"/>
                  </a:lnTo>
                  <a:cubicBezTo>
                    <a:pt x="64" y="381"/>
                    <a:pt x="70" y="372"/>
                    <a:pt x="74" y="361"/>
                  </a:cubicBezTo>
                  <a:lnTo>
                    <a:pt x="74" y="361"/>
                  </a:lnTo>
                  <a:cubicBezTo>
                    <a:pt x="78" y="356"/>
                    <a:pt x="83" y="348"/>
                    <a:pt x="86" y="340"/>
                  </a:cubicBezTo>
                  <a:lnTo>
                    <a:pt x="86" y="340"/>
                  </a:lnTo>
                  <a:cubicBezTo>
                    <a:pt x="90" y="333"/>
                    <a:pt x="95" y="325"/>
                    <a:pt x="99" y="317"/>
                  </a:cubicBezTo>
                  <a:lnTo>
                    <a:pt x="99" y="317"/>
                  </a:lnTo>
                  <a:cubicBezTo>
                    <a:pt x="105" y="310"/>
                    <a:pt x="110" y="302"/>
                    <a:pt x="117" y="293"/>
                  </a:cubicBezTo>
                  <a:lnTo>
                    <a:pt x="117" y="293"/>
                  </a:lnTo>
                  <a:cubicBezTo>
                    <a:pt x="121" y="283"/>
                    <a:pt x="130" y="275"/>
                    <a:pt x="134" y="266"/>
                  </a:cubicBezTo>
                  <a:lnTo>
                    <a:pt x="134" y="266"/>
                  </a:lnTo>
                  <a:cubicBezTo>
                    <a:pt x="135" y="262"/>
                    <a:pt x="138" y="261"/>
                    <a:pt x="141" y="258"/>
                  </a:cubicBezTo>
                  <a:lnTo>
                    <a:pt x="141" y="258"/>
                  </a:lnTo>
                  <a:cubicBezTo>
                    <a:pt x="145" y="257"/>
                    <a:pt x="147" y="250"/>
                    <a:pt x="152" y="247"/>
                  </a:cubicBezTo>
                  <a:lnTo>
                    <a:pt x="152" y="247"/>
                  </a:lnTo>
                  <a:cubicBezTo>
                    <a:pt x="157" y="239"/>
                    <a:pt x="165" y="231"/>
                    <a:pt x="172" y="224"/>
                  </a:cubicBezTo>
                  <a:lnTo>
                    <a:pt x="172" y="224"/>
                  </a:lnTo>
                  <a:cubicBezTo>
                    <a:pt x="176" y="218"/>
                    <a:pt x="181" y="211"/>
                    <a:pt x="188" y="207"/>
                  </a:cubicBezTo>
                  <a:lnTo>
                    <a:pt x="188" y="207"/>
                  </a:lnTo>
                  <a:cubicBezTo>
                    <a:pt x="196" y="197"/>
                    <a:pt x="204" y="189"/>
                    <a:pt x="212" y="181"/>
                  </a:cubicBezTo>
                  <a:lnTo>
                    <a:pt x="212" y="181"/>
                  </a:lnTo>
                  <a:cubicBezTo>
                    <a:pt x="219" y="175"/>
                    <a:pt x="227" y="169"/>
                    <a:pt x="233" y="164"/>
                  </a:cubicBezTo>
                  <a:lnTo>
                    <a:pt x="233" y="164"/>
                  </a:lnTo>
                  <a:cubicBezTo>
                    <a:pt x="241" y="153"/>
                    <a:pt x="252" y="148"/>
                    <a:pt x="260" y="140"/>
                  </a:cubicBezTo>
                  <a:lnTo>
                    <a:pt x="260" y="140"/>
                  </a:lnTo>
                  <a:cubicBezTo>
                    <a:pt x="271" y="130"/>
                    <a:pt x="280" y="124"/>
                    <a:pt x="292" y="117"/>
                  </a:cubicBezTo>
                  <a:lnTo>
                    <a:pt x="292" y="117"/>
                  </a:lnTo>
                  <a:cubicBezTo>
                    <a:pt x="294" y="116"/>
                    <a:pt x="295" y="116"/>
                    <a:pt x="298" y="114"/>
                  </a:cubicBezTo>
                  <a:lnTo>
                    <a:pt x="298" y="114"/>
                  </a:lnTo>
                  <a:cubicBezTo>
                    <a:pt x="307" y="106"/>
                    <a:pt x="318" y="101"/>
                    <a:pt x="329" y="94"/>
                  </a:cubicBezTo>
                  <a:lnTo>
                    <a:pt x="329" y="94"/>
                  </a:lnTo>
                  <a:cubicBezTo>
                    <a:pt x="334" y="92"/>
                    <a:pt x="339" y="89"/>
                    <a:pt x="345" y="85"/>
                  </a:cubicBezTo>
                  <a:lnTo>
                    <a:pt x="345" y="85"/>
                  </a:lnTo>
                  <a:cubicBezTo>
                    <a:pt x="354" y="79"/>
                    <a:pt x="365" y="74"/>
                    <a:pt x="374" y="69"/>
                  </a:cubicBezTo>
                  <a:lnTo>
                    <a:pt x="374" y="69"/>
                  </a:lnTo>
                  <a:cubicBezTo>
                    <a:pt x="381" y="66"/>
                    <a:pt x="390" y="62"/>
                    <a:pt x="398" y="58"/>
                  </a:cubicBezTo>
                  <a:lnTo>
                    <a:pt x="398" y="58"/>
                  </a:lnTo>
                  <a:cubicBezTo>
                    <a:pt x="406" y="54"/>
                    <a:pt x="412" y="51"/>
                    <a:pt x="420" y="49"/>
                  </a:cubicBezTo>
                  <a:lnTo>
                    <a:pt x="420" y="49"/>
                  </a:lnTo>
                  <a:cubicBezTo>
                    <a:pt x="428" y="47"/>
                    <a:pt x="435" y="42"/>
                    <a:pt x="443" y="39"/>
                  </a:cubicBezTo>
                  <a:lnTo>
                    <a:pt x="443" y="39"/>
                  </a:lnTo>
                  <a:cubicBezTo>
                    <a:pt x="451" y="37"/>
                    <a:pt x="457" y="34"/>
                    <a:pt x="465" y="31"/>
                  </a:cubicBezTo>
                  <a:lnTo>
                    <a:pt x="465" y="31"/>
                  </a:lnTo>
                  <a:cubicBezTo>
                    <a:pt x="476" y="28"/>
                    <a:pt x="484" y="26"/>
                    <a:pt x="494" y="24"/>
                  </a:cubicBezTo>
                  <a:lnTo>
                    <a:pt x="494" y="24"/>
                  </a:lnTo>
                  <a:cubicBezTo>
                    <a:pt x="503" y="22"/>
                    <a:pt x="511" y="20"/>
                    <a:pt x="520" y="16"/>
                  </a:cubicBezTo>
                  <a:lnTo>
                    <a:pt x="520" y="16"/>
                  </a:lnTo>
                  <a:cubicBezTo>
                    <a:pt x="528" y="15"/>
                    <a:pt x="537" y="12"/>
                    <a:pt x="545" y="12"/>
                  </a:cubicBezTo>
                  <a:lnTo>
                    <a:pt x="545" y="12"/>
                  </a:lnTo>
                  <a:cubicBezTo>
                    <a:pt x="553" y="11"/>
                    <a:pt x="558" y="10"/>
                    <a:pt x="566" y="8"/>
                  </a:cubicBezTo>
                  <a:lnTo>
                    <a:pt x="566" y="8"/>
                  </a:lnTo>
                  <a:cubicBezTo>
                    <a:pt x="570" y="8"/>
                    <a:pt x="574" y="7"/>
                    <a:pt x="579" y="7"/>
                  </a:cubicBezTo>
                  <a:lnTo>
                    <a:pt x="579" y="7"/>
                  </a:lnTo>
                  <a:cubicBezTo>
                    <a:pt x="583" y="4"/>
                    <a:pt x="588" y="7"/>
                    <a:pt x="592" y="4"/>
                  </a:cubicBezTo>
                  <a:lnTo>
                    <a:pt x="592" y="4"/>
                  </a:lnTo>
                  <a:cubicBezTo>
                    <a:pt x="606" y="3"/>
                    <a:pt x="622" y="3"/>
                    <a:pt x="637" y="2"/>
                  </a:cubicBezTo>
                  <a:lnTo>
                    <a:pt x="661" y="2"/>
                  </a:lnTo>
                  <a:lnTo>
                    <a:pt x="661" y="2"/>
                  </a:lnTo>
                  <a:cubicBezTo>
                    <a:pt x="669" y="0"/>
                    <a:pt x="679" y="0"/>
                    <a:pt x="687" y="0"/>
                  </a:cubicBezTo>
                  <a:lnTo>
                    <a:pt x="687" y="0"/>
                  </a:lnTo>
                  <a:cubicBezTo>
                    <a:pt x="698" y="2"/>
                    <a:pt x="708" y="2"/>
                    <a:pt x="719" y="3"/>
                  </a:cubicBezTo>
                  <a:lnTo>
                    <a:pt x="723" y="3"/>
                  </a:lnTo>
                  <a:lnTo>
                    <a:pt x="723" y="3"/>
                  </a:lnTo>
                  <a:cubicBezTo>
                    <a:pt x="732" y="3"/>
                    <a:pt x="742" y="4"/>
                    <a:pt x="751" y="4"/>
                  </a:cubicBezTo>
                  <a:lnTo>
                    <a:pt x="751" y="4"/>
                  </a:lnTo>
                  <a:cubicBezTo>
                    <a:pt x="765" y="7"/>
                    <a:pt x="778" y="10"/>
                    <a:pt x="791" y="12"/>
                  </a:cubicBezTo>
                  <a:lnTo>
                    <a:pt x="791" y="12"/>
                  </a:lnTo>
                  <a:cubicBezTo>
                    <a:pt x="801" y="12"/>
                    <a:pt x="812" y="15"/>
                    <a:pt x="820" y="16"/>
                  </a:cubicBezTo>
                  <a:lnTo>
                    <a:pt x="820" y="16"/>
                  </a:lnTo>
                  <a:cubicBezTo>
                    <a:pt x="826" y="20"/>
                    <a:pt x="833" y="20"/>
                    <a:pt x="838" y="22"/>
                  </a:cubicBezTo>
                  <a:lnTo>
                    <a:pt x="838" y="22"/>
                  </a:lnTo>
                  <a:cubicBezTo>
                    <a:pt x="848" y="26"/>
                    <a:pt x="856" y="28"/>
                    <a:pt x="867" y="28"/>
                  </a:cubicBezTo>
                  <a:lnTo>
                    <a:pt x="867" y="28"/>
                  </a:lnTo>
                  <a:cubicBezTo>
                    <a:pt x="872" y="30"/>
                    <a:pt x="877" y="34"/>
                    <a:pt x="883" y="35"/>
                  </a:cubicBezTo>
                  <a:lnTo>
                    <a:pt x="883" y="35"/>
                  </a:lnTo>
                  <a:cubicBezTo>
                    <a:pt x="889" y="37"/>
                    <a:pt x="893" y="39"/>
                    <a:pt x="899" y="39"/>
                  </a:cubicBezTo>
                  <a:lnTo>
                    <a:pt x="899" y="39"/>
                  </a:lnTo>
                  <a:cubicBezTo>
                    <a:pt x="903" y="42"/>
                    <a:pt x="903" y="46"/>
                    <a:pt x="905" y="45"/>
                  </a:cubicBezTo>
                  <a:lnTo>
                    <a:pt x="905" y="45"/>
                  </a:lnTo>
                  <a:cubicBezTo>
                    <a:pt x="907" y="43"/>
                    <a:pt x="908" y="45"/>
                    <a:pt x="909" y="47"/>
                  </a:cubicBezTo>
                  <a:lnTo>
                    <a:pt x="909" y="47"/>
                  </a:lnTo>
                  <a:cubicBezTo>
                    <a:pt x="918" y="49"/>
                    <a:pt x="926" y="51"/>
                    <a:pt x="931" y="54"/>
                  </a:cubicBezTo>
                  <a:lnTo>
                    <a:pt x="931" y="54"/>
                  </a:lnTo>
                  <a:cubicBezTo>
                    <a:pt x="938" y="55"/>
                    <a:pt x="943" y="58"/>
                    <a:pt x="948" y="62"/>
                  </a:cubicBezTo>
                  <a:lnTo>
                    <a:pt x="948" y="62"/>
                  </a:lnTo>
                  <a:cubicBezTo>
                    <a:pt x="952" y="62"/>
                    <a:pt x="956" y="62"/>
                    <a:pt x="960" y="66"/>
                  </a:cubicBezTo>
                  <a:lnTo>
                    <a:pt x="960" y="66"/>
                  </a:lnTo>
                  <a:cubicBezTo>
                    <a:pt x="967" y="71"/>
                    <a:pt x="975" y="74"/>
                    <a:pt x="985" y="78"/>
                  </a:cubicBezTo>
                  <a:lnTo>
                    <a:pt x="985" y="78"/>
                  </a:lnTo>
                  <a:cubicBezTo>
                    <a:pt x="985" y="79"/>
                    <a:pt x="987" y="81"/>
                    <a:pt x="989" y="81"/>
                  </a:cubicBezTo>
                  <a:lnTo>
                    <a:pt x="989" y="81"/>
                  </a:lnTo>
                  <a:cubicBezTo>
                    <a:pt x="1002" y="89"/>
                    <a:pt x="1015" y="97"/>
                    <a:pt x="1029" y="106"/>
                  </a:cubicBezTo>
                  <a:lnTo>
                    <a:pt x="1029" y="106"/>
                  </a:lnTo>
                  <a:cubicBezTo>
                    <a:pt x="1036" y="109"/>
                    <a:pt x="1044" y="116"/>
                    <a:pt x="1052" y="121"/>
                  </a:cubicBezTo>
                  <a:lnTo>
                    <a:pt x="1052" y="121"/>
                  </a:lnTo>
                  <a:cubicBezTo>
                    <a:pt x="1065" y="130"/>
                    <a:pt x="1079" y="140"/>
                    <a:pt x="1092" y="151"/>
                  </a:cubicBezTo>
                  <a:lnTo>
                    <a:pt x="1092" y="151"/>
                  </a:lnTo>
                  <a:cubicBezTo>
                    <a:pt x="1100" y="157"/>
                    <a:pt x="1111" y="164"/>
                    <a:pt x="1117" y="173"/>
                  </a:cubicBezTo>
                  <a:lnTo>
                    <a:pt x="1117" y="173"/>
                  </a:lnTo>
                  <a:cubicBezTo>
                    <a:pt x="1124" y="179"/>
                    <a:pt x="1131" y="184"/>
                    <a:pt x="1136" y="191"/>
                  </a:cubicBezTo>
                  <a:lnTo>
                    <a:pt x="1136" y="191"/>
                  </a:lnTo>
                  <a:cubicBezTo>
                    <a:pt x="1143" y="196"/>
                    <a:pt x="1148" y="202"/>
                    <a:pt x="1154" y="207"/>
                  </a:cubicBezTo>
                  <a:lnTo>
                    <a:pt x="1154" y="207"/>
                  </a:lnTo>
                  <a:cubicBezTo>
                    <a:pt x="1162" y="216"/>
                    <a:pt x="1170" y="224"/>
                    <a:pt x="1176" y="234"/>
                  </a:cubicBezTo>
                  <a:lnTo>
                    <a:pt x="1176" y="234"/>
                  </a:lnTo>
                  <a:cubicBezTo>
                    <a:pt x="1183" y="239"/>
                    <a:pt x="1190" y="247"/>
                    <a:pt x="1194" y="255"/>
                  </a:cubicBezTo>
                  <a:lnTo>
                    <a:pt x="1194" y="255"/>
                  </a:lnTo>
                  <a:cubicBezTo>
                    <a:pt x="1199" y="261"/>
                    <a:pt x="1206" y="266"/>
                    <a:pt x="1209" y="275"/>
                  </a:cubicBezTo>
                  <a:lnTo>
                    <a:pt x="1209" y="275"/>
                  </a:lnTo>
                  <a:cubicBezTo>
                    <a:pt x="1218" y="285"/>
                    <a:pt x="1229" y="298"/>
                    <a:pt x="1234" y="312"/>
                  </a:cubicBezTo>
                  <a:lnTo>
                    <a:pt x="1234" y="312"/>
                  </a:lnTo>
                  <a:cubicBezTo>
                    <a:pt x="1242" y="325"/>
                    <a:pt x="1250" y="334"/>
                    <a:pt x="1257" y="348"/>
                  </a:cubicBezTo>
                  <a:lnTo>
                    <a:pt x="1257" y="348"/>
                  </a:lnTo>
                  <a:cubicBezTo>
                    <a:pt x="1261" y="356"/>
                    <a:pt x="1265" y="361"/>
                    <a:pt x="1268" y="371"/>
                  </a:cubicBezTo>
                  <a:lnTo>
                    <a:pt x="1268" y="371"/>
                  </a:lnTo>
                  <a:cubicBezTo>
                    <a:pt x="1273" y="380"/>
                    <a:pt x="1277" y="389"/>
                    <a:pt x="1281" y="399"/>
                  </a:cubicBezTo>
                  <a:lnTo>
                    <a:pt x="1281" y="399"/>
                  </a:lnTo>
                  <a:cubicBezTo>
                    <a:pt x="1285" y="408"/>
                    <a:pt x="1290" y="418"/>
                    <a:pt x="1293" y="427"/>
                  </a:cubicBezTo>
                  <a:lnTo>
                    <a:pt x="1293" y="427"/>
                  </a:lnTo>
                  <a:cubicBezTo>
                    <a:pt x="1295" y="430"/>
                    <a:pt x="1296" y="434"/>
                    <a:pt x="1297" y="438"/>
                  </a:cubicBezTo>
                  <a:lnTo>
                    <a:pt x="1297" y="438"/>
                  </a:lnTo>
                  <a:cubicBezTo>
                    <a:pt x="1301" y="444"/>
                    <a:pt x="1304" y="454"/>
                    <a:pt x="1307" y="462"/>
                  </a:cubicBezTo>
                  <a:lnTo>
                    <a:pt x="1307" y="462"/>
                  </a:lnTo>
                  <a:cubicBezTo>
                    <a:pt x="1309" y="471"/>
                    <a:pt x="1312" y="479"/>
                    <a:pt x="1315" y="489"/>
                  </a:cubicBezTo>
                  <a:lnTo>
                    <a:pt x="1315" y="489"/>
                  </a:lnTo>
                  <a:cubicBezTo>
                    <a:pt x="1316" y="493"/>
                    <a:pt x="1316" y="497"/>
                    <a:pt x="1317" y="499"/>
                  </a:cubicBezTo>
                  <a:lnTo>
                    <a:pt x="1317" y="499"/>
                  </a:lnTo>
                  <a:cubicBezTo>
                    <a:pt x="1323" y="518"/>
                    <a:pt x="1327" y="537"/>
                    <a:pt x="1329" y="556"/>
                  </a:cubicBezTo>
                  <a:lnTo>
                    <a:pt x="1329" y="556"/>
                  </a:lnTo>
                  <a:cubicBezTo>
                    <a:pt x="1331" y="566"/>
                    <a:pt x="1333" y="580"/>
                    <a:pt x="1335" y="589"/>
                  </a:cubicBezTo>
                  <a:lnTo>
                    <a:pt x="1335" y="589"/>
                  </a:lnTo>
                  <a:cubicBezTo>
                    <a:pt x="1336" y="599"/>
                    <a:pt x="1337" y="608"/>
                    <a:pt x="1337" y="616"/>
                  </a:cubicBezTo>
                  <a:lnTo>
                    <a:pt x="1337" y="616"/>
                  </a:lnTo>
                  <a:cubicBezTo>
                    <a:pt x="1337" y="624"/>
                    <a:pt x="1339" y="631"/>
                    <a:pt x="1339" y="638"/>
                  </a:cubicBezTo>
                  <a:lnTo>
                    <a:pt x="1339" y="638"/>
                  </a:lnTo>
                  <a:cubicBezTo>
                    <a:pt x="1339" y="654"/>
                    <a:pt x="1339" y="671"/>
                    <a:pt x="1339" y="688"/>
                  </a:cubicBezTo>
                  <a:lnTo>
                    <a:pt x="1339" y="688"/>
                  </a:lnTo>
                  <a:cubicBezTo>
                    <a:pt x="1339" y="701"/>
                    <a:pt x="1339" y="713"/>
                    <a:pt x="1337" y="725"/>
                  </a:cubicBezTo>
                  <a:lnTo>
                    <a:pt x="1337" y="725"/>
                  </a:lnTo>
                  <a:cubicBezTo>
                    <a:pt x="1336" y="734"/>
                    <a:pt x="1335" y="742"/>
                    <a:pt x="1335" y="749"/>
                  </a:cubicBezTo>
                  <a:lnTo>
                    <a:pt x="1335" y="749"/>
                  </a:lnTo>
                  <a:cubicBezTo>
                    <a:pt x="1333" y="757"/>
                    <a:pt x="1333" y="765"/>
                    <a:pt x="1331" y="772"/>
                  </a:cubicBezTo>
                  <a:lnTo>
                    <a:pt x="1331" y="772"/>
                  </a:lnTo>
                  <a:cubicBezTo>
                    <a:pt x="1331" y="780"/>
                    <a:pt x="1329" y="786"/>
                    <a:pt x="1327" y="794"/>
                  </a:cubicBezTo>
                  <a:lnTo>
                    <a:pt x="1327" y="794"/>
                  </a:lnTo>
                  <a:cubicBezTo>
                    <a:pt x="1325" y="804"/>
                    <a:pt x="1324" y="815"/>
                    <a:pt x="1321" y="824"/>
                  </a:cubicBezTo>
                  <a:lnTo>
                    <a:pt x="1321" y="824"/>
                  </a:lnTo>
                  <a:cubicBezTo>
                    <a:pt x="1320" y="829"/>
                    <a:pt x="1317" y="835"/>
                    <a:pt x="1317" y="840"/>
                  </a:cubicBezTo>
                  <a:lnTo>
                    <a:pt x="1317" y="840"/>
                  </a:lnTo>
                  <a:cubicBezTo>
                    <a:pt x="1313" y="847"/>
                    <a:pt x="1313" y="854"/>
                    <a:pt x="1312" y="860"/>
                  </a:cubicBezTo>
                  <a:lnTo>
                    <a:pt x="1312" y="860"/>
                  </a:lnTo>
                  <a:cubicBezTo>
                    <a:pt x="1308" y="870"/>
                    <a:pt x="1304" y="880"/>
                    <a:pt x="1301" y="891"/>
                  </a:cubicBezTo>
                  <a:lnTo>
                    <a:pt x="1301" y="891"/>
                  </a:lnTo>
                  <a:cubicBezTo>
                    <a:pt x="1299" y="899"/>
                    <a:pt x="1295" y="906"/>
                    <a:pt x="1292" y="914"/>
                  </a:cubicBezTo>
                  <a:lnTo>
                    <a:pt x="1292" y="914"/>
                  </a:lnTo>
                  <a:cubicBezTo>
                    <a:pt x="1290" y="921"/>
                    <a:pt x="1288" y="926"/>
                    <a:pt x="1285" y="931"/>
                  </a:cubicBezTo>
                  <a:lnTo>
                    <a:pt x="1285" y="931"/>
                  </a:lnTo>
                  <a:cubicBezTo>
                    <a:pt x="1281" y="938"/>
                    <a:pt x="1278" y="947"/>
                    <a:pt x="1276" y="953"/>
                  </a:cubicBezTo>
                  <a:lnTo>
                    <a:pt x="1276" y="953"/>
                  </a:lnTo>
                  <a:cubicBezTo>
                    <a:pt x="1272" y="961"/>
                    <a:pt x="1268" y="968"/>
                    <a:pt x="1265" y="974"/>
                  </a:cubicBezTo>
                  <a:lnTo>
                    <a:pt x="1265" y="974"/>
                  </a:lnTo>
                  <a:cubicBezTo>
                    <a:pt x="1264" y="978"/>
                    <a:pt x="1261" y="981"/>
                    <a:pt x="1258" y="985"/>
                  </a:cubicBezTo>
                  <a:lnTo>
                    <a:pt x="1258" y="985"/>
                  </a:lnTo>
                  <a:cubicBezTo>
                    <a:pt x="1257" y="988"/>
                    <a:pt x="1254" y="993"/>
                    <a:pt x="1253" y="997"/>
                  </a:cubicBezTo>
                  <a:lnTo>
                    <a:pt x="1253" y="997"/>
                  </a:lnTo>
                  <a:cubicBezTo>
                    <a:pt x="1252" y="998"/>
                    <a:pt x="1250" y="1001"/>
                    <a:pt x="1249" y="1002"/>
                  </a:cubicBezTo>
                  <a:lnTo>
                    <a:pt x="1249" y="1002"/>
                  </a:lnTo>
                  <a:cubicBezTo>
                    <a:pt x="1245" y="1012"/>
                    <a:pt x="1238" y="1021"/>
                    <a:pt x="1233" y="1031"/>
                  </a:cubicBezTo>
                  <a:lnTo>
                    <a:pt x="1233" y="1031"/>
                  </a:lnTo>
                  <a:cubicBezTo>
                    <a:pt x="1229" y="1037"/>
                    <a:pt x="1225" y="1043"/>
                    <a:pt x="1221" y="1048"/>
                  </a:cubicBezTo>
                  <a:lnTo>
                    <a:pt x="1221" y="1048"/>
                  </a:lnTo>
                  <a:cubicBezTo>
                    <a:pt x="1217" y="1053"/>
                    <a:pt x="1211" y="1057"/>
                    <a:pt x="1210" y="1065"/>
                  </a:cubicBezTo>
                  <a:lnTo>
                    <a:pt x="1210" y="1065"/>
                  </a:lnTo>
                  <a:cubicBezTo>
                    <a:pt x="1210" y="1065"/>
                    <a:pt x="1209" y="1065"/>
                    <a:pt x="1209" y="1067"/>
                  </a:cubicBezTo>
                  <a:lnTo>
                    <a:pt x="1209" y="1067"/>
                  </a:lnTo>
                  <a:cubicBezTo>
                    <a:pt x="1207" y="1067"/>
                    <a:pt x="1207" y="1069"/>
                    <a:pt x="1207" y="1069"/>
                  </a:cubicBezTo>
                  <a:lnTo>
                    <a:pt x="1207" y="1069"/>
                  </a:lnTo>
                  <a:cubicBezTo>
                    <a:pt x="1199" y="1080"/>
                    <a:pt x="1193" y="1088"/>
                    <a:pt x="1185" y="1098"/>
                  </a:cubicBezTo>
                  <a:lnTo>
                    <a:pt x="1185" y="1098"/>
                  </a:lnTo>
                  <a:cubicBezTo>
                    <a:pt x="1180" y="1099"/>
                    <a:pt x="1180" y="1100"/>
                    <a:pt x="1178" y="1102"/>
                  </a:cubicBezTo>
                  <a:lnTo>
                    <a:pt x="1178" y="1102"/>
                  </a:lnTo>
                  <a:cubicBezTo>
                    <a:pt x="1171" y="1112"/>
                    <a:pt x="1164" y="1120"/>
                    <a:pt x="1156" y="1127"/>
                  </a:cubicBezTo>
                  <a:lnTo>
                    <a:pt x="1156" y="1127"/>
                  </a:lnTo>
                  <a:cubicBezTo>
                    <a:pt x="1152" y="1131"/>
                    <a:pt x="1150" y="1134"/>
                    <a:pt x="1150" y="1137"/>
                  </a:cubicBezTo>
                  <a:lnTo>
                    <a:pt x="1150" y="1137"/>
                  </a:lnTo>
                  <a:cubicBezTo>
                    <a:pt x="1148" y="1137"/>
                    <a:pt x="1147" y="1137"/>
                    <a:pt x="1147" y="1139"/>
                  </a:cubicBezTo>
                  <a:lnTo>
                    <a:pt x="1147" y="1139"/>
                  </a:lnTo>
                  <a:cubicBezTo>
                    <a:pt x="1147" y="1139"/>
                    <a:pt x="1144" y="1141"/>
                    <a:pt x="1144" y="1139"/>
                  </a:cubicBezTo>
                  <a:lnTo>
                    <a:pt x="1144" y="1139"/>
                  </a:lnTo>
                  <a:cubicBezTo>
                    <a:pt x="1144" y="1139"/>
                    <a:pt x="1143" y="1139"/>
                    <a:pt x="1143" y="1141"/>
                  </a:cubicBezTo>
                  <a:lnTo>
                    <a:pt x="1143" y="1141"/>
                  </a:lnTo>
                  <a:cubicBezTo>
                    <a:pt x="1143" y="1143"/>
                    <a:pt x="1139" y="1145"/>
                    <a:pt x="1138" y="1147"/>
                  </a:cubicBezTo>
                  <a:lnTo>
                    <a:pt x="1138" y="1147"/>
                  </a:lnTo>
                  <a:cubicBezTo>
                    <a:pt x="1135" y="1150"/>
                    <a:pt x="1131" y="1153"/>
                    <a:pt x="1129" y="1157"/>
                  </a:cubicBezTo>
                  <a:lnTo>
                    <a:pt x="1129" y="1157"/>
                  </a:lnTo>
                  <a:cubicBezTo>
                    <a:pt x="1121" y="1163"/>
                    <a:pt x="1113" y="1169"/>
                    <a:pt x="1105" y="1175"/>
                  </a:cubicBezTo>
                  <a:lnTo>
                    <a:pt x="1105" y="1175"/>
                  </a:lnTo>
                  <a:cubicBezTo>
                    <a:pt x="1099" y="1184"/>
                    <a:pt x="1089" y="1189"/>
                    <a:pt x="1081" y="1196"/>
                  </a:cubicBezTo>
                  <a:lnTo>
                    <a:pt x="1081" y="1196"/>
                  </a:lnTo>
                  <a:cubicBezTo>
                    <a:pt x="1074" y="1202"/>
                    <a:pt x="1068" y="1208"/>
                    <a:pt x="1058" y="1213"/>
                  </a:cubicBezTo>
                  <a:lnTo>
                    <a:pt x="1058" y="1213"/>
                  </a:lnTo>
                  <a:cubicBezTo>
                    <a:pt x="1054" y="1217"/>
                    <a:pt x="1049" y="1222"/>
                    <a:pt x="1042" y="1224"/>
                  </a:cubicBezTo>
                  <a:lnTo>
                    <a:pt x="1042" y="1224"/>
                  </a:lnTo>
                  <a:cubicBezTo>
                    <a:pt x="1041" y="1225"/>
                    <a:pt x="1038" y="1226"/>
                    <a:pt x="1036" y="1226"/>
                  </a:cubicBezTo>
                  <a:lnTo>
                    <a:pt x="1036" y="1226"/>
                  </a:lnTo>
                  <a:cubicBezTo>
                    <a:pt x="1034" y="1230"/>
                    <a:pt x="1033" y="1233"/>
                    <a:pt x="1030" y="1234"/>
                  </a:cubicBezTo>
                  <a:lnTo>
                    <a:pt x="1030" y="1234"/>
                  </a:lnTo>
                  <a:cubicBezTo>
                    <a:pt x="1015" y="1244"/>
                    <a:pt x="999" y="1252"/>
                    <a:pt x="983" y="1261"/>
                  </a:cubicBezTo>
                  <a:lnTo>
                    <a:pt x="983" y="1261"/>
                  </a:lnTo>
                  <a:cubicBezTo>
                    <a:pt x="966" y="1269"/>
                    <a:pt x="950" y="1277"/>
                    <a:pt x="934" y="1284"/>
                  </a:cubicBezTo>
                  <a:lnTo>
                    <a:pt x="934" y="1284"/>
                  </a:lnTo>
                  <a:cubicBezTo>
                    <a:pt x="922" y="1290"/>
                    <a:pt x="912" y="1294"/>
                    <a:pt x="901" y="1298"/>
                  </a:cubicBezTo>
                  <a:lnTo>
                    <a:pt x="901" y="1298"/>
                  </a:lnTo>
                  <a:cubicBezTo>
                    <a:pt x="892" y="1302"/>
                    <a:pt x="881" y="1303"/>
                    <a:pt x="871" y="1307"/>
                  </a:cubicBezTo>
                  <a:lnTo>
                    <a:pt x="871" y="1307"/>
                  </a:lnTo>
                  <a:cubicBezTo>
                    <a:pt x="869" y="1308"/>
                    <a:pt x="867" y="1308"/>
                    <a:pt x="864" y="1311"/>
                  </a:cubicBezTo>
                  <a:lnTo>
                    <a:pt x="864" y="1311"/>
                  </a:lnTo>
                  <a:cubicBezTo>
                    <a:pt x="852" y="1312"/>
                    <a:pt x="840" y="1318"/>
                    <a:pt x="826" y="1320"/>
                  </a:cubicBezTo>
                  <a:lnTo>
                    <a:pt x="826" y="1320"/>
                  </a:lnTo>
                  <a:cubicBezTo>
                    <a:pt x="813" y="1324"/>
                    <a:pt x="798" y="1326"/>
                    <a:pt x="783" y="1328"/>
                  </a:cubicBezTo>
                  <a:lnTo>
                    <a:pt x="783" y="1328"/>
                  </a:lnTo>
                  <a:cubicBezTo>
                    <a:pt x="771" y="1330"/>
                    <a:pt x="758" y="1331"/>
                    <a:pt x="746" y="1334"/>
                  </a:cubicBezTo>
                  <a:lnTo>
                    <a:pt x="746" y="1334"/>
                  </a:lnTo>
                  <a:cubicBezTo>
                    <a:pt x="734" y="1335"/>
                    <a:pt x="720" y="1338"/>
                    <a:pt x="707" y="1338"/>
                  </a:cubicBezTo>
                  <a:lnTo>
                    <a:pt x="707" y="1338"/>
                  </a:lnTo>
                  <a:cubicBezTo>
                    <a:pt x="691" y="1338"/>
                    <a:pt x="675" y="1339"/>
                    <a:pt x="659" y="1339"/>
                  </a:cubicBezTo>
                  <a:lnTo>
                    <a:pt x="653" y="1339"/>
                  </a:lnTo>
                  <a:lnTo>
                    <a:pt x="653" y="1339"/>
                  </a:lnTo>
                  <a:cubicBezTo>
                    <a:pt x="651" y="1338"/>
                    <a:pt x="647" y="1338"/>
                    <a:pt x="643" y="1338"/>
                  </a:cubicBezTo>
                  <a:lnTo>
                    <a:pt x="640" y="1338"/>
                  </a:lnTo>
                  <a:lnTo>
                    <a:pt x="640" y="1338"/>
                  </a:lnTo>
                  <a:cubicBezTo>
                    <a:pt x="629" y="1338"/>
                    <a:pt x="620" y="1338"/>
                    <a:pt x="609" y="1335"/>
                  </a:cubicBezTo>
                  <a:lnTo>
                    <a:pt x="609" y="1335"/>
                  </a:lnTo>
                  <a:cubicBezTo>
                    <a:pt x="601" y="1335"/>
                    <a:pt x="594" y="1334"/>
                    <a:pt x="586" y="1334"/>
                  </a:cubicBezTo>
                  <a:lnTo>
                    <a:pt x="586" y="1334"/>
                  </a:lnTo>
                  <a:cubicBezTo>
                    <a:pt x="579" y="1331"/>
                    <a:pt x="574" y="1331"/>
                    <a:pt x="566" y="1330"/>
                  </a:cubicBezTo>
                  <a:lnTo>
                    <a:pt x="566" y="1330"/>
                  </a:lnTo>
                  <a:cubicBezTo>
                    <a:pt x="561" y="1330"/>
                    <a:pt x="553" y="1328"/>
                    <a:pt x="547" y="1327"/>
                  </a:cubicBezTo>
                  <a:lnTo>
                    <a:pt x="547" y="1327"/>
                  </a:lnTo>
                  <a:cubicBezTo>
                    <a:pt x="541" y="1326"/>
                    <a:pt x="535" y="1326"/>
                    <a:pt x="530" y="1324"/>
                  </a:cubicBezTo>
                  <a:lnTo>
                    <a:pt x="530" y="1324"/>
                  </a:lnTo>
                  <a:cubicBezTo>
                    <a:pt x="526" y="1322"/>
                    <a:pt x="520" y="1322"/>
                    <a:pt x="516" y="1320"/>
                  </a:cubicBezTo>
                  <a:lnTo>
                    <a:pt x="516" y="1320"/>
                  </a:lnTo>
                  <a:cubicBezTo>
                    <a:pt x="507" y="1319"/>
                    <a:pt x="499" y="1316"/>
                    <a:pt x="490" y="1315"/>
                  </a:cubicBezTo>
                  <a:lnTo>
                    <a:pt x="490" y="1315"/>
                  </a:lnTo>
                  <a:cubicBezTo>
                    <a:pt x="488" y="1312"/>
                    <a:pt x="487" y="1312"/>
                    <a:pt x="486" y="1312"/>
                  </a:cubicBezTo>
                  <a:lnTo>
                    <a:pt x="486" y="1312"/>
                  </a:lnTo>
                  <a:cubicBezTo>
                    <a:pt x="482" y="1312"/>
                    <a:pt x="480" y="1311"/>
                    <a:pt x="483" y="1308"/>
                  </a:cubicBezTo>
                  <a:lnTo>
                    <a:pt x="483" y="1308"/>
                  </a:lnTo>
                  <a:cubicBezTo>
                    <a:pt x="483" y="1307"/>
                    <a:pt x="484" y="1306"/>
                    <a:pt x="484" y="1306"/>
                  </a:cubicBezTo>
                  <a:lnTo>
                    <a:pt x="484" y="1306"/>
                  </a:lnTo>
                  <a:cubicBezTo>
                    <a:pt x="486" y="1303"/>
                    <a:pt x="486" y="1303"/>
                    <a:pt x="487" y="1303"/>
                  </a:cubicBezTo>
                  <a:lnTo>
                    <a:pt x="486" y="1303"/>
                  </a:lnTo>
                  <a:lnTo>
                    <a:pt x="486" y="1303"/>
                  </a:lnTo>
                  <a:cubicBezTo>
                    <a:pt x="490" y="1299"/>
                    <a:pt x="492" y="1294"/>
                    <a:pt x="494" y="1290"/>
                  </a:cubicBezTo>
                  <a:lnTo>
                    <a:pt x="494" y="1290"/>
                  </a:lnTo>
                  <a:cubicBezTo>
                    <a:pt x="502" y="1277"/>
                    <a:pt x="508" y="1265"/>
                    <a:pt x="515" y="1253"/>
                  </a:cubicBezTo>
                  <a:lnTo>
                    <a:pt x="515" y="1253"/>
                  </a:lnTo>
                  <a:cubicBezTo>
                    <a:pt x="520" y="1240"/>
                    <a:pt x="527" y="1226"/>
                    <a:pt x="533" y="1210"/>
                  </a:cubicBezTo>
                  <a:lnTo>
                    <a:pt x="533" y="1210"/>
                  </a:lnTo>
                  <a:cubicBezTo>
                    <a:pt x="538" y="1200"/>
                    <a:pt x="543" y="1185"/>
                    <a:pt x="547" y="1170"/>
                  </a:cubicBezTo>
                  <a:lnTo>
                    <a:pt x="547" y="1170"/>
                  </a:lnTo>
                  <a:cubicBezTo>
                    <a:pt x="547" y="1167"/>
                    <a:pt x="547" y="1167"/>
                    <a:pt x="549" y="1166"/>
                  </a:cubicBezTo>
                  <a:lnTo>
                    <a:pt x="549" y="1166"/>
                  </a:lnTo>
                  <a:cubicBezTo>
                    <a:pt x="551" y="1161"/>
                    <a:pt x="551" y="1154"/>
                    <a:pt x="553" y="1149"/>
                  </a:cubicBezTo>
                  <a:lnTo>
                    <a:pt x="553" y="1149"/>
                  </a:lnTo>
                  <a:cubicBezTo>
                    <a:pt x="555" y="1143"/>
                    <a:pt x="557" y="1139"/>
                    <a:pt x="558" y="1134"/>
                  </a:cubicBezTo>
                  <a:lnTo>
                    <a:pt x="558" y="1134"/>
                  </a:lnTo>
                  <a:cubicBezTo>
                    <a:pt x="561" y="1126"/>
                    <a:pt x="562" y="1116"/>
                    <a:pt x="563" y="1108"/>
                  </a:cubicBezTo>
                  <a:lnTo>
                    <a:pt x="563" y="1108"/>
                  </a:lnTo>
                  <a:cubicBezTo>
                    <a:pt x="566" y="1099"/>
                    <a:pt x="569" y="1091"/>
                    <a:pt x="570" y="1082"/>
                  </a:cubicBezTo>
                  <a:lnTo>
                    <a:pt x="570" y="1082"/>
                  </a:lnTo>
                  <a:cubicBezTo>
                    <a:pt x="574" y="1072"/>
                    <a:pt x="575" y="1064"/>
                    <a:pt x="578" y="1053"/>
                  </a:cubicBezTo>
                  <a:lnTo>
                    <a:pt x="578" y="1053"/>
                  </a:lnTo>
                  <a:cubicBezTo>
                    <a:pt x="579" y="1047"/>
                    <a:pt x="583" y="1037"/>
                    <a:pt x="583" y="1029"/>
                  </a:cubicBezTo>
                  <a:lnTo>
                    <a:pt x="583" y="1029"/>
                  </a:lnTo>
                  <a:cubicBezTo>
                    <a:pt x="585" y="1024"/>
                    <a:pt x="586" y="1020"/>
                    <a:pt x="588" y="1014"/>
                  </a:cubicBezTo>
                  <a:lnTo>
                    <a:pt x="588" y="1014"/>
                  </a:lnTo>
                  <a:cubicBezTo>
                    <a:pt x="590" y="1010"/>
                    <a:pt x="590" y="1005"/>
                    <a:pt x="592" y="1000"/>
                  </a:cubicBezTo>
                  <a:lnTo>
                    <a:pt x="592" y="1000"/>
                  </a:lnTo>
                  <a:cubicBezTo>
                    <a:pt x="593" y="997"/>
                    <a:pt x="596" y="993"/>
                    <a:pt x="594" y="988"/>
                  </a:cubicBezTo>
                  <a:lnTo>
                    <a:pt x="594" y="988"/>
                  </a:lnTo>
                  <a:cubicBezTo>
                    <a:pt x="598" y="994"/>
                    <a:pt x="601" y="998"/>
                    <a:pt x="606" y="1002"/>
                  </a:cubicBezTo>
                  <a:lnTo>
                    <a:pt x="606" y="1002"/>
                  </a:lnTo>
                  <a:cubicBezTo>
                    <a:pt x="608" y="1004"/>
                    <a:pt x="609" y="1006"/>
                    <a:pt x="610" y="1008"/>
                  </a:cubicBezTo>
                  <a:lnTo>
                    <a:pt x="610" y="1008"/>
                  </a:lnTo>
                  <a:cubicBezTo>
                    <a:pt x="624" y="1023"/>
                    <a:pt x="638" y="1033"/>
                    <a:pt x="656" y="1043"/>
                  </a:cubicBezTo>
                  <a:lnTo>
                    <a:pt x="656" y="1043"/>
                  </a:lnTo>
                  <a:cubicBezTo>
                    <a:pt x="663" y="1047"/>
                    <a:pt x="671" y="1049"/>
                    <a:pt x="679" y="1053"/>
                  </a:cubicBezTo>
                  <a:lnTo>
                    <a:pt x="679" y="1053"/>
                  </a:lnTo>
                  <a:cubicBezTo>
                    <a:pt x="681" y="1055"/>
                    <a:pt x="685" y="1055"/>
                    <a:pt x="689" y="1056"/>
                  </a:cubicBezTo>
                  <a:lnTo>
                    <a:pt x="689" y="1056"/>
                  </a:lnTo>
                  <a:cubicBezTo>
                    <a:pt x="700" y="1060"/>
                    <a:pt x="711" y="1064"/>
                    <a:pt x="722" y="1065"/>
                  </a:cubicBezTo>
                  <a:lnTo>
                    <a:pt x="722" y="1065"/>
                  </a:lnTo>
                  <a:cubicBezTo>
                    <a:pt x="730" y="1067"/>
                    <a:pt x="738" y="1067"/>
                    <a:pt x="744" y="1067"/>
                  </a:cubicBezTo>
                  <a:lnTo>
                    <a:pt x="744" y="1067"/>
                  </a:lnTo>
                  <a:cubicBezTo>
                    <a:pt x="758" y="1069"/>
                    <a:pt x="770" y="1067"/>
                    <a:pt x="782" y="1067"/>
                  </a:cubicBezTo>
                  <a:lnTo>
                    <a:pt x="785" y="1067"/>
                  </a:lnTo>
                  <a:lnTo>
                    <a:pt x="785" y="1067"/>
                  </a:lnTo>
                  <a:cubicBezTo>
                    <a:pt x="794" y="1067"/>
                    <a:pt x="804" y="1065"/>
                    <a:pt x="816" y="1064"/>
                  </a:cubicBezTo>
                  <a:lnTo>
                    <a:pt x="816" y="1064"/>
                  </a:lnTo>
                  <a:cubicBezTo>
                    <a:pt x="825" y="1063"/>
                    <a:pt x="834" y="1060"/>
                    <a:pt x="844" y="1056"/>
                  </a:cubicBezTo>
                  <a:lnTo>
                    <a:pt x="844" y="1056"/>
                  </a:lnTo>
                  <a:cubicBezTo>
                    <a:pt x="853" y="1055"/>
                    <a:pt x="864" y="1051"/>
                    <a:pt x="873" y="1048"/>
                  </a:cubicBezTo>
                  <a:lnTo>
                    <a:pt x="873" y="1048"/>
                  </a:lnTo>
                  <a:cubicBezTo>
                    <a:pt x="880" y="1044"/>
                    <a:pt x="888" y="1043"/>
                    <a:pt x="895" y="1040"/>
                  </a:cubicBezTo>
                  <a:lnTo>
                    <a:pt x="895" y="1040"/>
                  </a:lnTo>
                  <a:cubicBezTo>
                    <a:pt x="905" y="1033"/>
                    <a:pt x="915" y="1029"/>
                    <a:pt x="923" y="1024"/>
                  </a:cubicBezTo>
                  <a:lnTo>
                    <a:pt x="923" y="1024"/>
                  </a:lnTo>
                  <a:cubicBezTo>
                    <a:pt x="936" y="1016"/>
                    <a:pt x="948" y="1006"/>
                    <a:pt x="960" y="997"/>
                  </a:cubicBezTo>
                  <a:lnTo>
                    <a:pt x="960" y="997"/>
                  </a:lnTo>
                  <a:cubicBezTo>
                    <a:pt x="975" y="988"/>
                    <a:pt x="989" y="974"/>
                    <a:pt x="1001" y="961"/>
                  </a:cubicBezTo>
                  <a:lnTo>
                    <a:pt x="1001" y="961"/>
                  </a:lnTo>
                  <a:cubicBezTo>
                    <a:pt x="1003" y="957"/>
                    <a:pt x="1006" y="953"/>
                    <a:pt x="1009" y="951"/>
                  </a:cubicBezTo>
                  <a:lnTo>
                    <a:pt x="1009" y="951"/>
                  </a:lnTo>
                  <a:cubicBezTo>
                    <a:pt x="1013" y="947"/>
                    <a:pt x="1015" y="942"/>
                    <a:pt x="1018" y="938"/>
                  </a:cubicBezTo>
                  <a:lnTo>
                    <a:pt x="1018" y="938"/>
                  </a:lnTo>
                  <a:cubicBezTo>
                    <a:pt x="1019" y="938"/>
                    <a:pt x="1021" y="938"/>
                    <a:pt x="1021" y="937"/>
                  </a:cubicBezTo>
                  <a:lnTo>
                    <a:pt x="1021" y="937"/>
                  </a:lnTo>
                  <a:cubicBezTo>
                    <a:pt x="1022" y="935"/>
                    <a:pt x="1022" y="934"/>
                    <a:pt x="1022" y="934"/>
                  </a:cubicBezTo>
                  <a:lnTo>
                    <a:pt x="1022" y="934"/>
                  </a:lnTo>
                  <a:cubicBezTo>
                    <a:pt x="1028" y="926"/>
                    <a:pt x="1032" y="921"/>
                    <a:pt x="1038" y="914"/>
                  </a:cubicBezTo>
                  <a:lnTo>
                    <a:pt x="1038" y="914"/>
                  </a:lnTo>
                  <a:lnTo>
                    <a:pt x="1038" y="911"/>
                  </a:lnTo>
                  <a:lnTo>
                    <a:pt x="1038" y="911"/>
                  </a:lnTo>
                  <a:cubicBezTo>
                    <a:pt x="1042" y="906"/>
                    <a:pt x="1045" y="902"/>
                    <a:pt x="1048" y="896"/>
                  </a:cubicBezTo>
                  <a:lnTo>
                    <a:pt x="1048" y="896"/>
                  </a:lnTo>
                  <a:cubicBezTo>
                    <a:pt x="1049" y="894"/>
                    <a:pt x="1049" y="894"/>
                    <a:pt x="1049" y="892"/>
                  </a:cubicBezTo>
                  <a:lnTo>
                    <a:pt x="1049" y="892"/>
                  </a:lnTo>
                  <a:cubicBezTo>
                    <a:pt x="1053" y="887"/>
                    <a:pt x="1056" y="883"/>
                    <a:pt x="1058" y="879"/>
                  </a:cubicBezTo>
                  <a:lnTo>
                    <a:pt x="1058" y="879"/>
                  </a:lnTo>
                  <a:cubicBezTo>
                    <a:pt x="1058" y="879"/>
                    <a:pt x="1058" y="878"/>
                    <a:pt x="1058" y="876"/>
                  </a:cubicBezTo>
                  <a:lnTo>
                    <a:pt x="1058" y="876"/>
                  </a:lnTo>
                  <a:cubicBezTo>
                    <a:pt x="1065" y="866"/>
                    <a:pt x="1069" y="858"/>
                    <a:pt x="1072" y="847"/>
                  </a:cubicBezTo>
                  <a:lnTo>
                    <a:pt x="1072" y="847"/>
                  </a:lnTo>
                  <a:cubicBezTo>
                    <a:pt x="1074" y="847"/>
                    <a:pt x="1076" y="847"/>
                    <a:pt x="1076" y="848"/>
                  </a:cubicBezTo>
                  <a:lnTo>
                    <a:pt x="1076" y="848"/>
                  </a:lnTo>
                  <a:cubicBezTo>
                    <a:pt x="1076" y="847"/>
                    <a:pt x="1074" y="847"/>
                    <a:pt x="1074" y="844"/>
                  </a:cubicBezTo>
                  <a:lnTo>
                    <a:pt x="1074" y="844"/>
                  </a:lnTo>
                  <a:cubicBezTo>
                    <a:pt x="1079" y="836"/>
                    <a:pt x="1081" y="827"/>
                    <a:pt x="1084" y="819"/>
                  </a:cubicBezTo>
                  <a:lnTo>
                    <a:pt x="1085" y="819"/>
                  </a:lnTo>
                  <a:lnTo>
                    <a:pt x="1085" y="819"/>
                  </a:lnTo>
                  <a:cubicBezTo>
                    <a:pt x="1088" y="819"/>
                    <a:pt x="1088" y="819"/>
                    <a:pt x="1089" y="820"/>
                  </a:cubicBezTo>
                  <a:lnTo>
                    <a:pt x="1089" y="820"/>
                  </a:lnTo>
                  <a:cubicBezTo>
                    <a:pt x="1088" y="819"/>
                    <a:pt x="1085" y="816"/>
                    <a:pt x="1088" y="813"/>
                  </a:cubicBezTo>
                  <a:lnTo>
                    <a:pt x="1088" y="813"/>
                  </a:lnTo>
                  <a:cubicBezTo>
                    <a:pt x="1091" y="803"/>
                    <a:pt x="1093" y="793"/>
                    <a:pt x="1097" y="782"/>
                  </a:cubicBezTo>
                  <a:lnTo>
                    <a:pt x="1097" y="782"/>
                  </a:lnTo>
                  <a:cubicBezTo>
                    <a:pt x="1100" y="770"/>
                    <a:pt x="1103" y="758"/>
                    <a:pt x="1105" y="748"/>
                  </a:cubicBezTo>
                  <a:lnTo>
                    <a:pt x="1105" y="748"/>
                  </a:lnTo>
                  <a:cubicBezTo>
                    <a:pt x="1107" y="745"/>
                    <a:pt x="1107" y="742"/>
                    <a:pt x="1107" y="739"/>
                  </a:cubicBezTo>
                  <a:lnTo>
                    <a:pt x="1107" y="739"/>
                  </a:lnTo>
                  <a:cubicBezTo>
                    <a:pt x="1108" y="735"/>
                    <a:pt x="1108" y="733"/>
                    <a:pt x="1111" y="730"/>
                  </a:cubicBezTo>
                  <a:lnTo>
                    <a:pt x="1111" y="730"/>
                  </a:lnTo>
                  <a:cubicBezTo>
                    <a:pt x="1111" y="726"/>
                    <a:pt x="1111" y="725"/>
                    <a:pt x="1111" y="723"/>
                  </a:cubicBezTo>
                  <a:lnTo>
                    <a:pt x="1111" y="723"/>
                  </a:lnTo>
                  <a:cubicBezTo>
                    <a:pt x="1111" y="722"/>
                    <a:pt x="1111" y="721"/>
                    <a:pt x="1111" y="721"/>
                  </a:cubicBezTo>
                  <a:lnTo>
                    <a:pt x="1111" y="721"/>
                  </a:lnTo>
                  <a:cubicBezTo>
                    <a:pt x="1111" y="721"/>
                    <a:pt x="1111" y="718"/>
                    <a:pt x="1112" y="718"/>
                  </a:cubicBezTo>
                  <a:lnTo>
                    <a:pt x="1112" y="718"/>
                  </a:lnTo>
                  <a:lnTo>
                    <a:pt x="1112" y="721"/>
                  </a:lnTo>
                  <a:lnTo>
                    <a:pt x="1112" y="719"/>
                  </a:lnTo>
                  <a:lnTo>
                    <a:pt x="1112" y="719"/>
                  </a:lnTo>
                  <a:cubicBezTo>
                    <a:pt x="1112" y="717"/>
                    <a:pt x="1112" y="717"/>
                    <a:pt x="1112" y="715"/>
                  </a:cubicBezTo>
                  <a:lnTo>
                    <a:pt x="1112" y="715"/>
                  </a:lnTo>
                  <a:cubicBezTo>
                    <a:pt x="1112" y="710"/>
                    <a:pt x="1113" y="706"/>
                    <a:pt x="1113" y="701"/>
                  </a:cubicBezTo>
                  <a:lnTo>
                    <a:pt x="1113" y="701"/>
                  </a:lnTo>
                  <a:cubicBezTo>
                    <a:pt x="1115" y="701"/>
                    <a:pt x="1113" y="699"/>
                    <a:pt x="1115" y="698"/>
                  </a:cubicBezTo>
                  <a:lnTo>
                    <a:pt x="1115" y="694"/>
                  </a:lnTo>
                  <a:lnTo>
                    <a:pt x="1115" y="694"/>
                  </a:lnTo>
                  <a:cubicBezTo>
                    <a:pt x="1116" y="693"/>
                    <a:pt x="1116" y="691"/>
                    <a:pt x="1116" y="690"/>
                  </a:cubicBezTo>
                  <a:lnTo>
                    <a:pt x="1116" y="688"/>
                  </a:lnTo>
                  <a:lnTo>
                    <a:pt x="1116" y="688"/>
                  </a:lnTo>
                  <a:cubicBezTo>
                    <a:pt x="1116" y="687"/>
                    <a:pt x="1116" y="684"/>
                    <a:pt x="1116" y="684"/>
                  </a:cubicBezTo>
                  <a:lnTo>
                    <a:pt x="1116" y="684"/>
                  </a:lnTo>
                  <a:cubicBezTo>
                    <a:pt x="1116" y="683"/>
                    <a:pt x="1116" y="680"/>
                    <a:pt x="1116" y="679"/>
                  </a:cubicBezTo>
                  <a:lnTo>
                    <a:pt x="1116" y="679"/>
                  </a:lnTo>
                  <a:cubicBezTo>
                    <a:pt x="1117" y="675"/>
                    <a:pt x="1117" y="672"/>
                    <a:pt x="1117" y="668"/>
                  </a:cubicBezTo>
                  <a:lnTo>
                    <a:pt x="1117" y="667"/>
                  </a:lnTo>
                  <a:lnTo>
                    <a:pt x="1117" y="667"/>
                  </a:lnTo>
                  <a:cubicBezTo>
                    <a:pt x="1119" y="664"/>
                    <a:pt x="1119" y="663"/>
                    <a:pt x="1119" y="660"/>
                  </a:cubicBezTo>
                  <a:lnTo>
                    <a:pt x="1119" y="658"/>
                  </a:lnTo>
                  <a:lnTo>
                    <a:pt x="1119" y="651"/>
                  </a:lnTo>
                  <a:lnTo>
                    <a:pt x="1119" y="651"/>
                  </a:lnTo>
                  <a:cubicBezTo>
                    <a:pt x="1120" y="635"/>
                    <a:pt x="1121" y="617"/>
                    <a:pt x="1121" y="603"/>
                  </a:cubicBezTo>
                  <a:lnTo>
                    <a:pt x="1121" y="603"/>
                  </a:lnTo>
                  <a:cubicBezTo>
                    <a:pt x="1120" y="593"/>
                    <a:pt x="1120" y="583"/>
                    <a:pt x="1119" y="574"/>
                  </a:cubicBezTo>
                  <a:lnTo>
                    <a:pt x="1119" y="574"/>
                  </a:lnTo>
                  <a:cubicBezTo>
                    <a:pt x="1117" y="562"/>
                    <a:pt x="1116" y="549"/>
                    <a:pt x="1113" y="538"/>
                  </a:cubicBezTo>
                  <a:lnTo>
                    <a:pt x="1113" y="538"/>
                  </a:lnTo>
                  <a:cubicBezTo>
                    <a:pt x="1112" y="533"/>
                    <a:pt x="1111" y="526"/>
                    <a:pt x="1111" y="521"/>
                  </a:cubicBezTo>
                  <a:lnTo>
                    <a:pt x="1111" y="521"/>
                  </a:lnTo>
                  <a:cubicBezTo>
                    <a:pt x="1111" y="519"/>
                    <a:pt x="1111" y="518"/>
                    <a:pt x="1108" y="515"/>
                  </a:cubicBezTo>
                  <a:lnTo>
                    <a:pt x="1108" y="515"/>
                  </a:lnTo>
                  <a:lnTo>
                    <a:pt x="1108" y="515"/>
                  </a:lnTo>
                  <a:cubicBezTo>
                    <a:pt x="1111" y="513"/>
                    <a:pt x="1107" y="513"/>
                    <a:pt x="1107" y="511"/>
                  </a:cubicBezTo>
                  <a:lnTo>
                    <a:pt x="1107" y="511"/>
                  </a:lnTo>
                  <a:cubicBezTo>
                    <a:pt x="1104" y="501"/>
                    <a:pt x="1101" y="494"/>
                    <a:pt x="1099" y="486"/>
                  </a:cubicBezTo>
                  <a:lnTo>
                    <a:pt x="1099" y="486"/>
                  </a:lnTo>
                  <a:cubicBezTo>
                    <a:pt x="1097" y="485"/>
                    <a:pt x="1099" y="482"/>
                    <a:pt x="1097" y="479"/>
                  </a:cubicBezTo>
                  <a:lnTo>
                    <a:pt x="1097" y="479"/>
                  </a:lnTo>
                  <a:cubicBezTo>
                    <a:pt x="1095" y="478"/>
                    <a:pt x="1095" y="475"/>
                    <a:pt x="1093" y="474"/>
                  </a:cubicBezTo>
                  <a:lnTo>
                    <a:pt x="1093" y="474"/>
                  </a:lnTo>
                  <a:cubicBezTo>
                    <a:pt x="1092" y="470"/>
                    <a:pt x="1091" y="466"/>
                    <a:pt x="1089" y="462"/>
                  </a:cubicBezTo>
                  <a:lnTo>
                    <a:pt x="1089" y="462"/>
                  </a:lnTo>
                  <a:cubicBezTo>
                    <a:pt x="1084" y="451"/>
                    <a:pt x="1080" y="442"/>
                    <a:pt x="1072" y="431"/>
                  </a:cubicBezTo>
                  <a:lnTo>
                    <a:pt x="1072" y="431"/>
                  </a:lnTo>
                  <a:cubicBezTo>
                    <a:pt x="1068" y="420"/>
                    <a:pt x="1058" y="407"/>
                    <a:pt x="1052" y="396"/>
                  </a:cubicBezTo>
                  <a:lnTo>
                    <a:pt x="1052" y="396"/>
                  </a:lnTo>
                  <a:cubicBezTo>
                    <a:pt x="1045" y="387"/>
                    <a:pt x="1040" y="379"/>
                    <a:pt x="1033" y="371"/>
                  </a:cubicBezTo>
                  <a:lnTo>
                    <a:pt x="1033" y="371"/>
                  </a:lnTo>
                  <a:cubicBezTo>
                    <a:pt x="1030" y="369"/>
                    <a:pt x="1028" y="367"/>
                    <a:pt x="1025" y="363"/>
                  </a:cubicBezTo>
                  <a:lnTo>
                    <a:pt x="1025" y="363"/>
                  </a:lnTo>
                  <a:cubicBezTo>
                    <a:pt x="1025" y="361"/>
                    <a:pt x="1022" y="360"/>
                    <a:pt x="1021" y="358"/>
                  </a:cubicBezTo>
                  <a:lnTo>
                    <a:pt x="1021" y="358"/>
                  </a:lnTo>
                  <a:cubicBezTo>
                    <a:pt x="1021" y="357"/>
                    <a:pt x="1021" y="357"/>
                    <a:pt x="1019" y="357"/>
                  </a:cubicBezTo>
                  <a:lnTo>
                    <a:pt x="1019" y="357"/>
                  </a:lnTo>
                  <a:cubicBezTo>
                    <a:pt x="1013" y="349"/>
                    <a:pt x="1007" y="344"/>
                    <a:pt x="999" y="336"/>
                  </a:cubicBezTo>
                  <a:lnTo>
                    <a:pt x="999" y="336"/>
                  </a:lnTo>
                  <a:cubicBezTo>
                    <a:pt x="998" y="334"/>
                    <a:pt x="995" y="333"/>
                    <a:pt x="994" y="330"/>
                  </a:cubicBezTo>
                  <a:lnTo>
                    <a:pt x="994" y="330"/>
                  </a:lnTo>
                  <a:cubicBezTo>
                    <a:pt x="986" y="325"/>
                    <a:pt x="978" y="317"/>
                    <a:pt x="971" y="312"/>
                  </a:cubicBezTo>
                  <a:lnTo>
                    <a:pt x="971" y="312"/>
                  </a:lnTo>
                  <a:cubicBezTo>
                    <a:pt x="963" y="308"/>
                    <a:pt x="958" y="302"/>
                    <a:pt x="950" y="298"/>
                  </a:cubicBezTo>
                  <a:lnTo>
                    <a:pt x="950" y="298"/>
                  </a:lnTo>
                  <a:cubicBezTo>
                    <a:pt x="943" y="291"/>
                    <a:pt x="934" y="285"/>
                    <a:pt x="926" y="282"/>
                  </a:cubicBezTo>
                  <a:lnTo>
                    <a:pt x="926" y="282"/>
                  </a:lnTo>
                  <a:cubicBezTo>
                    <a:pt x="924" y="281"/>
                    <a:pt x="922" y="281"/>
                    <a:pt x="922" y="281"/>
                  </a:cubicBezTo>
                  <a:lnTo>
                    <a:pt x="922" y="281"/>
                  </a:lnTo>
                  <a:cubicBezTo>
                    <a:pt x="908" y="274"/>
                    <a:pt x="895" y="266"/>
                    <a:pt x="883" y="261"/>
                  </a:cubicBezTo>
                  <a:lnTo>
                    <a:pt x="883" y="261"/>
                  </a:lnTo>
                  <a:cubicBezTo>
                    <a:pt x="869" y="257"/>
                    <a:pt x="856" y="250"/>
                    <a:pt x="842" y="246"/>
                  </a:cubicBezTo>
                  <a:lnTo>
                    <a:pt x="842" y="246"/>
                  </a:lnTo>
                  <a:cubicBezTo>
                    <a:pt x="830" y="242"/>
                    <a:pt x="820" y="239"/>
                    <a:pt x="808" y="235"/>
                  </a:cubicBezTo>
                  <a:lnTo>
                    <a:pt x="808" y="235"/>
                  </a:lnTo>
                  <a:cubicBezTo>
                    <a:pt x="795" y="234"/>
                    <a:pt x="785" y="231"/>
                    <a:pt x="773" y="230"/>
                  </a:cubicBezTo>
                  <a:lnTo>
                    <a:pt x="773" y="230"/>
                  </a:lnTo>
                  <a:cubicBezTo>
                    <a:pt x="765" y="230"/>
                    <a:pt x="758" y="228"/>
                    <a:pt x="749" y="226"/>
                  </a:cubicBezTo>
                  <a:lnTo>
                    <a:pt x="740" y="226"/>
                  </a:lnTo>
                  <a:lnTo>
                    <a:pt x="740" y="226"/>
                  </a:lnTo>
                  <a:cubicBezTo>
                    <a:pt x="738" y="226"/>
                    <a:pt x="734" y="224"/>
                    <a:pt x="731" y="224"/>
                  </a:cubicBezTo>
                  <a:lnTo>
                    <a:pt x="731" y="224"/>
                  </a:lnTo>
                  <a:cubicBezTo>
                    <a:pt x="726" y="224"/>
                    <a:pt x="719" y="224"/>
                    <a:pt x="714" y="224"/>
                  </a:cubicBezTo>
                  <a:lnTo>
                    <a:pt x="712" y="224"/>
                  </a:lnTo>
                  <a:lnTo>
                    <a:pt x="708" y="224"/>
                  </a:lnTo>
                  <a:lnTo>
                    <a:pt x="665" y="224"/>
                  </a:lnTo>
                  <a:lnTo>
                    <a:pt x="665" y="224"/>
                  </a:lnTo>
                  <a:cubicBezTo>
                    <a:pt x="663" y="224"/>
                    <a:pt x="659" y="224"/>
                    <a:pt x="656" y="224"/>
                  </a:cubicBezTo>
                  <a:lnTo>
                    <a:pt x="652" y="224"/>
                  </a:lnTo>
                  <a:lnTo>
                    <a:pt x="652" y="224"/>
                  </a:lnTo>
                  <a:cubicBezTo>
                    <a:pt x="649" y="224"/>
                    <a:pt x="645" y="224"/>
                    <a:pt x="641" y="226"/>
                  </a:cubicBezTo>
                  <a:lnTo>
                    <a:pt x="641" y="226"/>
                  </a:lnTo>
                  <a:cubicBezTo>
                    <a:pt x="638" y="228"/>
                    <a:pt x="637" y="226"/>
                    <a:pt x="636" y="228"/>
                  </a:cubicBezTo>
                  <a:lnTo>
                    <a:pt x="636" y="228"/>
                  </a:lnTo>
                  <a:cubicBezTo>
                    <a:pt x="633" y="226"/>
                    <a:pt x="632" y="228"/>
                    <a:pt x="629" y="228"/>
                  </a:cubicBezTo>
                  <a:lnTo>
                    <a:pt x="625" y="228"/>
                  </a:lnTo>
                  <a:lnTo>
                    <a:pt x="625" y="228"/>
                  </a:lnTo>
                  <a:cubicBezTo>
                    <a:pt x="621" y="228"/>
                    <a:pt x="620" y="228"/>
                    <a:pt x="616" y="230"/>
                  </a:cubicBezTo>
                  <a:lnTo>
                    <a:pt x="616" y="230"/>
                  </a:lnTo>
                  <a:cubicBezTo>
                    <a:pt x="613" y="230"/>
                    <a:pt x="610" y="230"/>
                    <a:pt x="608" y="231"/>
                  </a:cubicBezTo>
                  <a:lnTo>
                    <a:pt x="601" y="231"/>
                  </a:lnTo>
                  <a:lnTo>
                    <a:pt x="601" y="231"/>
                  </a:lnTo>
                  <a:cubicBezTo>
                    <a:pt x="598" y="232"/>
                    <a:pt x="594" y="232"/>
                    <a:pt x="590" y="234"/>
                  </a:cubicBezTo>
                  <a:lnTo>
                    <a:pt x="585" y="234"/>
                  </a:lnTo>
                  <a:lnTo>
                    <a:pt x="583" y="234"/>
                  </a:lnTo>
                  <a:lnTo>
                    <a:pt x="583" y="234"/>
                  </a:lnTo>
                  <a:cubicBezTo>
                    <a:pt x="582" y="234"/>
                    <a:pt x="579" y="234"/>
                    <a:pt x="579" y="234"/>
                  </a:cubicBezTo>
                  <a:lnTo>
                    <a:pt x="579" y="234"/>
                  </a:lnTo>
                  <a:cubicBezTo>
                    <a:pt x="570" y="235"/>
                    <a:pt x="562" y="239"/>
                    <a:pt x="553" y="240"/>
                  </a:cubicBezTo>
                  <a:lnTo>
                    <a:pt x="547" y="240"/>
                  </a:lnTo>
                  <a:lnTo>
                    <a:pt x="547" y="240"/>
                  </a:lnTo>
                  <a:lnTo>
                    <a:pt x="547" y="240"/>
                  </a:lnTo>
                  <a:cubicBezTo>
                    <a:pt x="545" y="240"/>
                    <a:pt x="545" y="242"/>
                    <a:pt x="543" y="243"/>
                  </a:cubicBezTo>
                  <a:lnTo>
                    <a:pt x="541" y="243"/>
                  </a:lnTo>
                  <a:lnTo>
                    <a:pt x="541" y="243"/>
                  </a:lnTo>
                  <a:cubicBezTo>
                    <a:pt x="541" y="242"/>
                    <a:pt x="538" y="243"/>
                    <a:pt x="537" y="244"/>
                  </a:cubicBezTo>
                  <a:lnTo>
                    <a:pt x="535" y="244"/>
                  </a:lnTo>
                  <a:lnTo>
                    <a:pt x="535" y="244"/>
                  </a:lnTo>
                  <a:cubicBezTo>
                    <a:pt x="534" y="246"/>
                    <a:pt x="534" y="246"/>
                    <a:pt x="534" y="246"/>
                  </a:cubicBezTo>
                  <a:lnTo>
                    <a:pt x="534" y="246"/>
                  </a:lnTo>
                  <a:cubicBezTo>
                    <a:pt x="531" y="247"/>
                    <a:pt x="530" y="247"/>
                    <a:pt x="528" y="247"/>
                  </a:cubicBezTo>
                  <a:lnTo>
                    <a:pt x="528" y="247"/>
                  </a:lnTo>
                  <a:cubicBezTo>
                    <a:pt x="515" y="252"/>
                    <a:pt x="502" y="257"/>
                    <a:pt x="488" y="261"/>
                  </a:cubicBezTo>
                  <a:lnTo>
                    <a:pt x="488" y="261"/>
                  </a:lnTo>
                  <a:cubicBezTo>
                    <a:pt x="483" y="262"/>
                    <a:pt x="479" y="266"/>
                    <a:pt x="473" y="266"/>
                  </a:cubicBezTo>
                  <a:lnTo>
                    <a:pt x="473" y="266"/>
                  </a:lnTo>
                  <a:cubicBezTo>
                    <a:pt x="467" y="270"/>
                    <a:pt x="459" y="274"/>
                    <a:pt x="452" y="278"/>
                  </a:cubicBezTo>
                  <a:lnTo>
                    <a:pt x="452" y="278"/>
                  </a:lnTo>
                  <a:cubicBezTo>
                    <a:pt x="444" y="282"/>
                    <a:pt x="436" y="285"/>
                    <a:pt x="429" y="289"/>
                  </a:cubicBezTo>
                  <a:lnTo>
                    <a:pt x="429" y="289"/>
                  </a:lnTo>
                  <a:cubicBezTo>
                    <a:pt x="429" y="290"/>
                    <a:pt x="428" y="291"/>
                    <a:pt x="427" y="291"/>
                  </a:cubicBezTo>
                  <a:lnTo>
                    <a:pt x="427" y="291"/>
                  </a:lnTo>
                  <a:cubicBezTo>
                    <a:pt x="424" y="293"/>
                    <a:pt x="421" y="295"/>
                    <a:pt x="417" y="298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64C0A066-67E0-B040-BCB1-D184511D87BA}"/>
                </a:ext>
              </a:extLst>
            </p:cNvPr>
            <p:cNvGrpSpPr/>
            <p:nvPr userDrawn="1"/>
          </p:nvGrpSpPr>
          <p:grpSpPr>
            <a:xfrm>
              <a:off x="9673293" y="765373"/>
              <a:ext cx="1489801" cy="1489801"/>
              <a:chOff x="7303385" y="762239"/>
              <a:chExt cx="1035826" cy="1035826"/>
            </a:xfrm>
          </p:grpSpPr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E918E2DA-D297-8947-AF75-10403AFCF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3385" y="762239"/>
                <a:ext cx="1035826" cy="1035826"/>
              </a:xfrm>
              <a:custGeom>
                <a:avLst/>
                <a:gdLst>
                  <a:gd name="T0" fmla="*/ 3054 w 3055"/>
                  <a:gd name="T1" fmla="*/ 1528 h 3057"/>
                  <a:gd name="T2" fmla="*/ 3054 w 3055"/>
                  <a:gd name="T3" fmla="*/ 1528 h 3057"/>
                  <a:gd name="T4" fmla="*/ 1528 w 3055"/>
                  <a:gd name="T5" fmla="*/ 3056 h 3057"/>
                  <a:gd name="T6" fmla="*/ 1528 w 3055"/>
                  <a:gd name="T7" fmla="*/ 3056 h 3057"/>
                  <a:gd name="T8" fmla="*/ 0 w 3055"/>
                  <a:gd name="T9" fmla="*/ 1528 h 3057"/>
                  <a:gd name="T10" fmla="*/ 0 w 3055"/>
                  <a:gd name="T11" fmla="*/ 1528 h 3057"/>
                  <a:gd name="T12" fmla="*/ 1528 w 3055"/>
                  <a:gd name="T13" fmla="*/ 0 h 3057"/>
                  <a:gd name="T14" fmla="*/ 1528 w 3055"/>
                  <a:gd name="T15" fmla="*/ 0 h 3057"/>
                  <a:gd name="T16" fmla="*/ 3054 w 3055"/>
                  <a:gd name="T17" fmla="*/ 1528 h 3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55" h="3057">
                    <a:moveTo>
                      <a:pt x="3054" y="1528"/>
                    </a:moveTo>
                    <a:lnTo>
                      <a:pt x="3054" y="1528"/>
                    </a:lnTo>
                    <a:cubicBezTo>
                      <a:pt x="3054" y="2372"/>
                      <a:pt x="2371" y="3056"/>
                      <a:pt x="1528" y="3056"/>
                    </a:cubicBezTo>
                    <a:lnTo>
                      <a:pt x="1528" y="3056"/>
                    </a:lnTo>
                    <a:cubicBezTo>
                      <a:pt x="684" y="3056"/>
                      <a:pt x="0" y="2372"/>
                      <a:pt x="0" y="1528"/>
                    </a:cubicBezTo>
                    <a:lnTo>
                      <a:pt x="0" y="1528"/>
                    </a:lnTo>
                    <a:cubicBezTo>
                      <a:pt x="0" y="684"/>
                      <a:pt x="684" y="0"/>
                      <a:pt x="1528" y="0"/>
                    </a:cubicBezTo>
                    <a:lnTo>
                      <a:pt x="1528" y="0"/>
                    </a:lnTo>
                    <a:cubicBezTo>
                      <a:pt x="2371" y="0"/>
                      <a:pt x="3054" y="684"/>
                      <a:pt x="3054" y="1528"/>
                    </a:cubicBezTo>
                  </a:path>
                </a:pathLst>
              </a:custGeom>
              <a:solidFill>
                <a:schemeClr val="accent1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4C13BFDD-BAA9-654B-B87F-3C9014C64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3145" y="934129"/>
                <a:ext cx="334813" cy="693540"/>
              </a:xfrm>
              <a:custGeom>
                <a:avLst/>
                <a:gdLst>
                  <a:gd name="T0" fmla="*/ 0 w 987"/>
                  <a:gd name="T1" fmla="*/ 591 h 2047"/>
                  <a:gd name="T2" fmla="*/ 214 w 987"/>
                  <a:gd name="T3" fmla="*/ 591 h 2047"/>
                  <a:gd name="T4" fmla="*/ 214 w 987"/>
                  <a:gd name="T5" fmla="*/ 479 h 2047"/>
                  <a:gd name="T6" fmla="*/ 214 w 987"/>
                  <a:gd name="T7" fmla="*/ 479 h 2047"/>
                  <a:gd name="T8" fmla="*/ 253 w 987"/>
                  <a:gd name="T9" fmla="*/ 206 h 2047"/>
                  <a:gd name="T10" fmla="*/ 253 w 987"/>
                  <a:gd name="T11" fmla="*/ 206 h 2047"/>
                  <a:gd name="T12" fmla="*/ 397 w 987"/>
                  <a:gd name="T13" fmla="*/ 58 h 2047"/>
                  <a:gd name="T14" fmla="*/ 397 w 987"/>
                  <a:gd name="T15" fmla="*/ 58 h 2047"/>
                  <a:gd name="T16" fmla="*/ 664 w 987"/>
                  <a:gd name="T17" fmla="*/ 0 h 2047"/>
                  <a:gd name="T18" fmla="*/ 664 w 987"/>
                  <a:gd name="T19" fmla="*/ 0 h 2047"/>
                  <a:gd name="T20" fmla="*/ 986 w 987"/>
                  <a:gd name="T21" fmla="*/ 50 h 2047"/>
                  <a:gd name="T22" fmla="*/ 934 w 987"/>
                  <a:gd name="T23" fmla="*/ 320 h 2047"/>
                  <a:gd name="T24" fmla="*/ 934 w 987"/>
                  <a:gd name="T25" fmla="*/ 320 h 2047"/>
                  <a:gd name="T26" fmla="*/ 756 w 987"/>
                  <a:gd name="T27" fmla="*/ 297 h 2047"/>
                  <a:gd name="T28" fmla="*/ 756 w 987"/>
                  <a:gd name="T29" fmla="*/ 297 h 2047"/>
                  <a:gd name="T30" fmla="*/ 636 w 987"/>
                  <a:gd name="T31" fmla="*/ 336 h 2047"/>
                  <a:gd name="T32" fmla="*/ 636 w 987"/>
                  <a:gd name="T33" fmla="*/ 336 h 2047"/>
                  <a:gd name="T34" fmla="*/ 599 w 987"/>
                  <a:gd name="T35" fmla="*/ 486 h 2047"/>
                  <a:gd name="T36" fmla="*/ 599 w 987"/>
                  <a:gd name="T37" fmla="*/ 591 h 2047"/>
                  <a:gd name="T38" fmla="*/ 888 w 987"/>
                  <a:gd name="T39" fmla="*/ 591 h 2047"/>
                  <a:gd name="T40" fmla="*/ 888 w 987"/>
                  <a:gd name="T41" fmla="*/ 891 h 2047"/>
                  <a:gd name="T42" fmla="*/ 599 w 987"/>
                  <a:gd name="T43" fmla="*/ 891 h 2047"/>
                  <a:gd name="T44" fmla="*/ 599 w 987"/>
                  <a:gd name="T45" fmla="*/ 2046 h 2047"/>
                  <a:gd name="T46" fmla="*/ 214 w 987"/>
                  <a:gd name="T47" fmla="*/ 2046 h 2047"/>
                  <a:gd name="T48" fmla="*/ 214 w 987"/>
                  <a:gd name="T49" fmla="*/ 891 h 2047"/>
                  <a:gd name="T50" fmla="*/ 0 w 987"/>
                  <a:gd name="T51" fmla="*/ 891 h 2047"/>
                  <a:gd name="T52" fmla="*/ 0 w 987"/>
                  <a:gd name="T53" fmla="*/ 591 h 2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7" h="2047">
                    <a:moveTo>
                      <a:pt x="0" y="591"/>
                    </a:moveTo>
                    <a:lnTo>
                      <a:pt x="214" y="591"/>
                    </a:lnTo>
                    <a:lnTo>
                      <a:pt x="214" y="479"/>
                    </a:lnTo>
                    <a:lnTo>
                      <a:pt x="214" y="479"/>
                    </a:lnTo>
                    <a:cubicBezTo>
                      <a:pt x="214" y="357"/>
                      <a:pt x="228" y="266"/>
                      <a:pt x="253" y="206"/>
                    </a:cubicBezTo>
                    <a:lnTo>
                      <a:pt x="253" y="206"/>
                    </a:lnTo>
                    <a:cubicBezTo>
                      <a:pt x="280" y="145"/>
                      <a:pt x="328" y="96"/>
                      <a:pt x="397" y="58"/>
                    </a:cubicBezTo>
                    <a:lnTo>
                      <a:pt x="397" y="58"/>
                    </a:lnTo>
                    <a:cubicBezTo>
                      <a:pt x="468" y="21"/>
                      <a:pt x="555" y="0"/>
                      <a:pt x="664" y="0"/>
                    </a:cubicBezTo>
                    <a:lnTo>
                      <a:pt x="664" y="0"/>
                    </a:lnTo>
                    <a:cubicBezTo>
                      <a:pt x="773" y="0"/>
                      <a:pt x="880" y="18"/>
                      <a:pt x="986" y="50"/>
                    </a:cubicBezTo>
                    <a:lnTo>
                      <a:pt x="934" y="320"/>
                    </a:lnTo>
                    <a:lnTo>
                      <a:pt x="934" y="320"/>
                    </a:lnTo>
                    <a:cubicBezTo>
                      <a:pt x="873" y="305"/>
                      <a:pt x="814" y="297"/>
                      <a:pt x="756" y="297"/>
                    </a:cubicBezTo>
                    <a:lnTo>
                      <a:pt x="756" y="297"/>
                    </a:lnTo>
                    <a:cubicBezTo>
                      <a:pt x="701" y="297"/>
                      <a:pt x="660" y="310"/>
                      <a:pt x="636" y="336"/>
                    </a:cubicBezTo>
                    <a:lnTo>
                      <a:pt x="636" y="336"/>
                    </a:lnTo>
                    <a:cubicBezTo>
                      <a:pt x="612" y="363"/>
                      <a:pt x="599" y="414"/>
                      <a:pt x="599" y="486"/>
                    </a:cubicBezTo>
                    <a:lnTo>
                      <a:pt x="599" y="591"/>
                    </a:lnTo>
                    <a:lnTo>
                      <a:pt x="888" y="591"/>
                    </a:lnTo>
                    <a:lnTo>
                      <a:pt x="888" y="891"/>
                    </a:lnTo>
                    <a:lnTo>
                      <a:pt x="599" y="891"/>
                    </a:lnTo>
                    <a:lnTo>
                      <a:pt x="599" y="2046"/>
                    </a:lnTo>
                    <a:lnTo>
                      <a:pt x="214" y="2046"/>
                    </a:lnTo>
                    <a:lnTo>
                      <a:pt x="214" y="891"/>
                    </a:lnTo>
                    <a:lnTo>
                      <a:pt x="0" y="891"/>
                    </a:lnTo>
                    <a:lnTo>
                      <a:pt x="0" y="59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03939DE0-1D03-EC49-A284-87DDFD8F9D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062404" y="5903362"/>
              <a:ext cx="823370" cy="823367"/>
            </a:xfrm>
            <a:custGeom>
              <a:avLst/>
              <a:gdLst>
                <a:gd name="T0" fmla="*/ 1690 w 1691"/>
                <a:gd name="T1" fmla="*/ 845 h 1691"/>
                <a:gd name="T2" fmla="*/ 1690 w 1691"/>
                <a:gd name="T3" fmla="*/ 845 h 1691"/>
                <a:gd name="T4" fmla="*/ 845 w 1691"/>
                <a:gd name="T5" fmla="*/ 1690 h 1691"/>
                <a:gd name="T6" fmla="*/ 845 w 1691"/>
                <a:gd name="T7" fmla="*/ 1690 h 1691"/>
                <a:gd name="T8" fmla="*/ 0 w 1691"/>
                <a:gd name="T9" fmla="*/ 845 h 1691"/>
                <a:gd name="T10" fmla="*/ 0 w 1691"/>
                <a:gd name="T11" fmla="*/ 845 h 1691"/>
                <a:gd name="T12" fmla="*/ 845 w 1691"/>
                <a:gd name="T13" fmla="*/ 0 h 1691"/>
                <a:gd name="T14" fmla="*/ 845 w 1691"/>
                <a:gd name="T15" fmla="*/ 0 h 1691"/>
                <a:gd name="T16" fmla="*/ 1690 w 1691"/>
                <a:gd name="T17" fmla="*/ 845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1" h="1691">
                  <a:moveTo>
                    <a:pt x="1690" y="845"/>
                  </a:moveTo>
                  <a:lnTo>
                    <a:pt x="1690" y="845"/>
                  </a:lnTo>
                  <a:cubicBezTo>
                    <a:pt x="1690" y="1311"/>
                    <a:pt x="1311" y="1690"/>
                    <a:pt x="845" y="1690"/>
                  </a:cubicBezTo>
                  <a:lnTo>
                    <a:pt x="845" y="1690"/>
                  </a:lnTo>
                  <a:cubicBezTo>
                    <a:pt x="378" y="1690"/>
                    <a:pt x="0" y="1311"/>
                    <a:pt x="0" y="845"/>
                  </a:cubicBezTo>
                  <a:lnTo>
                    <a:pt x="0" y="845"/>
                  </a:lnTo>
                  <a:cubicBezTo>
                    <a:pt x="0" y="378"/>
                    <a:pt x="378" y="0"/>
                    <a:pt x="845" y="0"/>
                  </a:cubicBezTo>
                  <a:lnTo>
                    <a:pt x="845" y="0"/>
                  </a:lnTo>
                  <a:cubicBezTo>
                    <a:pt x="1311" y="0"/>
                    <a:pt x="1690" y="378"/>
                    <a:pt x="1690" y="845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14878E0A-2137-E441-B8E8-071D3076EF6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386671" y="1171681"/>
              <a:ext cx="819070" cy="819069"/>
            </a:xfrm>
            <a:custGeom>
              <a:avLst/>
              <a:gdLst>
                <a:gd name="T0" fmla="*/ 1678 w 1679"/>
                <a:gd name="T1" fmla="*/ 840 h 1680"/>
                <a:gd name="T2" fmla="*/ 1678 w 1679"/>
                <a:gd name="T3" fmla="*/ 840 h 1680"/>
                <a:gd name="T4" fmla="*/ 838 w 1679"/>
                <a:gd name="T5" fmla="*/ 1679 h 1680"/>
                <a:gd name="T6" fmla="*/ 838 w 1679"/>
                <a:gd name="T7" fmla="*/ 1679 h 1680"/>
                <a:gd name="T8" fmla="*/ 0 w 1679"/>
                <a:gd name="T9" fmla="*/ 840 h 1680"/>
                <a:gd name="T10" fmla="*/ 0 w 1679"/>
                <a:gd name="T11" fmla="*/ 840 h 1680"/>
                <a:gd name="T12" fmla="*/ 838 w 1679"/>
                <a:gd name="T13" fmla="*/ 0 h 1680"/>
                <a:gd name="T14" fmla="*/ 838 w 1679"/>
                <a:gd name="T15" fmla="*/ 0 h 1680"/>
                <a:gd name="T16" fmla="*/ 1678 w 1679"/>
                <a:gd name="T17" fmla="*/ 840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9" h="1680">
                  <a:moveTo>
                    <a:pt x="1678" y="840"/>
                  </a:moveTo>
                  <a:lnTo>
                    <a:pt x="1678" y="840"/>
                  </a:lnTo>
                  <a:cubicBezTo>
                    <a:pt x="1678" y="1304"/>
                    <a:pt x="1303" y="1679"/>
                    <a:pt x="838" y="1679"/>
                  </a:cubicBezTo>
                  <a:lnTo>
                    <a:pt x="838" y="1679"/>
                  </a:lnTo>
                  <a:cubicBezTo>
                    <a:pt x="374" y="1679"/>
                    <a:pt x="0" y="1304"/>
                    <a:pt x="0" y="840"/>
                  </a:cubicBezTo>
                  <a:lnTo>
                    <a:pt x="0" y="840"/>
                  </a:lnTo>
                  <a:cubicBezTo>
                    <a:pt x="0" y="374"/>
                    <a:pt x="374" y="0"/>
                    <a:pt x="838" y="0"/>
                  </a:cubicBezTo>
                  <a:lnTo>
                    <a:pt x="838" y="0"/>
                  </a:lnTo>
                  <a:cubicBezTo>
                    <a:pt x="1303" y="0"/>
                    <a:pt x="1678" y="374"/>
                    <a:pt x="1678" y="840"/>
                  </a:cubicBezTo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CE5031E-B954-7F49-9699-81EC5D629D0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531406" y="-167635"/>
              <a:ext cx="455754" cy="455754"/>
            </a:xfrm>
            <a:custGeom>
              <a:avLst/>
              <a:gdLst>
                <a:gd name="T0" fmla="*/ 934 w 935"/>
                <a:gd name="T1" fmla="*/ 468 h 937"/>
                <a:gd name="T2" fmla="*/ 934 w 935"/>
                <a:gd name="T3" fmla="*/ 468 h 937"/>
                <a:gd name="T4" fmla="*/ 467 w 935"/>
                <a:gd name="T5" fmla="*/ 936 h 937"/>
                <a:gd name="T6" fmla="*/ 467 w 935"/>
                <a:gd name="T7" fmla="*/ 936 h 937"/>
                <a:gd name="T8" fmla="*/ 0 w 935"/>
                <a:gd name="T9" fmla="*/ 468 h 937"/>
                <a:gd name="T10" fmla="*/ 0 w 935"/>
                <a:gd name="T11" fmla="*/ 468 h 937"/>
                <a:gd name="T12" fmla="*/ 467 w 935"/>
                <a:gd name="T13" fmla="*/ 0 h 937"/>
                <a:gd name="T14" fmla="*/ 467 w 935"/>
                <a:gd name="T15" fmla="*/ 0 h 937"/>
                <a:gd name="T16" fmla="*/ 934 w 935"/>
                <a:gd name="T17" fmla="*/ 468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937">
                  <a:moveTo>
                    <a:pt x="934" y="468"/>
                  </a:moveTo>
                  <a:lnTo>
                    <a:pt x="934" y="468"/>
                  </a:lnTo>
                  <a:cubicBezTo>
                    <a:pt x="934" y="727"/>
                    <a:pt x="726" y="936"/>
                    <a:pt x="467" y="936"/>
                  </a:cubicBezTo>
                  <a:lnTo>
                    <a:pt x="467" y="936"/>
                  </a:lnTo>
                  <a:cubicBezTo>
                    <a:pt x="209" y="936"/>
                    <a:pt x="0" y="727"/>
                    <a:pt x="0" y="468"/>
                  </a:cubicBezTo>
                  <a:lnTo>
                    <a:pt x="0" y="468"/>
                  </a:lnTo>
                  <a:cubicBezTo>
                    <a:pt x="0" y="209"/>
                    <a:pt x="209" y="0"/>
                    <a:pt x="467" y="0"/>
                  </a:cubicBezTo>
                  <a:lnTo>
                    <a:pt x="467" y="0"/>
                  </a:lnTo>
                  <a:cubicBezTo>
                    <a:pt x="726" y="0"/>
                    <a:pt x="934" y="209"/>
                    <a:pt x="934" y="468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4FD0186D-7255-BA4F-9E31-68C4AF8603A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851376" y="2190680"/>
              <a:ext cx="793270" cy="793273"/>
            </a:xfrm>
            <a:custGeom>
              <a:avLst/>
              <a:gdLst>
                <a:gd name="T0" fmla="*/ 1625 w 1626"/>
                <a:gd name="T1" fmla="*/ 814 h 1627"/>
                <a:gd name="T2" fmla="*/ 1625 w 1626"/>
                <a:gd name="T3" fmla="*/ 814 h 1627"/>
                <a:gd name="T4" fmla="*/ 813 w 1626"/>
                <a:gd name="T5" fmla="*/ 1626 h 1627"/>
                <a:gd name="T6" fmla="*/ 813 w 1626"/>
                <a:gd name="T7" fmla="*/ 1626 h 1627"/>
                <a:gd name="T8" fmla="*/ 0 w 1626"/>
                <a:gd name="T9" fmla="*/ 814 h 1627"/>
                <a:gd name="T10" fmla="*/ 0 w 1626"/>
                <a:gd name="T11" fmla="*/ 814 h 1627"/>
                <a:gd name="T12" fmla="*/ 813 w 1626"/>
                <a:gd name="T13" fmla="*/ 0 h 1627"/>
                <a:gd name="T14" fmla="*/ 813 w 1626"/>
                <a:gd name="T15" fmla="*/ 0 h 1627"/>
                <a:gd name="T16" fmla="*/ 1625 w 1626"/>
                <a:gd name="T17" fmla="*/ 814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6" h="1627">
                  <a:moveTo>
                    <a:pt x="1625" y="814"/>
                  </a:moveTo>
                  <a:lnTo>
                    <a:pt x="1625" y="814"/>
                  </a:lnTo>
                  <a:cubicBezTo>
                    <a:pt x="1625" y="1262"/>
                    <a:pt x="1263" y="1626"/>
                    <a:pt x="813" y="1626"/>
                  </a:cubicBezTo>
                  <a:lnTo>
                    <a:pt x="813" y="1626"/>
                  </a:lnTo>
                  <a:cubicBezTo>
                    <a:pt x="364" y="1626"/>
                    <a:pt x="0" y="1262"/>
                    <a:pt x="0" y="814"/>
                  </a:cubicBezTo>
                  <a:lnTo>
                    <a:pt x="0" y="814"/>
                  </a:lnTo>
                  <a:cubicBezTo>
                    <a:pt x="0" y="362"/>
                    <a:pt x="364" y="0"/>
                    <a:pt x="813" y="0"/>
                  </a:cubicBezTo>
                  <a:lnTo>
                    <a:pt x="813" y="0"/>
                  </a:lnTo>
                  <a:cubicBezTo>
                    <a:pt x="1263" y="0"/>
                    <a:pt x="1625" y="362"/>
                    <a:pt x="1625" y="814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B1D695A-7161-4146-8D94-7275E30EA36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62683" y="1866063"/>
              <a:ext cx="410610" cy="410608"/>
            </a:xfrm>
            <a:custGeom>
              <a:avLst/>
              <a:gdLst>
                <a:gd name="T0" fmla="*/ 841 w 842"/>
                <a:gd name="T1" fmla="*/ 420 h 842"/>
                <a:gd name="T2" fmla="*/ 841 w 842"/>
                <a:gd name="T3" fmla="*/ 420 h 842"/>
                <a:gd name="T4" fmla="*/ 420 w 842"/>
                <a:gd name="T5" fmla="*/ 841 h 842"/>
                <a:gd name="T6" fmla="*/ 420 w 842"/>
                <a:gd name="T7" fmla="*/ 841 h 842"/>
                <a:gd name="T8" fmla="*/ 0 w 842"/>
                <a:gd name="T9" fmla="*/ 420 h 842"/>
                <a:gd name="T10" fmla="*/ 0 w 842"/>
                <a:gd name="T11" fmla="*/ 420 h 842"/>
                <a:gd name="T12" fmla="*/ 420 w 842"/>
                <a:gd name="T13" fmla="*/ 0 h 842"/>
                <a:gd name="T14" fmla="*/ 420 w 842"/>
                <a:gd name="T15" fmla="*/ 0 h 842"/>
                <a:gd name="T16" fmla="*/ 841 w 842"/>
                <a:gd name="T17" fmla="*/ 42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2" h="842">
                  <a:moveTo>
                    <a:pt x="841" y="420"/>
                  </a:moveTo>
                  <a:lnTo>
                    <a:pt x="841" y="420"/>
                  </a:lnTo>
                  <a:cubicBezTo>
                    <a:pt x="841" y="655"/>
                    <a:pt x="653" y="841"/>
                    <a:pt x="420" y="841"/>
                  </a:cubicBezTo>
                  <a:lnTo>
                    <a:pt x="420" y="841"/>
                  </a:lnTo>
                  <a:cubicBezTo>
                    <a:pt x="188" y="841"/>
                    <a:pt x="0" y="655"/>
                    <a:pt x="0" y="420"/>
                  </a:cubicBezTo>
                  <a:lnTo>
                    <a:pt x="0" y="420"/>
                  </a:lnTo>
                  <a:cubicBezTo>
                    <a:pt x="0" y="188"/>
                    <a:pt x="188" y="0"/>
                    <a:pt x="420" y="0"/>
                  </a:cubicBezTo>
                  <a:lnTo>
                    <a:pt x="420" y="0"/>
                  </a:lnTo>
                  <a:cubicBezTo>
                    <a:pt x="653" y="0"/>
                    <a:pt x="841" y="188"/>
                    <a:pt x="841" y="420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FABC1F3-6DC1-EE42-BC35-EA78A2544B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0048" y="346163"/>
              <a:ext cx="705129" cy="705129"/>
            </a:xfrm>
            <a:custGeom>
              <a:avLst/>
              <a:gdLst>
                <a:gd name="T0" fmla="*/ 1447 w 1448"/>
                <a:gd name="T1" fmla="*/ 723 h 1448"/>
                <a:gd name="T2" fmla="*/ 1447 w 1448"/>
                <a:gd name="T3" fmla="*/ 723 h 1448"/>
                <a:gd name="T4" fmla="*/ 724 w 1448"/>
                <a:gd name="T5" fmla="*/ 1447 h 1448"/>
                <a:gd name="T6" fmla="*/ 724 w 1448"/>
                <a:gd name="T7" fmla="*/ 1447 h 1448"/>
                <a:gd name="T8" fmla="*/ 0 w 1448"/>
                <a:gd name="T9" fmla="*/ 723 h 1448"/>
                <a:gd name="T10" fmla="*/ 0 w 1448"/>
                <a:gd name="T11" fmla="*/ 723 h 1448"/>
                <a:gd name="T12" fmla="*/ 724 w 1448"/>
                <a:gd name="T13" fmla="*/ 0 h 1448"/>
                <a:gd name="T14" fmla="*/ 724 w 1448"/>
                <a:gd name="T15" fmla="*/ 0 h 1448"/>
                <a:gd name="T16" fmla="*/ 1447 w 1448"/>
                <a:gd name="T17" fmla="*/ 723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8" h="1448">
                  <a:moveTo>
                    <a:pt x="1447" y="723"/>
                  </a:moveTo>
                  <a:lnTo>
                    <a:pt x="1447" y="723"/>
                  </a:lnTo>
                  <a:cubicBezTo>
                    <a:pt x="1447" y="1123"/>
                    <a:pt x="1123" y="1447"/>
                    <a:pt x="724" y="1447"/>
                  </a:cubicBezTo>
                  <a:lnTo>
                    <a:pt x="724" y="1447"/>
                  </a:lnTo>
                  <a:cubicBezTo>
                    <a:pt x="324" y="1447"/>
                    <a:pt x="0" y="1123"/>
                    <a:pt x="0" y="723"/>
                  </a:cubicBezTo>
                  <a:lnTo>
                    <a:pt x="0" y="723"/>
                  </a:lnTo>
                  <a:cubicBezTo>
                    <a:pt x="0" y="323"/>
                    <a:pt x="324" y="0"/>
                    <a:pt x="724" y="0"/>
                  </a:cubicBezTo>
                  <a:lnTo>
                    <a:pt x="724" y="0"/>
                  </a:lnTo>
                  <a:cubicBezTo>
                    <a:pt x="1123" y="0"/>
                    <a:pt x="1447" y="323"/>
                    <a:pt x="1447" y="723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80442CF-CDDA-4C4F-9983-DE9592341AF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464414" y="4536097"/>
              <a:ext cx="406308" cy="404159"/>
            </a:xfrm>
            <a:custGeom>
              <a:avLst/>
              <a:gdLst>
                <a:gd name="T0" fmla="*/ 831 w 832"/>
                <a:gd name="T1" fmla="*/ 415 h 830"/>
                <a:gd name="T2" fmla="*/ 831 w 832"/>
                <a:gd name="T3" fmla="*/ 415 h 830"/>
                <a:gd name="T4" fmla="*/ 415 w 832"/>
                <a:gd name="T5" fmla="*/ 829 h 830"/>
                <a:gd name="T6" fmla="*/ 415 w 832"/>
                <a:gd name="T7" fmla="*/ 829 h 830"/>
                <a:gd name="T8" fmla="*/ 0 w 832"/>
                <a:gd name="T9" fmla="*/ 415 h 830"/>
                <a:gd name="T10" fmla="*/ 0 w 832"/>
                <a:gd name="T11" fmla="*/ 415 h 830"/>
                <a:gd name="T12" fmla="*/ 415 w 832"/>
                <a:gd name="T13" fmla="*/ 0 h 830"/>
                <a:gd name="T14" fmla="*/ 415 w 832"/>
                <a:gd name="T15" fmla="*/ 0 h 830"/>
                <a:gd name="T16" fmla="*/ 831 w 832"/>
                <a:gd name="T17" fmla="*/ 415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0">
                  <a:moveTo>
                    <a:pt x="831" y="415"/>
                  </a:moveTo>
                  <a:lnTo>
                    <a:pt x="831" y="415"/>
                  </a:lnTo>
                  <a:cubicBezTo>
                    <a:pt x="831" y="642"/>
                    <a:pt x="644" y="829"/>
                    <a:pt x="415" y="829"/>
                  </a:cubicBezTo>
                  <a:lnTo>
                    <a:pt x="415" y="829"/>
                  </a:lnTo>
                  <a:cubicBezTo>
                    <a:pt x="185" y="829"/>
                    <a:pt x="0" y="642"/>
                    <a:pt x="0" y="415"/>
                  </a:cubicBezTo>
                  <a:lnTo>
                    <a:pt x="0" y="415"/>
                  </a:lnTo>
                  <a:cubicBezTo>
                    <a:pt x="0" y="185"/>
                    <a:pt x="185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5"/>
                    <a:pt x="831" y="415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22B18061-1669-0D49-AE9C-39C5489E13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236186" y="3147335"/>
              <a:ext cx="406311" cy="404159"/>
            </a:xfrm>
            <a:custGeom>
              <a:avLst/>
              <a:gdLst>
                <a:gd name="T0" fmla="*/ 831 w 832"/>
                <a:gd name="T1" fmla="*/ 416 h 831"/>
                <a:gd name="T2" fmla="*/ 831 w 832"/>
                <a:gd name="T3" fmla="*/ 416 h 831"/>
                <a:gd name="T4" fmla="*/ 415 w 832"/>
                <a:gd name="T5" fmla="*/ 830 h 831"/>
                <a:gd name="T6" fmla="*/ 415 w 832"/>
                <a:gd name="T7" fmla="*/ 830 h 831"/>
                <a:gd name="T8" fmla="*/ 0 w 832"/>
                <a:gd name="T9" fmla="*/ 416 h 831"/>
                <a:gd name="T10" fmla="*/ 0 w 832"/>
                <a:gd name="T11" fmla="*/ 416 h 831"/>
                <a:gd name="T12" fmla="*/ 415 w 832"/>
                <a:gd name="T13" fmla="*/ 0 h 831"/>
                <a:gd name="T14" fmla="*/ 415 w 832"/>
                <a:gd name="T15" fmla="*/ 0 h 831"/>
                <a:gd name="T16" fmla="*/ 831 w 832"/>
                <a:gd name="T17" fmla="*/ 41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1">
                  <a:moveTo>
                    <a:pt x="831" y="416"/>
                  </a:moveTo>
                  <a:lnTo>
                    <a:pt x="831" y="416"/>
                  </a:lnTo>
                  <a:cubicBezTo>
                    <a:pt x="831" y="645"/>
                    <a:pt x="644" y="830"/>
                    <a:pt x="415" y="830"/>
                  </a:cubicBezTo>
                  <a:lnTo>
                    <a:pt x="415" y="830"/>
                  </a:lnTo>
                  <a:cubicBezTo>
                    <a:pt x="187" y="830"/>
                    <a:pt x="0" y="645"/>
                    <a:pt x="0" y="416"/>
                  </a:cubicBezTo>
                  <a:lnTo>
                    <a:pt x="0" y="416"/>
                  </a:lnTo>
                  <a:cubicBezTo>
                    <a:pt x="0" y="186"/>
                    <a:pt x="187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6"/>
                    <a:pt x="831" y="416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F2559D0D-8996-DF4E-93F3-67AF36C4A4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871423" y="4480205"/>
              <a:ext cx="404159" cy="406308"/>
            </a:xfrm>
            <a:custGeom>
              <a:avLst/>
              <a:gdLst>
                <a:gd name="T0" fmla="*/ 829 w 830"/>
                <a:gd name="T1" fmla="*/ 416 h 832"/>
                <a:gd name="T2" fmla="*/ 829 w 830"/>
                <a:gd name="T3" fmla="*/ 416 h 832"/>
                <a:gd name="T4" fmla="*/ 416 w 830"/>
                <a:gd name="T5" fmla="*/ 831 h 832"/>
                <a:gd name="T6" fmla="*/ 416 w 830"/>
                <a:gd name="T7" fmla="*/ 831 h 832"/>
                <a:gd name="T8" fmla="*/ 0 w 830"/>
                <a:gd name="T9" fmla="*/ 416 h 832"/>
                <a:gd name="T10" fmla="*/ 0 w 830"/>
                <a:gd name="T11" fmla="*/ 416 h 832"/>
                <a:gd name="T12" fmla="*/ 416 w 830"/>
                <a:gd name="T13" fmla="*/ 0 h 832"/>
                <a:gd name="T14" fmla="*/ 416 w 830"/>
                <a:gd name="T15" fmla="*/ 0 h 832"/>
                <a:gd name="T16" fmla="*/ 829 w 830"/>
                <a:gd name="T17" fmla="*/ 416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0" h="832">
                  <a:moveTo>
                    <a:pt x="829" y="416"/>
                  </a:moveTo>
                  <a:lnTo>
                    <a:pt x="829" y="416"/>
                  </a:lnTo>
                  <a:cubicBezTo>
                    <a:pt x="829" y="644"/>
                    <a:pt x="644" y="831"/>
                    <a:pt x="416" y="831"/>
                  </a:cubicBezTo>
                  <a:lnTo>
                    <a:pt x="416" y="831"/>
                  </a:lnTo>
                  <a:cubicBezTo>
                    <a:pt x="186" y="831"/>
                    <a:pt x="0" y="644"/>
                    <a:pt x="0" y="416"/>
                  </a:cubicBezTo>
                  <a:lnTo>
                    <a:pt x="0" y="416"/>
                  </a:lnTo>
                  <a:cubicBezTo>
                    <a:pt x="0" y="187"/>
                    <a:pt x="186" y="0"/>
                    <a:pt x="416" y="0"/>
                  </a:cubicBezTo>
                  <a:lnTo>
                    <a:pt x="416" y="0"/>
                  </a:lnTo>
                  <a:cubicBezTo>
                    <a:pt x="644" y="0"/>
                    <a:pt x="829" y="187"/>
                    <a:pt x="829" y="416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4539094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0735909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65832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18996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5EF88C4-BD4C-6B4F-8E97-850FB8BDB1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82264" y="1220817"/>
            <a:ext cx="5064035" cy="4459583"/>
          </a:xfrm>
          <a:prstGeom prst="wedgeEllipseCallout">
            <a:avLst>
              <a:gd name="adj1" fmla="val 54650"/>
              <a:gd name="adj2" fmla="val 48382"/>
            </a:avLst>
          </a:pr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Oxygen" panose="02000503000000090004" pitchFamily="2" charset="77"/>
                <a:ea typeface="Roboto Regular" charset="0"/>
                <a:cs typeface="Abhaya Libre" panose="02000603000000000000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4" name="Freeform 2">
            <a:extLst>
              <a:ext uri="{FF2B5EF4-FFF2-40B4-BE49-F238E27FC236}">
                <a16:creationId xmlns:a16="http://schemas.microsoft.com/office/drawing/2014/main" id="{B3AD9B37-00F3-764A-B29D-3D3CA0FFE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9794" y="3840949"/>
            <a:ext cx="1056752" cy="1058247"/>
          </a:xfrm>
          <a:custGeom>
            <a:avLst/>
            <a:gdLst>
              <a:gd name="T0" fmla="*/ 3117 w 3118"/>
              <a:gd name="T1" fmla="*/ 1560 h 3120"/>
              <a:gd name="T2" fmla="*/ 3117 w 3118"/>
              <a:gd name="T3" fmla="*/ 1560 h 3120"/>
              <a:gd name="T4" fmla="*/ 1559 w 3118"/>
              <a:gd name="T5" fmla="*/ 3119 h 3120"/>
              <a:gd name="T6" fmla="*/ 1559 w 3118"/>
              <a:gd name="T7" fmla="*/ 3119 h 3120"/>
              <a:gd name="T8" fmla="*/ 0 w 3118"/>
              <a:gd name="T9" fmla="*/ 1560 h 3120"/>
              <a:gd name="T10" fmla="*/ 0 w 3118"/>
              <a:gd name="T11" fmla="*/ 1560 h 3120"/>
              <a:gd name="T12" fmla="*/ 1559 w 3118"/>
              <a:gd name="T13" fmla="*/ 0 h 3120"/>
              <a:gd name="T14" fmla="*/ 1559 w 3118"/>
              <a:gd name="T15" fmla="*/ 0 h 3120"/>
              <a:gd name="T16" fmla="*/ 3117 w 3118"/>
              <a:gd name="T17" fmla="*/ 1560 h 3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18" h="3120">
                <a:moveTo>
                  <a:pt x="3117" y="1560"/>
                </a:moveTo>
                <a:lnTo>
                  <a:pt x="3117" y="1560"/>
                </a:lnTo>
                <a:cubicBezTo>
                  <a:pt x="3117" y="2420"/>
                  <a:pt x="2419" y="3119"/>
                  <a:pt x="1559" y="3119"/>
                </a:cubicBezTo>
                <a:lnTo>
                  <a:pt x="1559" y="3119"/>
                </a:lnTo>
                <a:cubicBezTo>
                  <a:pt x="699" y="3119"/>
                  <a:pt x="0" y="2420"/>
                  <a:pt x="0" y="1560"/>
                </a:cubicBezTo>
                <a:lnTo>
                  <a:pt x="0" y="1560"/>
                </a:lnTo>
                <a:cubicBezTo>
                  <a:pt x="0" y="697"/>
                  <a:pt x="699" y="0"/>
                  <a:pt x="1559" y="0"/>
                </a:cubicBezTo>
                <a:lnTo>
                  <a:pt x="1559" y="0"/>
                </a:lnTo>
                <a:cubicBezTo>
                  <a:pt x="2419" y="0"/>
                  <a:pt x="3117" y="697"/>
                  <a:pt x="3117" y="1560"/>
                </a:cubicBezTo>
              </a:path>
            </a:pathLst>
          </a:custGeom>
          <a:solidFill>
            <a:schemeClr val="accent4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7D938EB0-CE9C-464A-B1DD-FC3B22CBF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63999" y="4159321"/>
            <a:ext cx="609498" cy="421167"/>
          </a:xfrm>
          <a:custGeom>
            <a:avLst/>
            <a:gdLst>
              <a:gd name="connsiteX0" fmla="*/ 228624 w 647340"/>
              <a:gd name="connsiteY0" fmla="*/ 73328 h 447315"/>
              <a:gd name="connsiteX1" fmla="*/ 228624 w 647340"/>
              <a:gd name="connsiteY1" fmla="*/ 360399 h 447315"/>
              <a:gd name="connsiteX2" fmla="*/ 482468 w 647340"/>
              <a:gd name="connsiteY2" fmla="*/ 216864 h 447315"/>
              <a:gd name="connsiteX3" fmla="*/ 102003 w 647340"/>
              <a:gd name="connsiteY3" fmla="*/ 0 h 447315"/>
              <a:gd name="connsiteX4" fmla="*/ 544977 w 647340"/>
              <a:gd name="connsiteY4" fmla="*/ 0 h 447315"/>
              <a:gd name="connsiteX5" fmla="*/ 647340 w 647340"/>
              <a:gd name="connsiteY5" fmla="*/ 102007 h 447315"/>
              <a:gd name="connsiteX6" fmla="*/ 647340 w 647340"/>
              <a:gd name="connsiteY6" fmla="*/ 345308 h 447315"/>
              <a:gd name="connsiteX7" fmla="*/ 544977 w 647340"/>
              <a:gd name="connsiteY7" fmla="*/ 447315 h 447315"/>
              <a:gd name="connsiteX8" fmla="*/ 102003 w 647340"/>
              <a:gd name="connsiteY8" fmla="*/ 447315 h 447315"/>
              <a:gd name="connsiteX9" fmla="*/ 0 w 647340"/>
              <a:gd name="connsiteY9" fmla="*/ 345308 h 447315"/>
              <a:gd name="connsiteX10" fmla="*/ 0 w 647340"/>
              <a:gd name="connsiteY10" fmla="*/ 102007 h 447315"/>
              <a:gd name="connsiteX11" fmla="*/ 102003 w 647340"/>
              <a:gd name="connsiteY11" fmla="*/ 0 h 44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7340" h="447315">
                <a:moveTo>
                  <a:pt x="228624" y="73328"/>
                </a:moveTo>
                <a:lnTo>
                  <a:pt x="228624" y="360399"/>
                </a:lnTo>
                <a:lnTo>
                  <a:pt x="482468" y="216864"/>
                </a:lnTo>
                <a:close/>
                <a:moveTo>
                  <a:pt x="102003" y="0"/>
                </a:moveTo>
                <a:lnTo>
                  <a:pt x="544977" y="0"/>
                </a:lnTo>
                <a:cubicBezTo>
                  <a:pt x="601925" y="0"/>
                  <a:pt x="647340" y="45416"/>
                  <a:pt x="647340" y="102007"/>
                </a:cubicBezTo>
                <a:lnTo>
                  <a:pt x="647340" y="345308"/>
                </a:lnTo>
                <a:cubicBezTo>
                  <a:pt x="647340" y="401898"/>
                  <a:pt x="601925" y="447315"/>
                  <a:pt x="544977" y="447315"/>
                </a:cubicBezTo>
                <a:lnTo>
                  <a:pt x="102003" y="447315"/>
                </a:lnTo>
                <a:cubicBezTo>
                  <a:pt x="45415" y="447315"/>
                  <a:pt x="0" y="401898"/>
                  <a:pt x="0" y="345308"/>
                </a:cubicBezTo>
                <a:lnTo>
                  <a:pt x="0" y="102007"/>
                </a:lnTo>
                <a:cubicBezTo>
                  <a:pt x="0" y="45416"/>
                  <a:pt x="45415" y="0"/>
                  <a:pt x="10200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15" name="Freeform 19">
            <a:extLst>
              <a:ext uri="{FF2B5EF4-FFF2-40B4-BE49-F238E27FC236}">
                <a16:creationId xmlns:a16="http://schemas.microsoft.com/office/drawing/2014/main" id="{0EA99C81-8429-1340-892A-9E979D6E2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5352" y="4740757"/>
            <a:ext cx="1035827" cy="1035827"/>
          </a:xfrm>
          <a:custGeom>
            <a:avLst/>
            <a:gdLst>
              <a:gd name="T0" fmla="*/ 3054 w 3055"/>
              <a:gd name="T1" fmla="*/ 1525 h 3054"/>
              <a:gd name="T2" fmla="*/ 3054 w 3055"/>
              <a:gd name="T3" fmla="*/ 1525 h 3054"/>
              <a:gd name="T4" fmla="*/ 1526 w 3055"/>
              <a:gd name="T5" fmla="*/ 3053 h 3054"/>
              <a:gd name="T6" fmla="*/ 1526 w 3055"/>
              <a:gd name="T7" fmla="*/ 3053 h 3054"/>
              <a:gd name="T8" fmla="*/ 0 w 3055"/>
              <a:gd name="T9" fmla="*/ 1525 h 3054"/>
              <a:gd name="T10" fmla="*/ 0 w 3055"/>
              <a:gd name="T11" fmla="*/ 1525 h 3054"/>
              <a:gd name="T12" fmla="*/ 1526 w 3055"/>
              <a:gd name="T13" fmla="*/ 0 h 3054"/>
              <a:gd name="T14" fmla="*/ 1526 w 3055"/>
              <a:gd name="T15" fmla="*/ 0 h 3054"/>
              <a:gd name="T16" fmla="*/ 3054 w 3055"/>
              <a:gd name="T17" fmla="*/ 1525 h 3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55" h="3054">
                <a:moveTo>
                  <a:pt x="3054" y="1525"/>
                </a:moveTo>
                <a:lnTo>
                  <a:pt x="3054" y="1525"/>
                </a:lnTo>
                <a:cubicBezTo>
                  <a:pt x="3054" y="2369"/>
                  <a:pt x="2370" y="3053"/>
                  <a:pt x="1526" y="3053"/>
                </a:cubicBezTo>
                <a:lnTo>
                  <a:pt x="1526" y="3053"/>
                </a:lnTo>
                <a:cubicBezTo>
                  <a:pt x="684" y="3053"/>
                  <a:pt x="0" y="2369"/>
                  <a:pt x="0" y="1525"/>
                </a:cubicBezTo>
                <a:lnTo>
                  <a:pt x="0" y="1525"/>
                </a:lnTo>
                <a:cubicBezTo>
                  <a:pt x="0" y="683"/>
                  <a:pt x="684" y="0"/>
                  <a:pt x="1526" y="0"/>
                </a:cubicBezTo>
                <a:lnTo>
                  <a:pt x="1526" y="0"/>
                </a:lnTo>
                <a:cubicBezTo>
                  <a:pt x="2370" y="0"/>
                  <a:pt x="3054" y="683"/>
                  <a:pt x="3054" y="1525"/>
                </a:cubicBezTo>
              </a:path>
            </a:pathLst>
          </a:custGeom>
          <a:solidFill>
            <a:schemeClr val="accent2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38748316-F70B-4E49-9B11-A222F482A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2255" y="4963468"/>
            <a:ext cx="660495" cy="588924"/>
          </a:xfrm>
          <a:custGeom>
            <a:avLst/>
            <a:gdLst>
              <a:gd name="connsiteX0" fmla="*/ 339731 w 701503"/>
              <a:gd name="connsiteY0" fmla="*/ 393551 h 625488"/>
              <a:gd name="connsiteX1" fmla="*/ 343697 w 701503"/>
              <a:gd name="connsiteY1" fmla="*/ 395710 h 625488"/>
              <a:gd name="connsiteX2" fmla="*/ 344058 w 701503"/>
              <a:gd name="connsiteY2" fmla="*/ 400388 h 625488"/>
              <a:gd name="connsiteX3" fmla="*/ 344058 w 701503"/>
              <a:gd name="connsiteY3" fmla="*/ 509047 h 625488"/>
              <a:gd name="connsiteX4" fmla="*/ 344058 w 701503"/>
              <a:gd name="connsiteY4" fmla="*/ 616268 h 625488"/>
              <a:gd name="connsiteX5" fmla="*/ 344058 w 701503"/>
              <a:gd name="connsiteY5" fmla="*/ 620226 h 625488"/>
              <a:gd name="connsiteX6" fmla="*/ 336847 w 701503"/>
              <a:gd name="connsiteY6" fmla="*/ 623464 h 625488"/>
              <a:gd name="connsiteX7" fmla="*/ 248514 w 701503"/>
              <a:gd name="connsiteY7" fmla="*/ 569854 h 625488"/>
              <a:gd name="connsiteX8" fmla="*/ 145760 w 701503"/>
              <a:gd name="connsiteY8" fmla="*/ 506529 h 625488"/>
              <a:gd name="connsiteX9" fmla="*/ 139992 w 701503"/>
              <a:gd name="connsiteY9" fmla="*/ 496814 h 625488"/>
              <a:gd name="connsiteX10" fmla="*/ 139992 w 701503"/>
              <a:gd name="connsiteY10" fmla="*/ 471988 h 625488"/>
              <a:gd name="connsiteX11" fmla="*/ 147924 w 701503"/>
              <a:gd name="connsiteY11" fmla="*/ 467670 h 625488"/>
              <a:gd name="connsiteX12" fmla="*/ 203807 w 701503"/>
              <a:gd name="connsiteY12" fmla="*/ 497894 h 625488"/>
              <a:gd name="connsiteX13" fmla="*/ 213181 w 701503"/>
              <a:gd name="connsiteY13" fmla="*/ 497534 h 625488"/>
              <a:gd name="connsiteX14" fmla="*/ 307282 w 701503"/>
              <a:gd name="connsiteY14" fmla="*/ 419817 h 625488"/>
              <a:gd name="connsiteX15" fmla="*/ 335044 w 701503"/>
              <a:gd name="connsiteY15" fmla="*/ 397149 h 625488"/>
              <a:gd name="connsiteX16" fmla="*/ 339731 w 701503"/>
              <a:gd name="connsiteY16" fmla="*/ 393551 h 625488"/>
              <a:gd name="connsiteX17" fmla="*/ 359639 w 701503"/>
              <a:gd name="connsiteY17" fmla="*/ 393190 h 625488"/>
              <a:gd name="connsiteX18" fmla="*/ 365402 w 701503"/>
              <a:gd name="connsiteY18" fmla="*/ 395345 h 625488"/>
              <a:gd name="connsiteX19" fmla="*/ 394936 w 701503"/>
              <a:gd name="connsiteY19" fmla="*/ 420134 h 625488"/>
              <a:gd name="connsiteX20" fmla="*/ 468770 w 701503"/>
              <a:gd name="connsiteY20" fmla="*/ 480488 h 625488"/>
              <a:gd name="connsiteX21" fmla="*/ 488939 w 701503"/>
              <a:gd name="connsiteY21" fmla="*/ 497013 h 625488"/>
              <a:gd name="connsiteX22" fmla="*/ 499744 w 701503"/>
              <a:gd name="connsiteY22" fmla="*/ 497732 h 625488"/>
              <a:gd name="connsiteX23" fmla="*/ 556650 w 701503"/>
              <a:gd name="connsiteY23" fmla="*/ 466836 h 625488"/>
              <a:gd name="connsiteX24" fmla="*/ 563133 w 701503"/>
              <a:gd name="connsiteY24" fmla="*/ 470788 h 625488"/>
              <a:gd name="connsiteX25" fmla="*/ 563133 w 701503"/>
              <a:gd name="connsiteY25" fmla="*/ 497732 h 625488"/>
              <a:gd name="connsiteX26" fmla="*/ 558091 w 701503"/>
              <a:gd name="connsiteY26" fmla="*/ 505995 h 625488"/>
              <a:gd name="connsiteX27" fmla="*/ 455804 w 701503"/>
              <a:gd name="connsiteY27" fmla="*/ 568504 h 625488"/>
              <a:gd name="connsiteX28" fmla="*/ 366843 w 701503"/>
              <a:gd name="connsiteY28" fmla="*/ 623110 h 625488"/>
              <a:gd name="connsiteX29" fmla="*/ 359639 w 701503"/>
              <a:gd name="connsiteY29" fmla="*/ 624907 h 625488"/>
              <a:gd name="connsiteX30" fmla="*/ 358199 w 701503"/>
              <a:gd name="connsiteY30" fmla="*/ 617722 h 625488"/>
              <a:gd name="connsiteX31" fmla="*/ 358199 w 701503"/>
              <a:gd name="connsiteY31" fmla="*/ 509228 h 625488"/>
              <a:gd name="connsiteX32" fmla="*/ 358199 w 701503"/>
              <a:gd name="connsiteY32" fmla="*/ 401093 h 625488"/>
              <a:gd name="connsiteX33" fmla="*/ 358199 w 701503"/>
              <a:gd name="connsiteY33" fmla="*/ 398219 h 625488"/>
              <a:gd name="connsiteX34" fmla="*/ 359639 w 701503"/>
              <a:gd name="connsiteY34" fmla="*/ 393190 h 625488"/>
              <a:gd name="connsiteX35" fmla="*/ 126182 w 701503"/>
              <a:gd name="connsiteY35" fmla="*/ 261283 h 625488"/>
              <a:gd name="connsiteX36" fmla="*/ 134839 w 701503"/>
              <a:gd name="connsiteY36" fmla="*/ 261644 h 625488"/>
              <a:gd name="connsiteX37" fmla="*/ 183536 w 701503"/>
              <a:gd name="connsiteY37" fmla="*/ 290821 h 625488"/>
              <a:gd name="connsiteX38" fmla="*/ 322050 w 701503"/>
              <a:gd name="connsiteY38" fmla="*/ 374750 h 625488"/>
              <a:gd name="connsiteX39" fmla="*/ 324575 w 701503"/>
              <a:gd name="connsiteY39" fmla="*/ 375830 h 625488"/>
              <a:gd name="connsiteX40" fmla="*/ 324936 w 701503"/>
              <a:gd name="connsiteY40" fmla="*/ 383035 h 625488"/>
              <a:gd name="connsiteX41" fmla="*/ 297882 w 701503"/>
              <a:gd name="connsiteY41" fmla="*/ 406449 h 625488"/>
              <a:gd name="connsiteX42" fmla="*/ 242693 w 701503"/>
              <a:gd name="connsiteY42" fmla="*/ 453996 h 625488"/>
              <a:gd name="connsiteX43" fmla="*/ 214557 w 701503"/>
              <a:gd name="connsiteY43" fmla="*/ 478130 h 625488"/>
              <a:gd name="connsiteX44" fmla="*/ 209868 w 701503"/>
              <a:gd name="connsiteY44" fmla="*/ 480652 h 625488"/>
              <a:gd name="connsiteX45" fmla="*/ 205540 w 701503"/>
              <a:gd name="connsiteY45" fmla="*/ 478130 h 625488"/>
              <a:gd name="connsiteX46" fmla="*/ 14721 w 701503"/>
              <a:gd name="connsiteY46" fmla="*/ 366825 h 625488"/>
              <a:gd name="connsiteX47" fmla="*/ 13279 w 701503"/>
              <a:gd name="connsiteY47" fmla="*/ 365744 h 625488"/>
              <a:gd name="connsiteX48" fmla="*/ 12196 w 701503"/>
              <a:gd name="connsiteY48" fmla="*/ 357460 h 625488"/>
              <a:gd name="connsiteX49" fmla="*/ 38889 w 701503"/>
              <a:gd name="connsiteY49" fmla="*/ 335847 h 625488"/>
              <a:gd name="connsiteX50" fmla="*/ 108146 w 701503"/>
              <a:gd name="connsiteY50" fmla="*/ 276772 h 625488"/>
              <a:gd name="connsiteX51" fmla="*/ 126182 w 701503"/>
              <a:gd name="connsiteY51" fmla="*/ 261283 h 625488"/>
              <a:gd name="connsiteX52" fmla="*/ 570359 w 701503"/>
              <a:gd name="connsiteY52" fmla="*/ 260350 h 625488"/>
              <a:gd name="connsiteX53" fmla="*/ 575033 w 701503"/>
              <a:gd name="connsiteY53" fmla="*/ 262154 h 625488"/>
              <a:gd name="connsiteX54" fmla="*/ 639743 w 701503"/>
              <a:gd name="connsiteY54" fmla="*/ 316634 h 625488"/>
              <a:gd name="connsiteX55" fmla="*/ 688995 w 701503"/>
              <a:gd name="connsiteY55" fmla="*/ 358125 h 625488"/>
              <a:gd name="connsiteX56" fmla="*/ 687557 w 701503"/>
              <a:gd name="connsiteY56" fmla="*/ 366785 h 625488"/>
              <a:gd name="connsiteX57" fmla="*/ 511401 w 701503"/>
              <a:gd name="connsiteY57" fmla="*/ 471055 h 625488"/>
              <a:gd name="connsiteX58" fmla="*/ 495583 w 701503"/>
              <a:gd name="connsiteY58" fmla="*/ 480075 h 625488"/>
              <a:gd name="connsiteX59" fmla="*/ 486955 w 701503"/>
              <a:gd name="connsiteY59" fmla="*/ 478992 h 625488"/>
              <a:gd name="connsiteX60" fmla="*/ 438063 w 701503"/>
              <a:gd name="connsiteY60" fmla="*/ 436418 h 625488"/>
              <a:gd name="connsiteX61" fmla="*/ 379824 w 701503"/>
              <a:gd name="connsiteY61" fmla="*/ 385907 h 625488"/>
              <a:gd name="connsiteX62" fmla="*/ 380183 w 701503"/>
              <a:gd name="connsiteY62" fmla="*/ 375083 h 625488"/>
              <a:gd name="connsiteX63" fmla="*/ 562091 w 701503"/>
              <a:gd name="connsiteY63" fmla="*/ 264319 h 625488"/>
              <a:gd name="connsiteX64" fmla="*/ 570359 w 701503"/>
              <a:gd name="connsiteY64" fmla="*/ 260350 h 625488"/>
              <a:gd name="connsiteX65" fmla="*/ 208924 w 701503"/>
              <a:gd name="connsiteY65" fmla="*/ 360 h 625488"/>
              <a:gd name="connsiteX66" fmla="*/ 213963 w 701503"/>
              <a:gd name="connsiteY66" fmla="*/ 2879 h 625488"/>
              <a:gd name="connsiteX67" fmla="*/ 279837 w 701503"/>
              <a:gd name="connsiteY67" fmla="*/ 56869 h 625488"/>
              <a:gd name="connsiteX68" fmla="*/ 336352 w 701503"/>
              <a:gd name="connsiteY68" fmla="*/ 103659 h 625488"/>
              <a:gd name="connsiteX69" fmla="*/ 338512 w 701503"/>
              <a:gd name="connsiteY69" fmla="*/ 106179 h 625488"/>
              <a:gd name="connsiteX70" fmla="*/ 338152 w 701503"/>
              <a:gd name="connsiteY70" fmla="*/ 113377 h 625488"/>
              <a:gd name="connsiteX71" fmla="*/ 297475 w 701503"/>
              <a:gd name="connsiteY71" fmla="*/ 137852 h 625488"/>
              <a:gd name="connsiteX72" fmla="*/ 138730 w 701503"/>
              <a:gd name="connsiteY72" fmla="*/ 234673 h 625488"/>
              <a:gd name="connsiteX73" fmla="*/ 125771 w 701503"/>
              <a:gd name="connsiteY73" fmla="*/ 233953 h 625488"/>
              <a:gd name="connsiteX74" fmla="*/ 52698 w 701503"/>
              <a:gd name="connsiteY74" fmla="*/ 174565 h 625488"/>
              <a:gd name="connsiteX75" fmla="*/ 5902 w 701503"/>
              <a:gd name="connsiteY75" fmla="*/ 136413 h 625488"/>
              <a:gd name="connsiteX76" fmla="*/ 4462 w 701503"/>
              <a:gd name="connsiteY76" fmla="*/ 134973 h 625488"/>
              <a:gd name="connsiteX77" fmla="*/ 5542 w 701503"/>
              <a:gd name="connsiteY77" fmla="*/ 125255 h 625488"/>
              <a:gd name="connsiteX78" fmla="*/ 201004 w 701503"/>
              <a:gd name="connsiteY78" fmla="*/ 4679 h 625488"/>
              <a:gd name="connsiteX79" fmla="*/ 208924 w 701503"/>
              <a:gd name="connsiteY79" fmla="*/ 360 h 625488"/>
              <a:gd name="connsiteX80" fmla="*/ 492474 w 701503"/>
              <a:gd name="connsiteY80" fmla="*/ 0 h 625488"/>
              <a:gd name="connsiteX81" fmla="*/ 497867 w 701503"/>
              <a:gd name="connsiteY81" fmla="*/ 2884 h 625488"/>
              <a:gd name="connsiteX82" fmla="*/ 669032 w 701503"/>
              <a:gd name="connsiteY82" fmla="*/ 108141 h 625488"/>
              <a:gd name="connsiteX83" fmla="*/ 696721 w 701503"/>
              <a:gd name="connsiteY83" fmla="*/ 125443 h 625488"/>
              <a:gd name="connsiteX84" fmla="*/ 698159 w 701503"/>
              <a:gd name="connsiteY84" fmla="*/ 134815 h 625488"/>
              <a:gd name="connsiteX85" fmla="*/ 644940 w 701503"/>
              <a:gd name="connsiteY85" fmla="*/ 178432 h 625488"/>
              <a:gd name="connsiteX86" fmla="*/ 575898 w 701503"/>
              <a:gd name="connsiteY86" fmla="*/ 234305 h 625488"/>
              <a:gd name="connsiteX87" fmla="*/ 562594 w 701503"/>
              <a:gd name="connsiteY87" fmla="*/ 235747 h 625488"/>
              <a:gd name="connsiteX88" fmla="*/ 412285 w 701503"/>
              <a:gd name="connsiteY88" fmla="*/ 143827 h 625488"/>
              <a:gd name="connsiteX89" fmla="*/ 365179 w 701503"/>
              <a:gd name="connsiteY89" fmla="*/ 114629 h 625488"/>
              <a:gd name="connsiteX90" fmla="*/ 363740 w 701503"/>
              <a:gd name="connsiteY90" fmla="*/ 104896 h 625488"/>
              <a:gd name="connsiteX91" fmla="*/ 451480 w 701503"/>
              <a:gd name="connsiteY91" fmla="*/ 32442 h 625488"/>
              <a:gd name="connsiteX92" fmla="*/ 486360 w 701503"/>
              <a:gd name="connsiteY92" fmla="*/ 3605 h 625488"/>
              <a:gd name="connsiteX93" fmla="*/ 492474 w 701503"/>
              <a:gd name="connsiteY93" fmla="*/ 0 h 62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701503" h="625488">
                <a:moveTo>
                  <a:pt x="339731" y="393551"/>
                </a:moveTo>
                <a:cubicBezTo>
                  <a:pt x="341894" y="392112"/>
                  <a:pt x="343337" y="392832"/>
                  <a:pt x="343697" y="395710"/>
                </a:cubicBezTo>
                <a:cubicBezTo>
                  <a:pt x="344058" y="397149"/>
                  <a:pt x="344058" y="398589"/>
                  <a:pt x="344058" y="400388"/>
                </a:cubicBezTo>
                <a:lnTo>
                  <a:pt x="344058" y="509047"/>
                </a:lnTo>
                <a:lnTo>
                  <a:pt x="344058" y="616268"/>
                </a:lnTo>
                <a:lnTo>
                  <a:pt x="344058" y="620226"/>
                </a:lnTo>
                <a:cubicBezTo>
                  <a:pt x="343697" y="625983"/>
                  <a:pt x="342255" y="626702"/>
                  <a:pt x="336847" y="623464"/>
                </a:cubicBezTo>
                <a:cubicBezTo>
                  <a:pt x="308004" y="605114"/>
                  <a:pt x="277718" y="587124"/>
                  <a:pt x="248514" y="569854"/>
                </a:cubicBezTo>
                <a:cubicBezTo>
                  <a:pt x="213902" y="548626"/>
                  <a:pt x="180012" y="527397"/>
                  <a:pt x="145760" y="506529"/>
                </a:cubicBezTo>
                <a:cubicBezTo>
                  <a:pt x="141794" y="504730"/>
                  <a:pt x="139631" y="501851"/>
                  <a:pt x="139992" y="496814"/>
                </a:cubicBezTo>
                <a:cubicBezTo>
                  <a:pt x="139992" y="488179"/>
                  <a:pt x="139992" y="480263"/>
                  <a:pt x="139992" y="471988"/>
                </a:cubicBezTo>
                <a:cubicBezTo>
                  <a:pt x="139992" y="465512"/>
                  <a:pt x="141794" y="464792"/>
                  <a:pt x="147924" y="467670"/>
                </a:cubicBezTo>
                <a:cubicBezTo>
                  <a:pt x="166311" y="478105"/>
                  <a:pt x="185420" y="487819"/>
                  <a:pt x="203807" y="497894"/>
                </a:cubicBezTo>
                <a:cubicBezTo>
                  <a:pt x="207413" y="500052"/>
                  <a:pt x="209576" y="499333"/>
                  <a:pt x="213181" y="497534"/>
                </a:cubicBezTo>
                <a:cubicBezTo>
                  <a:pt x="244548" y="471268"/>
                  <a:pt x="275915" y="445722"/>
                  <a:pt x="307282" y="419817"/>
                </a:cubicBezTo>
                <a:cubicBezTo>
                  <a:pt x="317017" y="411901"/>
                  <a:pt x="326391" y="404705"/>
                  <a:pt x="335044" y="397149"/>
                </a:cubicBezTo>
                <a:cubicBezTo>
                  <a:pt x="336847" y="395710"/>
                  <a:pt x="338289" y="394991"/>
                  <a:pt x="339731" y="393551"/>
                </a:cubicBezTo>
                <a:close/>
                <a:moveTo>
                  <a:pt x="359639" y="393190"/>
                </a:moveTo>
                <a:cubicBezTo>
                  <a:pt x="362160" y="392112"/>
                  <a:pt x="363601" y="394627"/>
                  <a:pt x="365402" y="395345"/>
                </a:cubicBezTo>
                <a:cubicBezTo>
                  <a:pt x="375126" y="403608"/>
                  <a:pt x="384851" y="411871"/>
                  <a:pt x="394936" y="420134"/>
                </a:cubicBezTo>
                <a:cubicBezTo>
                  <a:pt x="419427" y="439892"/>
                  <a:pt x="444278" y="460729"/>
                  <a:pt x="468770" y="480488"/>
                </a:cubicBezTo>
                <a:cubicBezTo>
                  <a:pt x="475973" y="486236"/>
                  <a:pt x="482456" y="490906"/>
                  <a:pt x="488939" y="497013"/>
                </a:cubicBezTo>
                <a:cubicBezTo>
                  <a:pt x="492540" y="500247"/>
                  <a:pt x="495422" y="500247"/>
                  <a:pt x="499744" y="497732"/>
                </a:cubicBezTo>
                <a:cubicBezTo>
                  <a:pt x="518472" y="487673"/>
                  <a:pt x="537561" y="477255"/>
                  <a:pt x="556650" y="466836"/>
                </a:cubicBezTo>
                <a:cubicBezTo>
                  <a:pt x="560972" y="464322"/>
                  <a:pt x="563133" y="465759"/>
                  <a:pt x="563133" y="470788"/>
                </a:cubicBezTo>
                <a:lnTo>
                  <a:pt x="563133" y="497732"/>
                </a:lnTo>
                <a:cubicBezTo>
                  <a:pt x="563133" y="501684"/>
                  <a:pt x="561692" y="503480"/>
                  <a:pt x="558091" y="505995"/>
                </a:cubicBezTo>
                <a:cubicBezTo>
                  <a:pt x="523875" y="526472"/>
                  <a:pt x="490019" y="547308"/>
                  <a:pt x="455804" y="568504"/>
                </a:cubicBezTo>
                <a:cubicBezTo>
                  <a:pt x="426270" y="586826"/>
                  <a:pt x="396376" y="604789"/>
                  <a:pt x="366843" y="623110"/>
                </a:cubicBezTo>
                <a:cubicBezTo>
                  <a:pt x="365042" y="623829"/>
                  <a:pt x="362160" y="626703"/>
                  <a:pt x="359639" y="624907"/>
                </a:cubicBezTo>
                <a:cubicBezTo>
                  <a:pt x="357118" y="623829"/>
                  <a:pt x="358199" y="620955"/>
                  <a:pt x="358199" y="617722"/>
                </a:cubicBezTo>
                <a:lnTo>
                  <a:pt x="358199" y="509228"/>
                </a:lnTo>
                <a:lnTo>
                  <a:pt x="358199" y="401093"/>
                </a:lnTo>
                <a:lnTo>
                  <a:pt x="358199" y="398219"/>
                </a:lnTo>
                <a:cubicBezTo>
                  <a:pt x="358199" y="396423"/>
                  <a:pt x="358199" y="394627"/>
                  <a:pt x="359639" y="393190"/>
                </a:cubicBezTo>
                <a:close/>
                <a:moveTo>
                  <a:pt x="126182" y="261283"/>
                </a:moveTo>
                <a:cubicBezTo>
                  <a:pt x="129429" y="258762"/>
                  <a:pt x="132314" y="260203"/>
                  <a:pt x="134839" y="261644"/>
                </a:cubicBezTo>
                <a:cubicBezTo>
                  <a:pt x="151072" y="271369"/>
                  <a:pt x="167304" y="281095"/>
                  <a:pt x="183536" y="290821"/>
                </a:cubicBezTo>
                <a:cubicBezTo>
                  <a:pt x="229707" y="318917"/>
                  <a:pt x="275879" y="346293"/>
                  <a:pt x="322050" y="374750"/>
                </a:cubicBezTo>
                <a:cubicBezTo>
                  <a:pt x="323132" y="375470"/>
                  <a:pt x="323493" y="375470"/>
                  <a:pt x="324575" y="375830"/>
                </a:cubicBezTo>
                <a:cubicBezTo>
                  <a:pt x="328182" y="378712"/>
                  <a:pt x="328182" y="380153"/>
                  <a:pt x="324936" y="383035"/>
                </a:cubicBezTo>
                <a:cubicBezTo>
                  <a:pt x="315557" y="390959"/>
                  <a:pt x="306900" y="398524"/>
                  <a:pt x="297882" y="406449"/>
                </a:cubicBezTo>
                <a:cubicBezTo>
                  <a:pt x="279847" y="422658"/>
                  <a:pt x="261090" y="438147"/>
                  <a:pt x="242693" y="453996"/>
                </a:cubicBezTo>
                <a:cubicBezTo>
                  <a:pt x="232954" y="462281"/>
                  <a:pt x="224297" y="470206"/>
                  <a:pt x="214557" y="478130"/>
                </a:cubicBezTo>
                <a:cubicBezTo>
                  <a:pt x="213115" y="479932"/>
                  <a:pt x="212032" y="480652"/>
                  <a:pt x="209868" y="480652"/>
                </a:cubicBezTo>
                <a:cubicBezTo>
                  <a:pt x="208425" y="479932"/>
                  <a:pt x="207343" y="479932"/>
                  <a:pt x="205540" y="478130"/>
                </a:cubicBezTo>
                <a:cubicBezTo>
                  <a:pt x="141332" y="441749"/>
                  <a:pt x="78207" y="404287"/>
                  <a:pt x="14721" y="366825"/>
                </a:cubicBezTo>
                <a:cubicBezTo>
                  <a:pt x="13639" y="366105"/>
                  <a:pt x="13279" y="366105"/>
                  <a:pt x="13279" y="365744"/>
                </a:cubicBezTo>
                <a:cubicBezTo>
                  <a:pt x="7868" y="362863"/>
                  <a:pt x="7868" y="361782"/>
                  <a:pt x="12196" y="357460"/>
                </a:cubicBezTo>
                <a:cubicBezTo>
                  <a:pt x="20854" y="349895"/>
                  <a:pt x="29871" y="343051"/>
                  <a:pt x="38889" y="335847"/>
                </a:cubicBezTo>
                <a:cubicBezTo>
                  <a:pt x="61614" y="316396"/>
                  <a:pt x="84339" y="296584"/>
                  <a:pt x="108146" y="276772"/>
                </a:cubicBezTo>
                <a:cubicBezTo>
                  <a:pt x="113918" y="272090"/>
                  <a:pt x="120050" y="266687"/>
                  <a:pt x="126182" y="261283"/>
                </a:cubicBezTo>
                <a:close/>
                <a:moveTo>
                  <a:pt x="570359" y="260350"/>
                </a:moveTo>
                <a:cubicBezTo>
                  <a:pt x="573235" y="260350"/>
                  <a:pt x="573954" y="261432"/>
                  <a:pt x="575033" y="262154"/>
                </a:cubicBezTo>
                <a:cubicBezTo>
                  <a:pt x="596243" y="280194"/>
                  <a:pt x="618532" y="298233"/>
                  <a:pt x="639743" y="316634"/>
                </a:cubicBezTo>
                <a:cubicBezTo>
                  <a:pt x="656280" y="330705"/>
                  <a:pt x="672458" y="344776"/>
                  <a:pt x="688995" y="358125"/>
                </a:cubicBezTo>
                <a:cubicBezTo>
                  <a:pt x="693309" y="362455"/>
                  <a:pt x="693309" y="363537"/>
                  <a:pt x="687557" y="366785"/>
                </a:cubicBezTo>
                <a:cubicBezTo>
                  <a:pt x="628958" y="401060"/>
                  <a:pt x="570359" y="436418"/>
                  <a:pt x="511401" y="471055"/>
                </a:cubicBezTo>
                <a:cubicBezTo>
                  <a:pt x="506009" y="473219"/>
                  <a:pt x="500976" y="476827"/>
                  <a:pt x="495583" y="480075"/>
                </a:cubicBezTo>
                <a:cubicBezTo>
                  <a:pt x="492707" y="482239"/>
                  <a:pt x="489831" y="481518"/>
                  <a:pt x="486955" y="478992"/>
                </a:cubicBezTo>
                <a:cubicBezTo>
                  <a:pt x="470777" y="464560"/>
                  <a:pt x="453881" y="450129"/>
                  <a:pt x="438063" y="436418"/>
                </a:cubicBezTo>
                <a:cubicBezTo>
                  <a:pt x="418290" y="419461"/>
                  <a:pt x="398518" y="402864"/>
                  <a:pt x="379824" y="385907"/>
                </a:cubicBezTo>
                <a:cubicBezTo>
                  <a:pt x="372993" y="379773"/>
                  <a:pt x="372993" y="379412"/>
                  <a:pt x="380183" y="375083"/>
                </a:cubicBezTo>
                <a:cubicBezTo>
                  <a:pt x="440939" y="338282"/>
                  <a:pt x="501335" y="301120"/>
                  <a:pt x="562091" y="264319"/>
                </a:cubicBezTo>
                <a:cubicBezTo>
                  <a:pt x="565326" y="262876"/>
                  <a:pt x="568202" y="261793"/>
                  <a:pt x="570359" y="260350"/>
                </a:cubicBezTo>
                <a:close/>
                <a:moveTo>
                  <a:pt x="208924" y="360"/>
                </a:moveTo>
                <a:cubicBezTo>
                  <a:pt x="211803" y="0"/>
                  <a:pt x="213243" y="1440"/>
                  <a:pt x="213963" y="2879"/>
                </a:cubicBezTo>
                <a:cubicBezTo>
                  <a:pt x="236281" y="21236"/>
                  <a:pt x="257879" y="38872"/>
                  <a:pt x="279837" y="56869"/>
                </a:cubicBezTo>
                <a:cubicBezTo>
                  <a:pt x="298555" y="72345"/>
                  <a:pt x="317274" y="88182"/>
                  <a:pt x="336352" y="103659"/>
                </a:cubicBezTo>
                <a:cubicBezTo>
                  <a:pt x="336712" y="104739"/>
                  <a:pt x="338152" y="105099"/>
                  <a:pt x="338512" y="106179"/>
                </a:cubicBezTo>
                <a:cubicBezTo>
                  <a:pt x="342471" y="109418"/>
                  <a:pt x="342471" y="110858"/>
                  <a:pt x="338152" y="113377"/>
                </a:cubicBezTo>
                <a:cubicBezTo>
                  <a:pt x="325193" y="121656"/>
                  <a:pt x="311154" y="129934"/>
                  <a:pt x="297475" y="137852"/>
                </a:cubicBezTo>
                <a:cubicBezTo>
                  <a:pt x="244920" y="170246"/>
                  <a:pt x="192365" y="202639"/>
                  <a:pt x="138730" y="234673"/>
                </a:cubicBezTo>
                <a:cubicBezTo>
                  <a:pt x="131890" y="238992"/>
                  <a:pt x="131890" y="239352"/>
                  <a:pt x="125771" y="233953"/>
                </a:cubicBezTo>
                <a:cubicBezTo>
                  <a:pt x="100933" y="214157"/>
                  <a:pt x="76816" y="194361"/>
                  <a:pt x="52698" y="174565"/>
                </a:cubicBezTo>
                <a:cubicBezTo>
                  <a:pt x="37219" y="161608"/>
                  <a:pt x="21741" y="149010"/>
                  <a:pt x="5902" y="136413"/>
                </a:cubicBezTo>
                <a:cubicBezTo>
                  <a:pt x="5542" y="136053"/>
                  <a:pt x="4462" y="136053"/>
                  <a:pt x="4462" y="134973"/>
                </a:cubicBezTo>
                <a:cubicBezTo>
                  <a:pt x="-1657" y="130294"/>
                  <a:pt x="-1657" y="129214"/>
                  <a:pt x="5542" y="125255"/>
                </a:cubicBezTo>
                <a:cubicBezTo>
                  <a:pt x="70696" y="84943"/>
                  <a:pt x="135850" y="44631"/>
                  <a:pt x="201004" y="4679"/>
                </a:cubicBezTo>
                <a:cubicBezTo>
                  <a:pt x="203884" y="2879"/>
                  <a:pt x="206404" y="720"/>
                  <a:pt x="208924" y="360"/>
                </a:cubicBezTo>
                <a:close/>
                <a:moveTo>
                  <a:pt x="492474" y="0"/>
                </a:moveTo>
                <a:cubicBezTo>
                  <a:pt x="494271" y="0"/>
                  <a:pt x="496429" y="1442"/>
                  <a:pt x="497867" y="2884"/>
                </a:cubicBezTo>
                <a:cubicBezTo>
                  <a:pt x="555042" y="38210"/>
                  <a:pt x="612217" y="72815"/>
                  <a:pt x="669032" y="108141"/>
                </a:cubicBezTo>
                <a:cubicBezTo>
                  <a:pt x="678381" y="113908"/>
                  <a:pt x="687371" y="119676"/>
                  <a:pt x="696721" y="125443"/>
                </a:cubicBezTo>
                <a:cubicBezTo>
                  <a:pt x="702834" y="129048"/>
                  <a:pt x="702834" y="130850"/>
                  <a:pt x="698159" y="134815"/>
                </a:cubicBezTo>
                <a:cubicBezTo>
                  <a:pt x="680539" y="149955"/>
                  <a:pt x="662200" y="163653"/>
                  <a:pt x="644940" y="178432"/>
                </a:cubicBezTo>
                <a:cubicBezTo>
                  <a:pt x="622285" y="196816"/>
                  <a:pt x="599272" y="215921"/>
                  <a:pt x="575898" y="234305"/>
                </a:cubicBezTo>
                <a:cubicBezTo>
                  <a:pt x="570145" y="239351"/>
                  <a:pt x="569066" y="239351"/>
                  <a:pt x="562594" y="235747"/>
                </a:cubicBezTo>
                <a:cubicBezTo>
                  <a:pt x="512611" y="204746"/>
                  <a:pt x="462628" y="174467"/>
                  <a:pt x="412285" y="143827"/>
                </a:cubicBezTo>
                <a:cubicBezTo>
                  <a:pt x="396463" y="133734"/>
                  <a:pt x="381001" y="124001"/>
                  <a:pt x="365179" y="114629"/>
                </a:cubicBezTo>
                <a:cubicBezTo>
                  <a:pt x="358706" y="111024"/>
                  <a:pt x="358706" y="109222"/>
                  <a:pt x="363740" y="104896"/>
                </a:cubicBezTo>
                <a:cubicBezTo>
                  <a:pt x="393227" y="81105"/>
                  <a:pt x="421994" y="56594"/>
                  <a:pt x="451480" y="32442"/>
                </a:cubicBezTo>
                <a:cubicBezTo>
                  <a:pt x="462987" y="23070"/>
                  <a:pt x="474494" y="13337"/>
                  <a:pt x="486360" y="3605"/>
                </a:cubicBezTo>
                <a:cubicBezTo>
                  <a:pt x="488158" y="2163"/>
                  <a:pt x="489956" y="0"/>
                  <a:pt x="49247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23" name="Freeform 36">
            <a:extLst>
              <a:ext uri="{FF2B5EF4-FFF2-40B4-BE49-F238E27FC236}">
                <a16:creationId xmlns:a16="http://schemas.microsoft.com/office/drawing/2014/main" id="{088E2234-4A6C-2E43-977F-B3BFCC240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10236" y="3918673"/>
            <a:ext cx="699519" cy="699519"/>
          </a:xfrm>
          <a:custGeom>
            <a:avLst/>
            <a:gdLst>
              <a:gd name="T0" fmla="*/ 2062 w 2063"/>
              <a:gd name="T1" fmla="*/ 1031 h 2062"/>
              <a:gd name="T2" fmla="*/ 2062 w 2063"/>
              <a:gd name="T3" fmla="*/ 1031 h 2062"/>
              <a:gd name="T4" fmla="*/ 1032 w 2063"/>
              <a:gd name="T5" fmla="*/ 2061 h 2062"/>
              <a:gd name="T6" fmla="*/ 1032 w 2063"/>
              <a:gd name="T7" fmla="*/ 2061 h 2062"/>
              <a:gd name="T8" fmla="*/ 0 w 2063"/>
              <a:gd name="T9" fmla="*/ 1031 h 2062"/>
              <a:gd name="T10" fmla="*/ 0 w 2063"/>
              <a:gd name="T11" fmla="*/ 1031 h 2062"/>
              <a:gd name="T12" fmla="*/ 1032 w 2063"/>
              <a:gd name="T13" fmla="*/ 0 h 2062"/>
              <a:gd name="T14" fmla="*/ 1032 w 2063"/>
              <a:gd name="T15" fmla="*/ 0 h 2062"/>
              <a:gd name="T16" fmla="*/ 2062 w 2063"/>
              <a:gd name="T17" fmla="*/ 1031 h 2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3" h="2062">
                <a:moveTo>
                  <a:pt x="2062" y="1031"/>
                </a:moveTo>
                <a:lnTo>
                  <a:pt x="2062" y="1031"/>
                </a:lnTo>
                <a:cubicBezTo>
                  <a:pt x="2062" y="1600"/>
                  <a:pt x="1601" y="2061"/>
                  <a:pt x="1032" y="2061"/>
                </a:cubicBezTo>
                <a:lnTo>
                  <a:pt x="1032" y="2061"/>
                </a:lnTo>
                <a:cubicBezTo>
                  <a:pt x="462" y="2061"/>
                  <a:pt x="0" y="1600"/>
                  <a:pt x="0" y="1031"/>
                </a:cubicBezTo>
                <a:lnTo>
                  <a:pt x="0" y="1031"/>
                </a:lnTo>
                <a:cubicBezTo>
                  <a:pt x="0" y="460"/>
                  <a:pt x="462" y="0"/>
                  <a:pt x="1032" y="0"/>
                </a:cubicBezTo>
                <a:lnTo>
                  <a:pt x="1032" y="0"/>
                </a:lnTo>
                <a:cubicBezTo>
                  <a:pt x="1601" y="0"/>
                  <a:pt x="2062" y="460"/>
                  <a:pt x="2062" y="1031"/>
                </a:cubicBezTo>
              </a:path>
            </a:pathLst>
          </a:custGeom>
          <a:solidFill>
            <a:schemeClr val="accent6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7D0AAB75-6AD7-CE43-8E9D-A72CEFF71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3313" y="4004270"/>
            <a:ext cx="530246" cy="528875"/>
          </a:xfrm>
          <a:custGeom>
            <a:avLst/>
            <a:gdLst>
              <a:gd name="connsiteX0" fmla="*/ 286994 w 563167"/>
              <a:gd name="connsiteY0" fmla="*/ 304377 h 561711"/>
              <a:gd name="connsiteX1" fmla="*/ 312589 w 563167"/>
              <a:gd name="connsiteY1" fmla="*/ 373819 h 561711"/>
              <a:gd name="connsiteX2" fmla="*/ 373512 w 563167"/>
              <a:gd name="connsiteY2" fmla="*/ 541128 h 561711"/>
              <a:gd name="connsiteX3" fmla="*/ 369907 w 563167"/>
              <a:gd name="connsiteY3" fmla="*/ 547604 h 561711"/>
              <a:gd name="connsiteX4" fmla="*/ 207685 w 563167"/>
              <a:gd name="connsiteY4" fmla="*/ 551922 h 561711"/>
              <a:gd name="connsiteX5" fmla="*/ 203720 w 563167"/>
              <a:gd name="connsiteY5" fmla="*/ 544366 h 561711"/>
              <a:gd name="connsiteX6" fmla="*/ 286994 w 563167"/>
              <a:gd name="connsiteY6" fmla="*/ 304377 h 561711"/>
              <a:gd name="connsiteX7" fmla="*/ 25037 w 563167"/>
              <a:gd name="connsiteY7" fmla="*/ 166264 h 561711"/>
              <a:gd name="connsiteX8" fmla="*/ 159055 w 563167"/>
              <a:gd name="connsiteY8" fmla="*/ 534204 h 561711"/>
              <a:gd name="connsiteX9" fmla="*/ 25037 w 563167"/>
              <a:gd name="connsiteY9" fmla="*/ 166264 h 561711"/>
              <a:gd name="connsiteX10" fmla="*/ 532458 w 563167"/>
              <a:gd name="connsiteY10" fmla="*/ 151977 h 561711"/>
              <a:gd name="connsiteX11" fmla="*/ 562720 w 563167"/>
              <a:gd name="connsiteY11" fmla="*/ 264797 h 561711"/>
              <a:gd name="connsiteX12" fmla="*/ 483103 w 563167"/>
              <a:gd name="connsiteY12" fmla="*/ 478541 h 561711"/>
              <a:gd name="connsiteX13" fmla="*/ 422940 w 563167"/>
              <a:gd name="connsiteY13" fmla="*/ 524679 h 561711"/>
              <a:gd name="connsiteX14" fmla="*/ 436990 w 563167"/>
              <a:gd name="connsiteY14" fmla="*/ 482867 h 561711"/>
              <a:gd name="connsiteX15" fmla="*/ 514445 w 563167"/>
              <a:gd name="connsiteY15" fmla="*/ 260832 h 561711"/>
              <a:gd name="connsiteX16" fmla="*/ 530297 w 563167"/>
              <a:gd name="connsiteY16" fmla="*/ 156663 h 561711"/>
              <a:gd name="connsiteX17" fmla="*/ 532458 w 563167"/>
              <a:gd name="connsiteY17" fmla="*/ 151977 h 561711"/>
              <a:gd name="connsiteX18" fmla="*/ 306835 w 563167"/>
              <a:gd name="connsiteY18" fmla="*/ 1005 h 561711"/>
              <a:gd name="connsiteX19" fmla="*/ 471157 w 563167"/>
              <a:gd name="connsiteY19" fmla="*/ 73735 h 561711"/>
              <a:gd name="connsiteX20" fmla="*/ 424372 w 563167"/>
              <a:gd name="connsiteY20" fmla="*/ 141787 h 561711"/>
              <a:gd name="connsiteX21" fmla="*/ 446685 w 563167"/>
              <a:gd name="connsiteY21" fmla="*/ 185715 h 561711"/>
              <a:gd name="connsiteX22" fmla="*/ 471157 w 563167"/>
              <a:gd name="connsiteY22" fmla="*/ 286172 h 561711"/>
              <a:gd name="connsiteX23" fmla="*/ 460001 w 563167"/>
              <a:gd name="connsiteY23" fmla="*/ 333701 h 561711"/>
              <a:gd name="connsiteX24" fmla="*/ 425451 w 563167"/>
              <a:gd name="connsiteY24" fmla="*/ 444600 h 561711"/>
              <a:gd name="connsiteX25" fmla="*/ 422572 w 563167"/>
              <a:gd name="connsiteY25" fmla="*/ 452522 h 561711"/>
              <a:gd name="connsiteX26" fmla="*/ 402058 w 563167"/>
              <a:gd name="connsiteY26" fmla="*/ 392031 h 561711"/>
              <a:gd name="connsiteX27" fmla="*/ 323963 w 563167"/>
              <a:gd name="connsiteY27" fmla="*/ 158710 h 561711"/>
              <a:gd name="connsiteX28" fmla="*/ 331161 w 563167"/>
              <a:gd name="connsiteY28" fmla="*/ 148628 h 561711"/>
              <a:gd name="connsiteX29" fmla="*/ 350954 w 563167"/>
              <a:gd name="connsiteY29" fmla="*/ 147188 h 561711"/>
              <a:gd name="connsiteX30" fmla="*/ 363550 w 563167"/>
              <a:gd name="connsiteY30" fmla="*/ 134225 h 561711"/>
              <a:gd name="connsiteX31" fmla="*/ 349515 w 563167"/>
              <a:gd name="connsiteY31" fmla="*/ 123784 h 561711"/>
              <a:gd name="connsiteX32" fmla="*/ 295892 w 563167"/>
              <a:gd name="connsiteY32" fmla="*/ 127024 h 561711"/>
              <a:gd name="connsiteX33" fmla="*/ 206280 w 563167"/>
              <a:gd name="connsiteY33" fmla="*/ 124504 h 561711"/>
              <a:gd name="connsiteX34" fmla="*/ 191165 w 563167"/>
              <a:gd name="connsiteY34" fmla="*/ 131705 h 561711"/>
              <a:gd name="connsiteX35" fmla="*/ 201242 w 563167"/>
              <a:gd name="connsiteY35" fmla="*/ 147188 h 561711"/>
              <a:gd name="connsiteX36" fmla="*/ 224994 w 563167"/>
              <a:gd name="connsiteY36" fmla="*/ 148988 h 561711"/>
              <a:gd name="connsiteX37" fmla="*/ 232192 w 563167"/>
              <a:gd name="connsiteY37" fmla="*/ 154389 h 561711"/>
              <a:gd name="connsiteX38" fmla="*/ 272859 w 563167"/>
              <a:gd name="connsiteY38" fmla="*/ 266009 h 561711"/>
              <a:gd name="connsiteX39" fmla="*/ 272859 w 563167"/>
              <a:gd name="connsiteY39" fmla="*/ 274290 h 561711"/>
              <a:gd name="connsiteX40" fmla="*/ 213478 w 563167"/>
              <a:gd name="connsiteY40" fmla="*/ 451082 h 561711"/>
              <a:gd name="connsiteX41" fmla="*/ 212038 w 563167"/>
              <a:gd name="connsiteY41" fmla="*/ 453242 h 561711"/>
              <a:gd name="connsiteX42" fmla="*/ 202321 w 563167"/>
              <a:gd name="connsiteY42" fmla="*/ 426237 h 561711"/>
              <a:gd name="connsiteX43" fmla="*/ 113069 w 563167"/>
              <a:gd name="connsiteY43" fmla="*/ 158710 h 561711"/>
              <a:gd name="connsiteX44" fmla="*/ 119188 w 563167"/>
              <a:gd name="connsiteY44" fmla="*/ 148628 h 561711"/>
              <a:gd name="connsiteX45" fmla="*/ 138981 w 563167"/>
              <a:gd name="connsiteY45" fmla="*/ 147188 h 561711"/>
              <a:gd name="connsiteX46" fmla="*/ 152657 w 563167"/>
              <a:gd name="connsiteY46" fmla="*/ 134946 h 561711"/>
              <a:gd name="connsiteX47" fmla="*/ 137542 w 563167"/>
              <a:gd name="connsiteY47" fmla="*/ 124504 h 561711"/>
              <a:gd name="connsiteX48" fmla="*/ 59446 w 563167"/>
              <a:gd name="connsiteY48" fmla="*/ 127384 h 561711"/>
              <a:gd name="connsiteX49" fmla="*/ 48290 w 563167"/>
              <a:gd name="connsiteY49" fmla="*/ 127024 h 561711"/>
              <a:gd name="connsiteX50" fmla="*/ 306835 w 563167"/>
              <a:gd name="connsiteY50" fmla="*/ 1005 h 56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63167" h="561711">
                <a:moveTo>
                  <a:pt x="286994" y="304377"/>
                </a:moveTo>
                <a:cubicBezTo>
                  <a:pt x="295646" y="329204"/>
                  <a:pt x="304298" y="351152"/>
                  <a:pt x="312589" y="373819"/>
                </a:cubicBezTo>
                <a:cubicBezTo>
                  <a:pt x="333137" y="429589"/>
                  <a:pt x="353325" y="484998"/>
                  <a:pt x="373512" y="541128"/>
                </a:cubicBezTo>
                <a:cubicBezTo>
                  <a:pt x="374954" y="545805"/>
                  <a:pt x="374233" y="546165"/>
                  <a:pt x="369907" y="547604"/>
                </a:cubicBezTo>
                <a:cubicBezTo>
                  <a:pt x="316194" y="565235"/>
                  <a:pt x="262480" y="565954"/>
                  <a:pt x="207685" y="551922"/>
                </a:cubicBezTo>
                <a:cubicBezTo>
                  <a:pt x="203359" y="550483"/>
                  <a:pt x="202278" y="549043"/>
                  <a:pt x="203720" y="544366"/>
                </a:cubicBezTo>
                <a:cubicBezTo>
                  <a:pt x="231478" y="465209"/>
                  <a:pt x="258875" y="385693"/>
                  <a:pt x="286994" y="304377"/>
                </a:cubicBezTo>
                <a:close/>
                <a:moveTo>
                  <a:pt x="25037" y="166264"/>
                </a:moveTo>
                <a:cubicBezTo>
                  <a:pt x="70070" y="289511"/>
                  <a:pt x="114382" y="411317"/>
                  <a:pt x="159055" y="534204"/>
                </a:cubicBezTo>
                <a:cubicBezTo>
                  <a:pt x="16391" y="466093"/>
                  <a:pt x="-35847" y="296358"/>
                  <a:pt x="25037" y="166264"/>
                </a:cubicBezTo>
                <a:close/>
                <a:moveTo>
                  <a:pt x="532458" y="151977"/>
                </a:moveTo>
                <a:cubicBezTo>
                  <a:pt x="551192" y="186940"/>
                  <a:pt x="561279" y="224427"/>
                  <a:pt x="562720" y="264797"/>
                </a:cubicBezTo>
                <a:cubicBezTo>
                  <a:pt x="567043" y="347339"/>
                  <a:pt x="540024" y="418347"/>
                  <a:pt x="483103" y="478541"/>
                </a:cubicBezTo>
                <a:cubicBezTo>
                  <a:pt x="465811" y="496564"/>
                  <a:pt x="446357" y="511703"/>
                  <a:pt x="422940" y="524679"/>
                </a:cubicBezTo>
                <a:cubicBezTo>
                  <a:pt x="428344" y="509900"/>
                  <a:pt x="433388" y="495843"/>
                  <a:pt x="436990" y="482867"/>
                </a:cubicBezTo>
                <a:cubicBezTo>
                  <a:pt x="463289" y="408254"/>
                  <a:pt x="489228" y="334723"/>
                  <a:pt x="514445" y="260832"/>
                </a:cubicBezTo>
                <a:cubicBezTo>
                  <a:pt x="527054" y="227310"/>
                  <a:pt x="532458" y="191987"/>
                  <a:pt x="530297" y="156663"/>
                </a:cubicBezTo>
                <a:cubicBezTo>
                  <a:pt x="529937" y="154500"/>
                  <a:pt x="528496" y="151977"/>
                  <a:pt x="532458" y="151977"/>
                </a:cubicBezTo>
                <a:close/>
                <a:moveTo>
                  <a:pt x="306835" y="1005"/>
                </a:moveTo>
                <a:cubicBezTo>
                  <a:pt x="366480" y="6020"/>
                  <a:pt x="424867" y="29852"/>
                  <a:pt x="471157" y="73735"/>
                </a:cubicBezTo>
                <a:cubicBezTo>
                  <a:pt x="434449" y="76255"/>
                  <a:pt x="414294" y="107221"/>
                  <a:pt x="424372" y="141787"/>
                </a:cubicBezTo>
                <a:cubicBezTo>
                  <a:pt x="429410" y="157630"/>
                  <a:pt x="438407" y="171312"/>
                  <a:pt x="446685" y="185715"/>
                </a:cubicBezTo>
                <a:cubicBezTo>
                  <a:pt x="466119" y="216680"/>
                  <a:pt x="476555" y="250166"/>
                  <a:pt x="471157" y="286172"/>
                </a:cubicBezTo>
                <a:cubicBezTo>
                  <a:pt x="468998" y="302735"/>
                  <a:pt x="465399" y="318578"/>
                  <a:pt x="460001" y="333701"/>
                </a:cubicBezTo>
                <a:cubicBezTo>
                  <a:pt x="446685" y="369707"/>
                  <a:pt x="436968" y="407514"/>
                  <a:pt x="425451" y="444600"/>
                </a:cubicBezTo>
                <a:cubicBezTo>
                  <a:pt x="424732" y="447121"/>
                  <a:pt x="424012" y="448561"/>
                  <a:pt x="422572" y="452522"/>
                </a:cubicBezTo>
                <a:cubicBezTo>
                  <a:pt x="415734" y="431638"/>
                  <a:pt x="408536" y="411835"/>
                  <a:pt x="402058" y="392031"/>
                </a:cubicBezTo>
                <a:cubicBezTo>
                  <a:pt x="375787" y="314257"/>
                  <a:pt x="350235" y="236484"/>
                  <a:pt x="323963" y="158710"/>
                </a:cubicBezTo>
                <a:cubicBezTo>
                  <a:pt x="320724" y="149708"/>
                  <a:pt x="320724" y="149708"/>
                  <a:pt x="331161" y="148628"/>
                </a:cubicBezTo>
                <a:cubicBezTo>
                  <a:pt x="337639" y="148628"/>
                  <a:pt x="344117" y="148268"/>
                  <a:pt x="350954" y="147188"/>
                </a:cubicBezTo>
                <a:cubicBezTo>
                  <a:pt x="359232" y="146108"/>
                  <a:pt x="363910" y="140707"/>
                  <a:pt x="363550" y="134225"/>
                </a:cubicBezTo>
                <a:cubicBezTo>
                  <a:pt x="363191" y="127384"/>
                  <a:pt x="358152" y="123784"/>
                  <a:pt x="349515" y="123784"/>
                </a:cubicBezTo>
                <a:cubicBezTo>
                  <a:pt x="332240" y="124864"/>
                  <a:pt x="314246" y="125944"/>
                  <a:pt x="295892" y="127024"/>
                </a:cubicBezTo>
                <a:cubicBezTo>
                  <a:pt x="266021" y="128824"/>
                  <a:pt x="236151" y="125944"/>
                  <a:pt x="206280" y="124504"/>
                </a:cubicBezTo>
                <a:cubicBezTo>
                  <a:pt x="199802" y="123784"/>
                  <a:pt x="194044" y="123784"/>
                  <a:pt x="191165" y="131705"/>
                </a:cubicBezTo>
                <a:cubicBezTo>
                  <a:pt x="188286" y="138906"/>
                  <a:pt x="192245" y="145747"/>
                  <a:pt x="201242" y="147188"/>
                </a:cubicBezTo>
                <a:cubicBezTo>
                  <a:pt x="209159" y="148268"/>
                  <a:pt x="216717" y="148628"/>
                  <a:pt x="224994" y="148988"/>
                </a:cubicBezTo>
                <a:cubicBezTo>
                  <a:pt x="228953" y="148988"/>
                  <a:pt x="230752" y="150428"/>
                  <a:pt x="232192" y="154389"/>
                </a:cubicBezTo>
                <a:cubicBezTo>
                  <a:pt x="245868" y="191476"/>
                  <a:pt x="259183" y="228202"/>
                  <a:pt x="272859" y="266009"/>
                </a:cubicBezTo>
                <a:cubicBezTo>
                  <a:pt x="273939" y="268889"/>
                  <a:pt x="273939" y="271410"/>
                  <a:pt x="272859" y="274290"/>
                </a:cubicBezTo>
                <a:cubicBezTo>
                  <a:pt x="253425" y="332981"/>
                  <a:pt x="233272" y="392031"/>
                  <a:pt x="213478" y="451082"/>
                </a:cubicBezTo>
                <a:cubicBezTo>
                  <a:pt x="213478" y="451802"/>
                  <a:pt x="213118" y="452522"/>
                  <a:pt x="212038" y="453242"/>
                </a:cubicBezTo>
                <a:cubicBezTo>
                  <a:pt x="208439" y="443880"/>
                  <a:pt x="205560" y="435599"/>
                  <a:pt x="202321" y="426237"/>
                </a:cubicBezTo>
                <a:cubicBezTo>
                  <a:pt x="172451" y="336941"/>
                  <a:pt x="142580" y="248006"/>
                  <a:pt x="113069" y="158710"/>
                </a:cubicBezTo>
                <a:cubicBezTo>
                  <a:pt x="109111" y="149708"/>
                  <a:pt x="109111" y="149708"/>
                  <a:pt x="119188" y="148628"/>
                </a:cubicBezTo>
                <a:cubicBezTo>
                  <a:pt x="125666" y="148628"/>
                  <a:pt x="132863" y="148268"/>
                  <a:pt x="138981" y="147188"/>
                </a:cubicBezTo>
                <a:cubicBezTo>
                  <a:pt x="147619" y="146108"/>
                  <a:pt x="152657" y="141787"/>
                  <a:pt x="152657" y="134946"/>
                </a:cubicBezTo>
                <a:cubicBezTo>
                  <a:pt x="152297" y="127384"/>
                  <a:pt x="146179" y="123784"/>
                  <a:pt x="137542" y="124504"/>
                </a:cubicBezTo>
                <a:cubicBezTo>
                  <a:pt x="111630" y="125944"/>
                  <a:pt x="85358" y="127384"/>
                  <a:pt x="59446" y="127384"/>
                </a:cubicBezTo>
                <a:cubicBezTo>
                  <a:pt x="55488" y="127384"/>
                  <a:pt x="51529" y="127744"/>
                  <a:pt x="48290" y="127024"/>
                </a:cubicBezTo>
                <a:cubicBezTo>
                  <a:pt x="104522" y="36558"/>
                  <a:pt x="207427" y="-7353"/>
                  <a:pt x="306835" y="10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27" name="Freeform 47">
            <a:extLst>
              <a:ext uri="{FF2B5EF4-FFF2-40B4-BE49-F238E27FC236}">
                <a16:creationId xmlns:a16="http://schemas.microsoft.com/office/drawing/2014/main" id="{EE054D50-278C-E24D-B1D0-4212C5A0C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9219" y="5692882"/>
            <a:ext cx="750339" cy="750339"/>
          </a:xfrm>
          <a:custGeom>
            <a:avLst/>
            <a:gdLst>
              <a:gd name="T0" fmla="*/ 2211 w 2212"/>
              <a:gd name="T1" fmla="*/ 1106 h 2212"/>
              <a:gd name="T2" fmla="*/ 2211 w 2212"/>
              <a:gd name="T3" fmla="*/ 1106 h 2212"/>
              <a:gd name="T4" fmla="*/ 1105 w 2212"/>
              <a:gd name="T5" fmla="*/ 2211 h 2212"/>
              <a:gd name="T6" fmla="*/ 1105 w 2212"/>
              <a:gd name="T7" fmla="*/ 2211 h 2212"/>
              <a:gd name="T8" fmla="*/ 0 w 2212"/>
              <a:gd name="T9" fmla="*/ 1106 h 2212"/>
              <a:gd name="T10" fmla="*/ 0 w 2212"/>
              <a:gd name="T11" fmla="*/ 1106 h 2212"/>
              <a:gd name="T12" fmla="*/ 1105 w 2212"/>
              <a:gd name="T13" fmla="*/ 0 h 2212"/>
              <a:gd name="T14" fmla="*/ 1105 w 2212"/>
              <a:gd name="T15" fmla="*/ 0 h 2212"/>
              <a:gd name="T16" fmla="*/ 2211 w 2212"/>
              <a:gd name="T17" fmla="*/ 1106 h 2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12" h="2212">
                <a:moveTo>
                  <a:pt x="2211" y="1106"/>
                </a:moveTo>
                <a:lnTo>
                  <a:pt x="2211" y="1106"/>
                </a:lnTo>
                <a:cubicBezTo>
                  <a:pt x="2211" y="1717"/>
                  <a:pt x="1716" y="2211"/>
                  <a:pt x="1105" y="2211"/>
                </a:cubicBezTo>
                <a:lnTo>
                  <a:pt x="1105" y="2211"/>
                </a:lnTo>
                <a:cubicBezTo>
                  <a:pt x="494" y="2211"/>
                  <a:pt x="0" y="1717"/>
                  <a:pt x="0" y="1106"/>
                </a:cubicBezTo>
                <a:lnTo>
                  <a:pt x="0" y="1106"/>
                </a:lnTo>
                <a:cubicBezTo>
                  <a:pt x="0" y="495"/>
                  <a:pt x="494" y="0"/>
                  <a:pt x="1105" y="0"/>
                </a:cubicBezTo>
                <a:lnTo>
                  <a:pt x="1105" y="0"/>
                </a:lnTo>
                <a:cubicBezTo>
                  <a:pt x="1716" y="0"/>
                  <a:pt x="2211" y="495"/>
                  <a:pt x="2211" y="1106"/>
                </a:cubicBezTo>
              </a:path>
            </a:pathLst>
          </a:custGeom>
          <a:solidFill>
            <a:schemeClr val="accent3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94E3E330-DDEC-BA46-AA13-CB9EAA2C3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1466" y="5912601"/>
            <a:ext cx="325506" cy="312054"/>
          </a:xfrm>
          <a:custGeom>
            <a:avLst/>
            <a:gdLst>
              <a:gd name="connsiteX0" fmla="*/ 0 w 345715"/>
              <a:gd name="connsiteY0" fmla="*/ 91404 h 331428"/>
              <a:gd name="connsiteX1" fmla="*/ 63137 w 345715"/>
              <a:gd name="connsiteY1" fmla="*/ 91404 h 331428"/>
              <a:gd name="connsiteX2" fmla="*/ 63137 w 345715"/>
              <a:gd name="connsiteY2" fmla="*/ 331428 h 331428"/>
              <a:gd name="connsiteX3" fmla="*/ 0 w 345715"/>
              <a:gd name="connsiteY3" fmla="*/ 331428 h 331428"/>
              <a:gd name="connsiteX4" fmla="*/ 265363 w 345715"/>
              <a:gd name="connsiteY4" fmla="*/ 85725 h 331428"/>
              <a:gd name="connsiteX5" fmla="*/ 303557 w 345715"/>
              <a:gd name="connsiteY5" fmla="*/ 92187 h 331428"/>
              <a:gd name="connsiteX6" fmla="*/ 329500 w 345715"/>
              <a:gd name="connsiteY6" fmla="*/ 111932 h 331428"/>
              <a:gd name="connsiteX7" fmla="*/ 342472 w 345715"/>
              <a:gd name="connsiteY7" fmla="*/ 138497 h 331428"/>
              <a:gd name="connsiteX8" fmla="*/ 345715 w 345715"/>
              <a:gd name="connsiteY8" fmla="*/ 180859 h 331428"/>
              <a:gd name="connsiteX9" fmla="*/ 345715 w 345715"/>
              <a:gd name="connsiteY9" fmla="*/ 329841 h 331428"/>
              <a:gd name="connsiteX10" fmla="*/ 282298 w 345715"/>
              <a:gd name="connsiteY10" fmla="*/ 329841 h 331428"/>
              <a:gd name="connsiteX11" fmla="*/ 282298 w 345715"/>
              <a:gd name="connsiteY11" fmla="*/ 207424 h 331428"/>
              <a:gd name="connsiteX12" fmla="*/ 278335 w 345715"/>
              <a:gd name="connsiteY12" fmla="*/ 157883 h 331428"/>
              <a:gd name="connsiteX13" fmla="*/ 265363 w 345715"/>
              <a:gd name="connsiteY13" fmla="*/ 139933 h 331428"/>
              <a:gd name="connsiteX14" fmla="*/ 242663 w 345715"/>
              <a:gd name="connsiteY14" fmla="*/ 133830 h 331428"/>
              <a:gd name="connsiteX15" fmla="*/ 213117 w 345715"/>
              <a:gd name="connsiteY15" fmla="*/ 142446 h 331428"/>
              <a:gd name="connsiteX16" fmla="*/ 195101 w 345715"/>
              <a:gd name="connsiteY16" fmla="*/ 166499 h 331428"/>
              <a:gd name="connsiteX17" fmla="*/ 190417 w 345715"/>
              <a:gd name="connsiteY17" fmla="*/ 221425 h 331428"/>
              <a:gd name="connsiteX18" fmla="*/ 190417 w 345715"/>
              <a:gd name="connsiteY18" fmla="*/ 329841 h 331428"/>
              <a:gd name="connsiteX19" fmla="*/ 127000 w 345715"/>
              <a:gd name="connsiteY19" fmla="*/ 329841 h 331428"/>
              <a:gd name="connsiteX20" fmla="*/ 127000 w 345715"/>
              <a:gd name="connsiteY20" fmla="*/ 90392 h 331428"/>
              <a:gd name="connsiteX21" fmla="*/ 186093 w 345715"/>
              <a:gd name="connsiteY21" fmla="*/ 90392 h 331428"/>
              <a:gd name="connsiteX22" fmla="*/ 186093 w 345715"/>
              <a:gd name="connsiteY22" fmla="*/ 125573 h 331428"/>
              <a:gd name="connsiteX23" fmla="*/ 265363 w 345715"/>
              <a:gd name="connsiteY23" fmla="*/ 85725 h 331428"/>
              <a:gd name="connsiteX24" fmla="*/ 0 w 345715"/>
              <a:gd name="connsiteY24" fmla="*/ 0 h 331428"/>
              <a:gd name="connsiteX25" fmla="*/ 63137 w 345715"/>
              <a:gd name="connsiteY25" fmla="*/ 0 h 331428"/>
              <a:gd name="connsiteX26" fmla="*/ 63137 w 345715"/>
              <a:gd name="connsiteY26" fmla="*/ 59016 h 331428"/>
              <a:gd name="connsiteX27" fmla="*/ 0 w 345715"/>
              <a:gd name="connsiteY27" fmla="*/ 59016 h 33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45715" h="331428">
                <a:moveTo>
                  <a:pt x="0" y="91404"/>
                </a:moveTo>
                <a:lnTo>
                  <a:pt x="63137" y="91404"/>
                </a:lnTo>
                <a:lnTo>
                  <a:pt x="63137" y="331428"/>
                </a:lnTo>
                <a:lnTo>
                  <a:pt x="0" y="331428"/>
                </a:lnTo>
                <a:close/>
                <a:moveTo>
                  <a:pt x="265363" y="85725"/>
                </a:moveTo>
                <a:cubicBezTo>
                  <a:pt x="279416" y="85725"/>
                  <a:pt x="292027" y="87879"/>
                  <a:pt x="303557" y="92187"/>
                </a:cubicBezTo>
                <a:cubicBezTo>
                  <a:pt x="315087" y="97572"/>
                  <a:pt x="323735" y="104393"/>
                  <a:pt x="329500" y="111932"/>
                </a:cubicBezTo>
                <a:cubicBezTo>
                  <a:pt x="335265" y="119830"/>
                  <a:pt x="339229" y="128804"/>
                  <a:pt x="342472" y="138497"/>
                </a:cubicBezTo>
                <a:cubicBezTo>
                  <a:pt x="344273" y="148190"/>
                  <a:pt x="345715" y="162550"/>
                  <a:pt x="345715" y="180859"/>
                </a:cubicBezTo>
                <a:lnTo>
                  <a:pt x="345715" y="329841"/>
                </a:lnTo>
                <a:lnTo>
                  <a:pt x="282298" y="329841"/>
                </a:lnTo>
                <a:lnTo>
                  <a:pt x="282298" y="207424"/>
                </a:lnTo>
                <a:cubicBezTo>
                  <a:pt x="282298" y="181936"/>
                  <a:pt x="280857" y="165063"/>
                  <a:pt x="278335" y="157883"/>
                </a:cubicBezTo>
                <a:cubicBezTo>
                  <a:pt x="275452" y="149985"/>
                  <a:pt x="270768" y="144241"/>
                  <a:pt x="265363" y="139933"/>
                </a:cubicBezTo>
                <a:cubicBezTo>
                  <a:pt x="258877" y="135625"/>
                  <a:pt x="251671" y="133830"/>
                  <a:pt x="242663" y="133830"/>
                </a:cubicBezTo>
                <a:cubicBezTo>
                  <a:pt x="231853" y="133830"/>
                  <a:pt x="221764" y="136702"/>
                  <a:pt x="213117" y="142446"/>
                </a:cubicBezTo>
                <a:cubicBezTo>
                  <a:pt x="204829" y="148190"/>
                  <a:pt x="198704" y="156447"/>
                  <a:pt x="195101" y="166499"/>
                </a:cubicBezTo>
                <a:cubicBezTo>
                  <a:pt x="192218" y="176551"/>
                  <a:pt x="190417" y="194859"/>
                  <a:pt x="190417" y="221425"/>
                </a:cubicBezTo>
                <a:lnTo>
                  <a:pt x="190417" y="329841"/>
                </a:lnTo>
                <a:lnTo>
                  <a:pt x="127000" y="329841"/>
                </a:lnTo>
                <a:lnTo>
                  <a:pt x="127000" y="90392"/>
                </a:lnTo>
                <a:lnTo>
                  <a:pt x="186093" y="90392"/>
                </a:lnTo>
                <a:lnTo>
                  <a:pt x="186093" y="125573"/>
                </a:lnTo>
                <a:cubicBezTo>
                  <a:pt x="206991" y="98649"/>
                  <a:pt x="232934" y="85725"/>
                  <a:pt x="265363" y="85725"/>
                </a:cubicBezTo>
                <a:close/>
                <a:moveTo>
                  <a:pt x="0" y="0"/>
                </a:moveTo>
                <a:lnTo>
                  <a:pt x="63137" y="0"/>
                </a:lnTo>
                <a:lnTo>
                  <a:pt x="63137" y="59016"/>
                </a:lnTo>
                <a:lnTo>
                  <a:pt x="0" y="590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AFA631EA-9DA3-4E40-841E-14DA685A6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6099" y="4742253"/>
            <a:ext cx="1035826" cy="1035826"/>
          </a:xfrm>
          <a:custGeom>
            <a:avLst/>
            <a:gdLst>
              <a:gd name="T0" fmla="*/ 3054 w 3055"/>
              <a:gd name="T1" fmla="*/ 1528 h 3057"/>
              <a:gd name="T2" fmla="*/ 3054 w 3055"/>
              <a:gd name="T3" fmla="*/ 1528 h 3057"/>
              <a:gd name="T4" fmla="*/ 1528 w 3055"/>
              <a:gd name="T5" fmla="*/ 3056 h 3057"/>
              <a:gd name="T6" fmla="*/ 1528 w 3055"/>
              <a:gd name="T7" fmla="*/ 3056 h 3057"/>
              <a:gd name="T8" fmla="*/ 0 w 3055"/>
              <a:gd name="T9" fmla="*/ 1528 h 3057"/>
              <a:gd name="T10" fmla="*/ 0 w 3055"/>
              <a:gd name="T11" fmla="*/ 1528 h 3057"/>
              <a:gd name="T12" fmla="*/ 1528 w 3055"/>
              <a:gd name="T13" fmla="*/ 0 h 3057"/>
              <a:gd name="T14" fmla="*/ 1528 w 3055"/>
              <a:gd name="T15" fmla="*/ 0 h 3057"/>
              <a:gd name="T16" fmla="*/ 3054 w 3055"/>
              <a:gd name="T17" fmla="*/ 1528 h 3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55" h="3057">
                <a:moveTo>
                  <a:pt x="3054" y="1528"/>
                </a:moveTo>
                <a:lnTo>
                  <a:pt x="3054" y="1528"/>
                </a:lnTo>
                <a:cubicBezTo>
                  <a:pt x="3054" y="2372"/>
                  <a:pt x="2371" y="3056"/>
                  <a:pt x="1528" y="3056"/>
                </a:cubicBezTo>
                <a:lnTo>
                  <a:pt x="1528" y="3056"/>
                </a:lnTo>
                <a:cubicBezTo>
                  <a:pt x="684" y="3056"/>
                  <a:pt x="0" y="2372"/>
                  <a:pt x="0" y="1528"/>
                </a:cubicBezTo>
                <a:lnTo>
                  <a:pt x="0" y="1528"/>
                </a:lnTo>
                <a:cubicBezTo>
                  <a:pt x="0" y="684"/>
                  <a:pt x="684" y="0"/>
                  <a:pt x="1528" y="0"/>
                </a:cubicBezTo>
                <a:lnTo>
                  <a:pt x="1528" y="0"/>
                </a:lnTo>
                <a:cubicBezTo>
                  <a:pt x="2371" y="0"/>
                  <a:pt x="3054" y="684"/>
                  <a:pt x="3054" y="1528"/>
                </a:cubicBezTo>
              </a:path>
            </a:pathLst>
          </a:custGeom>
          <a:solidFill>
            <a:schemeClr val="accent1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80A99335-4D73-F34C-89AE-3B9FEA9F4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5859" y="4914143"/>
            <a:ext cx="334813" cy="693540"/>
          </a:xfrm>
          <a:custGeom>
            <a:avLst/>
            <a:gdLst>
              <a:gd name="T0" fmla="*/ 0 w 987"/>
              <a:gd name="T1" fmla="*/ 591 h 2047"/>
              <a:gd name="T2" fmla="*/ 214 w 987"/>
              <a:gd name="T3" fmla="*/ 591 h 2047"/>
              <a:gd name="T4" fmla="*/ 214 w 987"/>
              <a:gd name="T5" fmla="*/ 479 h 2047"/>
              <a:gd name="T6" fmla="*/ 214 w 987"/>
              <a:gd name="T7" fmla="*/ 479 h 2047"/>
              <a:gd name="T8" fmla="*/ 253 w 987"/>
              <a:gd name="T9" fmla="*/ 206 h 2047"/>
              <a:gd name="T10" fmla="*/ 253 w 987"/>
              <a:gd name="T11" fmla="*/ 206 h 2047"/>
              <a:gd name="T12" fmla="*/ 397 w 987"/>
              <a:gd name="T13" fmla="*/ 58 h 2047"/>
              <a:gd name="T14" fmla="*/ 397 w 987"/>
              <a:gd name="T15" fmla="*/ 58 h 2047"/>
              <a:gd name="T16" fmla="*/ 664 w 987"/>
              <a:gd name="T17" fmla="*/ 0 h 2047"/>
              <a:gd name="T18" fmla="*/ 664 w 987"/>
              <a:gd name="T19" fmla="*/ 0 h 2047"/>
              <a:gd name="T20" fmla="*/ 986 w 987"/>
              <a:gd name="T21" fmla="*/ 50 h 2047"/>
              <a:gd name="T22" fmla="*/ 934 w 987"/>
              <a:gd name="T23" fmla="*/ 320 h 2047"/>
              <a:gd name="T24" fmla="*/ 934 w 987"/>
              <a:gd name="T25" fmla="*/ 320 h 2047"/>
              <a:gd name="T26" fmla="*/ 756 w 987"/>
              <a:gd name="T27" fmla="*/ 297 h 2047"/>
              <a:gd name="T28" fmla="*/ 756 w 987"/>
              <a:gd name="T29" fmla="*/ 297 h 2047"/>
              <a:gd name="T30" fmla="*/ 636 w 987"/>
              <a:gd name="T31" fmla="*/ 336 h 2047"/>
              <a:gd name="T32" fmla="*/ 636 w 987"/>
              <a:gd name="T33" fmla="*/ 336 h 2047"/>
              <a:gd name="T34" fmla="*/ 599 w 987"/>
              <a:gd name="T35" fmla="*/ 486 h 2047"/>
              <a:gd name="T36" fmla="*/ 599 w 987"/>
              <a:gd name="T37" fmla="*/ 591 h 2047"/>
              <a:gd name="T38" fmla="*/ 888 w 987"/>
              <a:gd name="T39" fmla="*/ 591 h 2047"/>
              <a:gd name="T40" fmla="*/ 888 w 987"/>
              <a:gd name="T41" fmla="*/ 891 h 2047"/>
              <a:gd name="T42" fmla="*/ 599 w 987"/>
              <a:gd name="T43" fmla="*/ 891 h 2047"/>
              <a:gd name="T44" fmla="*/ 599 w 987"/>
              <a:gd name="T45" fmla="*/ 2046 h 2047"/>
              <a:gd name="T46" fmla="*/ 214 w 987"/>
              <a:gd name="T47" fmla="*/ 2046 h 2047"/>
              <a:gd name="T48" fmla="*/ 214 w 987"/>
              <a:gd name="T49" fmla="*/ 891 h 2047"/>
              <a:gd name="T50" fmla="*/ 0 w 987"/>
              <a:gd name="T51" fmla="*/ 891 h 2047"/>
              <a:gd name="T52" fmla="*/ 0 w 987"/>
              <a:gd name="T53" fmla="*/ 591 h 2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7" h="2047">
                <a:moveTo>
                  <a:pt x="0" y="591"/>
                </a:moveTo>
                <a:lnTo>
                  <a:pt x="214" y="591"/>
                </a:lnTo>
                <a:lnTo>
                  <a:pt x="214" y="479"/>
                </a:lnTo>
                <a:lnTo>
                  <a:pt x="214" y="479"/>
                </a:lnTo>
                <a:cubicBezTo>
                  <a:pt x="214" y="357"/>
                  <a:pt x="228" y="266"/>
                  <a:pt x="253" y="206"/>
                </a:cubicBezTo>
                <a:lnTo>
                  <a:pt x="253" y="206"/>
                </a:lnTo>
                <a:cubicBezTo>
                  <a:pt x="280" y="145"/>
                  <a:pt x="328" y="96"/>
                  <a:pt x="397" y="58"/>
                </a:cubicBezTo>
                <a:lnTo>
                  <a:pt x="397" y="58"/>
                </a:lnTo>
                <a:cubicBezTo>
                  <a:pt x="468" y="21"/>
                  <a:pt x="555" y="0"/>
                  <a:pt x="664" y="0"/>
                </a:cubicBezTo>
                <a:lnTo>
                  <a:pt x="664" y="0"/>
                </a:lnTo>
                <a:cubicBezTo>
                  <a:pt x="773" y="0"/>
                  <a:pt x="880" y="18"/>
                  <a:pt x="986" y="50"/>
                </a:cubicBezTo>
                <a:lnTo>
                  <a:pt x="934" y="320"/>
                </a:lnTo>
                <a:lnTo>
                  <a:pt x="934" y="320"/>
                </a:lnTo>
                <a:cubicBezTo>
                  <a:pt x="873" y="305"/>
                  <a:pt x="814" y="297"/>
                  <a:pt x="756" y="297"/>
                </a:cubicBezTo>
                <a:lnTo>
                  <a:pt x="756" y="297"/>
                </a:lnTo>
                <a:cubicBezTo>
                  <a:pt x="701" y="297"/>
                  <a:pt x="660" y="310"/>
                  <a:pt x="636" y="336"/>
                </a:cubicBezTo>
                <a:lnTo>
                  <a:pt x="636" y="336"/>
                </a:lnTo>
                <a:cubicBezTo>
                  <a:pt x="612" y="363"/>
                  <a:pt x="599" y="414"/>
                  <a:pt x="599" y="486"/>
                </a:cubicBezTo>
                <a:lnTo>
                  <a:pt x="599" y="591"/>
                </a:lnTo>
                <a:lnTo>
                  <a:pt x="888" y="591"/>
                </a:lnTo>
                <a:lnTo>
                  <a:pt x="888" y="891"/>
                </a:lnTo>
                <a:lnTo>
                  <a:pt x="599" y="891"/>
                </a:lnTo>
                <a:lnTo>
                  <a:pt x="599" y="2046"/>
                </a:lnTo>
                <a:lnTo>
                  <a:pt x="214" y="2046"/>
                </a:lnTo>
                <a:lnTo>
                  <a:pt x="214" y="891"/>
                </a:lnTo>
                <a:lnTo>
                  <a:pt x="0" y="891"/>
                </a:lnTo>
                <a:lnTo>
                  <a:pt x="0" y="59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EF051D6F-C169-174D-99A6-CB66182A5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91484" y="4976920"/>
            <a:ext cx="396095" cy="396096"/>
          </a:xfrm>
          <a:custGeom>
            <a:avLst/>
            <a:gdLst>
              <a:gd name="T0" fmla="*/ 1169 w 1170"/>
              <a:gd name="T1" fmla="*/ 584 h 1168"/>
              <a:gd name="T2" fmla="*/ 1169 w 1170"/>
              <a:gd name="T3" fmla="*/ 584 h 1168"/>
              <a:gd name="T4" fmla="*/ 582 w 1170"/>
              <a:gd name="T5" fmla="*/ 1167 h 1168"/>
              <a:gd name="T6" fmla="*/ 582 w 1170"/>
              <a:gd name="T7" fmla="*/ 1167 h 1168"/>
              <a:gd name="T8" fmla="*/ 0 w 1170"/>
              <a:gd name="T9" fmla="*/ 584 h 1168"/>
              <a:gd name="T10" fmla="*/ 0 w 1170"/>
              <a:gd name="T11" fmla="*/ 584 h 1168"/>
              <a:gd name="T12" fmla="*/ 582 w 1170"/>
              <a:gd name="T13" fmla="*/ 0 h 1168"/>
              <a:gd name="T14" fmla="*/ 582 w 1170"/>
              <a:gd name="T15" fmla="*/ 0 h 1168"/>
              <a:gd name="T16" fmla="*/ 1169 w 1170"/>
              <a:gd name="T17" fmla="*/ 584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70" h="1168">
                <a:moveTo>
                  <a:pt x="1169" y="584"/>
                </a:moveTo>
                <a:lnTo>
                  <a:pt x="1169" y="584"/>
                </a:lnTo>
                <a:cubicBezTo>
                  <a:pt x="1169" y="907"/>
                  <a:pt x="907" y="1167"/>
                  <a:pt x="582" y="1167"/>
                </a:cubicBezTo>
                <a:lnTo>
                  <a:pt x="582" y="1167"/>
                </a:lnTo>
                <a:cubicBezTo>
                  <a:pt x="260" y="1167"/>
                  <a:pt x="0" y="907"/>
                  <a:pt x="0" y="584"/>
                </a:cubicBezTo>
                <a:lnTo>
                  <a:pt x="0" y="584"/>
                </a:lnTo>
                <a:cubicBezTo>
                  <a:pt x="0" y="261"/>
                  <a:pt x="260" y="0"/>
                  <a:pt x="582" y="0"/>
                </a:cubicBezTo>
                <a:lnTo>
                  <a:pt x="582" y="0"/>
                </a:lnTo>
                <a:cubicBezTo>
                  <a:pt x="907" y="0"/>
                  <a:pt x="1169" y="261"/>
                  <a:pt x="1169" y="584"/>
                </a:cubicBezTo>
              </a:path>
            </a:pathLst>
          </a:custGeom>
          <a:solidFill>
            <a:schemeClr val="accent1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B40E7E8E-C1A4-4D4D-BF8E-446CECBCC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17373" y="5024750"/>
            <a:ext cx="569481" cy="569481"/>
          </a:xfrm>
          <a:custGeom>
            <a:avLst/>
            <a:gdLst>
              <a:gd name="T0" fmla="*/ 1678 w 1679"/>
              <a:gd name="T1" fmla="*/ 840 h 1680"/>
              <a:gd name="T2" fmla="*/ 1678 w 1679"/>
              <a:gd name="T3" fmla="*/ 840 h 1680"/>
              <a:gd name="T4" fmla="*/ 838 w 1679"/>
              <a:gd name="T5" fmla="*/ 1679 h 1680"/>
              <a:gd name="T6" fmla="*/ 838 w 1679"/>
              <a:gd name="T7" fmla="*/ 1679 h 1680"/>
              <a:gd name="T8" fmla="*/ 0 w 1679"/>
              <a:gd name="T9" fmla="*/ 840 h 1680"/>
              <a:gd name="T10" fmla="*/ 0 w 1679"/>
              <a:gd name="T11" fmla="*/ 840 h 1680"/>
              <a:gd name="T12" fmla="*/ 838 w 1679"/>
              <a:gd name="T13" fmla="*/ 0 h 1680"/>
              <a:gd name="T14" fmla="*/ 838 w 1679"/>
              <a:gd name="T15" fmla="*/ 0 h 1680"/>
              <a:gd name="T16" fmla="*/ 1678 w 1679"/>
              <a:gd name="T17" fmla="*/ 840 h 1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9" h="1680">
                <a:moveTo>
                  <a:pt x="1678" y="840"/>
                </a:moveTo>
                <a:lnTo>
                  <a:pt x="1678" y="840"/>
                </a:lnTo>
                <a:cubicBezTo>
                  <a:pt x="1678" y="1304"/>
                  <a:pt x="1303" y="1679"/>
                  <a:pt x="838" y="1679"/>
                </a:cubicBezTo>
                <a:lnTo>
                  <a:pt x="838" y="1679"/>
                </a:lnTo>
                <a:cubicBezTo>
                  <a:pt x="374" y="1679"/>
                  <a:pt x="0" y="1304"/>
                  <a:pt x="0" y="840"/>
                </a:cubicBezTo>
                <a:lnTo>
                  <a:pt x="0" y="840"/>
                </a:lnTo>
                <a:cubicBezTo>
                  <a:pt x="0" y="374"/>
                  <a:pt x="374" y="0"/>
                  <a:pt x="838" y="0"/>
                </a:cubicBezTo>
                <a:lnTo>
                  <a:pt x="838" y="0"/>
                </a:lnTo>
                <a:cubicBezTo>
                  <a:pt x="1303" y="0"/>
                  <a:pt x="1678" y="374"/>
                  <a:pt x="1678" y="840"/>
                </a:cubicBezTo>
              </a:path>
            </a:pathLst>
          </a:custGeom>
          <a:solidFill>
            <a:schemeClr val="accent4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1CD04856-0929-3247-B22B-DFA2C0D40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7448" y="4093553"/>
            <a:ext cx="316876" cy="316876"/>
          </a:xfrm>
          <a:custGeom>
            <a:avLst/>
            <a:gdLst>
              <a:gd name="T0" fmla="*/ 934 w 935"/>
              <a:gd name="T1" fmla="*/ 468 h 937"/>
              <a:gd name="T2" fmla="*/ 934 w 935"/>
              <a:gd name="T3" fmla="*/ 468 h 937"/>
              <a:gd name="T4" fmla="*/ 467 w 935"/>
              <a:gd name="T5" fmla="*/ 936 h 937"/>
              <a:gd name="T6" fmla="*/ 467 w 935"/>
              <a:gd name="T7" fmla="*/ 936 h 937"/>
              <a:gd name="T8" fmla="*/ 0 w 935"/>
              <a:gd name="T9" fmla="*/ 468 h 937"/>
              <a:gd name="T10" fmla="*/ 0 w 935"/>
              <a:gd name="T11" fmla="*/ 468 h 937"/>
              <a:gd name="T12" fmla="*/ 467 w 935"/>
              <a:gd name="T13" fmla="*/ 0 h 937"/>
              <a:gd name="T14" fmla="*/ 467 w 935"/>
              <a:gd name="T15" fmla="*/ 0 h 937"/>
              <a:gd name="T16" fmla="*/ 934 w 935"/>
              <a:gd name="T17" fmla="*/ 468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5" h="937">
                <a:moveTo>
                  <a:pt x="934" y="468"/>
                </a:moveTo>
                <a:lnTo>
                  <a:pt x="934" y="468"/>
                </a:lnTo>
                <a:cubicBezTo>
                  <a:pt x="934" y="727"/>
                  <a:pt x="726" y="936"/>
                  <a:pt x="467" y="936"/>
                </a:cubicBezTo>
                <a:lnTo>
                  <a:pt x="467" y="936"/>
                </a:lnTo>
                <a:cubicBezTo>
                  <a:pt x="209" y="936"/>
                  <a:pt x="0" y="727"/>
                  <a:pt x="0" y="468"/>
                </a:cubicBezTo>
                <a:lnTo>
                  <a:pt x="0" y="468"/>
                </a:lnTo>
                <a:cubicBezTo>
                  <a:pt x="0" y="209"/>
                  <a:pt x="209" y="0"/>
                  <a:pt x="467" y="0"/>
                </a:cubicBezTo>
                <a:lnTo>
                  <a:pt x="467" y="0"/>
                </a:lnTo>
                <a:cubicBezTo>
                  <a:pt x="726" y="0"/>
                  <a:pt x="934" y="209"/>
                  <a:pt x="934" y="468"/>
                </a:cubicBezTo>
              </a:path>
            </a:pathLst>
          </a:custGeom>
          <a:solidFill>
            <a:schemeClr val="accent6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393378F3-CAF7-3342-A773-258C71B1E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8248" y="5888686"/>
            <a:ext cx="372179" cy="372181"/>
          </a:xfrm>
          <a:custGeom>
            <a:avLst/>
            <a:gdLst>
              <a:gd name="T0" fmla="*/ 1097 w 1098"/>
              <a:gd name="T1" fmla="*/ 550 h 1100"/>
              <a:gd name="T2" fmla="*/ 1097 w 1098"/>
              <a:gd name="T3" fmla="*/ 550 h 1100"/>
              <a:gd name="T4" fmla="*/ 550 w 1098"/>
              <a:gd name="T5" fmla="*/ 1099 h 1100"/>
              <a:gd name="T6" fmla="*/ 550 w 1098"/>
              <a:gd name="T7" fmla="*/ 1099 h 1100"/>
              <a:gd name="T8" fmla="*/ 0 w 1098"/>
              <a:gd name="T9" fmla="*/ 550 h 1100"/>
              <a:gd name="T10" fmla="*/ 0 w 1098"/>
              <a:gd name="T11" fmla="*/ 550 h 1100"/>
              <a:gd name="T12" fmla="*/ 550 w 1098"/>
              <a:gd name="T13" fmla="*/ 0 h 1100"/>
              <a:gd name="T14" fmla="*/ 550 w 1098"/>
              <a:gd name="T15" fmla="*/ 0 h 1100"/>
              <a:gd name="T16" fmla="*/ 1097 w 1098"/>
              <a:gd name="T17" fmla="*/ 550 h 1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98" h="1100">
                <a:moveTo>
                  <a:pt x="1097" y="550"/>
                </a:moveTo>
                <a:lnTo>
                  <a:pt x="1097" y="550"/>
                </a:lnTo>
                <a:cubicBezTo>
                  <a:pt x="1097" y="854"/>
                  <a:pt x="851" y="1099"/>
                  <a:pt x="550" y="1099"/>
                </a:cubicBezTo>
                <a:lnTo>
                  <a:pt x="550" y="1099"/>
                </a:lnTo>
                <a:cubicBezTo>
                  <a:pt x="245" y="1099"/>
                  <a:pt x="0" y="854"/>
                  <a:pt x="0" y="550"/>
                </a:cubicBezTo>
                <a:lnTo>
                  <a:pt x="0" y="550"/>
                </a:lnTo>
                <a:cubicBezTo>
                  <a:pt x="0" y="246"/>
                  <a:pt x="245" y="0"/>
                  <a:pt x="550" y="0"/>
                </a:cubicBezTo>
                <a:lnTo>
                  <a:pt x="550" y="0"/>
                </a:lnTo>
                <a:cubicBezTo>
                  <a:pt x="851" y="0"/>
                  <a:pt x="1097" y="246"/>
                  <a:pt x="1097" y="550"/>
                </a:cubicBezTo>
              </a:path>
            </a:pathLst>
          </a:custGeom>
          <a:solidFill>
            <a:schemeClr val="accent1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72BB249C-B387-384C-A13C-8844A0D76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45194" y="5733238"/>
            <a:ext cx="551543" cy="551545"/>
          </a:xfrm>
          <a:custGeom>
            <a:avLst/>
            <a:gdLst>
              <a:gd name="T0" fmla="*/ 1625 w 1626"/>
              <a:gd name="T1" fmla="*/ 814 h 1627"/>
              <a:gd name="T2" fmla="*/ 1625 w 1626"/>
              <a:gd name="T3" fmla="*/ 814 h 1627"/>
              <a:gd name="T4" fmla="*/ 813 w 1626"/>
              <a:gd name="T5" fmla="*/ 1626 h 1627"/>
              <a:gd name="T6" fmla="*/ 813 w 1626"/>
              <a:gd name="T7" fmla="*/ 1626 h 1627"/>
              <a:gd name="T8" fmla="*/ 0 w 1626"/>
              <a:gd name="T9" fmla="*/ 814 h 1627"/>
              <a:gd name="T10" fmla="*/ 0 w 1626"/>
              <a:gd name="T11" fmla="*/ 814 h 1627"/>
              <a:gd name="T12" fmla="*/ 813 w 1626"/>
              <a:gd name="T13" fmla="*/ 0 h 1627"/>
              <a:gd name="T14" fmla="*/ 813 w 1626"/>
              <a:gd name="T15" fmla="*/ 0 h 1627"/>
              <a:gd name="T16" fmla="*/ 1625 w 1626"/>
              <a:gd name="T17" fmla="*/ 814 h 1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26" h="1627">
                <a:moveTo>
                  <a:pt x="1625" y="814"/>
                </a:moveTo>
                <a:lnTo>
                  <a:pt x="1625" y="814"/>
                </a:lnTo>
                <a:cubicBezTo>
                  <a:pt x="1625" y="1262"/>
                  <a:pt x="1263" y="1626"/>
                  <a:pt x="813" y="1626"/>
                </a:cubicBezTo>
                <a:lnTo>
                  <a:pt x="813" y="1626"/>
                </a:lnTo>
                <a:cubicBezTo>
                  <a:pt x="364" y="1626"/>
                  <a:pt x="0" y="1262"/>
                  <a:pt x="0" y="814"/>
                </a:cubicBezTo>
                <a:lnTo>
                  <a:pt x="0" y="814"/>
                </a:lnTo>
                <a:cubicBezTo>
                  <a:pt x="0" y="362"/>
                  <a:pt x="364" y="0"/>
                  <a:pt x="813" y="0"/>
                </a:cubicBezTo>
                <a:lnTo>
                  <a:pt x="813" y="0"/>
                </a:lnTo>
                <a:cubicBezTo>
                  <a:pt x="1263" y="0"/>
                  <a:pt x="1625" y="362"/>
                  <a:pt x="1625" y="814"/>
                </a:cubicBezTo>
              </a:path>
            </a:pathLst>
          </a:custGeom>
          <a:solidFill>
            <a:schemeClr val="accent2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4A2E6A93-1372-BB4E-836D-15891E18F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0611" y="5507539"/>
            <a:ext cx="285488" cy="285487"/>
          </a:xfrm>
          <a:custGeom>
            <a:avLst/>
            <a:gdLst>
              <a:gd name="T0" fmla="*/ 841 w 842"/>
              <a:gd name="T1" fmla="*/ 420 h 842"/>
              <a:gd name="T2" fmla="*/ 841 w 842"/>
              <a:gd name="T3" fmla="*/ 420 h 842"/>
              <a:gd name="T4" fmla="*/ 420 w 842"/>
              <a:gd name="T5" fmla="*/ 841 h 842"/>
              <a:gd name="T6" fmla="*/ 420 w 842"/>
              <a:gd name="T7" fmla="*/ 841 h 842"/>
              <a:gd name="T8" fmla="*/ 0 w 842"/>
              <a:gd name="T9" fmla="*/ 420 h 842"/>
              <a:gd name="T10" fmla="*/ 0 w 842"/>
              <a:gd name="T11" fmla="*/ 420 h 842"/>
              <a:gd name="T12" fmla="*/ 420 w 842"/>
              <a:gd name="T13" fmla="*/ 0 h 842"/>
              <a:gd name="T14" fmla="*/ 420 w 842"/>
              <a:gd name="T15" fmla="*/ 0 h 842"/>
              <a:gd name="T16" fmla="*/ 841 w 842"/>
              <a:gd name="T17" fmla="*/ 420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2" h="842">
                <a:moveTo>
                  <a:pt x="841" y="420"/>
                </a:moveTo>
                <a:lnTo>
                  <a:pt x="841" y="420"/>
                </a:lnTo>
                <a:cubicBezTo>
                  <a:pt x="841" y="655"/>
                  <a:pt x="653" y="841"/>
                  <a:pt x="420" y="841"/>
                </a:cubicBezTo>
                <a:lnTo>
                  <a:pt x="420" y="841"/>
                </a:lnTo>
                <a:cubicBezTo>
                  <a:pt x="188" y="841"/>
                  <a:pt x="0" y="655"/>
                  <a:pt x="0" y="420"/>
                </a:cubicBezTo>
                <a:lnTo>
                  <a:pt x="0" y="420"/>
                </a:lnTo>
                <a:cubicBezTo>
                  <a:pt x="0" y="188"/>
                  <a:pt x="188" y="0"/>
                  <a:pt x="420" y="0"/>
                </a:cubicBezTo>
                <a:lnTo>
                  <a:pt x="420" y="0"/>
                </a:lnTo>
                <a:cubicBezTo>
                  <a:pt x="653" y="0"/>
                  <a:pt x="841" y="188"/>
                  <a:pt x="841" y="420"/>
                </a:cubicBezTo>
              </a:path>
            </a:pathLst>
          </a:custGeom>
          <a:solidFill>
            <a:schemeClr val="accent6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52EC01A0-1535-D041-82A5-8B3390E58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87" y="4450786"/>
            <a:ext cx="490261" cy="490261"/>
          </a:xfrm>
          <a:custGeom>
            <a:avLst/>
            <a:gdLst>
              <a:gd name="T0" fmla="*/ 1447 w 1448"/>
              <a:gd name="T1" fmla="*/ 723 h 1448"/>
              <a:gd name="T2" fmla="*/ 1447 w 1448"/>
              <a:gd name="T3" fmla="*/ 723 h 1448"/>
              <a:gd name="T4" fmla="*/ 724 w 1448"/>
              <a:gd name="T5" fmla="*/ 1447 h 1448"/>
              <a:gd name="T6" fmla="*/ 724 w 1448"/>
              <a:gd name="T7" fmla="*/ 1447 h 1448"/>
              <a:gd name="T8" fmla="*/ 0 w 1448"/>
              <a:gd name="T9" fmla="*/ 723 h 1448"/>
              <a:gd name="T10" fmla="*/ 0 w 1448"/>
              <a:gd name="T11" fmla="*/ 723 h 1448"/>
              <a:gd name="T12" fmla="*/ 724 w 1448"/>
              <a:gd name="T13" fmla="*/ 0 h 1448"/>
              <a:gd name="T14" fmla="*/ 724 w 1448"/>
              <a:gd name="T15" fmla="*/ 0 h 1448"/>
              <a:gd name="T16" fmla="*/ 1447 w 1448"/>
              <a:gd name="T17" fmla="*/ 723 h 1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48" h="1448">
                <a:moveTo>
                  <a:pt x="1447" y="723"/>
                </a:moveTo>
                <a:lnTo>
                  <a:pt x="1447" y="723"/>
                </a:lnTo>
                <a:cubicBezTo>
                  <a:pt x="1447" y="1123"/>
                  <a:pt x="1123" y="1447"/>
                  <a:pt x="724" y="1447"/>
                </a:cubicBezTo>
                <a:lnTo>
                  <a:pt x="724" y="1447"/>
                </a:lnTo>
                <a:cubicBezTo>
                  <a:pt x="324" y="1447"/>
                  <a:pt x="0" y="1123"/>
                  <a:pt x="0" y="723"/>
                </a:cubicBezTo>
                <a:lnTo>
                  <a:pt x="0" y="723"/>
                </a:lnTo>
                <a:cubicBezTo>
                  <a:pt x="0" y="323"/>
                  <a:pt x="324" y="0"/>
                  <a:pt x="724" y="0"/>
                </a:cubicBezTo>
                <a:lnTo>
                  <a:pt x="724" y="0"/>
                </a:lnTo>
                <a:cubicBezTo>
                  <a:pt x="1123" y="0"/>
                  <a:pt x="1447" y="323"/>
                  <a:pt x="1447" y="723"/>
                </a:cubicBezTo>
              </a:path>
            </a:pathLst>
          </a:custGeom>
          <a:solidFill>
            <a:schemeClr val="accent1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64BC0A50-642D-BD44-BCEF-C9A6AC37E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12744" y="6398379"/>
            <a:ext cx="282499" cy="281003"/>
          </a:xfrm>
          <a:custGeom>
            <a:avLst/>
            <a:gdLst>
              <a:gd name="T0" fmla="*/ 831 w 832"/>
              <a:gd name="T1" fmla="*/ 416 h 831"/>
              <a:gd name="T2" fmla="*/ 831 w 832"/>
              <a:gd name="T3" fmla="*/ 416 h 831"/>
              <a:gd name="T4" fmla="*/ 415 w 832"/>
              <a:gd name="T5" fmla="*/ 830 h 831"/>
              <a:gd name="T6" fmla="*/ 415 w 832"/>
              <a:gd name="T7" fmla="*/ 830 h 831"/>
              <a:gd name="T8" fmla="*/ 0 w 832"/>
              <a:gd name="T9" fmla="*/ 416 h 831"/>
              <a:gd name="T10" fmla="*/ 0 w 832"/>
              <a:gd name="T11" fmla="*/ 416 h 831"/>
              <a:gd name="T12" fmla="*/ 415 w 832"/>
              <a:gd name="T13" fmla="*/ 0 h 831"/>
              <a:gd name="T14" fmla="*/ 415 w 832"/>
              <a:gd name="T15" fmla="*/ 0 h 831"/>
              <a:gd name="T16" fmla="*/ 831 w 832"/>
              <a:gd name="T17" fmla="*/ 416 h 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32" h="831">
                <a:moveTo>
                  <a:pt x="831" y="416"/>
                </a:moveTo>
                <a:lnTo>
                  <a:pt x="831" y="416"/>
                </a:lnTo>
                <a:cubicBezTo>
                  <a:pt x="831" y="645"/>
                  <a:pt x="644" y="830"/>
                  <a:pt x="415" y="830"/>
                </a:cubicBezTo>
                <a:lnTo>
                  <a:pt x="415" y="830"/>
                </a:lnTo>
                <a:cubicBezTo>
                  <a:pt x="187" y="830"/>
                  <a:pt x="0" y="645"/>
                  <a:pt x="0" y="416"/>
                </a:cubicBezTo>
                <a:lnTo>
                  <a:pt x="0" y="416"/>
                </a:lnTo>
                <a:cubicBezTo>
                  <a:pt x="0" y="186"/>
                  <a:pt x="187" y="0"/>
                  <a:pt x="415" y="0"/>
                </a:cubicBezTo>
                <a:lnTo>
                  <a:pt x="415" y="0"/>
                </a:lnTo>
                <a:cubicBezTo>
                  <a:pt x="644" y="0"/>
                  <a:pt x="831" y="186"/>
                  <a:pt x="831" y="416"/>
                </a:cubicBezTo>
              </a:path>
            </a:pathLst>
          </a:custGeom>
          <a:solidFill>
            <a:schemeClr val="accent1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67" name="Freeform 50">
            <a:extLst>
              <a:ext uri="{FF2B5EF4-FFF2-40B4-BE49-F238E27FC236}">
                <a16:creationId xmlns:a16="http://schemas.microsoft.com/office/drawing/2014/main" id="{1EB9E302-A7CA-1248-B539-88638A3C0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66989" y="5470171"/>
            <a:ext cx="1304872" cy="1303378"/>
          </a:xfrm>
          <a:custGeom>
            <a:avLst/>
            <a:gdLst>
              <a:gd name="T0" fmla="*/ 3849 w 3850"/>
              <a:gd name="T1" fmla="*/ 1924 h 3847"/>
              <a:gd name="T2" fmla="*/ 3849 w 3850"/>
              <a:gd name="T3" fmla="*/ 1924 h 3847"/>
              <a:gd name="T4" fmla="*/ 1925 w 3850"/>
              <a:gd name="T5" fmla="*/ 3846 h 3847"/>
              <a:gd name="T6" fmla="*/ 1925 w 3850"/>
              <a:gd name="T7" fmla="*/ 3846 h 3847"/>
              <a:gd name="T8" fmla="*/ 0 w 3850"/>
              <a:gd name="T9" fmla="*/ 1924 h 3847"/>
              <a:gd name="T10" fmla="*/ 0 w 3850"/>
              <a:gd name="T11" fmla="*/ 1924 h 3847"/>
              <a:gd name="T12" fmla="*/ 1925 w 3850"/>
              <a:gd name="T13" fmla="*/ 0 h 3847"/>
              <a:gd name="T14" fmla="*/ 1925 w 3850"/>
              <a:gd name="T15" fmla="*/ 0 h 3847"/>
              <a:gd name="T16" fmla="*/ 3849 w 3850"/>
              <a:gd name="T17" fmla="*/ 1924 h 3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50" h="3847">
                <a:moveTo>
                  <a:pt x="3849" y="1924"/>
                </a:moveTo>
                <a:lnTo>
                  <a:pt x="3849" y="1924"/>
                </a:lnTo>
                <a:cubicBezTo>
                  <a:pt x="3849" y="2985"/>
                  <a:pt x="2989" y="3846"/>
                  <a:pt x="1925" y="3846"/>
                </a:cubicBezTo>
                <a:lnTo>
                  <a:pt x="1925" y="3846"/>
                </a:lnTo>
                <a:cubicBezTo>
                  <a:pt x="862" y="3846"/>
                  <a:pt x="0" y="2985"/>
                  <a:pt x="0" y="1924"/>
                </a:cubicBezTo>
                <a:lnTo>
                  <a:pt x="0" y="1924"/>
                </a:lnTo>
                <a:cubicBezTo>
                  <a:pt x="0" y="860"/>
                  <a:pt x="862" y="0"/>
                  <a:pt x="1925" y="0"/>
                </a:cubicBezTo>
                <a:lnTo>
                  <a:pt x="1925" y="0"/>
                </a:lnTo>
                <a:cubicBezTo>
                  <a:pt x="2989" y="0"/>
                  <a:pt x="3849" y="860"/>
                  <a:pt x="3849" y="1924"/>
                </a:cubicBezTo>
              </a:path>
            </a:pathLst>
          </a:custGeom>
          <a:solidFill>
            <a:schemeClr val="accent2">
              <a:alpha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51CF38A6-5926-664C-A25C-3A9776AF0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82370" y="5796015"/>
            <a:ext cx="681243" cy="681244"/>
          </a:xfrm>
          <a:custGeom>
            <a:avLst/>
            <a:gdLst>
              <a:gd name="connsiteX0" fmla="*/ 361950 w 723540"/>
              <a:gd name="connsiteY0" fmla="*/ 248616 h 723540"/>
              <a:gd name="connsiteX1" fmla="*/ 248616 w 723540"/>
              <a:gd name="connsiteY1" fmla="*/ 361590 h 723540"/>
              <a:gd name="connsiteX2" fmla="*/ 361950 w 723540"/>
              <a:gd name="connsiteY2" fmla="*/ 474565 h 723540"/>
              <a:gd name="connsiteX3" fmla="*/ 474564 w 723540"/>
              <a:gd name="connsiteY3" fmla="*/ 361590 h 723540"/>
              <a:gd name="connsiteX4" fmla="*/ 361950 w 723540"/>
              <a:gd name="connsiteY4" fmla="*/ 248616 h 723540"/>
              <a:gd name="connsiteX5" fmla="*/ 361950 w 723540"/>
              <a:gd name="connsiteY5" fmla="*/ 180975 h 723540"/>
              <a:gd name="connsiteX6" fmla="*/ 542565 w 723540"/>
              <a:gd name="connsiteY6" fmla="*/ 361590 h 723540"/>
              <a:gd name="connsiteX7" fmla="*/ 361950 w 723540"/>
              <a:gd name="connsiteY7" fmla="*/ 542565 h 723540"/>
              <a:gd name="connsiteX8" fmla="*/ 180975 w 723540"/>
              <a:gd name="connsiteY8" fmla="*/ 361590 h 723540"/>
              <a:gd name="connsiteX9" fmla="*/ 361950 w 723540"/>
              <a:gd name="connsiteY9" fmla="*/ 180975 h 723540"/>
              <a:gd name="connsiteX10" fmla="*/ 556237 w 723540"/>
              <a:gd name="connsiteY10" fmla="*/ 142875 h 723540"/>
              <a:gd name="connsiteX11" fmla="*/ 580661 w 723540"/>
              <a:gd name="connsiteY11" fmla="*/ 167482 h 723540"/>
              <a:gd name="connsiteX12" fmla="*/ 556237 w 723540"/>
              <a:gd name="connsiteY12" fmla="*/ 191726 h 723540"/>
              <a:gd name="connsiteX13" fmla="*/ 531813 w 723540"/>
              <a:gd name="connsiteY13" fmla="*/ 167482 h 723540"/>
              <a:gd name="connsiteX14" fmla="*/ 556237 w 723540"/>
              <a:gd name="connsiteY14" fmla="*/ 142875 h 723540"/>
              <a:gd name="connsiteX15" fmla="*/ 226286 w 723540"/>
              <a:gd name="connsiteY15" fmla="*/ 68034 h 723540"/>
              <a:gd name="connsiteX16" fmla="*/ 67742 w 723540"/>
              <a:gd name="connsiteY16" fmla="*/ 226061 h 723540"/>
              <a:gd name="connsiteX17" fmla="*/ 67742 w 723540"/>
              <a:gd name="connsiteY17" fmla="*/ 497479 h 723540"/>
              <a:gd name="connsiteX18" fmla="*/ 226286 w 723540"/>
              <a:gd name="connsiteY18" fmla="*/ 655866 h 723540"/>
              <a:gd name="connsiteX19" fmla="*/ 497613 w 723540"/>
              <a:gd name="connsiteY19" fmla="*/ 655866 h 723540"/>
              <a:gd name="connsiteX20" fmla="*/ 656158 w 723540"/>
              <a:gd name="connsiteY20" fmla="*/ 497479 h 723540"/>
              <a:gd name="connsiteX21" fmla="*/ 656158 w 723540"/>
              <a:gd name="connsiteY21" fmla="*/ 226061 h 723540"/>
              <a:gd name="connsiteX22" fmla="*/ 497613 w 723540"/>
              <a:gd name="connsiteY22" fmla="*/ 68034 h 723540"/>
              <a:gd name="connsiteX23" fmla="*/ 226286 w 723540"/>
              <a:gd name="connsiteY23" fmla="*/ 0 h 723540"/>
              <a:gd name="connsiteX24" fmla="*/ 497613 w 723540"/>
              <a:gd name="connsiteY24" fmla="*/ 0 h 723540"/>
              <a:gd name="connsiteX25" fmla="*/ 723540 w 723540"/>
              <a:gd name="connsiteY25" fmla="*/ 226061 h 723540"/>
              <a:gd name="connsiteX26" fmla="*/ 723540 w 723540"/>
              <a:gd name="connsiteY26" fmla="*/ 497479 h 723540"/>
              <a:gd name="connsiteX27" fmla="*/ 497613 w 723540"/>
              <a:gd name="connsiteY27" fmla="*/ 723540 h 723540"/>
              <a:gd name="connsiteX28" fmla="*/ 226286 w 723540"/>
              <a:gd name="connsiteY28" fmla="*/ 723540 h 723540"/>
              <a:gd name="connsiteX29" fmla="*/ 0 w 723540"/>
              <a:gd name="connsiteY29" fmla="*/ 497479 h 723540"/>
              <a:gd name="connsiteX30" fmla="*/ 0 w 723540"/>
              <a:gd name="connsiteY30" fmla="*/ 226061 h 723540"/>
              <a:gd name="connsiteX31" fmla="*/ 226286 w 723540"/>
              <a:gd name="connsiteY31" fmla="*/ 0 h 723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23540" h="723540">
                <a:moveTo>
                  <a:pt x="361950" y="248616"/>
                </a:moveTo>
                <a:cubicBezTo>
                  <a:pt x="299346" y="248616"/>
                  <a:pt x="248616" y="299346"/>
                  <a:pt x="248616" y="361590"/>
                </a:cubicBezTo>
                <a:cubicBezTo>
                  <a:pt x="248616" y="423834"/>
                  <a:pt x="299346" y="474565"/>
                  <a:pt x="361950" y="474565"/>
                </a:cubicBezTo>
                <a:cubicBezTo>
                  <a:pt x="423834" y="474565"/>
                  <a:pt x="474564" y="423834"/>
                  <a:pt x="474564" y="361590"/>
                </a:cubicBezTo>
                <a:cubicBezTo>
                  <a:pt x="474564" y="299346"/>
                  <a:pt x="423834" y="248616"/>
                  <a:pt x="361950" y="248616"/>
                </a:cubicBezTo>
                <a:close/>
                <a:moveTo>
                  <a:pt x="361950" y="180975"/>
                </a:moveTo>
                <a:cubicBezTo>
                  <a:pt x="461252" y="180975"/>
                  <a:pt x="542565" y="261568"/>
                  <a:pt x="542565" y="361590"/>
                </a:cubicBezTo>
                <a:cubicBezTo>
                  <a:pt x="542565" y="461612"/>
                  <a:pt x="461252" y="542565"/>
                  <a:pt x="361950" y="542565"/>
                </a:cubicBezTo>
                <a:cubicBezTo>
                  <a:pt x="261928" y="542565"/>
                  <a:pt x="180975" y="461612"/>
                  <a:pt x="180975" y="361590"/>
                </a:cubicBezTo>
                <a:cubicBezTo>
                  <a:pt x="180975" y="261568"/>
                  <a:pt x="261928" y="180975"/>
                  <a:pt x="361950" y="180975"/>
                </a:cubicBezTo>
                <a:close/>
                <a:moveTo>
                  <a:pt x="556237" y="142875"/>
                </a:moveTo>
                <a:cubicBezTo>
                  <a:pt x="569725" y="142875"/>
                  <a:pt x="580661" y="153731"/>
                  <a:pt x="580661" y="167482"/>
                </a:cubicBezTo>
                <a:cubicBezTo>
                  <a:pt x="580661" y="180509"/>
                  <a:pt x="569725" y="191726"/>
                  <a:pt x="556237" y="191726"/>
                </a:cubicBezTo>
                <a:cubicBezTo>
                  <a:pt x="542749" y="191726"/>
                  <a:pt x="531813" y="180509"/>
                  <a:pt x="531813" y="167482"/>
                </a:cubicBezTo>
                <a:cubicBezTo>
                  <a:pt x="531813" y="153731"/>
                  <a:pt x="542749" y="142875"/>
                  <a:pt x="556237" y="142875"/>
                </a:cubicBezTo>
                <a:close/>
                <a:moveTo>
                  <a:pt x="226286" y="68034"/>
                </a:moveTo>
                <a:cubicBezTo>
                  <a:pt x="138726" y="68034"/>
                  <a:pt x="67742" y="138948"/>
                  <a:pt x="67742" y="226061"/>
                </a:cubicBezTo>
                <a:lnTo>
                  <a:pt x="67742" y="497479"/>
                </a:lnTo>
                <a:cubicBezTo>
                  <a:pt x="67742" y="584952"/>
                  <a:pt x="138726" y="655866"/>
                  <a:pt x="226286" y="655866"/>
                </a:cubicBezTo>
                <a:lnTo>
                  <a:pt x="497613" y="655866"/>
                </a:lnTo>
                <a:cubicBezTo>
                  <a:pt x="584453" y="655866"/>
                  <a:pt x="656158" y="584952"/>
                  <a:pt x="656158" y="497479"/>
                </a:cubicBezTo>
                <a:lnTo>
                  <a:pt x="656158" y="226061"/>
                </a:lnTo>
                <a:cubicBezTo>
                  <a:pt x="656158" y="138948"/>
                  <a:pt x="584453" y="68034"/>
                  <a:pt x="497613" y="68034"/>
                </a:cubicBezTo>
                <a:close/>
                <a:moveTo>
                  <a:pt x="226286" y="0"/>
                </a:moveTo>
                <a:lnTo>
                  <a:pt x="497613" y="0"/>
                </a:lnTo>
                <a:cubicBezTo>
                  <a:pt x="622648" y="0"/>
                  <a:pt x="723540" y="101511"/>
                  <a:pt x="723540" y="226061"/>
                </a:cubicBezTo>
                <a:lnTo>
                  <a:pt x="723540" y="497479"/>
                </a:lnTo>
                <a:cubicBezTo>
                  <a:pt x="723540" y="622029"/>
                  <a:pt x="622648" y="723540"/>
                  <a:pt x="497613" y="723540"/>
                </a:cubicBezTo>
                <a:lnTo>
                  <a:pt x="226286" y="723540"/>
                </a:lnTo>
                <a:cubicBezTo>
                  <a:pt x="101252" y="723540"/>
                  <a:pt x="0" y="622029"/>
                  <a:pt x="0" y="497479"/>
                </a:cubicBezTo>
                <a:lnTo>
                  <a:pt x="0" y="226061"/>
                </a:lnTo>
                <a:cubicBezTo>
                  <a:pt x="0" y="101511"/>
                  <a:pt x="101252" y="0"/>
                  <a:pt x="22628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ES_tradnl" b="0" i="0" dirty="0">
              <a:latin typeface="Oxygen" panose="02000503000000090004" pitchFamily="2" charset="77"/>
            </a:endParaRPr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A140D92F-6E5D-E449-92EC-BB9B46B6FB9A}"/>
              </a:ext>
            </a:extLst>
          </p:cNvPr>
          <p:cNvSpPr/>
          <p:nvPr userDrawn="1"/>
        </p:nvSpPr>
        <p:spPr>
          <a:xfrm>
            <a:off x="9145947" y="6208061"/>
            <a:ext cx="840400" cy="649939"/>
          </a:xfrm>
          <a:custGeom>
            <a:avLst/>
            <a:gdLst>
              <a:gd name="connsiteX0" fmla="*/ 445849 w 840400"/>
              <a:gd name="connsiteY0" fmla="*/ 200225 h 649939"/>
              <a:gd name="connsiteX1" fmla="*/ 615780 w 840400"/>
              <a:gd name="connsiteY1" fmla="*/ 343555 h 649939"/>
              <a:gd name="connsiteX2" fmla="*/ 610014 w 840400"/>
              <a:gd name="connsiteY2" fmla="*/ 349654 h 649939"/>
              <a:gd name="connsiteX3" fmla="*/ 554049 w 840400"/>
              <a:gd name="connsiteY3" fmla="*/ 354398 h 649939"/>
              <a:gd name="connsiteX4" fmla="*/ 452294 w 840400"/>
              <a:gd name="connsiteY4" fmla="*/ 262572 h 649939"/>
              <a:gd name="connsiteX5" fmla="*/ 444493 w 840400"/>
              <a:gd name="connsiteY5" fmla="*/ 256134 h 649939"/>
              <a:gd name="connsiteX6" fmla="*/ 440083 w 840400"/>
              <a:gd name="connsiteY6" fmla="*/ 207002 h 649939"/>
              <a:gd name="connsiteX7" fmla="*/ 445849 w 840400"/>
              <a:gd name="connsiteY7" fmla="*/ 200225 h 649939"/>
              <a:gd name="connsiteX8" fmla="*/ 437883 w 840400"/>
              <a:gd name="connsiteY8" fmla="*/ 102331 h 649939"/>
              <a:gd name="connsiteX9" fmla="*/ 621253 w 840400"/>
              <a:gd name="connsiteY9" fmla="*/ 166359 h 649939"/>
              <a:gd name="connsiteX10" fmla="*/ 712938 w 840400"/>
              <a:gd name="connsiteY10" fmla="*/ 331339 h 649939"/>
              <a:gd name="connsiteX11" fmla="*/ 703804 w 840400"/>
              <a:gd name="connsiteY11" fmla="*/ 342858 h 649939"/>
              <a:gd name="connsiteX12" fmla="*/ 655086 w 840400"/>
              <a:gd name="connsiteY12" fmla="*/ 346585 h 649939"/>
              <a:gd name="connsiteX13" fmla="*/ 647304 w 840400"/>
              <a:gd name="connsiteY13" fmla="*/ 340487 h 649939"/>
              <a:gd name="connsiteX14" fmla="*/ 563062 w 840400"/>
              <a:gd name="connsiteY14" fmla="*/ 203285 h 649939"/>
              <a:gd name="connsiteX15" fmla="*/ 444988 w 840400"/>
              <a:gd name="connsiteY15" fmla="*/ 167713 h 649939"/>
              <a:gd name="connsiteX16" fmla="*/ 435176 w 840400"/>
              <a:gd name="connsiteY16" fmla="*/ 159244 h 649939"/>
              <a:gd name="connsiteX17" fmla="*/ 431454 w 840400"/>
              <a:gd name="connsiteY17" fmla="*/ 110123 h 649939"/>
              <a:gd name="connsiteX18" fmla="*/ 437883 w 840400"/>
              <a:gd name="connsiteY18" fmla="*/ 102331 h 649939"/>
              <a:gd name="connsiteX19" fmla="*/ 164658 w 840400"/>
              <a:gd name="connsiteY19" fmla="*/ 10446 h 649939"/>
              <a:gd name="connsiteX20" fmla="*/ 189634 w 840400"/>
              <a:gd name="connsiteY20" fmla="*/ 16032 h 649939"/>
              <a:gd name="connsiteX21" fmla="*/ 209289 w 840400"/>
              <a:gd name="connsiteY21" fmla="*/ 38420 h 649939"/>
              <a:gd name="connsiteX22" fmla="*/ 280112 w 840400"/>
              <a:gd name="connsiteY22" fmla="*/ 209041 h 649939"/>
              <a:gd name="connsiteX23" fmla="*/ 277740 w 840400"/>
              <a:gd name="connsiteY23" fmla="*/ 241606 h 649939"/>
              <a:gd name="connsiteX24" fmla="*/ 226571 w 840400"/>
              <a:gd name="connsiteY24" fmla="*/ 309448 h 649939"/>
              <a:gd name="connsiteX25" fmla="*/ 221826 w 840400"/>
              <a:gd name="connsiteY25" fmla="*/ 357276 h 649939"/>
              <a:gd name="connsiteX26" fmla="*/ 503767 w 840400"/>
              <a:gd name="connsiteY26" fmla="*/ 599132 h 649939"/>
              <a:gd name="connsiteX27" fmla="*/ 547481 w 840400"/>
              <a:gd name="connsiteY27" fmla="*/ 588956 h 649939"/>
              <a:gd name="connsiteX28" fmla="*/ 608138 w 840400"/>
              <a:gd name="connsiteY28" fmla="*/ 512973 h 649939"/>
              <a:gd name="connsiteX29" fmla="*/ 655241 w 840400"/>
              <a:gd name="connsiteY29" fmla="*/ 500762 h 649939"/>
              <a:gd name="connsiteX30" fmla="*/ 775539 w 840400"/>
              <a:gd name="connsiteY30" fmla="*/ 556732 h 649939"/>
              <a:gd name="connsiteX31" fmla="*/ 801971 w 840400"/>
              <a:gd name="connsiteY31" fmla="*/ 569960 h 649939"/>
              <a:gd name="connsiteX32" fmla="*/ 839247 w 840400"/>
              <a:gd name="connsiteY32" fmla="*/ 635428 h 649939"/>
              <a:gd name="connsiteX33" fmla="*/ 835314 w 840400"/>
              <a:gd name="connsiteY33" fmla="*/ 649939 h 649939"/>
              <a:gd name="connsiteX34" fmla="*/ 294205 w 840400"/>
              <a:gd name="connsiteY34" fmla="*/ 649939 h 649939"/>
              <a:gd name="connsiteX35" fmla="*/ 193155 w 840400"/>
              <a:gd name="connsiteY35" fmla="*/ 559053 h 649939"/>
              <a:gd name="connsiteX36" fmla="*/ 101866 w 840400"/>
              <a:gd name="connsiteY36" fmla="*/ 448863 h 649939"/>
              <a:gd name="connsiteX37" fmla="*/ 4612 w 840400"/>
              <a:gd name="connsiteY37" fmla="*/ 254496 h 649939"/>
              <a:gd name="connsiteX38" fmla="*/ 79501 w 840400"/>
              <a:gd name="connsiteY38" fmla="*/ 30957 h 649939"/>
              <a:gd name="connsiteX39" fmla="*/ 164658 w 840400"/>
              <a:gd name="connsiteY39" fmla="*/ 10446 h 649939"/>
              <a:gd name="connsiteX40" fmla="*/ 439782 w 840400"/>
              <a:gd name="connsiteY40" fmla="*/ 15 h 649939"/>
              <a:gd name="connsiteX41" fmla="*/ 551693 w 840400"/>
              <a:gd name="connsiteY41" fmla="*/ 15607 h 649939"/>
              <a:gd name="connsiteX42" fmla="*/ 636474 w 840400"/>
              <a:gd name="connsiteY42" fmla="*/ 53231 h 649939"/>
              <a:gd name="connsiteX43" fmla="*/ 659534 w 840400"/>
              <a:gd name="connsiteY43" fmla="*/ 70519 h 649939"/>
              <a:gd name="connsiteX44" fmla="*/ 683273 w 840400"/>
              <a:gd name="connsiteY44" fmla="*/ 90517 h 649939"/>
              <a:gd name="connsiteX45" fmla="*/ 711081 w 840400"/>
              <a:gd name="connsiteY45" fmla="*/ 113905 h 649939"/>
              <a:gd name="connsiteX46" fmla="*/ 783653 w 840400"/>
              <a:gd name="connsiteY46" fmla="*/ 216609 h 649939"/>
              <a:gd name="connsiteX47" fmla="*/ 813156 w 840400"/>
              <a:gd name="connsiteY47" fmla="*/ 312873 h 649939"/>
              <a:gd name="connsiteX48" fmla="*/ 811122 w 840400"/>
              <a:gd name="connsiteY48" fmla="*/ 332871 h 649939"/>
              <a:gd name="connsiteX49" fmla="*/ 755845 w 840400"/>
              <a:gd name="connsiteY49" fmla="*/ 336939 h 649939"/>
              <a:gd name="connsiteX50" fmla="*/ 746349 w 840400"/>
              <a:gd name="connsiteY50" fmla="*/ 328804 h 649939"/>
              <a:gd name="connsiteX51" fmla="*/ 669030 w 840400"/>
              <a:gd name="connsiteY51" fmla="*/ 164749 h 649939"/>
              <a:gd name="connsiteX52" fmla="*/ 435713 w 840400"/>
              <a:gd name="connsiteY52" fmla="*/ 67807 h 649939"/>
              <a:gd name="connsiteX53" fmla="*/ 423844 w 840400"/>
              <a:gd name="connsiteY53" fmla="*/ 68146 h 649939"/>
              <a:gd name="connsiteX54" fmla="*/ 422148 w 840400"/>
              <a:gd name="connsiteY54" fmla="*/ 6455 h 649939"/>
              <a:gd name="connsiteX55" fmla="*/ 439782 w 840400"/>
              <a:gd name="connsiteY55" fmla="*/ 15 h 649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40400" h="649939">
                <a:moveTo>
                  <a:pt x="445849" y="200225"/>
                </a:moveTo>
                <a:cubicBezTo>
                  <a:pt x="525897" y="194804"/>
                  <a:pt x="607301" y="263927"/>
                  <a:pt x="615780" y="343555"/>
                </a:cubicBezTo>
                <a:cubicBezTo>
                  <a:pt x="616119" y="348299"/>
                  <a:pt x="614423" y="348976"/>
                  <a:pt x="610014" y="349654"/>
                </a:cubicBezTo>
                <a:cubicBezTo>
                  <a:pt x="592037" y="351009"/>
                  <a:pt x="573721" y="352365"/>
                  <a:pt x="554049" y="354398"/>
                </a:cubicBezTo>
                <a:cubicBezTo>
                  <a:pt x="546587" y="300184"/>
                  <a:pt x="505206" y="263589"/>
                  <a:pt x="452294" y="262572"/>
                </a:cubicBezTo>
                <a:cubicBezTo>
                  <a:pt x="447206" y="262572"/>
                  <a:pt x="444832" y="261555"/>
                  <a:pt x="444493" y="256134"/>
                </a:cubicBezTo>
                <a:cubicBezTo>
                  <a:pt x="443476" y="240209"/>
                  <a:pt x="441779" y="223266"/>
                  <a:pt x="440083" y="207002"/>
                </a:cubicBezTo>
                <a:cubicBezTo>
                  <a:pt x="440083" y="201920"/>
                  <a:pt x="440422" y="200564"/>
                  <a:pt x="445849" y="200225"/>
                </a:cubicBezTo>
                <a:close/>
                <a:moveTo>
                  <a:pt x="437883" y="102331"/>
                </a:moveTo>
                <a:cubicBezTo>
                  <a:pt x="506900" y="100637"/>
                  <a:pt x="567122" y="121980"/>
                  <a:pt x="621253" y="166359"/>
                </a:cubicBezTo>
                <a:cubicBezTo>
                  <a:pt x="670986" y="210060"/>
                  <a:pt x="701774" y="265280"/>
                  <a:pt x="712938" y="331339"/>
                </a:cubicBezTo>
                <a:cubicBezTo>
                  <a:pt x="713277" y="339132"/>
                  <a:pt x="711585" y="342519"/>
                  <a:pt x="703804" y="342858"/>
                </a:cubicBezTo>
                <a:cubicBezTo>
                  <a:pt x="687564" y="343196"/>
                  <a:pt x="671663" y="344552"/>
                  <a:pt x="655086" y="346585"/>
                </a:cubicBezTo>
                <a:cubicBezTo>
                  <a:pt x="650349" y="346923"/>
                  <a:pt x="648319" y="345568"/>
                  <a:pt x="647304" y="340487"/>
                </a:cubicBezTo>
                <a:cubicBezTo>
                  <a:pt x="639184" y="282557"/>
                  <a:pt x="610088" y="236484"/>
                  <a:pt x="563062" y="203285"/>
                </a:cubicBezTo>
                <a:cubicBezTo>
                  <a:pt x="528215" y="178215"/>
                  <a:pt x="488292" y="166359"/>
                  <a:pt x="444988" y="167713"/>
                </a:cubicBezTo>
                <a:cubicBezTo>
                  <a:pt x="437883" y="167713"/>
                  <a:pt x="435853" y="166359"/>
                  <a:pt x="435176" y="159244"/>
                </a:cubicBezTo>
                <a:cubicBezTo>
                  <a:pt x="434499" y="142984"/>
                  <a:pt x="433146" y="126383"/>
                  <a:pt x="431454" y="110123"/>
                </a:cubicBezTo>
                <a:cubicBezTo>
                  <a:pt x="431116" y="104364"/>
                  <a:pt x="431793" y="102331"/>
                  <a:pt x="437883" y="102331"/>
                </a:cubicBezTo>
                <a:close/>
                <a:moveTo>
                  <a:pt x="164658" y="10446"/>
                </a:moveTo>
                <a:cubicBezTo>
                  <a:pt x="174533" y="11092"/>
                  <a:pt x="183281" y="12895"/>
                  <a:pt x="189634" y="16032"/>
                </a:cubicBezTo>
                <a:cubicBezTo>
                  <a:pt x="198783" y="20781"/>
                  <a:pt x="204883" y="29261"/>
                  <a:pt x="209289" y="38420"/>
                </a:cubicBezTo>
                <a:cubicBezTo>
                  <a:pt x="233348" y="94729"/>
                  <a:pt x="256391" y="151716"/>
                  <a:pt x="280112" y="209041"/>
                </a:cubicBezTo>
                <a:cubicBezTo>
                  <a:pt x="284517" y="219558"/>
                  <a:pt x="282823" y="230073"/>
                  <a:pt x="277740" y="241606"/>
                </a:cubicBezTo>
                <a:cubicBezTo>
                  <a:pt x="265540" y="267725"/>
                  <a:pt x="245887" y="289095"/>
                  <a:pt x="226571" y="309448"/>
                </a:cubicBezTo>
                <a:cubicBezTo>
                  <a:pt x="211322" y="325052"/>
                  <a:pt x="210983" y="339298"/>
                  <a:pt x="221826" y="357276"/>
                </a:cubicBezTo>
                <a:cubicBezTo>
                  <a:pt x="289262" y="468876"/>
                  <a:pt x="381773" y="550626"/>
                  <a:pt x="503767" y="599132"/>
                </a:cubicBezTo>
                <a:cubicBezTo>
                  <a:pt x="522065" y="606256"/>
                  <a:pt x="534942" y="603881"/>
                  <a:pt x="547481" y="588956"/>
                </a:cubicBezTo>
                <a:cubicBezTo>
                  <a:pt x="567473" y="563515"/>
                  <a:pt x="589162" y="539093"/>
                  <a:pt x="608138" y="512973"/>
                </a:cubicBezTo>
                <a:cubicBezTo>
                  <a:pt x="621015" y="494656"/>
                  <a:pt x="636603" y="491942"/>
                  <a:pt x="655241" y="500762"/>
                </a:cubicBezTo>
                <a:cubicBezTo>
                  <a:pt x="695227" y="518739"/>
                  <a:pt x="735214" y="538075"/>
                  <a:pt x="775539" y="556732"/>
                </a:cubicBezTo>
                <a:cubicBezTo>
                  <a:pt x="784350" y="561141"/>
                  <a:pt x="793161" y="565211"/>
                  <a:pt x="801971" y="569960"/>
                </a:cubicBezTo>
                <a:cubicBezTo>
                  <a:pt x="843313" y="589974"/>
                  <a:pt x="841958" y="590313"/>
                  <a:pt x="839247" y="635428"/>
                </a:cubicBezTo>
                <a:lnTo>
                  <a:pt x="835314" y="649939"/>
                </a:lnTo>
                <a:lnTo>
                  <a:pt x="294205" y="649939"/>
                </a:lnTo>
                <a:lnTo>
                  <a:pt x="193155" y="559053"/>
                </a:lnTo>
                <a:cubicBezTo>
                  <a:pt x="160745" y="524994"/>
                  <a:pt x="130416" y="488126"/>
                  <a:pt x="101866" y="448863"/>
                </a:cubicBezTo>
                <a:cubicBezTo>
                  <a:pt x="57814" y="389501"/>
                  <a:pt x="17827" y="328783"/>
                  <a:pt x="4612" y="254496"/>
                </a:cubicBezTo>
                <a:cubicBezTo>
                  <a:pt x="-11315" y="166641"/>
                  <a:pt x="14100" y="92014"/>
                  <a:pt x="79501" y="30957"/>
                </a:cubicBezTo>
                <a:cubicBezTo>
                  <a:pt x="95259" y="16965"/>
                  <a:pt x="135034" y="8506"/>
                  <a:pt x="164658" y="10446"/>
                </a:cubicBezTo>
                <a:close/>
                <a:moveTo>
                  <a:pt x="439782" y="15"/>
                </a:moveTo>
                <a:cubicBezTo>
                  <a:pt x="477425" y="-324"/>
                  <a:pt x="514729" y="4761"/>
                  <a:pt x="551693" y="15607"/>
                </a:cubicBezTo>
                <a:cubicBezTo>
                  <a:pt x="581197" y="24759"/>
                  <a:pt x="610023" y="36283"/>
                  <a:pt x="636474" y="53231"/>
                </a:cubicBezTo>
                <a:cubicBezTo>
                  <a:pt x="643935" y="58316"/>
                  <a:pt x="652413" y="64079"/>
                  <a:pt x="659534" y="70519"/>
                </a:cubicBezTo>
                <a:cubicBezTo>
                  <a:pt x="665300" y="74925"/>
                  <a:pt x="677169" y="85433"/>
                  <a:pt x="683273" y="90517"/>
                </a:cubicBezTo>
                <a:cubicBezTo>
                  <a:pt x="690056" y="96619"/>
                  <a:pt x="703959" y="107804"/>
                  <a:pt x="711081" y="113905"/>
                </a:cubicBezTo>
                <a:cubicBezTo>
                  <a:pt x="742959" y="142039"/>
                  <a:pt x="765680" y="178307"/>
                  <a:pt x="783653" y="216609"/>
                </a:cubicBezTo>
                <a:cubicBezTo>
                  <a:pt x="798914" y="247116"/>
                  <a:pt x="807731" y="279655"/>
                  <a:pt x="813156" y="312873"/>
                </a:cubicBezTo>
                <a:cubicBezTo>
                  <a:pt x="814513" y="319652"/>
                  <a:pt x="817905" y="327109"/>
                  <a:pt x="811122" y="332871"/>
                </a:cubicBezTo>
                <a:cubicBezTo>
                  <a:pt x="792810" y="334227"/>
                  <a:pt x="774497" y="335244"/>
                  <a:pt x="755845" y="336939"/>
                </a:cubicBezTo>
                <a:cubicBezTo>
                  <a:pt x="749063" y="337956"/>
                  <a:pt x="747367" y="335583"/>
                  <a:pt x="746349" y="328804"/>
                </a:cubicBezTo>
                <a:cubicBezTo>
                  <a:pt x="738211" y="265758"/>
                  <a:pt x="712438" y="210508"/>
                  <a:pt x="669030" y="164749"/>
                </a:cubicBezTo>
                <a:cubicBezTo>
                  <a:pt x="606292" y="98313"/>
                  <a:pt x="527955" y="65435"/>
                  <a:pt x="435713" y="67807"/>
                </a:cubicBezTo>
                <a:cubicBezTo>
                  <a:pt x="433339" y="67807"/>
                  <a:pt x="431305" y="67807"/>
                  <a:pt x="423844" y="68146"/>
                </a:cubicBezTo>
                <a:cubicBezTo>
                  <a:pt x="423505" y="47469"/>
                  <a:pt x="422487" y="26793"/>
                  <a:pt x="422148" y="6455"/>
                </a:cubicBezTo>
                <a:cubicBezTo>
                  <a:pt x="426217" y="-1002"/>
                  <a:pt x="433339" y="354"/>
                  <a:pt x="439782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EC8D408B-EEBA-3B49-A22C-CAFF3D524B74}"/>
              </a:ext>
            </a:extLst>
          </p:cNvPr>
          <p:cNvSpPr/>
          <p:nvPr userDrawn="1"/>
        </p:nvSpPr>
        <p:spPr>
          <a:xfrm>
            <a:off x="8816261" y="5855804"/>
            <a:ext cx="1498844" cy="1002196"/>
          </a:xfrm>
          <a:custGeom>
            <a:avLst/>
            <a:gdLst>
              <a:gd name="connsiteX0" fmla="*/ 749422 w 1498844"/>
              <a:gd name="connsiteY0" fmla="*/ 0 h 1002196"/>
              <a:gd name="connsiteX1" fmla="*/ 1498844 w 1498844"/>
              <a:gd name="connsiteY1" fmla="*/ 749423 h 1002196"/>
              <a:gd name="connsiteX2" fmla="*/ 1483617 w 1498844"/>
              <a:gd name="connsiteY2" fmla="*/ 900404 h 1002196"/>
              <a:gd name="connsiteX3" fmla="*/ 1452011 w 1498844"/>
              <a:gd name="connsiteY3" fmla="*/ 1002196 h 1002196"/>
              <a:gd name="connsiteX4" fmla="*/ 1165000 w 1498844"/>
              <a:gd name="connsiteY4" fmla="*/ 1002196 h 1002196"/>
              <a:gd name="connsiteX5" fmla="*/ 1168933 w 1498844"/>
              <a:gd name="connsiteY5" fmla="*/ 987685 h 1002196"/>
              <a:gd name="connsiteX6" fmla="*/ 1131657 w 1498844"/>
              <a:gd name="connsiteY6" fmla="*/ 922217 h 1002196"/>
              <a:gd name="connsiteX7" fmla="*/ 1105225 w 1498844"/>
              <a:gd name="connsiteY7" fmla="*/ 908989 h 1002196"/>
              <a:gd name="connsiteX8" fmla="*/ 984927 w 1498844"/>
              <a:gd name="connsiteY8" fmla="*/ 853019 h 1002196"/>
              <a:gd name="connsiteX9" fmla="*/ 937824 w 1498844"/>
              <a:gd name="connsiteY9" fmla="*/ 865230 h 1002196"/>
              <a:gd name="connsiteX10" fmla="*/ 877167 w 1498844"/>
              <a:gd name="connsiteY10" fmla="*/ 941213 h 1002196"/>
              <a:gd name="connsiteX11" fmla="*/ 833453 w 1498844"/>
              <a:gd name="connsiteY11" fmla="*/ 951389 h 1002196"/>
              <a:gd name="connsiteX12" fmla="*/ 551512 w 1498844"/>
              <a:gd name="connsiteY12" fmla="*/ 709533 h 1002196"/>
              <a:gd name="connsiteX13" fmla="*/ 556257 w 1498844"/>
              <a:gd name="connsiteY13" fmla="*/ 661705 h 1002196"/>
              <a:gd name="connsiteX14" fmla="*/ 607426 w 1498844"/>
              <a:gd name="connsiteY14" fmla="*/ 593863 h 1002196"/>
              <a:gd name="connsiteX15" fmla="*/ 609798 w 1498844"/>
              <a:gd name="connsiteY15" fmla="*/ 561298 h 1002196"/>
              <a:gd name="connsiteX16" fmla="*/ 538975 w 1498844"/>
              <a:gd name="connsiteY16" fmla="*/ 390677 h 1002196"/>
              <a:gd name="connsiteX17" fmla="*/ 519320 w 1498844"/>
              <a:gd name="connsiteY17" fmla="*/ 368289 h 1002196"/>
              <a:gd name="connsiteX18" fmla="*/ 494344 w 1498844"/>
              <a:gd name="connsiteY18" fmla="*/ 362703 h 1002196"/>
              <a:gd name="connsiteX19" fmla="*/ 409187 w 1498844"/>
              <a:gd name="connsiteY19" fmla="*/ 383214 h 1002196"/>
              <a:gd name="connsiteX20" fmla="*/ 334298 w 1498844"/>
              <a:gd name="connsiteY20" fmla="*/ 606753 h 1002196"/>
              <a:gd name="connsiteX21" fmla="*/ 431552 w 1498844"/>
              <a:gd name="connsiteY21" fmla="*/ 801120 h 1002196"/>
              <a:gd name="connsiteX22" fmla="*/ 522841 w 1498844"/>
              <a:gd name="connsiteY22" fmla="*/ 911310 h 1002196"/>
              <a:gd name="connsiteX23" fmla="*/ 623891 w 1498844"/>
              <a:gd name="connsiteY23" fmla="*/ 1002196 h 1002196"/>
              <a:gd name="connsiteX24" fmla="*/ 46833 w 1498844"/>
              <a:gd name="connsiteY24" fmla="*/ 1002196 h 1002196"/>
              <a:gd name="connsiteX25" fmla="*/ 15227 w 1498844"/>
              <a:gd name="connsiteY25" fmla="*/ 900404 h 1002196"/>
              <a:gd name="connsiteX26" fmla="*/ 0 w 1498844"/>
              <a:gd name="connsiteY26" fmla="*/ 749423 h 1002196"/>
              <a:gd name="connsiteX27" fmla="*/ 749422 w 1498844"/>
              <a:gd name="connsiteY27" fmla="*/ 0 h 1002196"/>
              <a:gd name="connsiteX28" fmla="*/ 769467 w 1498844"/>
              <a:gd name="connsiteY28" fmla="*/ 352271 h 1002196"/>
              <a:gd name="connsiteX29" fmla="*/ 751833 w 1498844"/>
              <a:gd name="connsiteY29" fmla="*/ 358711 h 1002196"/>
              <a:gd name="connsiteX30" fmla="*/ 753529 w 1498844"/>
              <a:gd name="connsiteY30" fmla="*/ 420402 h 1002196"/>
              <a:gd name="connsiteX31" fmla="*/ 765398 w 1498844"/>
              <a:gd name="connsiteY31" fmla="*/ 420063 h 1002196"/>
              <a:gd name="connsiteX32" fmla="*/ 998715 w 1498844"/>
              <a:gd name="connsiteY32" fmla="*/ 517005 h 1002196"/>
              <a:gd name="connsiteX33" fmla="*/ 1076034 w 1498844"/>
              <a:gd name="connsiteY33" fmla="*/ 681060 h 1002196"/>
              <a:gd name="connsiteX34" fmla="*/ 1085530 w 1498844"/>
              <a:gd name="connsiteY34" fmla="*/ 689195 h 1002196"/>
              <a:gd name="connsiteX35" fmla="*/ 1140807 w 1498844"/>
              <a:gd name="connsiteY35" fmla="*/ 685127 h 1002196"/>
              <a:gd name="connsiteX36" fmla="*/ 1142841 w 1498844"/>
              <a:gd name="connsiteY36" fmla="*/ 665129 h 1002196"/>
              <a:gd name="connsiteX37" fmla="*/ 1113338 w 1498844"/>
              <a:gd name="connsiteY37" fmla="*/ 568865 h 1002196"/>
              <a:gd name="connsiteX38" fmla="*/ 1040766 w 1498844"/>
              <a:gd name="connsiteY38" fmla="*/ 466161 h 1002196"/>
              <a:gd name="connsiteX39" fmla="*/ 1012958 w 1498844"/>
              <a:gd name="connsiteY39" fmla="*/ 442773 h 1002196"/>
              <a:gd name="connsiteX40" fmla="*/ 989219 w 1498844"/>
              <a:gd name="connsiteY40" fmla="*/ 422775 h 1002196"/>
              <a:gd name="connsiteX41" fmla="*/ 966159 w 1498844"/>
              <a:gd name="connsiteY41" fmla="*/ 405487 h 1002196"/>
              <a:gd name="connsiteX42" fmla="*/ 881378 w 1498844"/>
              <a:gd name="connsiteY42" fmla="*/ 367863 h 1002196"/>
              <a:gd name="connsiteX43" fmla="*/ 769467 w 1498844"/>
              <a:gd name="connsiteY43" fmla="*/ 352271 h 1002196"/>
              <a:gd name="connsiteX44" fmla="*/ 767568 w 1498844"/>
              <a:gd name="connsiteY44" fmla="*/ 454588 h 1002196"/>
              <a:gd name="connsiteX45" fmla="*/ 761139 w 1498844"/>
              <a:gd name="connsiteY45" fmla="*/ 462380 h 1002196"/>
              <a:gd name="connsiteX46" fmla="*/ 764861 w 1498844"/>
              <a:gd name="connsiteY46" fmla="*/ 511501 h 1002196"/>
              <a:gd name="connsiteX47" fmla="*/ 774673 w 1498844"/>
              <a:gd name="connsiteY47" fmla="*/ 519970 h 1002196"/>
              <a:gd name="connsiteX48" fmla="*/ 892747 w 1498844"/>
              <a:gd name="connsiteY48" fmla="*/ 555542 h 1002196"/>
              <a:gd name="connsiteX49" fmla="*/ 976989 w 1498844"/>
              <a:gd name="connsiteY49" fmla="*/ 692744 h 1002196"/>
              <a:gd name="connsiteX50" fmla="*/ 984771 w 1498844"/>
              <a:gd name="connsiteY50" fmla="*/ 698842 h 1002196"/>
              <a:gd name="connsiteX51" fmla="*/ 1033489 w 1498844"/>
              <a:gd name="connsiteY51" fmla="*/ 695115 h 1002196"/>
              <a:gd name="connsiteX52" fmla="*/ 1042623 w 1498844"/>
              <a:gd name="connsiteY52" fmla="*/ 683596 h 1002196"/>
              <a:gd name="connsiteX53" fmla="*/ 950938 w 1498844"/>
              <a:gd name="connsiteY53" fmla="*/ 518616 h 1002196"/>
              <a:gd name="connsiteX54" fmla="*/ 767568 w 1498844"/>
              <a:gd name="connsiteY54" fmla="*/ 454588 h 1002196"/>
              <a:gd name="connsiteX55" fmla="*/ 775535 w 1498844"/>
              <a:gd name="connsiteY55" fmla="*/ 552481 h 1002196"/>
              <a:gd name="connsiteX56" fmla="*/ 769769 w 1498844"/>
              <a:gd name="connsiteY56" fmla="*/ 559258 h 1002196"/>
              <a:gd name="connsiteX57" fmla="*/ 774179 w 1498844"/>
              <a:gd name="connsiteY57" fmla="*/ 608390 h 1002196"/>
              <a:gd name="connsiteX58" fmla="*/ 781980 w 1498844"/>
              <a:gd name="connsiteY58" fmla="*/ 614828 h 1002196"/>
              <a:gd name="connsiteX59" fmla="*/ 883735 w 1498844"/>
              <a:gd name="connsiteY59" fmla="*/ 706654 h 1002196"/>
              <a:gd name="connsiteX60" fmla="*/ 939700 w 1498844"/>
              <a:gd name="connsiteY60" fmla="*/ 701910 h 1002196"/>
              <a:gd name="connsiteX61" fmla="*/ 945466 w 1498844"/>
              <a:gd name="connsiteY61" fmla="*/ 695811 h 1002196"/>
              <a:gd name="connsiteX62" fmla="*/ 775535 w 1498844"/>
              <a:gd name="connsiteY62" fmla="*/ 552481 h 100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498844" h="1002196">
                <a:moveTo>
                  <a:pt x="749422" y="0"/>
                </a:moveTo>
                <a:cubicBezTo>
                  <a:pt x="1163282" y="0"/>
                  <a:pt x="1498844" y="335714"/>
                  <a:pt x="1498844" y="749423"/>
                </a:cubicBezTo>
                <a:cubicBezTo>
                  <a:pt x="1498844" y="801136"/>
                  <a:pt x="1493601" y="851631"/>
                  <a:pt x="1483617" y="900404"/>
                </a:cubicBezTo>
                <a:lnTo>
                  <a:pt x="1452011" y="1002196"/>
                </a:lnTo>
                <a:lnTo>
                  <a:pt x="1165000" y="1002196"/>
                </a:lnTo>
                <a:lnTo>
                  <a:pt x="1168933" y="987685"/>
                </a:lnTo>
                <a:cubicBezTo>
                  <a:pt x="1171644" y="942570"/>
                  <a:pt x="1172999" y="942231"/>
                  <a:pt x="1131657" y="922217"/>
                </a:cubicBezTo>
                <a:cubicBezTo>
                  <a:pt x="1122847" y="917468"/>
                  <a:pt x="1114036" y="913398"/>
                  <a:pt x="1105225" y="908989"/>
                </a:cubicBezTo>
                <a:cubicBezTo>
                  <a:pt x="1064900" y="890332"/>
                  <a:pt x="1024913" y="870996"/>
                  <a:pt x="984927" y="853019"/>
                </a:cubicBezTo>
                <a:cubicBezTo>
                  <a:pt x="966289" y="844199"/>
                  <a:pt x="950701" y="846913"/>
                  <a:pt x="937824" y="865230"/>
                </a:cubicBezTo>
                <a:cubicBezTo>
                  <a:pt x="918848" y="891350"/>
                  <a:pt x="897159" y="915772"/>
                  <a:pt x="877167" y="941213"/>
                </a:cubicBezTo>
                <a:cubicBezTo>
                  <a:pt x="864628" y="956138"/>
                  <a:pt x="851751" y="958513"/>
                  <a:pt x="833453" y="951389"/>
                </a:cubicBezTo>
                <a:cubicBezTo>
                  <a:pt x="711459" y="902883"/>
                  <a:pt x="618948" y="821133"/>
                  <a:pt x="551512" y="709533"/>
                </a:cubicBezTo>
                <a:cubicBezTo>
                  <a:pt x="540669" y="691555"/>
                  <a:pt x="541008" y="677309"/>
                  <a:pt x="556257" y="661705"/>
                </a:cubicBezTo>
                <a:cubicBezTo>
                  <a:pt x="575573" y="641352"/>
                  <a:pt x="595226" y="619982"/>
                  <a:pt x="607426" y="593863"/>
                </a:cubicBezTo>
                <a:cubicBezTo>
                  <a:pt x="612509" y="582330"/>
                  <a:pt x="614203" y="571815"/>
                  <a:pt x="609798" y="561298"/>
                </a:cubicBezTo>
                <a:cubicBezTo>
                  <a:pt x="586077" y="503973"/>
                  <a:pt x="563034" y="446986"/>
                  <a:pt x="538975" y="390677"/>
                </a:cubicBezTo>
                <a:cubicBezTo>
                  <a:pt x="534569" y="381518"/>
                  <a:pt x="528469" y="373038"/>
                  <a:pt x="519320" y="368289"/>
                </a:cubicBezTo>
                <a:cubicBezTo>
                  <a:pt x="512967" y="365152"/>
                  <a:pt x="504219" y="363349"/>
                  <a:pt x="494344" y="362703"/>
                </a:cubicBezTo>
                <a:cubicBezTo>
                  <a:pt x="464720" y="360763"/>
                  <a:pt x="424945" y="369222"/>
                  <a:pt x="409187" y="383214"/>
                </a:cubicBezTo>
                <a:cubicBezTo>
                  <a:pt x="343786" y="444271"/>
                  <a:pt x="318371" y="518898"/>
                  <a:pt x="334298" y="606753"/>
                </a:cubicBezTo>
                <a:cubicBezTo>
                  <a:pt x="347513" y="681040"/>
                  <a:pt x="387500" y="741758"/>
                  <a:pt x="431552" y="801120"/>
                </a:cubicBezTo>
                <a:cubicBezTo>
                  <a:pt x="460102" y="840383"/>
                  <a:pt x="490431" y="877251"/>
                  <a:pt x="522841" y="911310"/>
                </a:cubicBezTo>
                <a:lnTo>
                  <a:pt x="623891" y="1002196"/>
                </a:lnTo>
                <a:lnTo>
                  <a:pt x="46833" y="1002196"/>
                </a:lnTo>
                <a:lnTo>
                  <a:pt x="15227" y="900404"/>
                </a:lnTo>
                <a:cubicBezTo>
                  <a:pt x="5243" y="851631"/>
                  <a:pt x="0" y="801136"/>
                  <a:pt x="0" y="749423"/>
                </a:cubicBezTo>
                <a:cubicBezTo>
                  <a:pt x="0" y="335714"/>
                  <a:pt x="335562" y="0"/>
                  <a:pt x="749422" y="0"/>
                </a:cubicBezTo>
                <a:close/>
                <a:moveTo>
                  <a:pt x="769467" y="352271"/>
                </a:moveTo>
                <a:cubicBezTo>
                  <a:pt x="763024" y="352610"/>
                  <a:pt x="755902" y="351254"/>
                  <a:pt x="751833" y="358711"/>
                </a:cubicBezTo>
                <a:cubicBezTo>
                  <a:pt x="752172" y="379049"/>
                  <a:pt x="753190" y="399725"/>
                  <a:pt x="753529" y="420402"/>
                </a:cubicBezTo>
                <a:cubicBezTo>
                  <a:pt x="760990" y="420063"/>
                  <a:pt x="763024" y="420063"/>
                  <a:pt x="765398" y="420063"/>
                </a:cubicBezTo>
                <a:cubicBezTo>
                  <a:pt x="857640" y="417691"/>
                  <a:pt x="935977" y="450569"/>
                  <a:pt x="998715" y="517005"/>
                </a:cubicBezTo>
                <a:cubicBezTo>
                  <a:pt x="1042123" y="562764"/>
                  <a:pt x="1067896" y="618014"/>
                  <a:pt x="1076034" y="681060"/>
                </a:cubicBezTo>
                <a:cubicBezTo>
                  <a:pt x="1077052" y="687839"/>
                  <a:pt x="1078748" y="690212"/>
                  <a:pt x="1085530" y="689195"/>
                </a:cubicBezTo>
                <a:cubicBezTo>
                  <a:pt x="1104182" y="687500"/>
                  <a:pt x="1122495" y="686483"/>
                  <a:pt x="1140807" y="685127"/>
                </a:cubicBezTo>
                <a:cubicBezTo>
                  <a:pt x="1147590" y="679365"/>
                  <a:pt x="1144198" y="671908"/>
                  <a:pt x="1142841" y="665129"/>
                </a:cubicBezTo>
                <a:cubicBezTo>
                  <a:pt x="1137416" y="631911"/>
                  <a:pt x="1128599" y="599372"/>
                  <a:pt x="1113338" y="568865"/>
                </a:cubicBezTo>
                <a:cubicBezTo>
                  <a:pt x="1095365" y="530563"/>
                  <a:pt x="1072644" y="494295"/>
                  <a:pt x="1040766" y="466161"/>
                </a:cubicBezTo>
                <a:cubicBezTo>
                  <a:pt x="1033644" y="460060"/>
                  <a:pt x="1019741" y="448875"/>
                  <a:pt x="1012958" y="442773"/>
                </a:cubicBezTo>
                <a:cubicBezTo>
                  <a:pt x="1006854" y="437689"/>
                  <a:pt x="994985" y="427181"/>
                  <a:pt x="989219" y="422775"/>
                </a:cubicBezTo>
                <a:cubicBezTo>
                  <a:pt x="982098" y="416335"/>
                  <a:pt x="973620" y="410572"/>
                  <a:pt x="966159" y="405487"/>
                </a:cubicBezTo>
                <a:cubicBezTo>
                  <a:pt x="939708" y="388539"/>
                  <a:pt x="910882" y="377015"/>
                  <a:pt x="881378" y="367863"/>
                </a:cubicBezTo>
                <a:cubicBezTo>
                  <a:pt x="844414" y="357017"/>
                  <a:pt x="807110" y="351932"/>
                  <a:pt x="769467" y="352271"/>
                </a:cubicBezTo>
                <a:close/>
                <a:moveTo>
                  <a:pt x="767568" y="454588"/>
                </a:moveTo>
                <a:cubicBezTo>
                  <a:pt x="761478" y="454588"/>
                  <a:pt x="760801" y="456621"/>
                  <a:pt x="761139" y="462380"/>
                </a:cubicBezTo>
                <a:cubicBezTo>
                  <a:pt x="762831" y="478640"/>
                  <a:pt x="764184" y="495241"/>
                  <a:pt x="764861" y="511501"/>
                </a:cubicBezTo>
                <a:cubicBezTo>
                  <a:pt x="765538" y="518616"/>
                  <a:pt x="767568" y="519970"/>
                  <a:pt x="774673" y="519970"/>
                </a:cubicBezTo>
                <a:cubicBezTo>
                  <a:pt x="817977" y="518616"/>
                  <a:pt x="857900" y="530472"/>
                  <a:pt x="892747" y="555542"/>
                </a:cubicBezTo>
                <a:cubicBezTo>
                  <a:pt x="939773" y="588741"/>
                  <a:pt x="968869" y="634814"/>
                  <a:pt x="976989" y="692744"/>
                </a:cubicBezTo>
                <a:cubicBezTo>
                  <a:pt x="978004" y="697825"/>
                  <a:pt x="980034" y="699180"/>
                  <a:pt x="984771" y="698842"/>
                </a:cubicBezTo>
                <a:cubicBezTo>
                  <a:pt x="1001348" y="696809"/>
                  <a:pt x="1017249" y="695453"/>
                  <a:pt x="1033489" y="695115"/>
                </a:cubicBezTo>
                <a:cubicBezTo>
                  <a:pt x="1041270" y="694776"/>
                  <a:pt x="1042962" y="691389"/>
                  <a:pt x="1042623" y="683596"/>
                </a:cubicBezTo>
                <a:cubicBezTo>
                  <a:pt x="1031459" y="617537"/>
                  <a:pt x="1000671" y="562317"/>
                  <a:pt x="950938" y="518616"/>
                </a:cubicBezTo>
                <a:cubicBezTo>
                  <a:pt x="896807" y="474237"/>
                  <a:pt x="836585" y="452894"/>
                  <a:pt x="767568" y="454588"/>
                </a:cubicBezTo>
                <a:close/>
                <a:moveTo>
                  <a:pt x="775535" y="552481"/>
                </a:moveTo>
                <a:cubicBezTo>
                  <a:pt x="770108" y="552820"/>
                  <a:pt x="769769" y="554176"/>
                  <a:pt x="769769" y="559258"/>
                </a:cubicBezTo>
                <a:cubicBezTo>
                  <a:pt x="771465" y="575522"/>
                  <a:pt x="773162" y="592465"/>
                  <a:pt x="774179" y="608390"/>
                </a:cubicBezTo>
                <a:cubicBezTo>
                  <a:pt x="774518" y="613811"/>
                  <a:pt x="776892" y="614828"/>
                  <a:pt x="781980" y="614828"/>
                </a:cubicBezTo>
                <a:cubicBezTo>
                  <a:pt x="834892" y="615845"/>
                  <a:pt x="876273" y="652440"/>
                  <a:pt x="883735" y="706654"/>
                </a:cubicBezTo>
                <a:cubicBezTo>
                  <a:pt x="903407" y="704621"/>
                  <a:pt x="921723" y="703265"/>
                  <a:pt x="939700" y="701910"/>
                </a:cubicBezTo>
                <a:cubicBezTo>
                  <a:pt x="944109" y="701232"/>
                  <a:pt x="945805" y="700555"/>
                  <a:pt x="945466" y="695811"/>
                </a:cubicBezTo>
                <a:cubicBezTo>
                  <a:pt x="936987" y="616183"/>
                  <a:pt x="855583" y="547060"/>
                  <a:pt x="775535" y="552481"/>
                </a:cubicBezTo>
                <a:close/>
              </a:path>
            </a:pathLst>
          </a:cu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CACF92E2-117B-B346-94C2-200FFAD4935D}"/>
              </a:ext>
            </a:extLst>
          </p:cNvPr>
          <p:cNvSpPr/>
          <p:nvPr userDrawn="1"/>
        </p:nvSpPr>
        <p:spPr>
          <a:xfrm>
            <a:off x="7776182" y="6589702"/>
            <a:ext cx="951338" cy="268298"/>
          </a:xfrm>
          <a:custGeom>
            <a:avLst/>
            <a:gdLst>
              <a:gd name="connsiteX0" fmla="*/ 475831 w 951338"/>
              <a:gd name="connsiteY0" fmla="*/ 0 h 268298"/>
              <a:gd name="connsiteX1" fmla="*/ 939731 w 951338"/>
              <a:gd name="connsiteY1" fmla="*/ 246882 h 268298"/>
              <a:gd name="connsiteX2" fmla="*/ 951338 w 951338"/>
              <a:gd name="connsiteY2" fmla="*/ 268298 h 268298"/>
              <a:gd name="connsiteX3" fmla="*/ 0 w 951338"/>
              <a:gd name="connsiteY3" fmla="*/ 268298 h 268298"/>
              <a:gd name="connsiteX4" fmla="*/ 11609 w 951338"/>
              <a:gd name="connsiteY4" fmla="*/ 246882 h 268298"/>
              <a:gd name="connsiteX5" fmla="*/ 475831 w 951338"/>
              <a:gd name="connsiteY5" fmla="*/ 0 h 26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1338" h="268298">
                <a:moveTo>
                  <a:pt x="475831" y="0"/>
                </a:moveTo>
                <a:cubicBezTo>
                  <a:pt x="668970" y="0"/>
                  <a:pt x="839210" y="97885"/>
                  <a:pt x="939731" y="246882"/>
                </a:cubicBezTo>
                <a:lnTo>
                  <a:pt x="951338" y="268298"/>
                </a:lnTo>
                <a:lnTo>
                  <a:pt x="0" y="268298"/>
                </a:lnTo>
                <a:lnTo>
                  <a:pt x="11609" y="246882"/>
                </a:lnTo>
                <a:cubicBezTo>
                  <a:pt x="112160" y="97885"/>
                  <a:pt x="282480" y="0"/>
                  <a:pt x="475831" y="0"/>
                </a:cubicBezTo>
                <a:close/>
              </a:path>
            </a:pathLst>
          </a:custGeom>
          <a:solidFill>
            <a:schemeClr val="accent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22E6F337-06D4-584C-A401-30FC0FAD5C87}"/>
              </a:ext>
            </a:extLst>
          </p:cNvPr>
          <p:cNvSpPr/>
          <p:nvPr userDrawn="1"/>
        </p:nvSpPr>
        <p:spPr>
          <a:xfrm>
            <a:off x="12004454" y="4667472"/>
            <a:ext cx="187546" cy="463051"/>
          </a:xfrm>
          <a:custGeom>
            <a:avLst/>
            <a:gdLst>
              <a:gd name="connsiteX0" fmla="*/ 41397 w 187546"/>
              <a:gd name="connsiteY0" fmla="*/ 0 h 463051"/>
              <a:gd name="connsiteX1" fmla="*/ 152270 w 187546"/>
              <a:gd name="connsiteY1" fmla="*/ 90130 h 463051"/>
              <a:gd name="connsiteX2" fmla="*/ 187546 w 187546"/>
              <a:gd name="connsiteY2" fmla="*/ 103864 h 463051"/>
              <a:gd name="connsiteX3" fmla="*/ 187546 w 187546"/>
              <a:gd name="connsiteY3" fmla="*/ 463051 h 463051"/>
              <a:gd name="connsiteX4" fmla="*/ 88223 w 187546"/>
              <a:gd name="connsiteY4" fmla="*/ 448658 h 463051"/>
              <a:gd name="connsiteX5" fmla="*/ 0 w 187546"/>
              <a:gd name="connsiteY5" fmla="*/ 407809 h 463051"/>
              <a:gd name="connsiteX6" fmla="*/ 29181 w 187546"/>
              <a:gd name="connsiteY6" fmla="*/ 409843 h 463051"/>
              <a:gd name="connsiteX7" fmla="*/ 181536 w 187546"/>
              <a:gd name="connsiteY7" fmla="*/ 357299 h 463051"/>
              <a:gd name="connsiteX8" fmla="*/ 66846 w 187546"/>
              <a:gd name="connsiteY8" fmla="*/ 271873 h 463051"/>
              <a:gd name="connsiteX9" fmla="*/ 90259 w 187546"/>
              <a:gd name="connsiteY9" fmla="*/ 274246 h 463051"/>
              <a:gd name="connsiteX10" fmla="*/ 122494 w 187546"/>
              <a:gd name="connsiteY10" fmla="*/ 270178 h 463051"/>
              <a:gd name="connsiteX11" fmla="*/ 24092 w 187546"/>
              <a:gd name="connsiteY11" fmla="*/ 149496 h 463051"/>
              <a:gd name="connsiteX12" fmla="*/ 24092 w 187546"/>
              <a:gd name="connsiteY12" fmla="*/ 148140 h 463051"/>
              <a:gd name="connsiteX13" fmla="*/ 79740 w 187546"/>
              <a:gd name="connsiteY13" fmla="*/ 163734 h 463051"/>
              <a:gd name="connsiteX14" fmla="*/ 25110 w 187546"/>
              <a:gd name="connsiteY14" fmla="*/ 61358 h 463051"/>
              <a:gd name="connsiteX15" fmla="*/ 41397 w 187546"/>
              <a:gd name="connsiteY15" fmla="*/ 0 h 46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7546" h="463051">
                <a:moveTo>
                  <a:pt x="41397" y="0"/>
                </a:moveTo>
                <a:cubicBezTo>
                  <a:pt x="71766" y="37120"/>
                  <a:pt x="109430" y="67968"/>
                  <a:pt x="152270" y="90130"/>
                </a:cubicBezTo>
                <a:lnTo>
                  <a:pt x="187546" y="103864"/>
                </a:lnTo>
                <a:lnTo>
                  <a:pt x="187546" y="463051"/>
                </a:lnTo>
                <a:lnTo>
                  <a:pt x="88223" y="448658"/>
                </a:lnTo>
                <a:cubicBezTo>
                  <a:pt x="56751" y="439251"/>
                  <a:pt x="27146" y="425437"/>
                  <a:pt x="0" y="407809"/>
                </a:cubicBezTo>
                <a:cubicBezTo>
                  <a:pt x="9501" y="409165"/>
                  <a:pt x="19002" y="409843"/>
                  <a:pt x="29181" y="409843"/>
                </a:cubicBezTo>
                <a:cubicBezTo>
                  <a:pt x="86526" y="409843"/>
                  <a:pt x="139460" y="390182"/>
                  <a:pt x="181536" y="357299"/>
                </a:cubicBezTo>
                <a:cubicBezTo>
                  <a:pt x="127584" y="355943"/>
                  <a:pt x="82455" y="320688"/>
                  <a:pt x="66846" y="271873"/>
                </a:cubicBezTo>
                <a:cubicBezTo>
                  <a:pt x="74650" y="273907"/>
                  <a:pt x="81776" y="274246"/>
                  <a:pt x="90259" y="274246"/>
                </a:cubicBezTo>
                <a:cubicBezTo>
                  <a:pt x="101117" y="274246"/>
                  <a:pt x="111975" y="272890"/>
                  <a:pt x="122494" y="270178"/>
                </a:cubicBezTo>
                <a:cubicBezTo>
                  <a:pt x="66167" y="258652"/>
                  <a:pt x="24092" y="209159"/>
                  <a:pt x="24092" y="149496"/>
                </a:cubicBezTo>
                <a:lnTo>
                  <a:pt x="24092" y="148140"/>
                </a:lnTo>
                <a:cubicBezTo>
                  <a:pt x="40379" y="157293"/>
                  <a:pt x="59042" y="163395"/>
                  <a:pt x="79740" y="163734"/>
                </a:cubicBezTo>
                <a:cubicBezTo>
                  <a:pt x="46487" y="142038"/>
                  <a:pt x="25110" y="104071"/>
                  <a:pt x="25110" y="61358"/>
                </a:cubicBezTo>
                <a:cubicBezTo>
                  <a:pt x="25110" y="38984"/>
                  <a:pt x="30878" y="18305"/>
                  <a:pt x="4139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4AB1912F-E866-A943-9A56-D44D14724731}"/>
              </a:ext>
            </a:extLst>
          </p:cNvPr>
          <p:cNvSpPr/>
          <p:nvPr userDrawn="1"/>
        </p:nvSpPr>
        <p:spPr>
          <a:xfrm>
            <a:off x="11910288" y="3944083"/>
            <a:ext cx="281712" cy="364368"/>
          </a:xfrm>
          <a:custGeom>
            <a:avLst/>
            <a:gdLst>
              <a:gd name="connsiteX0" fmla="*/ 182523 w 281712"/>
              <a:gd name="connsiteY0" fmla="*/ 0 h 364368"/>
              <a:gd name="connsiteX1" fmla="*/ 253159 w 281712"/>
              <a:gd name="connsiteY1" fmla="*/ 14236 h 364368"/>
              <a:gd name="connsiteX2" fmla="*/ 281712 w 281712"/>
              <a:gd name="connsiteY2" fmla="*/ 33444 h 364368"/>
              <a:gd name="connsiteX3" fmla="*/ 281712 w 281712"/>
              <a:gd name="connsiteY3" fmla="*/ 330641 h 364368"/>
              <a:gd name="connsiteX4" fmla="*/ 253159 w 281712"/>
              <a:gd name="connsiteY4" fmla="*/ 349984 h 364368"/>
              <a:gd name="connsiteX5" fmla="*/ 182523 w 281712"/>
              <a:gd name="connsiteY5" fmla="*/ 364368 h 364368"/>
              <a:gd name="connsiteX6" fmla="*/ 0 w 281712"/>
              <a:gd name="connsiteY6" fmla="*/ 182015 h 364368"/>
              <a:gd name="connsiteX7" fmla="*/ 182523 w 281712"/>
              <a:gd name="connsiteY7" fmla="*/ 0 h 36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712" h="364368">
                <a:moveTo>
                  <a:pt x="182523" y="0"/>
                </a:moveTo>
                <a:cubicBezTo>
                  <a:pt x="207544" y="0"/>
                  <a:pt x="231419" y="5063"/>
                  <a:pt x="253159" y="14236"/>
                </a:cubicBezTo>
                <a:lnTo>
                  <a:pt x="281712" y="33444"/>
                </a:lnTo>
                <a:lnTo>
                  <a:pt x="281712" y="330641"/>
                </a:lnTo>
                <a:lnTo>
                  <a:pt x="253159" y="349984"/>
                </a:lnTo>
                <a:cubicBezTo>
                  <a:pt x="231419" y="359242"/>
                  <a:pt x="207544" y="364368"/>
                  <a:pt x="182523" y="364368"/>
                </a:cubicBezTo>
                <a:cubicBezTo>
                  <a:pt x="82101" y="364368"/>
                  <a:pt x="0" y="282343"/>
                  <a:pt x="0" y="182015"/>
                </a:cubicBezTo>
                <a:cubicBezTo>
                  <a:pt x="0" y="81008"/>
                  <a:pt x="82101" y="0"/>
                  <a:pt x="182523" y="0"/>
                </a:cubicBezTo>
                <a:close/>
              </a:path>
            </a:pathLst>
          </a:custGeom>
          <a:solidFill>
            <a:schemeClr val="accent4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71D90140-29BC-264E-B181-8C2A35CC0E2A}"/>
              </a:ext>
            </a:extLst>
          </p:cNvPr>
          <p:cNvSpPr/>
          <p:nvPr userDrawn="1"/>
        </p:nvSpPr>
        <p:spPr>
          <a:xfrm>
            <a:off x="11772776" y="4372084"/>
            <a:ext cx="419224" cy="1029971"/>
          </a:xfrm>
          <a:custGeom>
            <a:avLst/>
            <a:gdLst>
              <a:gd name="connsiteX0" fmla="*/ 419224 w 419224"/>
              <a:gd name="connsiteY0" fmla="*/ 0 h 1029971"/>
              <a:gd name="connsiteX1" fmla="*/ 419224 w 419224"/>
              <a:gd name="connsiteY1" fmla="*/ 399252 h 1029971"/>
              <a:gd name="connsiteX2" fmla="*/ 383948 w 419224"/>
              <a:gd name="connsiteY2" fmla="*/ 385518 h 1029971"/>
              <a:gd name="connsiteX3" fmla="*/ 273075 w 419224"/>
              <a:gd name="connsiteY3" fmla="*/ 295388 h 1029971"/>
              <a:gd name="connsiteX4" fmla="*/ 256788 w 419224"/>
              <a:gd name="connsiteY4" fmla="*/ 356746 h 1029971"/>
              <a:gd name="connsiteX5" fmla="*/ 311418 w 419224"/>
              <a:gd name="connsiteY5" fmla="*/ 459122 h 1029971"/>
              <a:gd name="connsiteX6" fmla="*/ 255770 w 419224"/>
              <a:gd name="connsiteY6" fmla="*/ 443528 h 1029971"/>
              <a:gd name="connsiteX7" fmla="*/ 255770 w 419224"/>
              <a:gd name="connsiteY7" fmla="*/ 444884 h 1029971"/>
              <a:gd name="connsiteX8" fmla="*/ 354172 w 419224"/>
              <a:gd name="connsiteY8" fmla="*/ 565566 h 1029971"/>
              <a:gd name="connsiteX9" fmla="*/ 321937 w 419224"/>
              <a:gd name="connsiteY9" fmla="*/ 569634 h 1029971"/>
              <a:gd name="connsiteX10" fmla="*/ 298524 w 419224"/>
              <a:gd name="connsiteY10" fmla="*/ 567261 h 1029971"/>
              <a:gd name="connsiteX11" fmla="*/ 413214 w 419224"/>
              <a:gd name="connsiteY11" fmla="*/ 652687 h 1029971"/>
              <a:gd name="connsiteX12" fmla="*/ 260859 w 419224"/>
              <a:gd name="connsiteY12" fmla="*/ 705231 h 1029971"/>
              <a:gd name="connsiteX13" fmla="*/ 231678 w 419224"/>
              <a:gd name="connsiteY13" fmla="*/ 703197 h 1029971"/>
              <a:gd name="connsiteX14" fmla="*/ 319901 w 419224"/>
              <a:gd name="connsiteY14" fmla="*/ 744046 h 1029971"/>
              <a:gd name="connsiteX15" fmla="*/ 419224 w 419224"/>
              <a:gd name="connsiteY15" fmla="*/ 758439 h 1029971"/>
              <a:gd name="connsiteX16" fmla="*/ 419224 w 419224"/>
              <a:gd name="connsiteY16" fmla="*/ 1029971 h 1029971"/>
              <a:gd name="connsiteX17" fmla="*/ 321320 w 419224"/>
              <a:gd name="connsiteY17" fmla="*/ 999597 h 1029971"/>
              <a:gd name="connsiteX18" fmla="*/ 0 w 419224"/>
              <a:gd name="connsiteY18" fmla="*/ 514816 h 1029971"/>
              <a:gd name="connsiteX19" fmla="*/ 321320 w 419224"/>
              <a:gd name="connsiteY19" fmla="*/ 30369 h 1029971"/>
              <a:gd name="connsiteX20" fmla="*/ 419224 w 419224"/>
              <a:gd name="connsiteY20" fmla="*/ 0 h 1029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9224" h="1029971">
                <a:moveTo>
                  <a:pt x="419224" y="0"/>
                </a:moveTo>
                <a:lnTo>
                  <a:pt x="419224" y="399252"/>
                </a:lnTo>
                <a:lnTo>
                  <a:pt x="383948" y="385518"/>
                </a:lnTo>
                <a:cubicBezTo>
                  <a:pt x="341108" y="363356"/>
                  <a:pt x="303444" y="332508"/>
                  <a:pt x="273075" y="295388"/>
                </a:cubicBezTo>
                <a:cubicBezTo>
                  <a:pt x="262556" y="313693"/>
                  <a:pt x="256788" y="334372"/>
                  <a:pt x="256788" y="356746"/>
                </a:cubicBezTo>
                <a:cubicBezTo>
                  <a:pt x="256788" y="399459"/>
                  <a:pt x="278165" y="437426"/>
                  <a:pt x="311418" y="459122"/>
                </a:cubicBezTo>
                <a:cubicBezTo>
                  <a:pt x="290720" y="458783"/>
                  <a:pt x="272057" y="452681"/>
                  <a:pt x="255770" y="443528"/>
                </a:cubicBezTo>
                <a:lnTo>
                  <a:pt x="255770" y="444884"/>
                </a:lnTo>
                <a:cubicBezTo>
                  <a:pt x="255770" y="504547"/>
                  <a:pt x="297845" y="554040"/>
                  <a:pt x="354172" y="565566"/>
                </a:cubicBezTo>
                <a:cubicBezTo>
                  <a:pt x="343653" y="568278"/>
                  <a:pt x="332795" y="569634"/>
                  <a:pt x="321937" y="569634"/>
                </a:cubicBezTo>
                <a:cubicBezTo>
                  <a:pt x="313454" y="569634"/>
                  <a:pt x="306328" y="569295"/>
                  <a:pt x="298524" y="567261"/>
                </a:cubicBezTo>
                <a:cubicBezTo>
                  <a:pt x="314133" y="616076"/>
                  <a:pt x="359262" y="651331"/>
                  <a:pt x="413214" y="652687"/>
                </a:cubicBezTo>
                <a:cubicBezTo>
                  <a:pt x="371138" y="685570"/>
                  <a:pt x="318204" y="705231"/>
                  <a:pt x="260859" y="705231"/>
                </a:cubicBezTo>
                <a:cubicBezTo>
                  <a:pt x="250680" y="705231"/>
                  <a:pt x="241179" y="704553"/>
                  <a:pt x="231678" y="703197"/>
                </a:cubicBezTo>
                <a:cubicBezTo>
                  <a:pt x="258824" y="720825"/>
                  <a:pt x="288429" y="734639"/>
                  <a:pt x="319901" y="744046"/>
                </a:cubicBezTo>
                <a:lnTo>
                  <a:pt x="419224" y="758439"/>
                </a:lnTo>
                <a:lnTo>
                  <a:pt x="419224" y="1029971"/>
                </a:lnTo>
                <a:lnTo>
                  <a:pt x="321320" y="999597"/>
                </a:lnTo>
                <a:cubicBezTo>
                  <a:pt x="132381" y="919714"/>
                  <a:pt x="0" y="732711"/>
                  <a:pt x="0" y="514816"/>
                </a:cubicBezTo>
                <a:cubicBezTo>
                  <a:pt x="0" y="297176"/>
                  <a:pt x="132381" y="110236"/>
                  <a:pt x="321320" y="30369"/>
                </a:cubicBezTo>
                <a:lnTo>
                  <a:pt x="419224" y="0"/>
                </a:lnTo>
                <a:close/>
              </a:path>
            </a:pathLst>
          </a:custGeom>
          <a:solidFill>
            <a:schemeClr val="accent6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82B69B02-E1A8-DE45-88BB-E31182B72B2F}"/>
              </a:ext>
            </a:extLst>
          </p:cNvPr>
          <p:cNvSpPr/>
          <p:nvPr userDrawn="1"/>
        </p:nvSpPr>
        <p:spPr>
          <a:xfrm>
            <a:off x="12103105" y="5524599"/>
            <a:ext cx="88895" cy="242062"/>
          </a:xfrm>
          <a:custGeom>
            <a:avLst/>
            <a:gdLst>
              <a:gd name="connsiteX0" fmla="*/ 88895 w 88895"/>
              <a:gd name="connsiteY0" fmla="*/ 0 h 242062"/>
              <a:gd name="connsiteX1" fmla="*/ 88895 w 88895"/>
              <a:gd name="connsiteY1" fmla="*/ 242062 h 242062"/>
              <a:gd name="connsiteX2" fmla="*/ 78633 w 88895"/>
              <a:gd name="connsiteY2" fmla="*/ 239985 h 242062"/>
              <a:gd name="connsiteX3" fmla="*/ 0 w 88895"/>
              <a:gd name="connsiteY3" fmla="*/ 121031 h 242062"/>
              <a:gd name="connsiteX4" fmla="*/ 78633 w 88895"/>
              <a:gd name="connsiteY4" fmla="*/ 2076 h 242062"/>
              <a:gd name="connsiteX5" fmla="*/ 88895 w 88895"/>
              <a:gd name="connsiteY5" fmla="*/ 0 h 24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895" h="242062">
                <a:moveTo>
                  <a:pt x="88895" y="0"/>
                </a:moveTo>
                <a:lnTo>
                  <a:pt x="88895" y="242062"/>
                </a:lnTo>
                <a:lnTo>
                  <a:pt x="78633" y="239985"/>
                </a:lnTo>
                <a:cubicBezTo>
                  <a:pt x="32348" y="220350"/>
                  <a:pt x="0" y="174408"/>
                  <a:pt x="0" y="121031"/>
                </a:cubicBezTo>
                <a:cubicBezTo>
                  <a:pt x="0" y="67654"/>
                  <a:pt x="32348" y="21711"/>
                  <a:pt x="78633" y="2076"/>
                </a:cubicBezTo>
                <a:lnTo>
                  <a:pt x="88895" y="0"/>
                </a:lnTo>
                <a:close/>
              </a:path>
            </a:pathLst>
          </a:custGeom>
          <a:solidFill>
            <a:schemeClr val="accent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7E92602B-B601-9C44-8745-419E122A6E71}"/>
              </a:ext>
            </a:extLst>
          </p:cNvPr>
          <p:cNvSpPr/>
          <p:nvPr userDrawn="1"/>
        </p:nvSpPr>
        <p:spPr>
          <a:xfrm>
            <a:off x="12073211" y="6418822"/>
            <a:ext cx="118789" cy="315937"/>
          </a:xfrm>
          <a:custGeom>
            <a:avLst/>
            <a:gdLst>
              <a:gd name="connsiteX0" fmla="*/ 118789 w 118789"/>
              <a:gd name="connsiteY0" fmla="*/ 0 h 315937"/>
              <a:gd name="connsiteX1" fmla="*/ 118789 w 118789"/>
              <a:gd name="connsiteY1" fmla="*/ 315937 h 315937"/>
              <a:gd name="connsiteX2" fmla="*/ 102980 w 118789"/>
              <a:gd name="connsiteY2" fmla="*/ 312754 h 315937"/>
              <a:gd name="connsiteX3" fmla="*/ 0 w 118789"/>
              <a:gd name="connsiteY3" fmla="*/ 157837 h 315937"/>
              <a:gd name="connsiteX4" fmla="*/ 102980 w 118789"/>
              <a:gd name="connsiteY4" fmla="*/ 3158 h 315937"/>
              <a:gd name="connsiteX5" fmla="*/ 118789 w 118789"/>
              <a:gd name="connsiteY5" fmla="*/ 0 h 315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789" h="315937">
                <a:moveTo>
                  <a:pt x="118789" y="0"/>
                </a:moveTo>
                <a:lnTo>
                  <a:pt x="118789" y="315937"/>
                </a:lnTo>
                <a:lnTo>
                  <a:pt x="102980" y="312754"/>
                </a:lnTo>
                <a:cubicBezTo>
                  <a:pt x="42395" y="287188"/>
                  <a:pt x="0" y="227366"/>
                  <a:pt x="0" y="157837"/>
                </a:cubicBezTo>
                <a:cubicBezTo>
                  <a:pt x="0" y="88055"/>
                  <a:pt x="42395" y="28550"/>
                  <a:pt x="102980" y="3158"/>
                </a:cubicBezTo>
                <a:lnTo>
                  <a:pt x="118789" y="0"/>
                </a:lnTo>
                <a:close/>
              </a:path>
            </a:pathLst>
          </a:custGeom>
          <a:solidFill>
            <a:schemeClr val="accent3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3886922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TIF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8FFE0B36-A4F0-EA46-960E-D3A3C9CA321B}"/>
              </a:ext>
            </a:extLst>
          </p:cNvPr>
          <p:cNvGrpSpPr/>
          <p:nvPr userDrawn="1"/>
        </p:nvGrpSpPr>
        <p:grpSpPr>
          <a:xfrm>
            <a:off x="5436505" y="-139065"/>
            <a:ext cx="7028075" cy="6034101"/>
            <a:chOff x="1689601" y="-366839"/>
            <a:chExt cx="9027839" cy="7751040"/>
          </a:xfrm>
        </p:grpSpPr>
        <p:sp>
          <p:nvSpPr>
            <p:cNvPr id="38" name="Freeform 2">
              <a:extLst>
                <a:ext uri="{FF2B5EF4-FFF2-40B4-BE49-F238E27FC236}">
                  <a16:creationId xmlns:a16="http://schemas.microsoft.com/office/drawing/2014/main" id="{BEBE7D3D-BC2E-3944-A9AC-B179F4F9C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6721" y="-366839"/>
              <a:ext cx="1357439" cy="1359360"/>
            </a:xfrm>
            <a:custGeom>
              <a:avLst/>
              <a:gdLst>
                <a:gd name="T0" fmla="*/ 3117 w 3118"/>
                <a:gd name="T1" fmla="*/ 1560 h 3120"/>
                <a:gd name="T2" fmla="*/ 3117 w 3118"/>
                <a:gd name="T3" fmla="*/ 1560 h 3120"/>
                <a:gd name="T4" fmla="*/ 1559 w 3118"/>
                <a:gd name="T5" fmla="*/ 3119 h 3120"/>
                <a:gd name="T6" fmla="*/ 1559 w 3118"/>
                <a:gd name="T7" fmla="*/ 3119 h 3120"/>
                <a:gd name="T8" fmla="*/ 0 w 3118"/>
                <a:gd name="T9" fmla="*/ 1560 h 3120"/>
                <a:gd name="T10" fmla="*/ 0 w 3118"/>
                <a:gd name="T11" fmla="*/ 1560 h 3120"/>
                <a:gd name="T12" fmla="*/ 1559 w 3118"/>
                <a:gd name="T13" fmla="*/ 0 h 3120"/>
                <a:gd name="T14" fmla="*/ 1559 w 3118"/>
                <a:gd name="T15" fmla="*/ 0 h 3120"/>
                <a:gd name="T16" fmla="*/ 3117 w 3118"/>
                <a:gd name="T17" fmla="*/ 1560 h 3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18" h="3120">
                  <a:moveTo>
                    <a:pt x="3117" y="1560"/>
                  </a:moveTo>
                  <a:lnTo>
                    <a:pt x="3117" y="1560"/>
                  </a:lnTo>
                  <a:cubicBezTo>
                    <a:pt x="3117" y="2420"/>
                    <a:pt x="2419" y="3119"/>
                    <a:pt x="1559" y="3119"/>
                  </a:cubicBezTo>
                  <a:lnTo>
                    <a:pt x="1559" y="3119"/>
                  </a:lnTo>
                  <a:cubicBezTo>
                    <a:pt x="699" y="3119"/>
                    <a:pt x="0" y="2420"/>
                    <a:pt x="0" y="1560"/>
                  </a:cubicBezTo>
                  <a:lnTo>
                    <a:pt x="0" y="1560"/>
                  </a:lnTo>
                  <a:cubicBezTo>
                    <a:pt x="0" y="697"/>
                    <a:pt x="699" y="0"/>
                    <a:pt x="1559" y="0"/>
                  </a:cubicBezTo>
                  <a:lnTo>
                    <a:pt x="1559" y="0"/>
                  </a:lnTo>
                  <a:cubicBezTo>
                    <a:pt x="2419" y="0"/>
                    <a:pt x="3117" y="697"/>
                    <a:pt x="3117" y="156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0596A4C-AFC4-3947-AA63-546A1BCAD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721" y="42122"/>
              <a:ext cx="782924" cy="541005"/>
            </a:xfrm>
            <a:custGeom>
              <a:avLst/>
              <a:gdLst>
                <a:gd name="connsiteX0" fmla="*/ 228624 w 647340"/>
                <a:gd name="connsiteY0" fmla="*/ 73328 h 447315"/>
                <a:gd name="connsiteX1" fmla="*/ 228624 w 647340"/>
                <a:gd name="connsiteY1" fmla="*/ 360399 h 447315"/>
                <a:gd name="connsiteX2" fmla="*/ 482468 w 647340"/>
                <a:gd name="connsiteY2" fmla="*/ 216864 h 447315"/>
                <a:gd name="connsiteX3" fmla="*/ 102003 w 647340"/>
                <a:gd name="connsiteY3" fmla="*/ 0 h 447315"/>
                <a:gd name="connsiteX4" fmla="*/ 544977 w 647340"/>
                <a:gd name="connsiteY4" fmla="*/ 0 h 447315"/>
                <a:gd name="connsiteX5" fmla="*/ 647340 w 647340"/>
                <a:gd name="connsiteY5" fmla="*/ 102007 h 447315"/>
                <a:gd name="connsiteX6" fmla="*/ 647340 w 647340"/>
                <a:gd name="connsiteY6" fmla="*/ 345308 h 447315"/>
                <a:gd name="connsiteX7" fmla="*/ 544977 w 647340"/>
                <a:gd name="connsiteY7" fmla="*/ 447315 h 447315"/>
                <a:gd name="connsiteX8" fmla="*/ 102003 w 647340"/>
                <a:gd name="connsiteY8" fmla="*/ 447315 h 447315"/>
                <a:gd name="connsiteX9" fmla="*/ 0 w 647340"/>
                <a:gd name="connsiteY9" fmla="*/ 345308 h 447315"/>
                <a:gd name="connsiteX10" fmla="*/ 0 w 647340"/>
                <a:gd name="connsiteY10" fmla="*/ 102007 h 447315"/>
                <a:gd name="connsiteX11" fmla="*/ 102003 w 647340"/>
                <a:gd name="connsiteY11" fmla="*/ 0 h 44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7340" h="447315">
                  <a:moveTo>
                    <a:pt x="228624" y="73328"/>
                  </a:moveTo>
                  <a:lnTo>
                    <a:pt x="228624" y="360399"/>
                  </a:lnTo>
                  <a:lnTo>
                    <a:pt x="482468" y="216864"/>
                  </a:lnTo>
                  <a:close/>
                  <a:moveTo>
                    <a:pt x="102003" y="0"/>
                  </a:moveTo>
                  <a:lnTo>
                    <a:pt x="544977" y="0"/>
                  </a:lnTo>
                  <a:cubicBezTo>
                    <a:pt x="601925" y="0"/>
                    <a:pt x="647340" y="45416"/>
                    <a:pt x="647340" y="102007"/>
                  </a:cubicBezTo>
                  <a:lnTo>
                    <a:pt x="647340" y="345308"/>
                  </a:lnTo>
                  <a:cubicBezTo>
                    <a:pt x="647340" y="401898"/>
                    <a:pt x="601925" y="447315"/>
                    <a:pt x="544977" y="447315"/>
                  </a:cubicBezTo>
                  <a:lnTo>
                    <a:pt x="102003" y="447315"/>
                  </a:lnTo>
                  <a:cubicBezTo>
                    <a:pt x="45415" y="447315"/>
                    <a:pt x="0" y="401898"/>
                    <a:pt x="0" y="345308"/>
                  </a:cubicBezTo>
                  <a:lnTo>
                    <a:pt x="0" y="102007"/>
                  </a:lnTo>
                  <a:cubicBezTo>
                    <a:pt x="0" y="45416"/>
                    <a:pt x="45415" y="0"/>
                    <a:pt x="1020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0" name="Freeform 5">
              <a:extLst>
                <a:ext uri="{FF2B5EF4-FFF2-40B4-BE49-F238E27FC236}">
                  <a16:creationId xmlns:a16="http://schemas.microsoft.com/office/drawing/2014/main" id="{4F98FC4A-6BB2-F946-9C98-D3C98A811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4882" y="4707722"/>
              <a:ext cx="1223039" cy="1223039"/>
            </a:xfrm>
            <a:custGeom>
              <a:avLst/>
              <a:gdLst>
                <a:gd name="T0" fmla="*/ 2806 w 2807"/>
                <a:gd name="T1" fmla="*/ 1405 h 2811"/>
                <a:gd name="T2" fmla="*/ 2806 w 2807"/>
                <a:gd name="T3" fmla="*/ 1405 h 2811"/>
                <a:gd name="T4" fmla="*/ 1403 w 2807"/>
                <a:gd name="T5" fmla="*/ 2810 h 2811"/>
                <a:gd name="T6" fmla="*/ 1403 w 2807"/>
                <a:gd name="T7" fmla="*/ 2810 h 2811"/>
                <a:gd name="T8" fmla="*/ 0 w 2807"/>
                <a:gd name="T9" fmla="*/ 1405 h 2811"/>
                <a:gd name="T10" fmla="*/ 0 w 2807"/>
                <a:gd name="T11" fmla="*/ 1405 h 2811"/>
                <a:gd name="T12" fmla="*/ 1403 w 2807"/>
                <a:gd name="T13" fmla="*/ 0 h 2811"/>
                <a:gd name="T14" fmla="*/ 1403 w 2807"/>
                <a:gd name="T15" fmla="*/ 0 h 2811"/>
                <a:gd name="T16" fmla="*/ 2806 w 2807"/>
                <a:gd name="T17" fmla="*/ 1405 h 2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07" h="2811">
                  <a:moveTo>
                    <a:pt x="2806" y="1405"/>
                  </a:moveTo>
                  <a:lnTo>
                    <a:pt x="2806" y="1405"/>
                  </a:lnTo>
                  <a:cubicBezTo>
                    <a:pt x="2806" y="2180"/>
                    <a:pt x="2179" y="2810"/>
                    <a:pt x="1403" y="2810"/>
                  </a:cubicBezTo>
                  <a:lnTo>
                    <a:pt x="1403" y="2810"/>
                  </a:lnTo>
                  <a:cubicBezTo>
                    <a:pt x="629" y="2810"/>
                    <a:pt x="0" y="2180"/>
                    <a:pt x="0" y="1405"/>
                  </a:cubicBezTo>
                  <a:lnTo>
                    <a:pt x="0" y="1405"/>
                  </a:lnTo>
                  <a:cubicBezTo>
                    <a:pt x="0" y="630"/>
                    <a:pt x="629" y="0"/>
                    <a:pt x="1403" y="0"/>
                  </a:cubicBezTo>
                  <a:lnTo>
                    <a:pt x="1403" y="0"/>
                  </a:lnTo>
                  <a:cubicBezTo>
                    <a:pt x="2179" y="0"/>
                    <a:pt x="2806" y="630"/>
                    <a:pt x="2806" y="140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DB90DBE1-0A14-C441-A3FC-916492B4C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8081" y="5055240"/>
              <a:ext cx="894287" cy="531405"/>
            </a:xfrm>
            <a:custGeom>
              <a:avLst/>
              <a:gdLst>
                <a:gd name="connsiteX0" fmla="*/ 651240 w 739417"/>
                <a:gd name="connsiteY0" fmla="*/ 361950 h 439378"/>
                <a:gd name="connsiteX1" fmla="*/ 662176 w 739417"/>
                <a:gd name="connsiteY1" fmla="*/ 363018 h 439378"/>
                <a:gd name="connsiteX2" fmla="*/ 677122 w 739417"/>
                <a:gd name="connsiteY2" fmla="*/ 364441 h 439378"/>
                <a:gd name="connsiteX3" fmla="*/ 694985 w 739417"/>
                <a:gd name="connsiteY3" fmla="*/ 365864 h 439378"/>
                <a:gd name="connsiteX4" fmla="*/ 699359 w 739417"/>
                <a:gd name="connsiteY4" fmla="*/ 365864 h 439378"/>
                <a:gd name="connsiteX5" fmla="*/ 699724 w 739417"/>
                <a:gd name="connsiteY5" fmla="*/ 366576 h 439378"/>
                <a:gd name="connsiteX6" fmla="*/ 699724 w 739417"/>
                <a:gd name="connsiteY6" fmla="*/ 402158 h 439378"/>
                <a:gd name="connsiteX7" fmla="*/ 699359 w 739417"/>
                <a:gd name="connsiteY7" fmla="*/ 402869 h 439378"/>
                <a:gd name="connsiteX8" fmla="*/ 676758 w 739417"/>
                <a:gd name="connsiteY8" fmla="*/ 402869 h 439378"/>
                <a:gd name="connsiteX9" fmla="*/ 655250 w 739417"/>
                <a:gd name="connsiteY9" fmla="*/ 402869 h 439378"/>
                <a:gd name="connsiteX10" fmla="*/ 654156 w 739417"/>
                <a:gd name="connsiteY10" fmla="*/ 402158 h 439378"/>
                <a:gd name="connsiteX11" fmla="*/ 652333 w 739417"/>
                <a:gd name="connsiteY11" fmla="*/ 381876 h 439378"/>
                <a:gd name="connsiteX12" fmla="*/ 650875 w 739417"/>
                <a:gd name="connsiteY12" fmla="*/ 362306 h 439378"/>
                <a:gd name="connsiteX13" fmla="*/ 651240 w 739417"/>
                <a:gd name="connsiteY13" fmla="*/ 361950 h 439378"/>
                <a:gd name="connsiteX14" fmla="*/ 663829 w 739417"/>
                <a:gd name="connsiteY14" fmla="*/ 150813 h 439378"/>
                <a:gd name="connsiteX15" fmla="*/ 683890 w 739417"/>
                <a:gd name="connsiteY15" fmla="*/ 151893 h 439378"/>
                <a:gd name="connsiteX16" fmla="*/ 696428 w 739417"/>
                <a:gd name="connsiteY16" fmla="*/ 152253 h 439378"/>
                <a:gd name="connsiteX17" fmla="*/ 720789 w 739417"/>
                <a:gd name="connsiteY17" fmla="*/ 153694 h 439378"/>
                <a:gd name="connsiteX18" fmla="*/ 736551 w 739417"/>
                <a:gd name="connsiteY18" fmla="*/ 154414 h 439378"/>
                <a:gd name="connsiteX19" fmla="*/ 739417 w 739417"/>
                <a:gd name="connsiteY19" fmla="*/ 154414 h 439378"/>
                <a:gd name="connsiteX20" fmla="*/ 739417 w 739417"/>
                <a:gd name="connsiteY20" fmla="*/ 154774 h 439378"/>
                <a:gd name="connsiteX21" fmla="*/ 738701 w 739417"/>
                <a:gd name="connsiteY21" fmla="*/ 163057 h 439378"/>
                <a:gd name="connsiteX22" fmla="*/ 718281 w 739417"/>
                <a:gd name="connsiteY22" fmla="*/ 246243 h 439378"/>
                <a:gd name="connsiteX23" fmla="*/ 695712 w 739417"/>
                <a:gd name="connsiteY23" fmla="*/ 339872 h 439378"/>
                <a:gd name="connsiteX24" fmla="*/ 694995 w 739417"/>
                <a:gd name="connsiteY24" fmla="*/ 340953 h 439378"/>
                <a:gd name="connsiteX25" fmla="*/ 661679 w 739417"/>
                <a:gd name="connsiteY25" fmla="*/ 336991 h 439378"/>
                <a:gd name="connsiteX26" fmla="*/ 659888 w 739417"/>
                <a:gd name="connsiteY26" fmla="*/ 336991 h 439378"/>
                <a:gd name="connsiteX27" fmla="*/ 658813 w 739417"/>
                <a:gd name="connsiteY27" fmla="*/ 336631 h 439378"/>
                <a:gd name="connsiteX28" fmla="*/ 658813 w 739417"/>
                <a:gd name="connsiteY28" fmla="*/ 324027 h 439378"/>
                <a:gd name="connsiteX29" fmla="*/ 659171 w 739417"/>
                <a:gd name="connsiteY29" fmla="*/ 313944 h 439378"/>
                <a:gd name="connsiteX30" fmla="*/ 659888 w 739417"/>
                <a:gd name="connsiteY30" fmla="*/ 280814 h 439378"/>
                <a:gd name="connsiteX31" fmla="*/ 660604 w 739417"/>
                <a:gd name="connsiteY31" fmla="*/ 246243 h 439378"/>
                <a:gd name="connsiteX32" fmla="*/ 661321 w 739417"/>
                <a:gd name="connsiteY32" fmla="*/ 211672 h 439378"/>
                <a:gd name="connsiteX33" fmla="*/ 661679 w 739417"/>
                <a:gd name="connsiteY33" fmla="*/ 176021 h 439378"/>
                <a:gd name="connsiteX34" fmla="*/ 662754 w 739417"/>
                <a:gd name="connsiteY34" fmla="*/ 151893 h 439378"/>
                <a:gd name="connsiteX35" fmla="*/ 663829 w 739417"/>
                <a:gd name="connsiteY35" fmla="*/ 150813 h 439378"/>
                <a:gd name="connsiteX36" fmla="*/ 2883 w 739417"/>
                <a:gd name="connsiteY36" fmla="*/ 0 h 439378"/>
                <a:gd name="connsiteX37" fmla="*/ 323648 w 739417"/>
                <a:gd name="connsiteY37" fmla="*/ 0 h 439378"/>
                <a:gd name="connsiteX38" fmla="*/ 327252 w 739417"/>
                <a:gd name="connsiteY38" fmla="*/ 2881 h 439378"/>
                <a:gd name="connsiteX39" fmla="*/ 323288 w 739417"/>
                <a:gd name="connsiteY39" fmla="*/ 40336 h 439378"/>
                <a:gd name="connsiteX40" fmla="*/ 320765 w 739417"/>
                <a:gd name="connsiteY40" fmla="*/ 43938 h 439378"/>
                <a:gd name="connsiteX41" fmla="*/ 276434 w 739417"/>
                <a:gd name="connsiteY41" fmla="*/ 46819 h 439378"/>
                <a:gd name="connsiteX42" fmla="*/ 235348 w 739417"/>
                <a:gd name="connsiteY42" fmla="*/ 50060 h 439378"/>
                <a:gd name="connsiteX43" fmla="*/ 233546 w 739417"/>
                <a:gd name="connsiteY43" fmla="*/ 50420 h 439378"/>
                <a:gd name="connsiteX44" fmla="*/ 259495 w 739417"/>
                <a:gd name="connsiteY44" fmla="*/ 81033 h 439378"/>
                <a:gd name="connsiteX45" fmla="*/ 366897 w 739417"/>
                <a:gd name="connsiteY45" fmla="*/ 215007 h 439378"/>
                <a:gd name="connsiteX46" fmla="*/ 373024 w 739417"/>
                <a:gd name="connsiteY46" fmla="*/ 215367 h 439378"/>
                <a:gd name="connsiteX47" fmla="*/ 498447 w 739417"/>
                <a:gd name="connsiteY47" fmla="*/ 109124 h 439378"/>
                <a:gd name="connsiteX48" fmla="*/ 502051 w 739417"/>
                <a:gd name="connsiteY48" fmla="*/ 105162 h 439378"/>
                <a:gd name="connsiteX49" fmla="*/ 498808 w 739417"/>
                <a:gd name="connsiteY49" fmla="*/ 105162 h 439378"/>
                <a:gd name="connsiteX50" fmla="*/ 426726 w 739417"/>
                <a:gd name="connsiteY50" fmla="*/ 102641 h 439378"/>
                <a:gd name="connsiteX51" fmla="*/ 402938 w 739417"/>
                <a:gd name="connsiteY51" fmla="*/ 101201 h 439378"/>
                <a:gd name="connsiteX52" fmla="*/ 400776 w 739417"/>
                <a:gd name="connsiteY52" fmla="*/ 99040 h 439378"/>
                <a:gd name="connsiteX53" fmla="*/ 400776 w 739417"/>
                <a:gd name="connsiteY53" fmla="*/ 61225 h 439378"/>
                <a:gd name="connsiteX54" fmla="*/ 402938 w 739417"/>
                <a:gd name="connsiteY54" fmla="*/ 58704 h 439378"/>
                <a:gd name="connsiteX55" fmla="*/ 442584 w 739417"/>
                <a:gd name="connsiteY55" fmla="*/ 57983 h 439378"/>
                <a:gd name="connsiteX56" fmla="*/ 631439 w 739417"/>
                <a:gd name="connsiteY56" fmla="*/ 54742 h 439378"/>
                <a:gd name="connsiteX57" fmla="*/ 671805 w 739417"/>
                <a:gd name="connsiteY57" fmla="*/ 54382 h 439378"/>
                <a:gd name="connsiteX58" fmla="*/ 674328 w 739417"/>
                <a:gd name="connsiteY58" fmla="*/ 57263 h 439378"/>
                <a:gd name="connsiteX59" fmla="*/ 674328 w 739417"/>
                <a:gd name="connsiteY59" fmla="*/ 102641 h 439378"/>
                <a:gd name="connsiteX60" fmla="*/ 672526 w 739417"/>
                <a:gd name="connsiteY60" fmla="*/ 105162 h 439378"/>
                <a:gd name="connsiteX61" fmla="*/ 602245 w 739417"/>
                <a:gd name="connsiteY61" fmla="*/ 110925 h 439378"/>
                <a:gd name="connsiteX62" fmla="*/ 583504 w 739417"/>
                <a:gd name="connsiteY62" fmla="*/ 112365 h 439378"/>
                <a:gd name="connsiteX63" fmla="*/ 578458 w 739417"/>
                <a:gd name="connsiteY63" fmla="*/ 114166 h 439378"/>
                <a:gd name="connsiteX64" fmla="*/ 443665 w 739417"/>
                <a:gd name="connsiteY64" fmla="*/ 234815 h 439378"/>
                <a:gd name="connsiteX65" fmla="*/ 402218 w 739417"/>
                <a:gd name="connsiteY65" fmla="*/ 270829 h 439378"/>
                <a:gd name="connsiteX66" fmla="*/ 400776 w 739417"/>
                <a:gd name="connsiteY66" fmla="*/ 274791 h 439378"/>
                <a:gd name="connsiteX67" fmla="*/ 397893 w 739417"/>
                <a:gd name="connsiteY67" fmla="*/ 394000 h 439378"/>
                <a:gd name="connsiteX68" fmla="*/ 400776 w 739417"/>
                <a:gd name="connsiteY68" fmla="*/ 397601 h 439378"/>
                <a:gd name="connsiteX69" fmla="*/ 486193 w 739417"/>
                <a:gd name="connsiteY69" fmla="*/ 400842 h 439378"/>
                <a:gd name="connsiteX70" fmla="*/ 500610 w 739417"/>
                <a:gd name="connsiteY70" fmla="*/ 401923 h 439378"/>
                <a:gd name="connsiteX71" fmla="*/ 502772 w 739417"/>
                <a:gd name="connsiteY71" fmla="*/ 403724 h 439378"/>
                <a:gd name="connsiteX72" fmla="*/ 502772 w 739417"/>
                <a:gd name="connsiteY72" fmla="*/ 437217 h 439378"/>
                <a:gd name="connsiteX73" fmla="*/ 500249 w 739417"/>
                <a:gd name="connsiteY73" fmla="*/ 439378 h 439378"/>
                <a:gd name="connsiteX74" fmla="*/ 498808 w 739417"/>
                <a:gd name="connsiteY74" fmla="*/ 439378 h 439378"/>
                <a:gd name="connsiteX75" fmla="*/ 182728 w 739417"/>
                <a:gd name="connsiteY75" fmla="*/ 439378 h 439378"/>
                <a:gd name="connsiteX76" fmla="*/ 179124 w 739417"/>
                <a:gd name="connsiteY76" fmla="*/ 436137 h 439378"/>
                <a:gd name="connsiteX77" fmla="*/ 179124 w 739417"/>
                <a:gd name="connsiteY77" fmla="*/ 404084 h 439378"/>
                <a:gd name="connsiteX78" fmla="*/ 182007 w 739417"/>
                <a:gd name="connsiteY78" fmla="*/ 401923 h 439378"/>
                <a:gd name="connsiteX79" fmla="*/ 236789 w 739417"/>
                <a:gd name="connsiteY79" fmla="*/ 396881 h 439378"/>
                <a:gd name="connsiteX80" fmla="*/ 282201 w 739417"/>
                <a:gd name="connsiteY80" fmla="*/ 393640 h 439378"/>
                <a:gd name="connsiteX81" fmla="*/ 284003 w 739417"/>
                <a:gd name="connsiteY81" fmla="*/ 390038 h 439378"/>
                <a:gd name="connsiteX82" fmla="*/ 284003 w 739417"/>
                <a:gd name="connsiteY82" fmla="*/ 320530 h 439378"/>
                <a:gd name="connsiteX83" fmla="*/ 284003 w 739417"/>
                <a:gd name="connsiteY83" fmla="*/ 279473 h 439378"/>
                <a:gd name="connsiteX84" fmla="*/ 282201 w 739417"/>
                <a:gd name="connsiteY84" fmla="*/ 274791 h 439378"/>
                <a:gd name="connsiteX85" fmla="*/ 178763 w 739417"/>
                <a:gd name="connsiteY85" fmla="*/ 148740 h 439378"/>
                <a:gd name="connsiteX86" fmla="*/ 99473 w 739417"/>
                <a:gd name="connsiteY86" fmla="*/ 52941 h 439378"/>
                <a:gd name="connsiteX87" fmla="*/ 94788 w 739417"/>
                <a:gd name="connsiteY87" fmla="*/ 50060 h 439378"/>
                <a:gd name="connsiteX88" fmla="*/ 3604 w 739417"/>
                <a:gd name="connsiteY88" fmla="*/ 43938 h 439378"/>
                <a:gd name="connsiteX89" fmla="*/ 0 w 739417"/>
                <a:gd name="connsiteY89" fmla="*/ 39976 h 439378"/>
                <a:gd name="connsiteX90" fmla="*/ 0 w 739417"/>
                <a:gd name="connsiteY90" fmla="*/ 2881 h 439378"/>
                <a:gd name="connsiteX91" fmla="*/ 2883 w 739417"/>
                <a:gd name="connsiteY91" fmla="*/ 0 h 43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739417" h="439378">
                  <a:moveTo>
                    <a:pt x="651240" y="361950"/>
                  </a:moveTo>
                  <a:cubicBezTo>
                    <a:pt x="654156" y="362306"/>
                    <a:pt x="658531" y="362306"/>
                    <a:pt x="662176" y="363018"/>
                  </a:cubicBezTo>
                  <a:cubicBezTo>
                    <a:pt x="667644" y="363374"/>
                    <a:pt x="672383" y="363729"/>
                    <a:pt x="677122" y="364441"/>
                  </a:cubicBezTo>
                  <a:cubicBezTo>
                    <a:pt x="683319" y="364797"/>
                    <a:pt x="689517" y="365153"/>
                    <a:pt x="694985" y="365864"/>
                  </a:cubicBezTo>
                  <a:lnTo>
                    <a:pt x="699359" y="365864"/>
                  </a:lnTo>
                  <a:cubicBezTo>
                    <a:pt x="699724" y="365864"/>
                    <a:pt x="699724" y="365864"/>
                    <a:pt x="699724" y="366576"/>
                  </a:cubicBezTo>
                  <a:lnTo>
                    <a:pt x="699724" y="402158"/>
                  </a:lnTo>
                  <a:cubicBezTo>
                    <a:pt x="699724" y="402869"/>
                    <a:pt x="699724" y="402869"/>
                    <a:pt x="699359" y="402869"/>
                  </a:cubicBezTo>
                  <a:lnTo>
                    <a:pt x="676758" y="402869"/>
                  </a:lnTo>
                  <a:lnTo>
                    <a:pt x="655250" y="402869"/>
                  </a:lnTo>
                  <a:cubicBezTo>
                    <a:pt x="654156" y="402869"/>
                    <a:pt x="654156" y="402514"/>
                    <a:pt x="654156" y="402158"/>
                  </a:cubicBezTo>
                  <a:cubicBezTo>
                    <a:pt x="653792" y="395041"/>
                    <a:pt x="653427" y="388637"/>
                    <a:pt x="652333" y="381876"/>
                  </a:cubicBezTo>
                  <a:cubicBezTo>
                    <a:pt x="651240" y="375471"/>
                    <a:pt x="650875" y="369067"/>
                    <a:pt x="650875" y="362306"/>
                  </a:cubicBezTo>
                  <a:cubicBezTo>
                    <a:pt x="650875" y="361950"/>
                    <a:pt x="650875" y="361950"/>
                    <a:pt x="651240" y="361950"/>
                  </a:cubicBezTo>
                  <a:close/>
                  <a:moveTo>
                    <a:pt x="663829" y="150813"/>
                  </a:moveTo>
                  <a:cubicBezTo>
                    <a:pt x="670277" y="151533"/>
                    <a:pt x="677083" y="151533"/>
                    <a:pt x="683890" y="151893"/>
                  </a:cubicBezTo>
                  <a:cubicBezTo>
                    <a:pt x="688189" y="151893"/>
                    <a:pt x="692129" y="152253"/>
                    <a:pt x="696428" y="152253"/>
                  </a:cubicBezTo>
                  <a:cubicBezTo>
                    <a:pt x="704668" y="152253"/>
                    <a:pt x="712549" y="153334"/>
                    <a:pt x="720789" y="153694"/>
                  </a:cubicBezTo>
                  <a:cubicBezTo>
                    <a:pt x="725804" y="153694"/>
                    <a:pt x="730819" y="153694"/>
                    <a:pt x="736551" y="154414"/>
                  </a:cubicBezTo>
                  <a:lnTo>
                    <a:pt x="739417" y="154414"/>
                  </a:lnTo>
                  <a:lnTo>
                    <a:pt x="739417" y="154774"/>
                  </a:lnTo>
                  <a:cubicBezTo>
                    <a:pt x="739417" y="157295"/>
                    <a:pt x="739059" y="160176"/>
                    <a:pt x="738701" y="163057"/>
                  </a:cubicBezTo>
                  <a:cubicBezTo>
                    <a:pt x="731894" y="190425"/>
                    <a:pt x="724729" y="218514"/>
                    <a:pt x="718281" y="246243"/>
                  </a:cubicBezTo>
                  <a:cubicBezTo>
                    <a:pt x="711116" y="277573"/>
                    <a:pt x="703235" y="308903"/>
                    <a:pt x="695712" y="339872"/>
                  </a:cubicBezTo>
                  <a:cubicBezTo>
                    <a:pt x="695712" y="340953"/>
                    <a:pt x="695354" y="340953"/>
                    <a:pt x="694995" y="340953"/>
                  </a:cubicBezTo>
                  <a:cubicBezTo>
                    <a:pt x="683890" y="339512"/>
                    <a:pt x="672785" y="338432"/>
                    <a:pt x="661679" y="336991"/>
                  </a:cubicBezTo>
                  <a:lnTo>
                    <a:pt x="659888" y="336991"/>
                  </a:lnTo>
                  <a:cubicBezTo>
                    <a:pt x="658813" y="336991"/>
                    <a:pt x="658813" y="336991"/>
                    <a:pt x="658813" y="336631"/>
                  </a:cubicBezTo>
                  <a:lnTo>
                    <a:pt x="658813" y="324027"/>
                  </a:lnTo>
                  <a:cubicBezTo>
                    <a:pt x="659171" y="320066"/>
                    <a:pt x="659171" y="317185"/>
                    <a:pt x="659171" y="313944"/>
                  </a:cubicBezTo>
                  <a:cubicBezTo>
                    <a:pt x="659888" y="303141"/>
                    <a:pt x="659888" y="292697"/>
                    <a:pt x="659888" y="280814"/>
                  </a:cubicBezTo>
                  <a:cubicBezTo>
                    <a:pt x="659888" y="269650"/>
                    <a:pt x="660604" y="257766"/>
                    <a:pt x="660604" y="246243"/>
                  </a:cubicBezTo>
                  <a:cubicBezTo>
                    <a:pt x="660604" y="234719"/>
                    <a:pt x="661321" y="222835"/>
                    <a:pt x="661321" y="211672"/>
                  </a:cubicBezTo>
                  <a:cubicBezTo>
                    <a:pt x="661321" y="200148"/>
                    <a:pt x="661679" y="187544"/>
                    <a:pt x="661679" y="176021"/>
                  </a:cubicBezTo>
                  <a:cubicBezTo>
                    <a:pt x="662396" y="167738"/>
                    <a:pt x="662754" y="160176"/>
                    <a:pt x="662754" y="151893"/>
                  </a:cubicBezTo>
                  <a:cubicBezTo>
                    <a:pt x="662754" y="150813"/>
                    <a:pt x="662754" y="150813"/>
                    <a:pt x="663829" y="150813"/>
                  </a:cubicBezTo>
                  <a:close/>
                  <a:moveTo>
                    <a:pt x="2883" y="0"/>
                  </a:moveTo>
                  <a:lnTo>
                    <a:pt x="323648" y="0"/>
                  </a:lnTo>
                  <a:cubicBezTo>
                    <a:pt x="327252" y="0"/>
                    <a:pt x="327252" y="720"/>
                    <a:pt x="327252" y="2881"/>
                  </a:cubicBezTo>
                  <a:cubicBezTo>
                    <a:pt x="324729" y="15126"/>
                    <a:pt x="323648" y="28451"/>
                    <a:pt x="323288" y="40336"/>
                  </a:cubicBezTo>
                  <a:cubicBezTo>
                    <a:pt x="323288" y="43217"/>
                    <a:pt x="322927" y="43938"/>
                    <a:pt x="320765" y="43938"/>
                  </a:cubicBezTo>
                  <a:cubicBezTo>
                    <a:pt x="305267" y="44658"/>
                    <a:pt x="290851" y="45378"/>
                    <a:pt x="276434" y="46819"/>
                  </a:cubicBezTo>
                  <a:cubicBezTo>
                    <a:pt x="262739" y="47179"/>
                    <a:pt x="248322" y="48980"/>
                    <a:pt x="235348" y="50060"/>
                  </a:cubicBezTo>
                  <a:cubicBezTo>
                    <a:pt x="235348" y="50060"/>
                    <a:pt x="234987" y="50420"/>
                    <a:pt x="233546" y="50420"/>
                  </a:cubicBezTo>
                  <a:cubicBezTo>
                    <a:pt x="242556" y="61225"/>
                    <a:pt x="250845" y="71309"/>
                    <a:pt x="259495" y="81033"/>
                  </a:cubicBezTo>
                  <a:cubicBezTo>
                    <a:pt x="295176" y="126051"/>
                    <a:pt x="331217" y="170709"/>
                    <a:pt x="366897" y="215007"/>
                  </a:cubicBezTo>
                  <a:cubicBezTo>
                    <a:pt x="369781" y="218608"/>
                    <a:pt x="369781" y="218608"/>
                    <a:pt x="373024" y="215367"/>
                  </a:cubicBezTo>
                  <a:cubicBezTo>
                    <a:pt x="414111" y="180073"/>
                    <a:pt x="456279" y="144778"/>
                    <a:pt x="498447" y="109124"/>
                  </a:cubicBezTo>
                  <a:cubicBezTo>
                    <a:pt x="498808" y="108043"/>
                    <a:pt x="500249" y="106963"/>
                    <a:pt x="502051" y="105162"/>
                  </a:cubicBezTo>
                  <a:cubicBezTo>
                    <a:pt x="500610" y="105162"/>
                    <a:pt x="499168" y="105162"/>
                    <a:pt x="498808" y="105162"/>
                  </a:cubicBezTo>
                  <a:cubicBezTo>
                    <a:pt x="474660" y="103722"/>
                    <a:pt x="450513" y="103362"/>
                    <a:pt x="426726" y="102641"/>
                  </a:cubicBezTo>
                  <a:cubicBezTo>
                    <a:pt x="418436" y="102281"/>
                    <a:pt x="410507" y="101201"/>
                    <a:pt x="402938" y="101201"/>
                  </a:cubicBezTo>
                  <a:cubicBezTo>
                    <a:pt x="400776" y="101201"/>
                    <a:pt x="400776" y="99760"/>
                    <a:pt x="400776" y="99040"/>
                  </a:cubicBezTo>
                  <a:lnTo>
                    <a:pt x="400776" y="61225"/>
                  </a:lnTo>
                  <a:cubicBezTo>
                    <a:pt x="400776" y="59784"/>
                    <a:pt x="400776" y="58704"/>
                    <a:pt x="402938" y="58704"/>
                  </a:cubicBezTo>
                  <a:cubicBezTo>
                    <a:pt x="416274" y="58343"/>
                    <a:pt x="428888" y="57983"/>
                    <a:pt x="442584" y="57983"/>
                  </a:cubicBezTo>
                  <a:cubicBezTo>
                    <a:pt x="505295" y="56182"/>
                    <a:pt x="568367" y="55822"/>
                    <a:pt x="631439" y="54742"/>
                  </a:cubicBezTo>
                  <a:cubicBezTo>
                    <a:pt x="644774" y="54742"/>
                    <a:pt x="657749" y="54742"/>
                    <a:pt x="671805" y="54382"/>
                  </a:cubicBezTo>
                  <a:cubicBezTo>
                    <a:pt x="673967" y="54382"/>
                    <a:pt x="674328" y="54742"/>
                    <a:pt x="674328" y="57263"/>
                  </a:cubicBezTo>
                  <a:cubicBezTo>
                    <a:pt x="673967" y="72389"/>
                    <a:pt x="673967" y="87875"/>
                    <a:pt x="674328" y="102641"/>
                  </a:cubicBezTo>
                  <a:cubicBezTo>
                    <a:pt x="674328" y="104802"/>
                    <a:pt x="673967" y="105162"/>
                    <a:pt x="672526" y="105162"/>
                  </a:cubicBezTo>
                  <a:cubicBezTo>
                    <a:pt x="648378" y="107683"/>
                    <a:pt x="626393" y="109124"/>
                    <a:pt x="602245" y="110925"/>
                  </a:cubicBezTo>
                  <a:cubicBezTo>
                    <a:pt x="596479" y="110925"/>
                    <a:pt x="590352" y="111285"/>
                    <a:pt x="583504" y="112365"/>
                  </a:cubicBezTo>
                  <a:cubicBezTo>
                    <a:pt x="580981" y="112365"/>
                    <a:pt x="580621" y="112725"/>
                    <a:pt x="578458" y="114166"/>
                  </a:cubicBezTo>
                  <a:cubicBezTo>
                    <a:pt x="533767" y="153782"/>
                    <a:pt x="489076" y="194118"/>
                    <a:pt x="443665" y="234815"/>
                  </a:cubicBezTo>
                  <a:cubicBezTo>
                    <a:pt x="430690" y="246700"/>
                    <a:pt x="416274" y="259305"/>
                    <a:pt x="402218" y="270829"/>
                  </a:cubicBezTo>
                  <a:cubicBezTo>
                    <a:pt x="400776" y="272270"/>
                    <a:pt x="400776" y="273350"/>
                    <a:pt x="400776" y="274791"/>
                  </a:cubicBezTo>
                  <a:cubicBezTo>
                    <a:pt x="400055" y="314767"/>
                    <a:pt x="398253" y="354383"/>
                    <a:pt x="397893" y="394000"/>
                  </a:cubicBezTo>
                  <a:cubicBezTo>
                    <a:pt x="397893" y="396881"/>
                    <a:pt x="397893" y="396881"/>
                    <a:pt x="400776" y="397601"/>
                  </a:cubicBezTo>
                  <a:cubicBezTo>
                    <a:pt x="428888" y="397961"/>
                    <a:pt x="457721" y="399042"/>
                    <a:pt x="486193" y="400842"/>
                  </a:cubicBezTo>
                  <a:cubicBezTo>
                    <a:pt x="490518" y="400842"/>
                    <a:pt x="495564" y="401923"/>
                    <a:pt x="500610" y="401923"/>
                  </a:cubicBezTo>
                  <a:cubicBezTo>
                    <a:pt x="502051" y="401923"/>
                    <a:pt x="502772" y="402283"/>
                    <a:pt x="502772" y="403724"/>
                  </a:cubicBezTo>
                  <a:lnTo>
                    <a:pt x="502772" y="437217"/>
                  </a:lnTo>
                  <a:cubicBezTo>
                    <a:pt x="502772" y="439018"/>
                    <a:pt x="501691" y="439378"/>
                    <a:pt x="500249" y="439378"/>
                  </a:cubicBezTo>
                  <a:lnTo>
                    <a:pt x="498808" y="439378"/>
                  </a:lnTo>
                  <a:lnTo>
                    <a:pt x="182728" y="439378"/>
                  </a:lnTo>
                  <a:cubicBezTo>
                    <a:pt x="178763" y="439378"/>
                    <a:pt x="179124" y="439378"/>
                    <a:pt x="179124" y="436137"/>
                  </a:cubicBezTo>
                  <a:lnTo>
                    <a:pt x="179124" y="404084"/>
                  </a:lnTo>
                  <a:cubicBezTo>
                    <a:pt x="179124" y="402283"/>
                    <a:pt x="179844" y="401923"/>
                    <a:pt x="182007" y="401923"/>
                  </a:cubicBezTo>
                  <a:cubicBezTo>
                    <a:pt x="200027" y="399402"/>
                    <a:pt x="218769" y="397961"/>
                    <a:pt x="236789" y="396881"/>
                  </a:cubicBezTo>
                  <a:cubicBezTo>
                    <a:pt x="251927" y="396161"/>
                    <a:pt x="267064" y="395080"/>
                    <a:pt x="282201" y="393640"/>
                  </a:cubicBezTo>
                  <a:cubicBezTo>
                    <a:pt x="284003" y="393279"/>
                    <a:pt x="284003" y="392559"/>
                    <a:pt x="284003" y="390038"/>
                  </a:cubicBezTo>
                  <a:lnTo>
                    <a:pt x="284003" y="320530"/>
                  </a:lnTo>
                  <a:lnTo>
                    <a:pt x="284003" y="279473"/>
                  </a:lnTo>
                  <a:cubicBezTo>
                    <a:pt x="284003" y="277672"/>
                    <a:pt x="283643" y="276232"/>
                    <a:pt x="282201" y="274791"/>
                  </a:cubicBezTo>
                  <a:cubicBezTo>
                    <a:pt x="247962" y="232654"/>
                    <a:pt x="212642" y="190517"/>
                    <a:pt x="178763" y="148740"/>
                  </a:cubicBezTo>
                  <a:cubicBezTo>
                    <a:pt x="152093" y="116687"/>
                    <a:pt x="125423" y="84274"/>
                    <a:pt x="99473" y="52941"/>
                  </a:cubicBezTo>
                  <a:cubicBezTo>
                    <a:pt x="98392" y="51501"/>
                    <a:pt x="96950" y="50060"/>
                    <a:pt x="94788" y="50060"/>
                  </a:cubicBezTo>
                  <a:cubicBezTo>
                    <a:pt x="64513" y="48259"/>
                    <a:pt x="34599" y="45738"/>
                    <a:pt x="3604" y="43938"/>
                  </a:cubicBezTo>
                  <a:cubicBezTo>
                    <a:pt x="0" y="43938"/>
                    <a:pt x="0" y="43938"/>
                    <a:pt x="0" y="39976"/>
                  </a:cubicBezTo>
                  <a:lnTo>
                    <a:pt x="0" y="2881"/>
                  </a:lnTo>
                  <a:cubicBezTo>
                    <a:pt x="0" y="720"/>
                    <a:pt x="721" y="0"/>
                    <a:pt x="28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2" name="Freeform 9">
              <a:extLst>
                <a:ext uri="{FF2B5EF4-FFF2-40B4-BE49-F238E27FC236}">
                  <a16:creationId xmlns:a16="http://schemas.microsoft.com/office/drawing/2014/main" id="{F0AB5E3B-376F-8749-8966-53BB0B34D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8881" y="5496841"/>
              <a:ext cx="1075200" cy="1075200"/>
            </a:xfrm>
            <a:custGeom>
              <a:avLst/>
              <a:gdLst>
                <a:gd name="T0" fmla="*/ 2467 w 2468"/>
                <a:gd name="T1" fmla="*/ 1234 h 2468"/>
                <a:gd name="T2" fmla="*/ 2467 w 2468"/>
                <a:gd name="T3" fmla="*/ 1234 h 2468"/>
                <a:gd name="T4" fmla="*/ 1234 w 2468"/>
                <a:gd name="T5" fmla="*/ 2467 h 2468"/>
                <a:gd name="T6" fmla="*/ 1234 w 2468"/>
                <a:gd name="T7" fmla="*/ 2467 h 2468"/>
                <a:gd name="T8" fmla="*/ 0 w 2468"/>
                <a:gd name="T9" fmla="*/ 1234 h 2468"/>
                <a:gd name="T10" fmla="*/ 0 w 2468"/>
                <a:gd name="T11" fmla="*/ 1234 h 2468"/>
                <a:gd name="T12" fmla="*/ 1234 w 2468"/>
                <a:gd name="T13" fmla="*/ 0 h 2468"/>
                <a:gd name="T14" fmla="*/ 1234 w 2468"/>
                <a:gd name="T15" fmla="*/ 0 h 2468"/>
                <a:gd name="T16" fmla="*/ 2467 w 2468"/>
                <a:gd name="T17" fmla="*/ 1234 h 2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8" h="2468">
                  <a:moveTo>
                    <a:pt x="2467" y="1234"/>
                  </a:moveTo>
                  <a:lnTo>
                    <a:pt x="2467" y="1234"/>
                  </a:lnTo>
                  <a:cubicBezTo>
                    <a:pt x="2467" y="1915"/>
                    <a:pt x="1916" y="2467"/>
                    <a:pt x="1234" y="2467"/>
                  </a:cubicBezTo>
                  <a:lnTo>
                    <a:pt x="1234" y="2467"/>
                  </a:lnTo>
                  <a:cubicBezTo>
                    <a:pt x="554" y="2467"/>
                    <a:pt x="0" y="1915"/>
                    <a:pt x="0" y="1234"/>
                  </a:cubicBezTo>
                  <a:lnTo>
                    <a:pt x="0" y="1234"/>
                  </a:lnTo>
                  <a:cubicBezTo>
                    <a:pt x="0" y="552"/>
                    <a:pt x="554" y="0"/>
                    <a:pt x="1234" y="0"/>
                  </a:cubicBezTo>
                  <a:lnTo>
                    <a:pt x="1234" y="0"/>
                  </a:lnTo>
                  <a:cubicBezTo>
                    <a:pt x="1916" y="0"/>
                    <a:pt x="2467" y="552"/>
                    <a:pt x="2467" y="12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BD1D96A-33FA-4244-A81D-19B8C57E7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840" y="5713802"/>
              <a:ext cx="638925" cy="637005"/>
            </a:xfrm>
            <a:custGeom>
              <a:avLst/>
              <a:gdLst>
                <a:gd name="connsiteX0" fmla="*/ 249309 w 528278"/>
                <a:gd name="connsiteY0" fmla="*/ 107950 h 526690"/>
                <a:gd name="connsiteX1" fmla="*/ 244639 w 528278"/>
                <a:gd name="connsiteY1" fmla="*/ 108311 h 526690"/>
                <a:gd name="connsiteX2" fmla="*/ 242843 w 528278"/>
                <a:gd name="connsiteY2" fmla="*/ 108311 h 526690"/>
                <a:gd name="connsiteX3" fmla="*/ 239970 w 528278"/>
                <a:gd name="connsiteY3" fmla="*/ 108311 h 526690"/>
                <a:gd name="connsiteX4" fmla="*/ 239611 w 528278"/>
                <a:gd name="connsiteY4" fmla="*/ 108311 h 526690"/>
                <a:gd name="connsiteX5" fmla="*/ 236737 w 528278"/>
                <a:gd name="connsiteY5" fmla="*/ 109392 h 526690"/>
                <a:gd name="connsiteX6" fmla="*/ 234941 w 528278"/>
                <a:gd name="connsiteY6" fmla="*/ 109392 h 526690"/>
                <a:gd name="connsiteX7" fmla="*/ 233864 w 528278"/>
                <a:gd name="connsiteY7" fmla="*/ 109392 h 526690"/>
                <a:gd name="connsiteX8" fmla="*/ 232068 w 528278"/>
                <a:gd name="connsiteY8" fmla="*/ 109753 h 526690"/>
                <a:gd name="connsiteX9" fmla="*/ 231349 w 528278"/>
                <a:gd name="connsiteY9" fmla="*/ 109753 h 526690"/>
                <a:gd name="connsiteX10" fmla="*/ 229913 w 528278"/>
                <a:gd name="connsiteY10" fmla="*/ 110474 h 526690"/>
                <a:gd name="connsiteX11" fmla="*/ 228117 w 528278"/>
                <a:gd name="connsiteY11" fmla="*/ 110834 h 526690"/>
                <a:gd name="connsiteX12" fmla="*/ 226321 w 528278"/>
                <a:gd name="connsiteY12" fmla="*/ 111194 h 526690"/>
                <a:gd name="connsiteX13" fmla="*/ 217341 w 528278"/>
                <a:gd name="connsiteY13" fmla="*/ 112636 h 526690"/>
                <a:gd name="connsiteX14" fmla="*/ 205488 w 528278"/>
                <a:gd name="connsiteY14" fmla="*/ 116241 h 526690"/>
                <a:gd name="connsiteX15" fmla="*/ 204052 w 528278"/>
                <a:gd name="connsiteY15" fmla="*/ 116962 h 526690"/>
                <a:gd name="connsiteX16" fmla="*/ 192558 w 528278"/>
                <a:gd name="connsiteY16" fmla="*/ 122008 h 526690"/>
                <a:gd name="connsiteX17" fmla="*/ 160590 w 528278"/>
                <a:gd name="connsiteY17" fmla="*/ 145078 h 526690"/>
                <a:gd name="connsiteX18" fmla="*/ 144068 w 528278"/>
                <a:gd name="connsiteY18" fmla="*/ 172834 h 526690"/>
                <a:gd name="connsiteX19" fmla="*/ 141195 w 528278"/>
                <a:gd name="connsiteY19" fmla="*/ 178962 h 526690"/>
                <a:gd name="connsiteX20" fmla="*/ 141195 w 528278"/>
                <a:gd name="connsiteY20" fmla="*/ 180404 h 526690"/>
                <a:gd name="connsiteX21" fmla="*/ 140476 w 528278"/>
                <a:gd name="connsiteY21" fmla="*/ 186171 h 526690"/>
                <a:gd name="connsiteX22" fmla="*/ 140476 w 528278"/>
                <a:gd name="connsiteY22" fmla="*/ 187613 h 526690"/>
                <a:gd name="connsiteX23" fmla="*/ 140476 w 528278"/>
                <a:gd name="connsiteY23" fmla="*/ 188694 h 526690"/>
                <a:gd name="connsiteX24" fmla="*/ 139758 w 528278"/>
                <a:gd name="connsiteY24" fmla="*/ 191218 h 526690"/>
                <a:gd name="connsiteX25" fmla="*/ 139399 w 528278"/>
                <a:gd name="connsiteY25" fmla="*/ 194101 h 526690"/>
                <a:gd name="connsiteX26" fmla="*/ 139399 w 528278"/>
                <a:gd name="connsiteY26" fmla="*/ 194822 h 526690"/>
                <a:gd name="connsiteX27" fmla="*/ 139039 w 528278"/>
                <a:gd name="connsiteY27" fmla="*/ 196985 h 526690"/>
                <a:gd name="connsiteX28" fmla="*/ 139399 w 528278"/>
                <a:gd name="connsiteY28" fmla="*/ 208520 h 526690"/>
                <a:gd name="connsiteX29" fmla="*/ 139399 w 528278"/>
                <a:gd name="connsiteY29" fmla="*/ 209601 h 526690"/>
                <a:gd name="connsiteX30" fmla="*/ 139758 w 528278"/>
                <a:gd name="connsiteY30" fmla="*/ 211764 h 526690"/>
                <a:gd name="connsiteX31" fmla="*/ 139758 w 528278"/>
                <a:gd name="connsiteY31" fmla="*/ 212485 h 526690"/>
                <a:gd name="connsiteX32" fmla="*/ 140476 w 528278"/>
                <a:gd name="connsiteY32" fmla="*/ 214648 h 526690"/>
                <a:gd name="connsiteX33" fmla="*/ 140476 w 528278"/>
                <a:gd name="connsiteY33" fmla="*/ 215729 h 526690"/>
                <a:gd name="connsiteX34" fmla="*/ 158076 w 528278"/>
                <a:gd name="connsiteY34" fmla="*/ 251055 h 526690"/>
                <a:gd name="connsiteX35" fmla="*/ 169929 w 528278"/>
                <a:gd name="connsiteY35" fmla="*/ 260787 h 526690"/>
                <a:gd name="connsiteX36" fmla="*/ 177831 w 528278"/>
                <a:gd name="connsiteY36" fmla="*/ 265473 h 526690"/>
                <a:gd name="connsiteX37" fmla="*/ 220215 w 528278"/>
                <a:gd name="connsiteY37" fmla="*/ 282055 h 526690"/>
                <a:gd name="connsiteX38" fmla="*/ 239251 w 528278"/>
                <a:gd name="connsiteY38" fmla="*/ 286380 h 526690"/>
                <a:gd name="connsiteX39" fmla="*/ 241047 w 528278"/>
                <a:gd name="connsiteY39" fmla="*/ 287822 h 526690"/>
                <a:gd name="connsiteX40" fmla="*/ 270500 w 528278"/>
                <a:gd name="connsiteY40" fmla="*/ 295031 h 526690"/>
                <a:gd name="connsiteX41" fmla="*/ 295643 w 528278"/>
                <a:gd name="connsiteY41" fmla="*/ 304403 h 526690"/>
                <a:gd name="connsiteX42" fmla="*/ 308215 w 528278"/>
                <a:gd name="connsiteY42" fmla="*/ 312334 h 526690"/>
                <a:gd name="connsiteX43" fmla="*/ 317553 w 528278"/>
                <a:gd name="connsiteY43" fmla="*/ 337566 h 526690"/>
                <a:gd name="connsiteX44" fmla="*/ 303904 w 528278"/>
                <a:gd name="connsiteY44" fmla="*/ 359915 h 526690"/>
                <a:gd name="connsiteX45" fmla="*/ 277325 w 528278"/>
                <a:gd name="connsiteY45" fmla="*/ 370368 h 526690"/>
                <a:gd name="connsiteX46" fmla="*/ 275170 w 528278"/>
                <a:gd name="connsiteY46" fmla="*/ 370368 h 526690"/>
                <a:gd name="connsiteX47" fmla="*/ 274451 w 528278"/>
                <a:gd name="connsiteY47" fmla="*/ 371089 h 526690"/>
                <a:gd name="connsiteX48" fmla="*/ 271937 w 528278"/>
                <a:gd name="connsiteY48" fmla="*/ 371089 h 526690"/>
                <a:gd name="connsiteX49" fmla="*/ 270500 w 528278"/>
                <a:gd name="connsiteY49" fmla="*/ 371089 h 526690"/>
                <a:gd name="connsiteX50" fmla="*/ 260802 w 528278"/>
                <a:gd name="connsiteY50" fmla="*/ 371089 h 526690"/>
                <a:gd name="connsiteX51" fmla="*/ 260443 w 528278"/>
                <a:gd name="connsiteY51" fmla="*/ 371089 h 526690"/>
                <a:gd name="connsiteX52" fmla="*/ 257570 w 528278"/>
                <a:gd name="connsiteY52" fmla="*/ 371089 h 526690"/>
                <a:gd name="connsiteX53" fmla="*/ 256851 w 528278"/>
                <a:gd name="connsiteY53" fmla="*/ 371089 h 526690"/>
                <a:gd name="connsiteX54" fmla="*/ 254696 w 528278"/>
                <a:gd name="connsiteY54" fmla="*/ 370368 h 526690"/>
                <a:gd name="connsiteX55" fmla="*/ 252541 w 528278"/>
                <a:gd name="connsiteY55" fmla="*/ 370368 h 526690"/>
                <a:gd name="connsiteX56" fmla="*/ 251104 w 528278"/>
                <a:gd name="connsiteY56" fmla="*/ 370008 h 526690"/>
                <a:gd name="connsiteX57" fmla="*/ 234941 w 528278"/>
                <a:gd name="connsiteY57" fmla="*/ 365322 h 526690"/>
                <a:gd name="connsiteX58" fmla="*/ 231349 w 528278"/>
                <a:gd name="connsiteY58" fmla="*/ 363159 h 526690"/>
                <a:gd name="connsiteX59" fmla="*/ 207284 w 528278"/>
                <a:gd name="connsiteY59" fmla="*/ 345857 h 526690"/>
                <a:gd name="connsiteX60" fmla="*/ 197586 w 528278"/>
                <a:gd name="connsiteY60" fmla="*/ 334682 h 526690"/>
                <a:gd name="connsiteX61" fmla="*/ 193276 w 528278"/>
                <a:gd name="connsiteY61" fmla="*/ 330357 h 526690"/>
                <a:gd name="connsiteX62" fmla="*/ 189684 w 528278"/>
                <a:gd name="connsiteY62" fmla="*/ 327473 h 526690"/>
                <a:gd name="connsiteX63" fmla="*/ 173162 w 528278"/>
                <a:gd name="connsiteY63" fmla="*/ 319182 h 526690"/>
                <a:gd name="connsiteX64" fmla="*/ 164901 w 528278"/>
                <a:gd name="connsiteY64" fmla="*/ 318461 h 526690"/>
                <a:gd name="connsiteX65" fmla="*/ 162027 w 528278"/>
                <a:gd name="connsiteY65" fmla="*/ 318822 h 526690"/>
                <a:gd name="connsiteX66" fmla="*/ 160231 w 528278"/>
                <a:gd name="connsiteY66" fmla="*/ 319182 h 526690"/>
                <a:gd name="connsiteX67" fmla="*/ 158794 w 528278"/>
                <a:gd name="connsiteY67" fmla="*/ 319182 h 526690"/>
                <a:gd name="connsiteX68" fmla="*/ 143709 w 528278"/>
                <a:gd name="connsiteY68" fmla="*/ 327473 h 526690"/>
                <a:gd name="connsiteX69" fmla="*/ 137603 w 528278"/>
                <a:gd name="connsiteY69" fmla="*/ 340089 h 526690"/>
                <a:gd name="connsiteX70" fmla="*/ 136884 w 528278"/>
                <a:gd name="connsiteY70" fmla="*/ 341531 h 526690"/>
                <a:gd name="connsiteX71" fmla="*/ 136884 w 528278"/>
                <a:gd name="connsiteY71" fmla="*/ 341892 h 526690"/>
                <a:gd name="connsiteX72" fmla="*/ 136884 w 528278"/>
                <a:gd name="connsiteY72" fmla="*/ 347659 h 526690"/>
                <a:gd name="connsiteX73" fmla="*/ 136884 w 528278"/>
                <a:gd name="connsiteY73" fmla="*/ 348740 h 526690"/>
                <a:gd name="connsiteX74" fmla="*/ 137603 w 528278"/>
                <a:gd name="connsiteY74" fmla="*/ 350182 h 526690"/>
                <a:gd name="connsiteX75" fmla="*/ 137962 w 528278"/>
                <a:gd name="connsiteY75" fmla="*/ 353066 h 526690"/>
                <a:gd name="connsiteX76" fmla="*/ 143709 w 528278"/>
                <a:gd name="connsiteY76" fmla="*/ 367124 h 526690"/>
                <a:gd name="connsiteX77" fmla="*/ 150174 w 528278"/>
                <a:gd name="connsiteY77" fmla="*/ 375415 h 526690"/>
                <a:gd name="connsiteX78" fmla="*/ 190403 w 528278"/>
                <a:gd name="connsiteY78" fmla="*/ 404973 h 526690"/>
                <a:gd name="connsiteX79" fmla="*/ 207284 w 528278"/>
                <a:gd name="connsiteY79" fmla="*/ 411461 h 526690"/>
                <a:gd name="connsiteX80" fmla="*/ 213749 w 528278"/>
                <a:gd name="connsiteY80" fmla="*/ 413985 h 526690"/>
                <a:gd name="connsiteX81" fmla="*/ 217341 w 528278"/>
                <a:gd name="connsiteY81" fmla="*/ 415066 h 526690"/>
                <a:gd name="connsiteX82" fmla="*/ 218419 w 528278"/>
                <a:gd name="connsiteY82" fmla="*/ 415066 h 526690"/>
                <a:gd name="connsiteX83" fmla="*/ 257570 w 528278"/>
                <a:gd name="connsiteY83" fmla="*/ 420833 h 526690"/>
                <a:gd name="connsiteX84" fmla="*/ 278762 w 528278"/>
                <a:gd name="connsiteY84" fmla="*/ 421915 h 526690"/>
                <a:gd name="connsiteX85" fmla="*/ 280198 w 528278"/>
                <a:gd name="connsiteY85" fmla="*/ 421194 h 526690"/>
                <a:gd name="connsiteX86" fmla="*/ 284868 w 528278"/>
                <a:gd name="connsiteY86" fmla="*/ 421194 h 526690"/>
                <a:gd name="connsiteX87" fmla="*/ 287741 w 528278"/>
                <a:gd name="connsiteY87" fmla="*/ 420833 h 526690"/>
                <a:gd name="connsiteX88" fmla="*/ 296362 w 528278"/>
                <a:gd name="connsiteY88" fmla="*/ 419752 h 526690"/>
                <a:gd name="connsiteX89" fmla="*/ 308574 w 528278"/>
                <a:gd name="connsiteY89" fmla="*/ 417589 h 526690"/>
                <a:gd name="connsiteX90" fmla="*/ 327251 w 528278"/>
                <a:gd name="connsiteY90" fmla="*/ 410740 h 526690"/>
                <a:gd name="connsiteX91" fmla="*/ 332639 w 528278"/>
                <a:gd name="connsiteY91" fmla="*/ 408217 h 526690"/>
                <a:gd name="connsiteX92" fmla="*/ 335153 w 528278"/>
                <a:gd name="connsiteY92" fmla="*/ 406775 h 526690"/>
                <a:gd name="connsiteX93" fmla="*/ 346647 w 528278"/>
                <a:gd name="connsiteY93" fmla="*/ 400647 h 526690"/>
                <a:gd name="connsiteX94" fmla="*/ 348084 w 528278"/>
                <a:gd name="connsiteY94" fmla="*/ 399566 h 526690"/>
                <a:gd name="connsiteX95" fmla="*/ 352394 w 528278"/>
                <a:gd name="connsiteY95" fmla="*/ 395961 h 526690"/>
                <a:gd name="connsiteX96" fmla="*/ 356704 w 528278"/>
                <a:gd name="connsiteY96" fmla="*/ 392717 h 526690"/>
                <a:gd name="connsiteX97" fmla="*/ 357782 w 528278"/>
                <a:gd name="connsiteY97" fmla="*/ 391636 h 526690"/>
                <a:gd name="connsiteX98" fmla="*/ 358500 w 528278"/>
                <a:gd name="connsiteY98" fmla="*/ 391275 h 526690"/>
                <a:gd name="connsiteX99" fmla="*/ 359578 w 528278"/>
                <a:gd name="connsiteY99" fmla="*/ 390194 h 526690"/>
                <a:gd name="connsiteX100" fmla="*/ 390827 w 528278"/>
                <a:gd name="connsiteY100" fmla="*/ 341171 h 526690"/>
                <a:gd name="connsiteX101" fmla="*/ 393341 w 528278"/>
                <a:gd name="connsiteY101" fmla="*/ 328915 h 526690"/>
                <a:gd name="connsiteX102" fmla="*/ 393341 w 528278"/>
                <a:gd name="connsiteY102" fmla="*/ 317741 h 526690"/>
                <a:gd name="connsiteX103" fmla="*/ 393341 w 528278"/>
                <a:gd name="connsiteY103" fmla="*/ 317380 h 526690"/>
                <a:gd name="connsiteX104" fmla="*/ 393341 w 528278"/>
                <a:gd name="connsiteY104" fmla="*/ 314857 h 526690"/>
                <a:gd name="connsiteX105" fmla="*/ 392982 w 528278"/>
                <a:gd name="connsiteY105" fmla="*/ 313775 h 526690"/>
                <a:gd name="connsiteX106" fmla="*/ 386157 w 528278"/>
                <a:gd name="connsiteY106" fmla="*/ 293229 h 526690"/>
                <a:gd name="connsiteX107" fmla="*/ 376459 w 528278"/>
                <a:gd name="connsiteY107" fmla="*/ 279171 h 526690"/>
                <a:gd name="connsiteX108" fmla="*/ 373586 w 528278"/>
                <a:gd name="connsiteY108" fmla="*/ 275566 h 526690"/>
                <a:gd name="connsiteX109" fmla="*/ 335512 w 528278"/>
                <a:gd name="connsiteY109" fmla="*/ 249613 h 526690"/>
                <a:gd name="connsiteX110" fmla="*/ 321504 w 528278"/>
                <a:gd name="connsiteY110" fmla="*/ 243845 h 526690"/>
                <a:gd name="connsiteX111" fmla="*/ 320068 w 528278"/>
                <a:gd name="connsiteY111" fmla="*/ 243485 h 526690"/>
                <a:gd name="connsiteX112" fmla="*/ 302468 w 528278"/>
                <a:gd name="connsiteY112" fmla="*/ 238078 h 526690"/>
                <a:gd name="connsiteX113" fmla="*/ 265113 w 528278"/>
                <a:gd name="connsiteY113" fmla="*/ 229787 h 526690"/>
                <a:gd name="connsiteX114" fmla="*/ 251104 w 528278"/>
                <a:gd name="connsiteY114" fmla="*/ 225822 h 526690"/>
                <a:gd name="connsiteX115" fmla="*/ 247872 w 528278"/>
                <a:gd name="connsiteY115" fmla="*/ 224380 h 526690"/>
                <a:gd name="connsiteX116" fmla="*/ 225603 w 528278"/>
                <a:gd name="connsiteY116" fmla="*/ 215729 h 526690"/>
                <a:gd name="connsiteX117" fmla="*/ 211594 w 528278"/>
                <a:gd name="connsiteY117" fmla="*/ 204194 h 526690"/>
                <a:gd name="connsiteX118" fmla="*/ 208721 w 528278"/>
                <a:gd name="connsiteY118" fmla="*/ 186892 h 526690"/>
                <a:gd name="connsiteX119" fmla="*/ 222370 w 528278"/>
                <a:gd name="connsiteY119" fmla="*/ 168869 h 526690"/>
                <a:gd name="connsiteX120" fmla="*/ 249668 w 528278"/>
                <a:gd name="connsiteY120" fmla="*/ 160578 h 526690"/>
                <a:gd name="connsiteX121" fmla="*/ 267268 w 528278"/>
                <a:gd name="connsiteY121" fmla="*/ 160578 h 526690"/>
                <a:gd name="connsiteX122" fmla="*/ 287741 w 528278"/>
                <a:gd name="connsiteY122" fmla="*/ 166345 h 526690"/>
                <a:gd name="connsiteX123" fmla="*/ 298876 w 528278"/>
                <a:gd name="connsiteY123" fmla="*/ 171752 h 526690"/>
                <a:gd name="connsiteX124" fmla="*/ 299235 w 528278"/>
                <a:gd name="connsiteY124" fmla="*/ 171752 h 526690"/>
                <a:gd name="connsiteX125" fmla="*/ 303186 w 528278"/>
                <a:gd name="connsiteY125" fmla="*/ 174276 h 526690"/>
                <a:gd name="connsiteX126" fmla="*/ 320427 w 528278"/>
                <a:gd name="connsiteY126" fmla="*/ 190136 h 526690"/>
                <a:gd name="connsiteX127" fmla="*/ 330843 w 528278"/>
                <a:gd name="connsiteY127" fmla="*/ 199148 h 526690"/>
                <a:gd name="connsiteX128" fmla="*/ 339823 w 528278"/>
                <a:gd name="connsiteY128" fmla="*/ 204194 h 526690"/>
                <a:gd name="connsiteX129" fmla="*/ 372508 w 528278"/>
                <a:gd name="connsiteY129" fmla="*/ 186171 h 526690"/>
                <a:gd name="connsiteX130" fmla="*/ 373586 w 528278"/>
                <a:gd name="connsiteY130" fmla="*/ 172834 h 526690"/>
                <a:gd name="connsiteX131" fmla="*/ 373586 w 528278"/>
                <a:gd name="connsiteY131" fmla="*/ 170671 h 526690"/>
                <a:gd name="connsiteX132" fmla="*/ 373586 w 528278"/>
                <a:gd name="connsiteY132" fmla="*/ 168869 h 526690"/>
                <a:gd name="connsiteX133" fmla="*/ 368917 w 528278"/>
                <a:gd name="connsiteY133" fmla="*/ 158055 h 526690"/>
                <a:gd name="connsiteX134" fmla="*/ 355268 w 528278"/>
                <a:gd name="connsiteY134" fmla="*/ 141473 h 526690"/>
                <a:gd name="connsiteX135" fmla="*/ 337308 w 528278"/>
                <a:gd name="connsiteY135" fmla="*/ 128136 h 526690"/>
                <a:gd name="connsiteX136" fmla="*/ 283431 w 528278"/>
                <a:gd name="connsiteY136" fmla="*/ 110474 h 526690"/>
                <a:gd name="connsiteX137" fmla="*/ 262239 w 528278"/>
                <a:gd name="connsiteY137" fmla="*/ 107950 h 526690"/>
                <a:gd name="connsiteX138" fmla="*/ 251104 w 528278"/>
                <a:gd name="connsiteY138" fmla="*/ 107950 h 526690"/>
                <a:gd name="connsiteX139" fmla="*/ 249309 w 528278"/>
                <a:gd name="connsiteY139" fmla="*/ 107950 h 526690"/>
                <a:gd name="connsiteX140" fmla="*/ 132070 w 528278"/>
                <a:gd name="connsiteY140" fmla="*/ 0 h 526690"/>
                <a:gd name="connsiteX141" fmla="*/ 135308 w 528278"/>
                <a:gd name="connsiteY141" fmla="*/ 0 h 526690"/>
                <a:gd name="connsiteX142" fmla="*/ 136748 w 528278"/>
                <a:gd name="connsiteY142" fmla="*/ 0 h 526690"/>
                <a:gd name="connsiteX143" fmla="*/ 138547 w 528278"/>
                <a:gd name="connsiteY143" fmla="*/ 0 h 526690"/>
                <a:gd name="connsiteX144" fmla="*/ 141066 w 528278"/>
                <a:gd name="connsiteY144" fmla="*/ 0 h 526690"/>
                <a:gd name="connsiteX145" fmla="*/ 150783 w 528278"/>
                <a:gd name="connsiteY145" fmla="*/ 0 h 526690"/>
                <a:gd name="connsiteX146" fmla="*/ 153661 w 528278"/>
                <a:gd name="connsiteY146" fmla="*/ 0 h 526690"/>
                <a:gd name="connsiteX147" fmla="*/ 155101 w 528278"/>
                <a:gd name="connsiteY147" fmla="*/ 0 h 526690"/>
                <a:gd name="connsiteX148" fmla="*/ 214118 w 528278"/>
                <a:gd name="connsiteY148" fmla="*/ 16549 h 526690"/>
                <a:gd name="connsiteX149" fmla="*/ 222755 w 528278"/>
                <a:gd name="connsiteY149" fmla="*/ 18348 h 526690"/>
                <a:gd name="connsiteX150" fmla="*/ 229592 w 528278"/>
                <a:gd name="connsiteY150" fmla="*/ 17988 h 526690"/>
                <a:gd name="connsiteX151" fmla="*/ 229952 w 528278"/>
                <a:gd name="connsiteY151" fmla="*/ 17988 h 526690"/>
                <a:gd name="connsiteX152" fmla="*/ 230312 w 528278"/>
                <a:gd name="connsiteY152" fmla="*/ 17988 h 526690"/>
                <a:gd name="connsiteX153" fmla="*/ 232471 w 528278"/>
                <a:gd name="connsiteY153" fmla="*/ 16909 h 526690"/>
                <a:gd name="connsiteX154" fmla="*/ 233191 w 528278"/>
                <a:gd name="connsiteY154" fmla="*/ 16909 h 526690"/>
                <a:gd name="connsiteX155" fmla="*/ 235350 w 528278"/>
                <a:gd name="connsiteY155" fmla="*/ 16909 h 526690"/>
                <a:gd name="connsiteX156" fmla="*/ 235710 w 528278"/>
                <a:gd name="connsiteY156" fmla="*/ 16909 h 526690"/>
                <a:gd name="connsiteX157" fmla="*/ 238589 w 528278"/>
                <a:gd name="connsiteY157" fmla="*/ 16549 h 526690"/>
                <a:gd name="connsiteX158" fmla="*/ 238949 w 528278"/>
                <a:gd name="connsiteY158" fmla="*/ 16549 h 526690"/>
                <a:gd name="connsiteX159" fmla="*/ 240028 w 528278"/>
                <a:gd name="connsiteY159" fmla="*/ 16549 h 526690"/>
                <a:gd name="connsiteX160" fmla="*/ 242907 w 528278"/>
                <a:gd name="connsiteY160" fmla="*/ 16549 h 526690"/>
                <a:gd name="connsiteX161" fmla="*/ 243627 w 528278"/>
                <a:gd name="connsiteY161" fmla="*/ 16549 h 526690"/>
                <a:gd name="connsiteX162" fmla="*/ 256582 w 528278"/>
                <a:gd name="connsiteY162" fmla="*/ 15470 h 526690"/>
                <a:gd name="connsiteX163" fmla="*/ 272056 w 528278"/>
                <a:gd name="connsiteY163" fmla="*/ 15470 h 526690"/>
                <a:gd name="connsiteX164" fmla="*/ 277814 w 528278"/>
                <a:gd name="connsiteY164" fmla="*/ 15470 h 526690"/>
                <a:gd name="connsiteX165" fmla="*/ 278174 w 528278"/>
                <a:gd name="connsiteY165" fmla="*/ 16549 h 526690"/>
                <a:gd name="connsiteX166" fmla="*/ 279253 w 528278"/>
                <a:gd name="connsiteY166" fmla="*/ 16549 h 526690"/>
                <a:gd name="connsiteX167" fmla="*/ 282492 w 528278"/>
                <a:gd name="connsiteY167" fmla="*/ 16549 h 526690"/>
                <a:gd name="connsiteX168" fmla="*/ 283212 w 528278"/>
                <a:gd name="connsiteY168" fmla="*/ 16549 h 526690"/>
                <a:gd name="connsiteX169" fmla="*/ 283932 w 528278"/>
                <a:gd name="connsiteY169" fmla="*/ 16549 h 526690"/>
                <a:gd name="connsiteX170" fmla="*/ 286451 w 528278"/>
                <a:gd name="connsiteY170" fmla="*/ 16549 h 526690"/>
                <a:gd name="connsiteX171" fmla="*/ 287530 w 528278"/>
                <a:gd name="connsiteY171" fmla="*/ 16549 h 526690"/>
                <a:gd name="connsiteX172" fmla="*/ 287890 w 528278"/>
                <a:gd name="connsiteY172" fmla="*/ 16549 h 526690"/>
                <a:gd name="connsiteX173" fmla="*/ 290409 w 528278"/>
                <a:gd name="connsiteY173" fmla="*/ 16909 h 526690"/>
                <a:gd name="connsiteX174" fmla="*/ 290769 w 528278"/>
                <a:gd name="connsiteY174" fmla="*/ 16909 h 526690"/>
                <a:gd name="connsiteX175" fmla="*/ 293288 w 528278"/>
                <a:gd name="connsiteY175" fmla="*/ 16909 h 526690"/>
                <a:gd name="connsiteX176" fmla="*/ 293648 w 528278"/>
                <a:gd name="connsiteY176" fmla="*/ 16909 h 526690"/>
                <a:gd name="connsiteX177" fmla="*/ 296167 w 528278"/>
                <a:gd name="connsiteY177" fmla="*/ 17988 h 526690"/>
                <a:gd name="connsiteX178" fmla="*/ 296527 w 528278"/>
                <a:gd name="connsiteY178" fmla="*/ 17988 h 526690"/>
                <a:gd name="connsiteX179" fmla="*/ 297966 w 528278"/>
                <a:gd name="connsiteY179" fmla="*/ 17988 h 526690"/>
                <a:gd name="connsiteX180" fmla="*/ 298326 w 528278"/>
                <a:gd name="connsiteY180" fmla="*/ 17988 h 526690"/>
                <a:gd name="connsiteX181" fmla="*/ 299046 w 528278"/>
                <a:gd name="connsiteY181" fmla="*/ 17988 h 526690"/>
                <a:gd name="connsiteX182" fmla="*/ 300485 w 528278"/>
                <a:gd name="connsiteY182" fmla="*/ 18348 h 526690"/>
                <a:gd name="connsiteX183" fmla="*/ 300845 w 528278"/>
                <a:gd name="connsiteY183" fmla="*/ 18348 h 526690"/>
                <a:gd name="connsiteX184" fmla="*/ 301565 w 528278"/>
                <a:gd name="connsiteY184" fmla="*/ 18348 h 526690"/>
                <a:gd name="connsiteX185" fmla="*/ 303004 w 528278"/>
                <a:gd name="connsiteY185" fmla="*/ 18348 h 526690"/>
                <a:gd name="connsiteX186" fmla="*/ 310202 w 528278"/>
                <a:gd name="connsiteY186" fmla="*/ 19787 h 526690"/>
                <a:gd name="connsiteX187" fmla="*/ 310561 w 528278"/>
                <a:gd name="connsiteY187" fmla="*/ 19787 h 526690"/>
                <a:gd name="connsiteX188" fmla="*/ 312001 w 528278"/>
                <a:gd name="connsiteY188" fmla="*/ 20507 h 526690"/>
                <a:gd name="connsiteX189" fmla="*/ 312361 w 528278"/>
                <a:gd name="connsiteY189" fmla="*/ 20507 h 526690"/>
                <a:gd name="connsiteX190" fmla="*/ 313800 w 528278"/>
                <a:gd name="connsiteY190" fmla="*/ 20507 h 526690"/>
                <a:gd name="connsiteX191" fmla="*/ 315240 w 528278"/>
                <a:gd name="connsiteY191" fmla="*/ 21226 h 526690"/>
                <a:gd name="connsiteX192" fmla="*/ 315959 w 528278"/>
                <a:gd name="connsiteY192" fmla="*/ 21226 h 526690"/>
                <a:gd name="connsiteX193" fmla="*/ 334672 w 528278"/>
                <a:gd name="connsiteY193" fmla="*/ 25184 h 526690"/>
                <a:gd name="connsiteX194" fmla="*/ 406285 w 528278"/>
                <a:gd name="connsiteY194" fmla="*/ 60080 h 526690"/>
                <a:gd name="connsiteX195" fmla="*/ 407005 w 528278"/>
                <a:gd name="connsiteY195" fmla="*/ 61519 h 526690"/>
                <a:gd name="connsiteX196" fmla="*/ 417081 w 528278"/>
                <a:gd name="connsiteY196" fmla="*/ 69074 h 526690"/>
                <a:gd name="connsiteX197" fmla="*/ 433634 w 528278"/>
                <a:gd name="connsiteY197" fmla="*/ 83825 h 526690"/>
                <a:gd name="connsiteX198" fmla="*/ 435074 w 528278"/>
                <a:gd name="connsiteY198" fmla="*/ 84184 h 526690"/>
                <a:gd name="connsiteX199" fmla="*/ 439392 w 528278"/>
                <a:gd name="connsiteY199" fmla="*/ 88861 h 526690"/>
                <a:gd name="connsiteX200" fmla="*/ 443351 w 528278"/>
                <a:gd name="connsiteY200" fmla="*/ 92459 h 526690"/>
                <a:gd name="connsiteX201" fmla="*/ 444790 w 528278"/>
                <a:gd name="connsiteY201" fmla="*/ 93898 h 526690"/>
                <a:gd name="connsiteX202" fmla="*/ 457745 w 528278"/>
                <a:gd name="connsiteY202" fmla="*/ 109727 h 526690"/>
                <a:gd name="connsiteX203" fmla="*/ 465662 w 528278"/>
                <a:gd name="connsiteY203" fmla="*/ 118721 h 526690"/>
                <a:gd name="connsiteX204" fmla="*/ 488693 w 528278"/>
                <a:gd name="connsiteY204" fmla="*/ 156496 h 526690"/>
                <a:gd name="connsiteX205" fmla="*/ 492652 w 528278"/>
                <a:gd name="connsiteY205" fmla="*/ 165850 h 526690"/>
                <a:gd name="connsiteX206" fmla="*/ 497330 w 528278"/>
                <a:gd name="connsiteY206" fmla="*/ 176643 h 526690"/>
                <a:gd name="connsiteX207" fmla="*/ 504167 w 528278"/>
                <a:gd name="connsiteY207" fmla="*/ 195710 h 526690"/>
                <a:gd name="connsiteX208" fmla="*/ 508486 w 528278"/>
                <a:gd name="connsiteY208" fmla="*/ 211540 h 526690"/>
                <a:gd name="connsiteX209" fmla="*/ 510285 w 528278"/>
                <a:gd name="connsiteY209" fmla="*/ 220174 h 526690"/>
                <a:gd name="connsiteX210" fmla="*/ 511005 w 528278"/>
                <a:gd name="connsiteY210" fmla="*/ 223052 h 526690"/>
                <a:gd name="connsiteX211" fmla="*/ 511005 w 528278"/>
                <a:gd name="connsiteY211" fmla="*/ 224491 h 526690"/>
                <a:gd name="connsiteX212" fmla="*/ 511365 w 528278"/>
                <a:gd name="connsiteY212" fmla="*/ 226650 h 526690"/>
                <a:gd name="connsiteX213" fmla="*/ 511365 w 528278"/>
                <a:gd name="connsiteY213" fmla="*/ 227009 h 526690"/>
                <a:gd name="connsiteX214" fmla="*/ 513164 w 528278"/>
                <a:gd name="connsiteY214" fmla="*/ 241040 h 526690"/>
                <a:gd name="connsiteX215" fmla="*/ 513884 w 528278"/>
                <a:gd name="connsiteY215" fmla="*/ 260467 h 526690"/>
                <a:gd name="connsiteX216" fmla="*/ 513884 w 528278"/>
                <a:gd name="connsiteY216" fmla="*/ 261187 h 526690"/>
                <a:gd name="connsiteX217" fmla="*/ 513164 w 528278"/>
                <a:gd name="connsiteY217" fmla="*/ 275577 h 526690"/>
                <a:gd name="connsiteX218" fmla="*/ 513164 w 528278"/>
                <a:gd name="connsiteY218" fmla="*/ 278815 h 526690"/>
                <a:gd name="connsiteX219" fmla="*/ 512804 w 528278"/>
                <a:gd name="connsiteY219" fmla="*/ 278815 h 526690"/>
                <a:gd name="connsiteX220" fmla="*/ 512804 w 528278"/>
                <a:gd name="connsiteY220" fmla="*/ 282053 h 526690"/>
                <a:gd name="connsiteX221" fmla="*/ 511725 w 528278"/>
                <a:gd name="connsiteY221" fmla="*/ 286730 h 526690"/>
                <a:gd name="connsiteX222" fmla="*/ 511725 w 528278"/>
                <a:gd name="connsiteY222" fmla="*/ 287449 h 526690"/>
                <a:gd name="connsiteX223" fmla="*/ 511725 w 528278"/>
                <a:gd name="connsiteY223" fmla="*/ 289608 h 526690"/>
                <a:gd name="connsiteX224" fmla="*/ 511365 w 528278"/>
                <a:gd name="connsiteY224" fmla="*/ 291047 h 526690"/>
                <a:gd name="connsiteX225" fmla="*/ 511005 w 528278"/>
                <a:gd name="connsiteY225" fmla="*/ 293206 h 526690"/>
                <a:gd name="connsiteX226" fmla="*/ 509565 w 528278"/>
                <a:gd name="connsiteY226" fmla="*/ 300761 h 526690"/>
                <a:gd name="connsiteX227" fmla="*/ 509565 w 528278"/>
                <a:gd name="connsiteY227" fmla="*/ 302919 h 526690"/>
                <a:gd name="connsiteX228" fmla="*/ 510285 w 528278"/>
                <a:gd name="connsiteY228" fmla="*/ 305797 h 526690"/>
                <a:gd name="connsiteX229" fmla="*/ 511725 w 528278"/>
                <a:gd name="connsiteY229" fmla="*/ 306517 h 526690"/>
                <a:gd name="connsiteX230" fmla="*/ 527918 w 528278"/>
                <a:gd name="connsiteY230" fmla="*/ 360841 h 526690"/>
                <a:gd name="connsiteX231" fmla="*/ 527918 w 528278"/>
                <a:gd name="connsiteY231" fmla="*/ 361560 h 526690"/>
                <a:gd name="connsiteX232" fmla="*/ 527918 w 528278"/>
                <a:gd name="connsiteY232" fmla="*/ 364078 h 526690"/>
                <a:gd name="connsiteX233" fmla="*/ 527918 w 528278"/>
                <a:gd name="connsiteY233" fmla="*/ 365158 h 526690"/>
                <a:gd name="connsiteX234" fmla="*/ 528278 w 528278"/>
                <a:gd name="connsiteY234" fmla="*/ 367316 h 526690"/>
                <a:gd name="connsiteX235" fmla="*/ 528278 w 528278"/>
                <a:gd name="connsiteY235" fmla="*/ 374512 h 526690"/>
                <a:gd name="connsiteX236" fmla="*/ 527918 w 528278"/>
                <a:gd name="connsiteY236" fmla="*/ 377749 h 526690"/>
                <a:gd name="connsiteX237" fmla="*/ 528278 w 528278"/>
                <a:gd name="connsiteY237" fmla="*/ 379908 h 526690"/>
                <a:gd name="connsiteX238" fmla="*/ 528278 w 528278"/>
                <a:gd name="connsiteY238" fmla="*/ 380987 h 526690"/>
                <a:gd name="connsiteX239" fmla="*/ 527918 w 528278"/>
                <a:gd name="connsiteY239" fmla="*/ 382786 h 526690"/>
                <a:gd name="connsiteX240" fmla="*/ 522520 w 528278"/>
                <a:gd name="connsiteY240" fmla="*/ 416604 h 526690"/>
                <a:gd name="connsiteX241" fmla="*/ 511005 w 528278"/>
                <a:gd name="connsiteY241" fmla="*/ 445744 h 526690"/>
                <a:gd name="connsiteX242" fmla="*/ 490493 w 528278"/>
                <a:gd name="connsiteY242" fmla="*/ 475604 h 526690"/>
                <a:gd name="connsiteX243" fmla="*/ 478257 w 528278"/>
                <a:gd name="connsiteY243" fmla="*/ 489635 h 526690"/>
                <a:gd name="connsiteX244" fmla="*/ 449468 w 528278"/>
                <a:gd name="connsiteY244" fmla="*/ 510141 h 526690"/>
                <a:gd name="connsiteX245" fmla="*/ 425358 w 528278"/>
                <a:gd name="connsiteY245" fmla="*/ 520575 h 526690"/>
                <a:gd name="connsiteX246" fmla="*/ 404845 w 528278"/>
                <a:gd name="connsiteY246" fmla="*/ 525611 h 526690"/>
                <a:gd name="connsiteX247" fmla="*/ 393690 w 528278"/>
                <a:gd name="connsiteY247" fmla="*/ 526331 h 526690"/>
                <a:gd name="connsiteX248" fmla="*/ 393690 w 528278"/>
                <a:gd name="connsiteY248" fmla="*/ 526690 h 526690"/>
                <a:gd name="connsiteX249" fmla="*/ 392250 w 528278"/>
                <a:gd name="connsiteY249" fmla="*/ 526690 h 526690"/>
                <a:gd name="connsiteX250" fmla="*/ 389731 w 528278"/>
                <a:gd name="connsiteY250" fmla="*/ 526690 h 526690"/>
                <a:gd name="connsiteX251" fmla="*/ 387932 w 528278"/>
                <a:gd name="connsiteY251" fmla="*/ 526690 h 526690"/>
                <a:gd name="connsiteX252" fmla="*/ 381454 w 528278"/>
                <a:gd name="connsiteY252" fmla="*/ 526690 h 526690"/>
                <a:gd name="connsiteX253" fmla="*/ 378935 w 528278"/>
                <a:gd name="connsiteY253" fmla="*/ 526690 h 526690"/>
                <a:gd name="connsiteX254" fmla="*/ 376776 w 528278"/>
                <a:gd name="connsiteY254" fmla="*/ 526690 h 526690"/>
                <a:gd name="connsiteX255" fmla="*/ 374617 w 528278"/>
                <a:gd name="connsiteY255" fmla="*/ 526690 h 526690"/>
                <a:gd name="connsiteX256" fmla="*/ 374617 w 528278"/>
                <a:gd name="connsiteY256" fmla="*/ 526331 h 526690"/>
                <a:gd name="connsiteX257" fmla="*/ 309482 w 528278"/>
                <a:gd name="connsiteY257" fmla="*/ 506544 h 526690"/>
                <a:gd name="connsiteX258" fmla="*/ 308762 w 528278"/>
                <a:gd name="connsiteY258" fmla="*/ 505824 h 526690"/>
                <a:gd name="connsiteX259" fmla="*/ 292208 w 528278"/>
                <a:gd name="connsiteY259" fmla="*/ 507263 h 526690"/>
                <a:gd name="connsiteX260" fmla="*/ 254423 w 528278"/>
                <a:gd name="connsiteY260" fmla="*/ 509422 h 526690"/>
                <a:gd name="connsiteX261" fmla="*/ 252983 w 528278"/>
                <a:gd name="connsiteY261" fmla="*/ 509422 h 526690"/>
                <a:gd name="connsiteX262" fmla="*/ 252624 w 528278"/>
                <a:gd name="connsiteY262" fmla="*/ 509422 h 526690"/>
                <a:gd name="connsiteX263" fmla="*/ 245426 w 528278"/>
                <a:gd name="connsiteY263" fmla="*/ 508702 h 526690"/>
                <a:gd name="connsiteX264" fmla="*/ 241108 w 528278"/>
                <a:gd name="connsiteY264" fmla="*/ 508702 h 526690"/>
                <a:gd name="connsiteX265" fmla="*/ 240388 w 528278"/>
                <a:gd name="connsiteY265" fmla="*/ 508702 h 526690"/>
                <a:gd name="connsiteX266" fmla="*/ 240028 w 528278"/>
                <a:gd name="connsiteY266" fmla="*/ 507983 h 526690"/>
                <a:gd name="connsiteX267" fmla="*/ 237150 w 528278"/>
                <a:gd name="connsiteY267" fmla="*/ 507983 h 526690"/>
                <a:gd name="connsiteX268" fmla="*/ 236790 w 528278"/>
                <a:gd name="connsiteY268" fmla="*/ 507983 h 526690"/>
                <a:gd name="connsiteX269" fmla="*/ 235710 w 528278"/>
                <a:gd name="connsiteY269" fmla="*/ 507983 h 526690"/>
                <a:gd name="connsiteX270" fmla="*/ 233191 w 528278"/>
                <a:gd name="connsiteY270" fmla="*/ 507983 h 526690"/>
                <a:gd name="connsiteX271" fmla="*/ 232831 w 528278"/>
                <a:gd name="connsiteY271" fmla="*/ 507983 h 526690"/>
                <a:gd name="connsiteX272" fmla="*/ 230312 w 528278"/>
                <a:gd name="connsiteY272" fmla="*/ 507263 h 526690"/>
                <a:gd name="connsiteX273" fmla="*/ 229952 w 528278"/>
                <a:gd name="connsiteY273" fmla="*/ 507263 h 526690"/>
                <a:gd name="connsiteX274" fmla="*/ 227433 w 528278"/>
                <a:gd name="connsiteY274" fmla="*/ 507263 h 526690"/>
                <a:gd name="connsiteX275" fmla="*/ 227073 w 528278"/>
                <a:gd name="connsiteY275" fmla="*/ 507263 h 526690"/>
                <a:gd name="connsiteX276" fmla="*/ 225634 w 528278"/>
                <a:gd name="connsiteY276" fmla="*/ 507263 h 526690"/>
                <a:gd name="connsiteX277" fmla="*/ 225274 w 528278"/>
                <a:gd name="connsiteY277" fmla="*/ 507263 h 526690"/>
                <a:gd name="connsiteX278" fmla="*/ 222755 w 528278"/>
                <a:gd name="connsiteY278" fmla="*/ 506544 h 526690"/>
                <a:gd name="connsiteX279" fmla="*/ 220596 w 528278"/>
                <a:gd name="connsiteY279" fmla="*/ 506544 h 526690"/>
                <a:gd name="connsiteX280" fmla="*/ 218797 w 528278"/>
                <a:gd name="connsiteY280" fmla="*/ 505824 h 526690"/>
                <a:gd name="connsiteX281" fmla="*/ 214478 w 528278"/>
                <a:gd name="connsiteY281" fmla="*/ 505465 h 526690"/>
                <a:gd name="connsiteX282" fmla="*/ 213399 w 528278"/>
                <a:gd name="connsiteY282" fmla="*/ 505465 h 526690"/>
                <a:gd name="connsiteX283" fmla="*/ 213039 w 528278"/>
                <a:gd name="connsiteY283" fmla="*/ 505465 h 526690"/>
                <a:gd name="connsiteX284" fmla="*/ 211239 w 528278"/>
                <a:gd name="connsiteY284" fmla="*/ 504385 h 526690"/>
                <a:gd name="connsiteX285" fmla="*/ 207641 w 528278"/>
                <a:gd name="connsiteY285" fmla="*/ 504026 h 526690"/>
                <a:gd name="connsiteX286" fmla="*/ 204762 w 528278"/>
                <a:gd name="connsiteY286" fmla="*/ 502946 h 526690"/>
                <a:gd name="connsiteX287" fmla="*/ 203322 w 528278"/>
                <a:gd name="connsiteY287" fmla="*/ 502586 h 526690"/>
                <a:gd name="connsiteX288" fmla="*/ 196485 w 528278"/>
                <a:gd name="connsiteY288" fmla="*/ 501147 h 526690"/>
                <a:gd name="connsiteX289" fmla="*/ 178852 w 528278"/>
                <a:gd name="connsiteY289" fmla="*/ 495751 h 526690"/>
                <a:gd name="connsiteX290" fmla="*/ 152222 w 528278"/>
                <a:gd name="connsiteY290" fmla="*/ 484598 h 526690"/>
                <a:gd name="connsiteX291" fmla="*/ 150783 w 528278"/>
                <a:gd name="connsiteY291" fmla="*/ 483879 h 526690"/>
                <a:gd name="connsiteX292" fmla="*/ 146464 w 528278"/>
                <a:gd name="connsiteY292" fmla="*/ 481720 h 526690"/>
                <a:gd name="connsiteX293" fmla="*/ 139987 w 528278"/>
                <a:gd name="connsiteY293" fmla="*/ 478482 h 526690"/>
                <a:gd name="connsiteX294" fmla="*/ 123073 w 528278"/>
                <a:gd name="connsiteY294" fmla="*/ 467690 h 526690"/>
                <a:gd name="connsiteX295" fmla="*/ 88166 w 528278"/>
                <a:gd name="connsiteY295" fmla="*/ 438909 h 526690"/>
                <a:gd name="connsiteX296" fmla="*/ 86727 w 528278"/>
                <a:gd name="connsiteY296" fmla="*/ 437470 h 526690"/>
                <a:gd name="connsiteX297" fmla="*/ 83488 w 528278"/>
                <a:gd name="connsiteY297" fmla="*/ 433872 h 526690"/>
                <a:gd name="connsiteX298" fmla="*/ 81689 w 528278"/>
                <a:gd name="connsiteY298" fmla="*/ 430994 h 526690"/>
                <a:gd name="connsiteX299" fmla="*/ 79890 w 528278"/>
                <a:gd name="connsiteY299" fmla="*/ 429555 h 526690"/>
                <a:gd name="connsiteX300" fmla="*/ 78450 w 528278"/>
                <a:gd name="connsiteY300" fmla="*/ 427756 h 526690"/>
                <a:gd name="connsiteX301" fmla="*/ 64775 w 528278"/>
                <a:gd name="connsiteY301" fmla="*/ 410847 h 526690"/>
                <a:gd name="connsiteX302" fmla="*/ 47142 w 528278"/>
                <a:gd name="connsiteY302" fmla="*/ 383506 h 526690"/>
                <a:gd name="connsiteX303" fmla="*/ 46422 w 528278"/>
                <a:gd name="connsiteY303" fmla="*/ 382426 h 526690"/>
                <a:gd name="connsiteX304" fmla="*/ 37426 w 528278"/>
                <a:gd name="connsiteY304" fmla="*/ 364078 h 526690"/>
                <a:gd name="connsiteX305" fmla="*/ 19073 w 528278"/>
                <a:gd name="connsiteY305" fmla="*/ 302919 h 526690"/>
                <a:gd name="connsiteX306" fmla="*/ 18353 w 528278"/>
                <a:gd name="connsiteY306" fmla="*/ 301480 h 526690"/>
                <a:gd name="connsiteX307" fmla="*/ 18353 w 528278"/>
                <a:gd name="connsiteY307" fmla="*/ 300041 h 526690"/>
                <a:gd name="connsiteX308" fmla="*/ 17993 w 528278"/>
                <a:gd name="connsiteY308" fmla="*/ 299321 h 526690"/>
                <a:gd name="connsiteX309" fmla="*/ 17993 w 528278"/>
                <a:gd name="connsiteY309" fmla="*/ 297163 h 526690"/>
                <a:gd name="connsiteX310" fmla="*/ 17993 w 528278"/>
                <a:gd name="connsiteY310" fmla="*/ 294645 h 526690"/>
                <a:gd name="connsiteX311" fmla="*/ 17993 w 528278"/>
                <a:gd name="connsiteY311" fmla="*/ 293565 h 526690"/>
                <a:gd name="connsiteX312" fmla="*/ 17633 w 528278"/>
                <a:gd name="connsiteY312" fmla="*/ 292126 h 526690"/>
                <a:gd name="connsiteX313" fmla="*/ 16194 w 528278"/>
                <a:gd name="connsiteY313" fmla="*/ 276657 h 526690"/>
                <a:gd name="connsiteX314" fmla="*/ 16194 w 528278"/>
                <a:gd name="connsiteY314" fmla="*/ 242119 h 526690"/>
                <a:gd name="connsiteX315" fmla="*/ 16554 w 528278"/>
                <a:gd name="connsiteY315" fmla="*/ 241040 h 526690"/>
                <a:gd name="connsiteX316" fmla="*/ 17993 w 528278"/>
                <a:gd name="connsiteY316" fmla="*/ 226650 h 526690"/>
                <a:gd name="connsiteX317" fmla="*/ 17993 w 528278"/>
                <a:gd name="connsiteY317" fmla="*/ 221613 h 526690"/>
                <a:gd name="connsiteX318" fmla="*/ 8997 w 528278"/>
                <a:gd name="connsiteY318" fmla="*/ 200387 h 526690"/>
                <a:gd name="connsiteX319" fmla="*/ 1080 w 528278"/>
                <a:gd name="connsiteY319" fmla="*/ 160454 h 526690"/>
                <a:gd name="connsiteX320" fmla="*/ 0 w 528278"/>
                <a:gd name="connsiteY320" fmla="*/ 160454 h 526690"/>
                <a:gd name="connsiteX321" fmla="*/ 0 w 528278"/>
                <a:gd name="connsiteY321" fmla="*/ 159015 h 526690"/>
                <a:gd name="connsiteX322" fmla="*/ 0 w 528278"/>
                <a:gd name="connsiteY322" fmla="*/ 156137 h 526690"/>
                <a:gd name="connsiteX323" fmla="*/ 0 w 528278"/>
                <a:gd name="connsiteY323" fmla="*/ 146063 h 526690"/>
                <a:gd name="connsiteX324" fmla="*/ 0 w 528278"/>
                <a:gd name="connsiteY324" fmla="*/ 143545 h 526690"/>
                <a:gd name="connsiteX325" fmla="*/ 0 w 528278"/>
                <a:gd name="connsiteY325" fmla="*/ 141027 h 526690"/>
                <a:gd name="connsiteX326" fmla="*/ 5758 w 528278"/>
                <a:gd name="connsiteY326" fmla="*/ 107209 h 526690"/>
                <a:gd name="connsiteX327" fmla="*/ 17633 w 528278"/>
                <a:gd name="connsiteY327" fmla="*/ 79867 h 526690"/>
                <a:gd name="connsiteX328" fmla="*/ 35267 w 528278"/>
                <a:gd name="connsiteY328" fmla="*/ 52166 h 526690"/>
                <a:gd name="connsiteX329" fmla="*/ 46422 w 528278"/>
                <a:gd name="connsiteY329" fmla="*/ 41013 h 526690"/>
                <a:gd name="connsiteX330" fmla="*/ 77011 w 528278"/>
                <a:gd name="connsiteY330" fmla="*/ 17988 h 526690"/>
                <a:gd name="connsiteX331" fmla="*/ 120914 w 528278"/>
                <a:gd name="connsiteY331" fmla="*/ 2159 h 526690"/>
                <a:gd name="connsiteX332" fmla="*/ 132070 w 528278"/>
                <a:gd name="connsiteY332" fmla="*/ 0 h 52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528278" h="526690">
                  <a:moveTo>
                    <a:pt x="249309" y="107950"/>
                  </a:moveTo>
                  <a:cubicBezTo>
                    <a:pt x="247872" y="108311"/>
                    <a:pt x="246076" y="107950"/>
                    <a:pt x="244639" y="108311"/>
                  </a:cubicBezTo>
                  <a:lnTo>
                    <a:pt x="242843" y="108311"/>
                  </a:lnTo>
                  <a:cubicBezTo>
                    <a:pt x="242125" y="108311"/>
                    <a:pt x="241047" y="108311"/>
                    <a:pt x="239970" y="108311"/>
                  </a:cubicBezTo>
                  <a:lnTo>
                    <a:pt x="239611" y="108311"/>
                  </a:lnTo>
                  <a:cubicBezTo>
                    <a:pt x="238533" y="109392"/>
                    <a:pt x="237815" y="108311"/>
                    <a:pt x="236737" y="109392"/>
                  </a:cubicBezTo>
                  <a:cubicBezTo>
                    <a:pt x="236378" y="109392"/>
                    <a:pt x="235300" y="109392"/>
                    <a:pt x="234941" y="109392"/>
                  </a:cubicBezTo>
                  <a:lnTo>
                    <a:pt x="233864" y="109392"/>
                  </a:lnTo>
                  <a:cubicBezTo>
                    <a:pt x="233505" y="109753"/>
                    <a:pt x="232786" y="109392"/>
                    <a:pt x="232068" y="109753"/>
                  </a:cubicBezTo>
                  <a:cubicBezTo>
                    <a:pt x="232068" y="110474"/>
                    <a:pt x="232068" y="110474"/>
                    <a:pt x="231349" y="109753"/>
                  </a:cubicBezTo>
                  <a:cubicBezTo>
                    <a:pt x="231349" y="110474"/>
                    <a:pt x="230631" y="109753"/>
                    <a:pt x="229913" y="110474"/>
                  </a:cubicBezTo>
                  <a:cubicBezTo>
                    <a:pt x="229554" y="110834"/>
                    <a:pt x="228476" y="110474"/>
                    <a:pt x="228117" y="110834"/>
                  </a:cubicBezTo>
                  <a:cubicBezTo>
                    <a:pt x="227039" y="110834"/>
                    <a:pt x="226680" y="111194"/>
                    <a:pt x="226321" y="111194"/>
                  </a:cubicBezTo>
                  <a:cubicBezTo>
                    <a:pt x="223088" y="111194"/>
                    <a:pt x="220215" y="111915"/>
                    <a:pt x="217341" y="112636"/>
                  </a:cubicBezTo>
                  <a:cubicBezTo>
                    <a:pt x="213749" y="114078"/>
                    <a:pt x="208721" y="115520"/>
                    <a:pt x="205488" y="116241"/>
                  </a:cubicBezTo>
                  <a:cubicBezTo>
                    <a:pt x="204411" y="116601"/>
                    <a:pt x="204411" y="116962"/>
                    <a:pt x="204052" y="116962"/>
                  </a:cubicBezTo>
                  <a:cubicBezTo>
                    <a:pt x="200101" y="118043"/>
                    <a:pt x="196149" y="119846"/>
                    <a:pt x="192558" y="122008"/>
                  </a:cubicBezTo>
                  <a:cubicBezTo>
                    <a:pt x="180345" y="127776"/>
                    <a:pt x="169929" y="134985"/>
                    <a:pt x="160590" y="145078"/>
                  </a:cubicBezTo>
                  <a:cubicBezTo>
                    <a:pt x="153407" y="153369"/>
                    <a:pt x="147660" y="162020"/>
                    <a:pt x="144068" y="172834"/>
                  </a:cubicBezTo>
                  <a:cubicBezTo>
                    <a:pt x="143350" y="174997"/>
                    <a:pt x="142272" y="176438"/>
                    <a:pt x="141195" y="178962"/>
                  </a:cubicBezTo>
                  <a:cubicBezTo>
                    <a:pt x="141195" y="179322"/>
                    <a:pt x="141913" y="179322"/>
                    <a:pt x="141195" y="180404"/>
                  </a:cubicBezTo>
                  <a:cubicBezTo>
                    <a:pt x="140835" y="182566"/>
                    <a:pt x="140476" y="184369"/>
                    <a:pt x="140476" y="186171"/>
                  </a:cubicBezTo>
                  <a:cubicBezTo>
                    <a:pt x="140476" y="186892"/>
                    <a:pt x="140476" y="187613"/>
                    <a:pt x="140476" y="187613"/>
                  </a:cubicBezTo>
                  <a:lnTo>
                    <a:pt x="140476" y="188694"/>
                  </a:lnTo>
                  <a:cubicBezTo>
                    <a:pt x="139758" y="189776"/>
                    <a:pt x="140476" y="190497"/>
                    <a:pt x="139758" y="191218"/>
                  </a:cubicBezTo>
                  <a:cubicBezTo>
                    <a:pt x="139399" y="191938"/>
                    <a:pt x="139758" y="193380"/>
                    <a:pt x="139399" y="194101"/>
                  </a:cubicBezTo>
                  <a:lnTo>
                    <a:pt x="139399" y="194822"/>
                  </a:lnTo>
                  <a:cubicBezTo>
                    <a:pt x="139039" y="195904"/>
                    <a:pt x="139039" y="196264"/>
                    <a:pt x="139039" y="196985"/>
                  </a:cubicBezTo>
                  <a:cubicBezTo>
                    <a:pt x="139399" y="200950"/>
                    <a:pt x="139039" y="204555"/>
                    <a:pt x="139399" y="208520"/>
                  </a:cubicBezTo>
                  <a:lnTo>
                    <a:pt x="139399" y="209601"/>
                  </a:lnTo>
                  <a:cubicBezTo>
                    <a:pt x="139758" y="209962"/>
                    <a:pt x="139399" y="211043"/>
                    <a:pt x="139758" y="211764"/>
                  </a:cubicBezTo>
                  <a:lnTo>
                    <a:pt x="139758" y="212485"/>
                  </a:lnTo>
                  <a:cubicBezTo>
                    <a:pt x="140476" y="212845"/>
                    <a:pt x="139758" y="213206"/>
                    <a:pt x="140476" y="214648"/>
                  </a:cubicBezTo>
                  <a:lnTo>
                    <a:pt x="140476" y="215729"/>
                  </a:lnTo>
                  <a:cubicBezTo>
                    <a:pt x="142272" y="229427"/>
                    <a:pt x="148737" y="241322"/>
                    <a:pt x="158076" y="251055"/>
                  </a:cubicBezTo>
                  <a:cubicBezTo>
                    <a:pt x="162027" y="254299"/>
                    <a:pt x="165978" y="257183"/>
                    <a:pt x="169929" y="260787"/>
                  </a:cubicBezTo>
                  <a:cubicBezTo>
                    <a:pt x="172803" y="261869"/>
                    <a:pt x="174958" y="263671"/>
                    <a:pt x="177831" y="265473"/>
                  </a:cubicBezTo>
                  <a:cubicBezTo>
                    <a:pt x="191480" y="273403"/>
                    <a:pt x="205847" y="278089"/>
                    <a:pt x="220215" y="282055"/>
                  </a:cubicBezTo>
                  <a:cubicBezTo>
                    <a:pt x="226680" y="283496"/>
                    <a:pt x="232786" y="284938"/>
                    <a:pt x="239251" y="286380"/>
                  </a:cubicBezTo>
                  <a:cubicBezTo>
                    <a:pt x="239251" y="287822"/>
                    <a:pt x="239970" y="287822"/>
                    <a:pt x="241047" y="287822"/>
                  </a:cubicBezTo>
                  <a:cubicBezTo>
                    <a:pt x="251104" y="290345"/>
                    <a:pt x="260802" y="292508"/>
                    <a:pt x="270500" y="295031"/>
                  </a:cubicBezTo>
                  <a:cubicBezTo>
                    <a:pt x="279121" y="297915"/>
                    <a:pt x="287382" y="300799"/>
                    <a:pt x="295643" y="304403"/>
                  </a:cubicBezTo>
                  <a:cubicBezTo>
                    <a:pt x="299953" y="306566"/>
                    <a:pt x="303904" y="309089"/>
                    <a:pt x="308215" y="312334"/>
                  </a:cubicBezTo>
                  <a:cubicBezTo>
                    <a:pt x="315398" y="319182"/>
                    <a:pt x="318631" y="327473"/>
                    <a:pt x="317553" y="337566"/>
                  </a:cubicBezTo>
                  <a:cubicBezTo>
                    <a:pt x="316117" y="346938"/>
                    <a:pt x="311447" y="354147"/>
                    <a:pt x="303904" y="359915"/>
                  </a:cubicBezTo>
                  <a:cubicBezTo>
                    <a:pt x="296002" y="366043"/>
                    <a:pt x="287023" y="368927"/>
                    <a:pt x="277325" y="370368"/>
                  </a:cubicBezTo>
                  <a:cubicBezTo>
                    <a:pt x="276247" y="370368"/>
                    <a:pt x="275888" y="370368"/>
                    <a:pt x="275170" y="370368"/>
                  </a:cubicBezTo>
                  <a:cubicBezTo>
                    <a:pt x="274451" y="371089"/>
                    <a:pt x="274451" y="371089"/>
                    <a:pt x="274451" y="371089"/>
                  </a:cubicBezTo>
                  <a:lnTo>
                    <a:pt x="271937" y="371089"/>
                  </a:lnTo>
                  <a:lnTo>
                    <a:pt x="270500" y="371089"/>
                  </a:lnTo>
                  <a:cubicBezTo>
                    <a:pt x="267627" y="371450"/>
                    <a:pt x="264394" y="371450"/>
                    <a:pt x="260802" y="371089"/>
                  </a:cubicBezTo>
                  <a:lnTo>
                    <a:pt x="260443" y="371089"/>
                  </a:lnTo>
                  <a:lnTo>
                    <a:pt x="257570" y="371089"/>
                  </a:lnTo>
                  <a:lnTo>
                    <a:pt x="256851" y="371089"/>
                  </a:lnTo>
                  <a:cubicBezTo>
                    <a:pt x="256133" y="371089"/>
                    <a:pt x="255415" y="370368"/>
                    <a:pt x="254696" y="370368"/>
                  </a:cubicBezTo>
                  <a:lnTo>
                    <a:pt x="252541" y="370368"/>
                  </a:lnTo>
                  <a:cubicBezTo>
                    <a:pt x="252182" y="370368"/>
                    <a:pt x="251104" y="370008"/>
                    <a:pt x="251104" y="370008"/>
                  </a:cubicBezTo>
                  <a:cubicBezTo>
                    <a:pt x="244998" y="368566"/>
                    <a:pt x="239970" y="367124"/>
                    <a:pt x="234941" y="365322"/>
                  </a:cubicBezTo>
                  <a:cubicBezTo>
                    <a:pt x="233505" y="364240"/>
                    <a:pt x="232786" y="363159"/>
                    <a:pt x="231349" y="363159"/>
                  </a:cubicBezTo>
                  <a:cubicBezTo>
                    <a:pt x="222729" y="358833"/>
                    <a:pt x="215186" y="353066"/>
                    <a:pt x="207284" y="345857"/>
                  </a:cubicBezTo>
                  <a:cubicBezTo>
                    <a:pt x="204052" y="341892"/>
                    <a:pt x="201178" y="338647"/>
                    <a:pt x="197586" y="334682"/>
                  </a:cubicBezTo>
                  <a:cubicBezTo>
                    <a:pt x="196149" y="332880"/>
                    <a:pt x="195431" y="331438"/>
                    <a:pt x="193276" y="330357"/>
                  </a:cubicBezTo>
                  <a:cubicBezTo>
                    <a:pt x="191839" y="328915"/>
                    <a:pt x="191121" y="328915"/>
                    <a:pt x="189684" y="327473"/>
                  </a:cubicBezTo>
                  <a:cubicBezTo>
                    <a:pt x="184656" y="322787"/>
                    <a:pt x="179268" y="319182"/>
                    <a:pt x="173162" y="319182"/>
                  </a:cubicBezTo>
                  <a:cubicBezTo>
                    <a:pt x="170648" y="318461"/>
                    <a:pt x="167774" y="318461"/>
                    <a:pt x="164901" y="318461"/>
                  </a:cubicBezTo>
                  <a:cubicBezTo>
                    <a:pt x="164541" y="318822"/>
                    <a:pt x="163464" y="318461"/>
                    <a:pt x="162027" y="318822"/>
                  </a:cubicBezTo>
                  <a:cubicBezTo>
                    <a:pt x="161668" y="319182"/>
                    <a:pt x="160590" y="318822"/>
                    <a:pt x="160231" y="319182"/>
                  </a:cubicBezTo>
                  <a:cubicBezTo>
                    <a:pt x="159513" y="319182"/>
                    <a:pt x="159154" y="319182"/>
                    <a:pt x="158794" y="319182"/>
                  </a:cubicBezTo>
                  <a:cubicBezTo>
                    <a:pt x="153048" y="320264"/>
                    <a:pt x="147660" y="323508"/>
                    <a:pt x="143709" y="327473"/>
                  </a:cubicBezTo>
                  <a:cubicBezTo>
                    <a:pt x="140476" y="331438"/>
                    <a:pt x="137962" y="334682"/>
                    <a:pt x="137603" y="340089"/>
                  </a:cubicBezTo>
                  <a:cubicBezTo>
                    <a:pt x="136884" y="341171"/>
                    <a:pt x="137603" y="341171"/>
                    <a:pt x="136884" y="341531"/>
                  </a:cubicBezTo>
                  <a:lnTo>
                    <a:pt x="136884" y="341892"/>
                  </a:lnTo>
                  <a:cubicBezTo>
                    <a:pt x="136525" y="344054"/>
                    <a:pt x="136525" y="345857"/>
                    <a:pt x="136884" y="347659"/>
                  </a:cubicBezTo>
                  <a:lnTo>
                    <a:pt x="136884" y="348740"/>
                  </a:lnTo>
                  <a:cubicBezTo>
                    <a:pt x="137603" y="349101"/>
                    <a:pt x="136884" y="350182"/>
                    <a:pt x="137603" y="350182"/>
                  </a:cubicBezTo>
                  <a:cubicBezTo>
                    <a:pt x="137603" y="351264"/>
                    <a:pt x="137603" y="351985"/>
                    <a:pt x="137962" y="353066"/>
                  </a:cubicBezTo>
                  <a:cubicBezTo>
                    <a:pt x="139039" y="358473"/>
                    <a:pt x="140835" y="362438"/>
                    <a:pt x="143709" y="367124"/>
                  </a:cubicBezTo>
                  <a:cubicBezTo>
                    <a:pt x="146223" y="370008"/>
                    <a:pt x="147660" y="372531"/>
                    <a:pt x="150174" y="375415"/>
                  </a:cubicBezTo>
                  <a:cubicBezTo>
                    <a:pt x="160950" y="388752"/>
                    <a:pt x="174599" y="398124"/>
                    <a:pt x="190403" y="404973"/>
                  </a:cubicBezTo>
                  <a:cubicBezTo>
                    <a:pt x="195790" y="407857"/>
                    <a:pt x="201537" y="409659"/>
                    <a:pt x="207284" y="411461"/>
                  </a:cubicBezTo>
                  <a:cubicBezTo>
                    <a:pt x="209798" y="412182"/>
                    <a:pt x="211594" y="412903"/>
                    <a:pt x="213749" y="413985"/>
                  </a:cubicBezTo>
                  <a:cubicBezTo>
                    <a:pt x="215186" y="413985"/>
                    <a:pt x="215905" y="413985"/>
                    <a:pt x="217341" y="415066"/>
                  </a:cubicBezTo>
                  <a:lnTo>
                    <a:pt x="218419" y="415066"/>
                  </a:lnTo>
                  <a:cubicBezTo>
                    <a:pt x="231349" y="418310"/>
                    <a:pt x="243921" y="419752"/>
                    <a:pt x="257570" y="420833"/>
                  </a:cubicBezTo>
                  <a:cubicBezTo>
                    <a:pt x="264394" y="421194"/>
                    <a:pt x="271937" y="421915"/>
                    <a:pt x="278762" y="421915"/>
                  </a:cubicBezTo>
                  <a:cubicBezTo>
                    <a:pt x="279121" y="421194"/>
                    <a:pt x="279121" y="421194"/>
                    <a:pt x="280198" y="421194"/>
                  </a:cubicBezTo>
                  <a:cubicBezTo>
                    <a:pt x="281635" y="421194"/>
                    <a:pt x="283072" y="421194"/>
                    <a:pt x="284868" y="421194"/>
                  </a:cubicBezTo>
                  <a:cubicBezTo>
                    <a:pt x="285586" y="420833"/>
                    <a:pt x="287023" y="420833"/>
                    <a:pt x="287741" y="420833"/>
                  </a:cubicBezTo>
                  <a:cubicBezTo>
                    <a:pt x="290255" y="420473"/>
                    <a:pt x="293488" y="419752"/>
                    <a:pt x="296362" y="419752"/>
                  </a:cubicBezTo>
                  <a:cubicBezTo>
                    <a:pt x="300313" y="418310"/>
                    <a:pt x="304623" y="417950"/>
                    <a:pt x="308574" y="417589"/>
                  </a:cubicBezTo>
                  <a:cubicBezTo>
                    <a:pt x="315398" y="415066"/>
                    <a:pt x="321145" y="412903"/>
                    <a:pt x="327251" y="410740"/>
                  </a:cubicBezTo>
                  <a:cubicBezTo>
                    <a:pt x="329406" y="410740"/>
                    <a:pt x="330843" y="409299"/>
                    <a:pt x="332639" y="408217"/>
                  </a:cubicBezTo>
                  <a:cubicBezTo>
                    <a:pt x="332998" y="408217"/>
                    <a:pt x="335153" y="408217"/>
                    <a:pt x="335153" y="406775"/>
                  </a:cubicBezTo>
                  <a:cubicBezTo>
                    <a:pt x="338745" y="404973"/>
                    <a:pt x="342337" y="402450"/>
                    <a:pt x="346647" y="400647"/>
                  </a:cubicBezTo>
                  <a:cubicBezTo>
                    <a:pt x="347006" y="400647"/>
                    <a:pt x="347725" y="399926"/>
                    <a:pt x="348084" y="399566"/>
                  </a:cubicBezTo>
                  <a:cubicBezTo>
                    <a:pt x="349521" y="399206"/>
                    <a:pt x="350957" y="397043"/>
                    <a:pt x="352394" y="395961"/>
                  </a:cubicBezTo>
                  <a:cubicBezTo>
                    <a:pt x="354190" y="395240"/>
                    <a:pt x="355627" y="394519"/>
                    <a:pt x="356704" y="392717"/>
                  </a:cubicBezTo>
                  <a:cubicBezTo>
                    <a:pt x="356704" y="392357"/>
                    <a:pt x="357063" y="391636"/>
                    <a:pt x="357782" y="391636"/>
                  </a:cubicBezTo>
                  <a:cubicBezTo>
                    <a:pt x="358141" y="391636"/>
                    <a:pt x="358500" y="391636"/>
                    <a:pt x="358500" y="391275"/>
                  </a:cubicBezTo>
                  <a:cubicBezTo>
                    <a:pt x="359219" y="390915"/>
                    <a:pt x="359219" y="390915"/>
                    <a:pt x="359578" y="390194"/>
                  </a:cubicBezTo>
                  <a:cubicBezTo>
                    <a:pt x="375023" y="376857"/>
                    <a:pt x="386157" y="360996"/>
                    <a:pt x="390827" y="341171"/>
                  </a:cubicBezTo>
                  <a:cubicBezTo>
                    <a:pt x="391904" y="337206"/>
                    <a:pt x="392982" y="332159"/>
                    <a:pt x="393341" y="328915"/>
                  </a:cubicBezTo>
                  <a:cubicBezTo>
                    <a:pt x="393341" y="324589"/>
                    <a:pt x="393341" y="321345"/>
                    <a:pt x="393341" y="317741"/>
                  </a:cubicBezTo>
                  <a:lnTo>
                    <a:pt x="393341" y="317380"/>
                  </a:lnTo>
                  <a:cubicBezTo>
                    <a:pt x="392982" y="316659"/>
                    <a:pt x="393341" y="315938"/>
                    <a:pt x="393341" y="314857"/>
                  </a:cubicBezTo>
                  <a:cubicBezTo>
                    <a:pt x="392982" y="314496"/>
                    <a:pt x="392982" y="313775"/>
                    <a:pt x="392982" y="313775"/>
                  </a:cubicBezTo>
                  <a:cubicBezTo>
                    <a:pt x="391904" y="307287"/>
                    <a:pt x="389031" y="300078"/>
                    <a:pt x="386157" y="293229"/>
                  </a:cubicBezTo>
                  <a:cubicBezTo>
                    <a:pt x="383284" y="288182"/>
                    <a:pt x="380410" y="283496"/>
                    <a:pt x="376459" y="279171"/>
                  </a:cubicBezTo>
                  <a:cubicBezTo>
                    <a:pt x="375023" y="278089"/>
                    <a:pt x="373945" y="276648"/>
                    <a:pt x="373586" y="275566"/>
                  </a:cubicBezTo>
                  <a:cubicBezTo>
                    <a:pt x="362092" y="264031"/>
                    <a:pt x="349521" y="255741"/>
                    <a:pt x="335512" y="249613"/>
                  </a:cubicBezTo>
                  <a:cubicBezTo>
                    <a:pt x="330843" y="247810"/>
                    <a:pt x="326533" y="245648"/>
                    <a:pt x="321504" y="243845"/>
                  </a:cubicBezTo>
                  <a:cubicBezTo>
                    <a:pt x="321504" y="243845"/>
                    <a:pt x="321145" y="243845"/>
                    <a:pt x="320068" y="243485"/>
                  </a:cubicBezTo>
                  <a:cubicBezTo>
                    <a:pt x="314321" y="241322"/>
                    <a:pt x="308215" y="239520"/>
                    <a:pt x="302468" y="238078"/>
                  </a:cubicBezTo>
                  <a:cubicBezTo>
                    <a:pt x="289896" y="234473"/>
                    <a:pt x="277325" y="233031"/>
                    <a:pt x="265113" y="229787"/>
                  </a:cubicBezTo>
                  <a:cubicBezTo>
                    <a:pt x="260443" y="228345"/>
                    <a:pt x="256133" y="227985"/>
                    <a:pt x="251104" y="225822"/>
                  </a:cubicBezTo>
                  <a:cubicBezTo>
                    <a:pt x="249668" y="225462"/>
                    <a:pt x="249309" y="224380"/>
                    <a:pt x="247872" y="224380"/>
                  </a:cubicBezTo>
                  <a:cubicBezTo>
                    <a:pt x="239970" y="221497"/>
                    <a:pt x="232786" y="218973"/>
                    <a:pt x="225603" y="215729"/>
                  </a:cubicBezTo>
                  <a:cubicBezTo>
                    <a:pt x="220215" y="212485"/>
                    <a:pt x="215545" y="209601"/>
                    <a:pt x="211594" y="204194"/>
                  </a:cubicBezTo>
                  <a:cubicBezTo>
                    <a:pt x="207284" y="199148"/>
                    <a:pt x="206566" y="193380"/>
                    <a:pt x="208721" y="186892"/>
                  </a:cubicBezTo>
                  <a:cubicBezTo>
                    <a:pt x="211235" y="179322"/>
                    <a:pt x="215545" y="173555"/>
                    <a:pt x="222370" y="168869"/>
                  </a:cubicBezTo>
                  <a:cubicBezTo>
                    <a:pt x="230631" y="163101"/>
                    <a:pt x="239970" y="160578"/>
                    <a:pt x="249668" y="160578"/>
                  </a:cubicBezTo>
                  <a:cubicBezTo>
                    <a:pt x="255415" y="160218"/>
                    <a:pt x="261162" y="160218"/>
                    <a:pt x="267268" y="160578"/>
                  </a:cubicBezTo>
                  <a:cubicBezTo>
                    <a:pt x="274451" y="161659"/>
                    <a:pt x="280917" y="163101"/>
                    <a:pt x="287741" y="166345"/>
                  </a:cubicBezTo>
                  <a:cubicBezTo>
                    <a:pt x="291692" y="167787"/>
                    <a:pt x="294925" y="170311"/>
                    <a:pt x="298876" y="171752"/>
                  </a:cubicBezTo>
                  <a:cubicBezTo>
                    <a:pt x="298876" y="171752"/>
                    <a:pt x="298876" y="171752"/>
                    <a:pt x="299235" y="171752"/>
                  </a:cubicBezTo>
                  <a:cubicBezTo>
                    <a:pt x="300313" y="173194"/>
                    <a:pt x="301390" y="174276"/>
                    <a:pt x="303186" y="174276"/>
                  </a:cubicBezTo>
                  <a:cubicBezTo>
                    <a:pt x="309651" y="178601"/>
                    <a:pt x="315398" y="184008"/>
                    <a:pt x="320427" y="190136"/>
                  </a:cubicBezTo>
                  <a:cubicBezTo>
                    <a:pt x="322941" y="193380"/>
                    <a:pt x="326892" y="196264"/>
                    <a:pt x="330843" y="199148"/>
                  </a:cubicBezTo>
                  <a:cubicBezTo>
                    <a:pt x="332998" y="201311"/>
                    <a:pt x="336590" y="203113"/>
                    <a:pt x="339823" y="204194"/>
                  </a:cubicBezTo>
                  <a:cubicBezTo>
                    <a:pt x="352035" y="207078"/>
                    <a:pt x="366761" y="202752"/>
                    <a:pt x="372508" y="186171"/>
                  </a:cubicBezTo>
                  <a:cubicBezTo>
                    <a:pt x="373945" y="181845"/>
                    <a:pt x="373945" y="177159"/>
                    <a:pt x="373586" y="172834"/>
                  </a:cubicBezTo>
                  <a:cubicBezTo>
                    <a:pt x="373586" y="171752"/>
                    <a:pt x="373945" y="171392"/>
                    <a:pt x="373586" y="170671"/>
                  </a:cubicBezTo>
                  <a:cubicBezTo>
                    <a:pt x="373586" y="170311"/>
                    <a:pt x="373586" y="169950"/>
                    <a:pt x="373586" y="168869"/>
                  </a:cubicBezTo>
                  <a:cubicBezTo>
                    <a:pt x="371790" y="165625"/>
                    <a:pt x="370353" y="161659"/>
                    <a:pt x="368917" y="158055"/>
                  </a:cubicBezTo>
                  <a:cubicBezTo>
                    <a:pt x="364965" y="151566"/>
                    <a:pt x="360655" y="146159"/>
                    <a:pt x="355268" y="141473"/>
                  </a:cubicBezTo>
                  <a:cubicBezTo>
                    <a:pt x="349521" y="136427"/>
                    <a:pt x="343774" y="132462"/>
                    <a:pt x="337308" y="128136"/>
                  </a:cubicBezTo>
                  <a:cubicBezTo>
                    <a:pt x="321145" y="119125"/>
                    <a:pt x="302827" y="112636"/>
                    <a:pt x="283431" y="110474"/>
                  </a:cubicBezTo>
                  <a:cubicBezTo>
                    <a:pt x="276247" y="109392"/>
                    <a:pt x="269423" y="108311"/>
                    <a:pt x="262239" y="107950"/>
                  </a:cubicBezTo>
                  <a:lnTo>
                    <a:pt x="251104" y="107950"/>
                  </a:lnTo>
                  <a:cubicBezTo>
                    <a:pt x="250745" y="108311"/>
                    <a:pt x="249668" y="108311"/>
                    <a:pt x="249309" y="107950"/>
                  </a:cubicBezTo>
                  <a:close/>
                  <a:moveTo>
                    <a:pt x="132070" y="0"/>
                  </a:moveTo>
                  <a:lnTo>
                    <a:pt x="135308" y="0"/>
                  </a:lnTo>
                  <a:lnTo>
                    <a:pt x="136748" y="0"/>
                  </a:lnTo>
                  <a:lnTo>
                    <a:pt x="138547" y="0"/>
                  </a:lnTo>
                  <a:lnTo>
                    <a:pt x="141066" y="0"/>
                  </a:lnTo>
                  <a:lnTo>
                    <a:pt x="150783" y="0"/>
                  </a:lnTo>
                  <a:lnTo>
                    <a:pt x="153661" y="0"/>
                  </a:lnTo>
                  <a:lnTo>
                    <a:pt x="155101" y="0"/>
                  </a:lnTo>
                  <a:cubicBezTo>
                    <a:pt x="175253" y="2159"/>
                    <a:pt x="194686" y="7555"/>
                    <a:pt x="214118" y="16549"/>
                  </a:cubicBezTo>
                  <a:cubicBezTo>
                    <a:pt x="216277" y="18348"/>
                    <a:pt x="219156" y="19427"/>
                    <a:pt x="222755" y="18348"/>
                  </a:cubicBezTo>
                  <a:cubicBezTo>
                    <a:pt x="224554" y="18348"/>
                    <a:pt x="227073" y="17988"/>
                    <a:pt x="229592" y="17988"/>
                  </a:cubicBezTo>
                  <a:lnTo>
                    <a:pt x="229952" y="17988"/>
                  </a:lnTo>
                  <a:lnTo>
                    <a:pt x="230312" y="17988"/>
                  </a:lnTo>
                  <a:cubicBezTo>
                    <a:pt x="231032" y="16909"/>
                    <a:pt x="231752" y="16909"/>
                    <a:pt x="232471" y="16909"/>
                  </a:cubicBezTo>
                  <a:lnTo>
                    <a:pt x="233191" y="16909"/>
                  </a:lnTo>
                  <a:lnTo>
                    <a:pt x="235350" y="16909"/>
                  </a:lnTo>
                  <a:lnTo>
                    <a:pt x="235710" y="16909"/>
                  </a:lnTo>
                  <a:cubicBezTo>
                    <a:pt x="236790" y="16549"/>
                    <a:pt x="237509" y="16549"/>
                    <a:pt x="238589" y="16549"/>
                  </a:cubicBezTo>
                  <a:lnTo>
                    <a:pt x="238949" y="16549"/>
                  </a:lnTo>
                  <a:lnTo>
                    <a:pt x="240028" y="16549"/>
                  </a:lnTo>
                  <a:lnTo>
                    <a:pt x="242907" y="16549"/>
                  </a:lnTo>
                  <a:lnTo>
                    <a:pt x="243627" y="16549"/>
                  </a:lnTo>
                  <a:cubicBezTo>
                    <a:pt x="247945" y="15470"/>
                    <a:pt x="252264" y="15470"/>
                    <a:pt x="256582" y="15470"/>
                  </a:cubicBezTo>
                  <a:cubicBezTo>
                    <a:pt x="261260" y="15470"/>
                    <a:pt x="266658" y="15470"/>
                    <a:pt x="272056" y="15470"/>
                  </a:cubicBezTo>
                  <a:lnTo>
                    <a:pt x="277814" y="15470"/>
                  </a:lnTo>
                  <a:cubicBezTo>
                    <a:pt x="277814" y="15470"/>
                    <a:pt x="277814" y="15470"/>
                    <a:pt x="278174" y="16549"/>
                  </a:cubicBezTo>
                  <a:lnTo>
                    <a:pt x="279253" y="16549"/>
                  </a:lnTo>
                  <a:cubicBezTo>
                    <a:pt x="279973" y="16549"/>
                    <a:pt x="281053" y="16549"/>
                    <a:pt x="282492" y="16549"/>
                  </a:cubicBezTo>
                  <a:lnTo>
                    <a:pt x="283212" y="16549"/>
                  </a:lnTo>
                  <a:lnTo>
                    <a:pt x="283932" y="16549"/>
                  </a:lnTo>
                  <a:lnTo>
                    <a:pt x="286451" y="16549"/>
                  </a:lnTo>
                  <a:lnTo>
                    <a:pt x="287530" y="16549"/>
                  </a:lnTo>
                  <a:lnTo>
                    <a:pt x="287890" y="16549"/>
                  </a:lnTo>
                  <a:cubicBezTo>
                    <a:pt x="288250" y="16549"/>
                    <a:pt x="289330" y="16549"/>
                    <a:pt x="290409" y="16909"/>
                  </a:cubicBezTo>
                  <a:lnTo>
                    <a:pt x="290769" y="16909"/>
                  </a:lnTo>
                  <a:lnTo>
                    <a:pt x="293288" y="16909"/>
                  </a:lnTo>
                  <a:lnTo>
                    <a:pt x="293648" y="16909"/>
                  </a:lnTo>
                  <a:cubicBezTo>
                    <a:pt x="294008" y="16909"/>
                    <a:pt x="295087" y="16909"/>
                    <a:pt x="296167" y="17988"/>
                  </a:cubicBezTo>
                  <a:lnTo>
                    <a:pt x="296527" y="17988"/>
                  </a:lnTo>
                  <a:lnTo>
                    <a:pt x="297966" y="17988"/>
                  </a:lnTo>
                  <a:lnTo>
                    <a:pt x="298326" y="17988"/>
                  </a:lnTo>
                  <a:lnTo>
                    <a:pt x="299046" y="17988"/>
                  </a:lnTo>
                  <a:cubicBezTo>
                    <a:pt x="299406" y="17988"/>
                    <a:pt x="300485" y="17988"/>
                    <a:pt x="300485" y="18348"/>
                  </a:cubicBezTo>
                  <a:lnTo>
                    <a:pt x="300845" y="18348"/>
                  </a:lnTo>
                  <a:lnTo>
                    <a:pt x="301565" y="18348"/>
                  </a:lnTo>
                  <a:lnTo>
                    <a:pt x="303004" y="18348"/>
                  </a:lnTo>
                  <a:cubicBezTo>
                    <a:pt x="305883" y="19068"/>
                    <a:pt x="307683" y="19068"/>
                    <a:pt x="310202" y="19787"/>
                  </a:cubicBezTo>
                  <a:lnTo>
                    <a:pt x="310561" y="19787"/>
                  </a:lnTo>
                  <a:cubicBezTo>
                    <a:pt x="310921" y="19787"/>
                    <a:pt x="311641" y="19787"/>
                    <a:pt x="312001" y="20507"/>
                  </a:cubicBezTo>
                  <a:lnTo>
                    <a:pt x="312361" y="20507"/>
                  </a:lnTo>
                  <a:cubicBezTo>
                    <a:pt x="313440" y="20507"/>
                    <a:pt x="313440" y="20507"/>
                    <a:pt x="313800" y="20507"/>
                  </a:cubicBezTo>
                  <a:cubicBezTo>
                    <a:pt x="314520" y="20507"/>
                    <a:pt x="314880" y="20507"/>
                    <a:pt x="315240" y="21226"/>
                  </a:cubicBezTo>
                  <a:lnTo>
                    <a:pt x="315959" y="21226"/>
                  </a:lnTo>
                  <a:cubicBezTo>
                    <a:pt x="322077" y="21946"/>
                    <a:pt x="328555" y="23744"/>
                    <a:pt x="334672" y="25184"/>
                  </a:cubicBezTo>
                  <a:cubicBezTo>
                    <a:pt x="360222" y="33458"/>
                    <a:pt x="383973" y="44611"/>
                    <a:pt x="406285" y="60080"/>
                  </a:cubicBezTo>
                  <a:cubicBezTo>
                    <a:pt x="406285" y="60800"/>
                    <a:pt x="406645" y="60800"/>
                    <a:pt x="407005" y="61519"/>
                  </a:cubicBezTo>
                  <a:cubicBezTo>
                    <a:pt x="410603" y="64397"/>
                    <a:pt x="413842" y="66196"/>
                    <a:pt x="417081" y="69074"/>
                  </a:cubicBezTo>
                  <a:cubicBezTo>
                    <a:pt x="423198" y="74111"/>
                    <a:pt x="428237" y="78428"/>
                    <a:pt x="433634" y="83825"/>
                  </a:cubicBezTo>
                  <a:cubicBezTo>
                    <a:pt x="434714" y="83825"/>
                    <a:pt x="435074" y="84184"/>
                    <a:pt x="435074" y="84184"/>
                  </a:cubicBezTo>
                  <a:cubicBezTo>
                    <a:pt x="436513" y="85623"/>
                    <a:pt x="437953" y="87422"/>
                    <a:pt x="439392" y="88861"/>
                  </a:cubicBezTo>
                  <a:cubicBezTo>
                    <a:pt x="440832" y="90300"/>
                    <a:pt x="442271" y="91739"/>
                    <a:pt x="443351" y="92459"/>
                  </a:cubicBezTo>
                  <a:cubicBezTo>
                    <a:pt x="443711" y="93178"/>
                    <a:pt x="444790" y="93178"/>
                    <a:pt x="444790" y="93898"/>
                  </a:cubicBezTo>
                  <a:cubicBezTo>
                    <a:pt x="449468" y="98935"/>
                    <a:pt x="453427" y="103971"/>
                    <a:pt x="457745" y="109727"/>
                  </a:cubicBezTo>
                  <a:cubicBezTo>
                    <a:pt x="460624" y="112246"/>
                    <a:pt x="463143" y="115843"/>
                    <a:pt x="465662" y="118721"/>
                  </a:cubicBezTo>
                  <a:cubicBezTo>
                    <a:pt x="474299" y="131313"/>
                    <a:pt x="481856" y="143905"/>
                    <a:pt x="488693" y="156496"/>
                  </a:cubicBezTo>
                  <a:cubicBezTo>
                    <a:pt x="490133" y="159374"/>
                    <a:pt x="491212" y="162252"/>
                    <a:pt x="492652" y="165850"/>
                  </a:cubicBezTo>
                  <a:cubicBezTo>
                    <a:pt x="494091" y="169448"/>
                    <a:pt x="495891" y="173405"/>
                    <a:pt x="497330" y="176643"/>
                  </a:cubicBezTo>
                  <a:cubicBezTo>
                    <a:pt x="499849" y="183119"/>
                    <a:pt x="502368" y="189954"/>
                    <a:pt x="504167" y="195710"/>
                  </a:cubicBezTo>
                  <a:cubicBezTo>
                    <a:pt x="505607" y="201466"/>
                    <a:pt x="507046" y="206863"/>
                    <a:pt x="508486" y="211540"/>
                  </a:cubicBezTo>
                  <a:cubicBezTo>
                    <a:pt x="508846" y="214778"/>
                    <a:pt x="509925" y="218375"/>
                    <a:pt x="510285" y="220174"/>
                  </a:cubicBezTo>
                  <a:cubicBezTo>
                    <a:pt x="511005" y="221613"/>
                    <a:pt x="509925" y="222692"/>
                    <a:pt x="511005" y="223052"/>
                  </a:cubicBezTo>
                  <a:cubicBezTo>
                    <a:pt x="511005" y="223772"/>
                    <a:pt x="510285" y="224131"/>
                    <a:pt x="511005" y="224491"/>
                  </a:cubicBezTo>
                  <a:cubicBezTo>
                    <a:pt x="511365" y="225211"/>
                    <a:pt x="511005" y="226650"/>
                    <a:pt x="511365" y="226650"/>
                  </a:cubicBezTo>
                  <a:lnTo>
                    <a:pt x="511365" y="227009"/>
                  </a:lnTo>
                  <a:cubicBezTo>
                    <a:pt x="512444" y="231686"/>
                    <a:pt x="512804" y="236004"/>
                    <a:pt x="513164" y="241040"/>
                  </a:cubicBezTo>
                  <a:cubicBezTo>
                    <a:pt x="513884" y="247156"/>
                    <a:pt x="514244" y="253992"/>
                    <a:pt x="513884" y="260467"/>
                  </a:cubicBezTo>
                  <a:lnTo>
                    <a:pt x="513884" y="261187"/>
                  </a:lnTo>
                  <a:cubicBezTo>
                    <a:pt x="513884" y="266223"/>
                    <a:pt x="513884" y="271980"/>
                    <a:pt x="513164" y="275577"/>
                  </a:cubicBezTo>
                  <a:cubicBezTo>
                    <a:pt x="512804" y="276657"/>
                    <a:pt x="513164" y="278096"/>
                    <a:pt x="513164" y="278815"/>
                  </a:cubicBezTo>
                  <a:lnTo>
                    <a:pt x="512804" y="278815"/>
                  </a:lnTo>
                  <a:cubicBezTo>
                    <a:pt x="512444" y="280614"/>
                    <a:pt x="513164" y="281693"/>
                    <a:pt x="512804" y="282053"/>
                  </a:cubicBezTo>
                  <a:cubicBezTo>
                    <a:pt x="511725" y="283852"/>
                    <a:pt x="511725" y="285291"/>
                    <a:pt x="511725" y="286730"/>
                  </a:cubicBezTo>
                  <a:lnTo>
                    <a:pt x="511725" y="287449"/>
                  </a:lnTo>
                  <a:cubicBezTo>
                    <a:pt x="511365" y="288169"/>
                    <a:pt x="511725" y="288888"/>
                    <a:pt x="511725" y="289608"/>
                  </a:cubicBezTo>
                  <a:cubicBezTo>
                    <a:pt x="511005" y="289608"/>
                    <a:pt x="511725" y="290687"/>
                    <a:pt x="511365" y="291047"/>
                  </a:cubicBezTo>
                  <a:cubicBezTo>
                    <a:pt x="511005" y="291766"/>
                    <a:pt x="511365" y="292486"/>
                    <a:pt x="511005" y="293206"/>
                  </a:cubicBezTo>
                  <a:cubicBezTo>
                    <a:pt x="510285" y="295364"/>
                    <a:pt x="509925" y="298602"/>
                    <a:pt x="509565" y="300761"/>
                  </a:cubicBezTo>
                  <a:cubicBezTo>
                    <a:pt x="508846" y="301480"/>
                    <a:pt x="508846" y="301840"/>
                    <a:pt x="509565" y="302919"/>
                  </a:cubicBezTo>
                  <a:cubicBezTo>
                    <a:pt x="509925" y="303279"/>
                    <a:pt x="509925" y="304358"/>
                    <a:pt x="510285" y="305797"/>
                  </a:cubicBezTo>
                  <a:cubicBezTo>
                    <a:pt x="511005" y="305797"/>
                    <a:pt x="511365" y="306157"/>
                    <a:pt x="511725" y="306517"/>
                  </a:cubicBezTo>
                  <a:cubicBezTo>
                    <a:pt x="521081" y="323066"/>
                    <a:pt x="526479" y="341773"/>
                    <a:pt x="527918" y="360841"/>
                  </a:cubicBezTo>
                  <a:lnTo>
                    <a:pt x="527918" y="361560"/>
                  </a:lnTo>
                  <a:cubicBezTo>
                    <a:pt x="527918" y="362280"/>
                    <a:pt x="527918" y="362999"/>
                    <a:pt x="527918" y="364078"/>
                  </a:cubicBezTo>
                  <a:lnTo>
                    <a:pt x="527918" y="365158"/>
                  </a:lnTo>
                  <a:cubicBezTo>
                    <a:pt x="527918" y="366597"/>
                    <a:pt x="527918" y="366957"/>
                    <a:pt x="528278" y="367316"/>
                  </a:cubicBezTo>
                  <a:lnTo>
                    <a:pt x="528278" y="374512"/>
                  </a:lnTo>
                  <a:cubicBezTo>
                    <a:pt x="527918" y="375591"/>
                    <a:pt x="527918" y="376670"/>
                    <a:pt x="527918" y="377749"/>
                  </a:cubicBezTo>
                  <a:cubicBezTo>
                    <a:pt x="527918" y="378469"/>
                    <a:pt x="527918" y="379188"/>
                    <a:pt x="528278" y="379908"/>
                  </a:cubicBezTo>
                  <a:lnTo>
                    <a:pt x="528278" y="380987"/>
                  </a:lnTo>
                  <a:cubicBezTo>
                    <a:pt x="527918" y="381347"/>
                    <a:pt x="527918" y="382786"/>
                    <a:pt x="527918" y="382786"/>
                  </a:cubicBezTo>
                  <a:cubicBezTo>
                    <a:pt x="527918" y="394298"/>
                    <a:pt x="525399" y="405451"/>
                    <a:pt x="522520" y="416604"/>
                  </a:cubicBezTo>
                  <a:cubicBezTo>
                    <a:pt x="519642" y="426317"/>
                    <a:pt x="515683" y="436031"/>
                    <a:pt x="511005" y="445744"/>
                  </a:cubicBezTo>
                  <a:cubicBezTo>
                    <a:pt x="505607" y="455818"/>
                    <a:pt x="498410" y="466251"/>
                    <a:pt x="490493" y="475604"/>
                  </a:cubicBezTo>
                  <a:cubicBezTo>
                    <a:pt x="486894" y="479922"/>
                    <a:pt x="482576" y="484598"/>
                    <a:pt x="478257" y="489635"/>
                  </a:cubicBezTo>
                  <a:cubicBezTo>
                    <a:pt x="469261" y="496830"/>
                    <a:pt x="459904" y="504385"/>
                    <a:pt x="449468" y="510141"/>
                  </a:cubicBezTo>
                  <a:cubicBezTo>
                    <a:pt x="441911" y="514818"/>
                    <a:pt x="433634" y="518416"/>
                    <a:pt x="425358" y="520575"/>
                  </a:cubicBezTo>
                  <a:cubicBezTo>
                    <a:pt x="418520" y="522733"/>
                    <a:pt x="412403" y="525251"/>
                    <a:pt x="404845" y="525611"/>
                  </a:cubicBezTo>
                  <a:cubicBezTo>
                    <a:pt x="400887" y="526331"/>
                    <a:pt x="397288" y="526331"/>
                    <a:pt x="393690" y="526331"/>
                  </a:cubicBezTo>
                  <a:lnTo>
                    <a:pt x="393690" y="526690"/>
                  </a:lnTo>
                  <a:lnTo>
                    <a:pt x="392250" y="526690"/>
                  </a:lnTo>
                  <a:lnTo>
                    <a:pt x="389731" y="526690"/>
                  </a:lnTo>
                  <a:lnTo>
                    <a:pt x="387932" y="526690"/>
                  </a:lnTo>
                  <a:lnTo>
                    <a:pt x="381454" y="526690"/>
                  </a:lnTo>
                  <a:lnTo>
                    <a:pt x="378935" y="526690"/>
                  </a:lnTo>
                  <a:lnTo>
                    <a:pt x="376776" y="526690"/>
                  </a:lnTo>
                  <a:lnTo>
                    <a:pt x="374617" y="526690"/>
                  </a:lnTo>
                  <a:lnTo>
                    <a:pt x="374617" y="526331"/>
                  </a:lnTo>
                  <a:cubicBezTo>
                    <a:pt x="351586" y="524172"/>
                    <a:pt x="329994" y="517696"/>
                    <a:pt x="309482" y="506544"/>
                  </a:cubicBezTo>
                  <a:lnTo>
                    <a:pt x="308762" y="505824"/>
                  </a:lnTo>
                  <a:cubicBezTo>
                    <a:pt x="303004" y="506544"/>
                    <a:pt x="297606" y="507263"/>
                    <a:pt x="292208" y="507263"/>
                  </a:cubicBezTo>
                  <a:cubicBezTo>
                    <a:pt x="279613" y="509422"/>
                    <a:pt x="267018" y="509422"/>
                    <a:pt x="254423" y="509422"/>
                  </a:cubicBezTo>
                  <a:cubicBezTo>
                    <a:pt x="254063" y="509422"/>
                    <a:pt x="253703" y="509422"/>
                    <a:pt x="252983" y="509422"/>
                  </a:cubicBezTo>
                  <a:lnTo>
                    <a:pt x="252624" y="509422"/>
                  </a:lnTo>
                  <a:cubicBezTo>
                    <a:pt x="250105" y="509422"/>
                    <a:pt x="248305" y="509422"/>
                    <a:pt x="245426" y="508702"/>
                  </a:cubicBezTo>
                  <a:cubicBezTo>
                    <a:pt x="243987" y="508702"/>
                    <a:pt x="242907" y="508702"/>
                    <a:pt x="241108" y="508702"/>
                  </a:cubicBezTo>
                  <a:lnTo>
                    <a:pt x="240388" y="508702"/>
                  </a:lnTo>
                  <a:cubicBezTo>
                    <a:pt x="240028" y="508702"/>
                    <a:pt x="240028" y="508702"/>
                    <a:pt x="240028" y="507983"/>
                  </a:cubicBezTo>
                  <a:cubicBezTo>
                    <a:pt x="238949" y="508702"/>
                    <a:pt x="238229" y="508702"/>
                    <a:pt x="237150" y="507983"/>
                  </a:cubicBezTo>
                  <a:lnTo>
                    <a:pt x="236790" y="507983"/>
                  </a:lnTo>
                  <a:lnTo>
                    <a:pt x="235710" y="507983"/>
                  </a:lnTo>
                  <a:cubicBezTo>
                    <a:pt x="235350" y="507983"/>
                    <a:pt x="234271" y="507983"/>
                    <a:pt x="233191" y="507983"/>
                  </a:cubicBezTo>
                  <a:lnTo>
                    <a:pt x="232831" y="507983"/>
                  </a:lnTo>
                  <a:cubicBezTo>
                    <a:pt x="231752" y="507983"/>
                    <a:pt x="231032" y="507983"/>
                    <a:pt x="230312" y="507263"/>
                  </a:cubicBezTo>
                  <a:lnTo>
                    <a:pt x="229952" y="507263"/>
                  </a:lnTo>
                  <a:cubicBezTo>
                    <a:pt x="228873" y="507263"/>
                    <a:pt x="228513" y="507263"/>
                    <a:pt x="227433" y="507263"/>
                  </a:cubicBezTo>
                  <a:lnTo>
                    <a:pt x="227073" y="507263"/>
                  </a:lnTo>
                  <a:lnTo>
                    <a:pt x="225634" y="507263"/>
                  </a:lnTo>
                  <a:lnTo>
                    <a:pt x="225274" y="507263"/>
                  </a:lnTo>
                  <a:cubicBezTo>
                    <a:pt x="224194" y="507263"/>
                    <a:pt x="223835" y="507263"/>
                    <a:pt x="222755" y="506544"/>
                  </a:cubicBezTo>
                  <a:lnTo>
                    <a:pt x="220596" y="506544"/>
                  </a:lnTo>
                  <a:cubicBezTo>
                    <a:pt x="219876" y="506544"/>
                    <a:pt x="219156" y="506544"/>
                    <a:pt x="218797" y="505824"/>
                  </a:cubicBezTo>
                  <a:cubicBezTo>
                    <a:pt x="217357" y="505824"/>
                    <a:pt x="215918" y="505824"/>
                    <a:pt x="214478" y="505465"/>
                  </a:cubicBezTo>
                  <a:lnTo>
                    <a:pt x="213399" y="505465"/>
                  </a:lnTo>
                  <a:lnTo>
                    <a:pt x="213039" y="505465"/>
                  </a:lnTo>
                  <a:cubicBezTo>
                    <a:pt x="212679" y="505465"/>
                    <a:pt x="211959" y="505465"/>
                    <a:pt x="211239" y="504385"/>
                  </a:cubicBezTo>
                  <a:cubicBezTo>
                    <a:pt x="209800" y="504385"/>
                    <a:pt x="209080" y="504385"/>
                    <a:pt x="207641" y="504026"/>
                  </a:cubicBezTo>
                  <a:cubicBezTo>
                    <a:pt x="206201" y="504026"/>
                    <a:pt x="205841" y="504026"/>
                    <a:pt x="204762" y="502946"/>
                  </a:cubicBezTo>
                  <a:cubicBezTo>
                    <a:pt x="204402" y="502946"/>
                    <a:pt x="204402" y="502946"/>
                    <a:pt x="203322" y="502586"/>
                  </a:cubicBezTo>
                  <a:cubicBezTo>
                    <a:pt x="201523" y="502586"/>
                    <a:pt x="199004" y="501507"/>
                    <a:pt x="196485" y="501147"/>
                  </a:cubicBezTo>
                  <a:cubicBezTo>
                    <a:pt x="190727" y="499708"/>
                    <a:pt x="184610" y="498269"/>
                    <a:pt x="178852" y="495751"/>
                  </a:cubicBezTo>
                  <a:cubicBezTo>
                    <a:pt x="169495" y="492513"/>
                    <a:pt x="160499" y="489635"/>
                    <a:pt x="152222" y="484598"/>
                  </a:cubicBezTo>
                  <a:cubicBezTo>
                    <a:pt x="151862" y="484598"/>
                    <a:pt x="151142" y="484598"/>
                    <a:pt x="150783" y="483879"/>
                  </a:cubicBezTo>
                  <a:cubicBezTo>
                    <a:pt x="149343" y="483159"/>
                    <a:pt x="147904" y="482800"/>
                    <a:pt x="146464" y="481720"/>
                  </a:cubicBezTo>
                  <a:cubicBezTo>
                    <a:pt x="143945" y="481001"/>
                    <a:pt x="142506" y="479922"/>
                    <a:pt x="139987" y="478482"/>
                  </a:cubicBezTo>
                  <a:cubicBezTo>
                    <a:pt x="134229" y="475245"/>
                    <a:pt x="128471" y="471647"/>
                    <a:pt x="123073" y="467690"/>
                  </a:cubicBezTo>
                  <a:cubicBezTo>
                    <a:pt x="110118" y="458696"/>
                    <a:pt x="98602" y="449342"/>
                    <a:pt x="88166" y="438909"/>
                  </a:cubicBezTo>
                  <a:cubicBezTo>
                    <a:pt x="87447" y="437829"/>
                    <a:pt x="87087" y="437470"/>
                    <a:pt x="86727" y="437470"/>
                  </a:cubicBezTo>
                  <a:cubicBezTo>
                    <a:pt x="86007" y="436031"/>
                    <a:pt x="84568" y="434951"/>
                    <a:pt x="83488" y="433872"/>
                  </a:cubicBezTo>
                  <a:cubicBezTo>
                    <a:pt x="83128" y="433512"/>
                    <a:pt x="82049" y="432433"/>
                    <a:pt x="81689" y="430994"/>
                  </a:cubicBezTo>
                  <a:cubicBezTo>
                    <a:pt x="81329" y="430994"/>
                    <a:pt x="80249" y="430634"/>
                    <a:pt x="79890" y="429555"/>
                  </a:cubicBezTo>
                  <a:cubicBezTo>
                    <a:pt x="79890" y="429555"/>
                    <a:pt x="79170" y="428835"/>
                    <a:pt x="78450" y="427756"/>
                  </a:cubicBezTo>
                  <a:cubicBezTo>
                    <a:pt x="73412" y="423079"/>
                    <a:pt x="68734" y="416604"/>
                    <a:pt x="64775" y="410847"/>
                  </a:cubicBezTo>
                  <a:cubicBezTo>
                    <a:pt x="57938" y="401853"/>
                    <a:pt x="52180" y="392859"/>
                    <a:pt x="47142" y="383506"/>
                  </a:cubicBezTo>
                  <a:cubicBezTo>
                    <a:pt x="47142" y="383506"/>
                    <a:pt x="47142" y="382786"/>
                    <a:pt x="46422" y="382426"/>
                  </a:cubicBezTo>
                  <a:cubicBezTo>
                    <a:pt x="42464" y="376310"/>
                    <a:pt x="39585" y="369835"/>
                    <a:pt x="37426" y="364078"/>
                  </a:cubicBezTo>
                  <a:cubicBezTo>
                    <a:pt x="28789" y="344292"/>
                    <a:pt x="22671" y="324145"/>
                    <a:pt x="19073" y="302919"/>
                  </a:cubicBezTo>
                  <a:cubicBezTo>
                    <a:pt x="19073" y="302919"/>
                    <a:pt x="19073" y="301840"/>
                    <a:pt x="18353" y="301480"/>
                  </a:cubicBezTo>
                  <a:cubicBezTo>
                    <a:pt x="17993" y="300401"/>
                    <a:pt x="17993" y="300041"/>
                    <a:pt x="18353" y="300041"/>
                  </a:cubicBezTo>
                  <a:lnTo>
                    <a:pt x="17993" y="299321"/>
                  </a:lnTo>
                  <a:lnTo>
                    <a:pt x="17993" y="297163"/>
                  </a:lnTo>
                  <a:cubicBezTo>
                    <a:pt x="17993" y="296443"/>
                    <a:pt x="17993" y="295364"/>
                    <a:pt x="17993" y="294645"/>
                  </a:cubicBezTo>
                  <a:lnTo>
                    <a:pt x="17993" y="293565"/>
                  </a:lnTo>
                  <a:cubicBezTo>
                    <a:pt x="17633" y="293565"/>
                    <a:pt x="17633" y="293206"/>
                    <a:pt x="17633" y="292126"/>
                  </a:cubicBezTo>
                  <a:cubicBezTo>
                    <a:pt x="16554" y="286730"/>
                    <a:pt x="16194" y="281693"/>
                    <a:pt x="16194" y="276657"/>
                  </a:cubicBezTo>
                  <a:cubicBezTo>
                    <a:pt x="15114" y="265144"/>
                    <a:pt x="15114" y="253632"/>
                    <a:pt x="16194" y="242119"/>
                  </a:cubicBezTo>
                  <a:lnTo>
                    <a:pt x="16554" y="241040"/>
                  </a:lnTo>
                  <a:cubicBezTo>
                    <a:pt x="16554" y="235644"/>
                    <a:pt x="17633" y="231327"/>
                    <a:pt x="17993" y="226650"/>
                  </a:cubicBezTo>
                  <a:cubicBezTo>
                    <a:pt x="17993" y="224491"/>
                    <a:pt x="18353" y="223052"/>
                    <a:pt x="17993" y="221613"/>
                  </a:cubicBezTo>
                  <a:cubicBezTo>
                    <a:pt x="14035" y="214778"/>
                    <a:pt x="11156" y="208302"/>
                    <a:pt x="8997" y="200387"/>
                  </a:cubicBezTo>
                  <a:cubicBezTo>
                    <a:pt x="3959" y="187436"/>
                    <a:pt x="1440" y="174484"/>
                    <a:pt x="1080" y="160454"/>
                  </a:cubicBezTo>
                  <a:lnTo>
                    <a:pt x="0" y="160454"/>
                  </a:lnTo>
                  <a:lnTo>
                    <a:pt x="0" y="159015"/>
                  </a:lnTo>
                  <a:lnTo>
                    <a:pt x="0" y="156137"/>
                  </a:lnTo>
                  <a:lnTo>
                    <a:pt x="0" y="146063"/>
                  </a:lnTo>
                  <a:lnTo>
                    <a:pt x="0" y="143545"/>
                  </a:lnTo>
                  <a:lnTo>
                    <a:pt x="0" y="141027"/>
                  </a:lnTo>
                  <a:cubicBezTo>
                    <a:pt x="0" y="129874"/>
                    <a:pt x="2879" y="118362"/>
                    <a:pt x="5758" y="107209"/>
                  </a:cubicBezTo>
                  <a:cubicBezTo>
                    <a:pt x="8997" y="98215"/>
                    <a:pt x="12595" y="88861"/>
                    <a:pt x="17633" y="79867"/>
                  </a:cubicBezTo>
                  <a:cubicBezTo>
                    <a:pt x="22312" y="70154"/>
                    <a:pt x="28789" y="60800"/>
                    <a:pt x="35267" y="52166"/>
                  </a:cubicBezTo>
                  <a:cubicBezTo>
                    <a:pt x="39225" y="48568"/>
                    <a:pt x="42464" y="44611"/>
                    <a:pt x="46422" y="41013"/>
                  </a:cubicBezTo>
                  <a:cubicBezTo>
                    <a:pt x="55779" y="32019"/>
                    <a:pt x="65855" y="24464"/>
                    <a:pt x="77011" y="17988"/>
                  </a:cubicBezTo>
                  <a:cubicBezTo>
                    <a:pt x="90326" y="9714"/>
                    <a:pt x="105440" y="5037"/>
                    <a:pt x="120914" y="2159"/>
                  </a:cubicBezTo>
                  <a:cubicBezTo>
                    <a:pt x="124872" y="720"/>
                    <a:pt x="128471" y="0"/>
                    <a:pt x="132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4" name="Freeform 12">
              <a:extLst>
                <a:ext uri="{FF2B5EF4-FFF2-40B4-BE49-F238E27FC236}">
                  <a16:creationId xmlns:a16="http://schemas.microsoft.com/office/drawing/2014/main" id="{886A3B84-484B-B24A-B0DB-D5D287E4F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2721" y="2136841"/>
              <a:ext cx="1032960" cy="1032960"/>
            </a:xfrm>
            <a:custGeom>
              <a:avLst/>
              <a:gdLst>
                <a:gd name="T0" fmla="*/ 2373 w 2374"/>
                <a:gd name="T1" fmla="*/ 1185 h 2373"/>
                <a:gd name="T2" fmla="*/ 2373 w 2374"/>
                <a:gd name="T3" fmla="*/ 1185 h 2373"/>
                <a:gd name="T4" fmla="*/ 1187 w 2374"/>
                <a:gd name="T5" fmla="*/ 2372 h 2373"/>
                <a:gd name="T6" fmla="*/ 1187 w 2374"/>
                <a:gd name="T7" fmla="*/ 2372 h 2373"/>
                <a:gd name="T8" fmla="*/ 0 w 2374"/>
                <a:gd name="T9" fmla="*/ 1185 h 2373"/>
                <a:gd name="T10" fmla="*/ 0 w 2374"/>
                <a:gd name="T11" fmla="*/ 1185 h 2373"/>
                <a:gd name="T12" fmla="*/ 1187 w 2374"/>
                <a:gd name="T13" fmla="*/ 0 h 2373"/>
                <a:gd name="T14" fmla="*/ 1187 w 2374"/>
                <a:gd name="T15" fmla="*/ 0 h 2373"/>
                <a:gd name="T16" fmla="*/ 2373 w 2374"/>
                <a:gd name="T17" fmla="*/ 1185 h 2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4" h="2373">
                  <a:moveTo>
                    <a:pt x="2373" y="1185"/>
                  </a:moveTo>
                  <a:lnTo>
                    <a:pt x="2373" y="1185"/>
                  </a:lnTo>
                  <a:cubicBezTo>
                    <a:pt x="2373" y="1841"/>
                    <a:pt x="1842" y="2372"/>
                    <a:pt x="1187" y="2372"/>
                  </a:cubicBezTo>
                  <a:lnTo>
                    <a:pt x="1187" y="2372"/>
                  </a:lnTo>
                  <a:cubicBezTo>
                    <a:pt x="531" y="2372"/>
                    <a:pt x="0" y="1841"/>
                    <a:pt x="0" y="1185"/>
                  </a:cubicBezTo>
                  <a:lnTo>
                    <a:pt x="0" y="1185"/>
                  </a:lnTo>
                  <a:cubicBezTo>
                    <a:pt x="0" y="530"/>
                    <a:pt x="531" y="0"/>
                    <a:pt x="1187" y="0"/>
                  </a:cubicBezTo>
                  <a:lnTo>
                    <a:pt x="1187" y="0"/>
                  </a:lnTo>
                  <a:cubicBezTo>
                    <a:pt x="1842" y="0"/>
                    <a:pt x="2373" y="530"/>
                    <a:pt x="2373" y="118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0541DA1-35C0-E148-BE36-BD1EDB0FD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5042" y="2474761"/>
              <a:ext cx="570164" cy="358605"/>
            </a:xfrm>
            <a:custGeom>
              <a:avLst/>
              <a:gdLst>
                <a:gd name="connsiteX0" fmla="*/ 58206 w 471425"/>
                <a:gd name="connsiteY0" fmla="*/ 163436 h 296503"/>
                <a:gd name="connsiteX1" fmla="*/ 58206 w 471425"/>
                <a:gd name="connsiteY1" fmla="*/ 241194 h 296503"/>
                <a:gd name="connsiteX2" fmla="*/ 112820 w 471425"/>
                <a:gd name="connsiteY2" fmla="*/ 241194 h 296503"/>
                <a:gd name="connsiteX3" fmla="*/ 153421 w 471425"/>
                <a:gd name="connsiteY3" fmla="*/ 239754 h 296503"/>
                <a:gd name="connsiteX4" fmla="*/ 173901 w 471425"/>
                <a:gd name="connsiteY4" fmla="*/ 228235 h 296503"/>
                <a:gd name="connsiteX5" fmla="*/ 182165 w 471425"/>
                <a:gd name="connsiteY5" fmla="*/ 203755 h 296503"/>
                <a:gd name="connsiteX6" fmla="*/ 176057 w 471425"/>
                <a:gd name="connsiteY6" fmla="*/ 181076 h 296503"/>
                <a:gd name="connsiteX7" fmla="*/ 157733 w 471425"/>
                <a:gd name="connsiteY7" fmla="*/ 168116 h 296503"/>
                <a:gd name="connsiteX8" fmla="*/ 105634 w 471425"/>
                <a:gd name="connsiteY8" fmla="*/ 163436 h 296503"/>
                <a:gd name="connsiteX9" fmla="*/ 374578 w 471425"/>
                <a:gd name="connsiteY9" fmla="*/ 119107 h 296503"/>
                <a:gd name="connsiteX10" fmla="*/ 344632 w 471425"/>
                <a:gd name="connsiteY10" fmla="*/ 132808 h 296503"/>
                <a:gd name="connsiteX11" fmla="*/ 332725 w 471425"/>
                <a:gd name="connsiteY11" fmla="*/ 168504 h 296503"/>
                <a:gd name="connsiteX12" fmla="*/ 416069 w 471425"/>
                <a:gd name="connsiteY12" fmla="*/ 168504 h 296503"/>
                <a:gd name="connsiteX13" fmla="*/ 403442 w 471425"/>
                <a:gd name="connsiteY13" fmla="*/ 131726 h 296503"/>
                <a:gd name="connsiteX14" fmla="*/ 374578 w 471425"/>
                <a:gd name="connsiteY14" fmla="*/ 119107 h 296503"/>
                <a:gd name="connsiteX15" fmla="*/ 371691 w 471425"/>
                <a:gd name="connsiteY15" fmla="*/ 76200 h 296503"/>
                <a:gd name="connsiteX16" fmla="*/ 446016 w 471425"/>
                <a:gd name="connsiteY16" fmla="*/ 107569 h 296503"/>
                <a:gd name="connsiteX17" fmla="*/ 471271 w 471425"/>
                <a:gd name="connsiteY17" fmla="*/ 202757 h 296503"/>
                <a:gd name="connsiteX18" fmla="*/ 332004 w 471425"/>
                <a:gd name="connsiteY18" fmla="*/ 202757 h 296503"/>
                <a:gd name="connsiteX19" fmla="*/ 346075 w 471425"/>
                <a:gd name="connsiteY19" fmla="*/ 241337 h 296503"/>
                <a:gd name="connsiteX20" fmla="*/ 377464 w 471425"/>
                <a:gd name="connsiteY20" fmla="*/ 255399 h 296503"/>
                <a:gd name="connsiteX21" fmla="*/ 399112 w 471425"/>
                <a:gd name="connsiteY21" fmla="*/ 247827 h 296503"/>
                <a:gd name="connsiteX22" fmla="*/ 413183 w 471425"/>
                <a:gd name="connsiteY22" fmla="*/ 225112 h 296503"/>
                <a:gd name="connsiteX23" fmla="*/ 468746 w 471425"/>
                <a:gd name="connsiteY23" fmla="*/ 234126 h 296503"/>
                <a:gd name="connsiteX24" fmla="*/ 434470 w 471425"/>
                <a:gd name="connsiteY24" fmla="*/ 280638 h 296503"/>
                <a:gd name="connsiteX25" fmla="*/ 376743 w 471425"/>
                <a:gd name="connsiteY25" fmla="*/ 296503 h 296503"/>
                <a:gd name="connsiteX26" fmla="*/ 295563 w 471425"/>
                <a:gd name="connsiteY26" fmla="*/ 260807 h 296503"/>
                <a:gd name="connsiteX27" fmla="*/ 274637 w 471425"/>
                <a:gd name="connsiteY27" fmla="*/ 188334 h 296503"/>
                <a:gd name="connsiteX28" fmla="*/ 301696 w 471425"/>
                <a:gd name="connsiteY28" fmla="*/ 106487 h 296503"/>
                <a:gd name="connsiteX29" fmla="*/ 371691 w 471425"/>
                <a:gd name="connsiteY29" fmla="*/ 76200 h 296503"/>
                <a:gd name="connsiteX30" fmla="*/ 58206 w 471425"/>
                <a:gd name="connsiteY30" fmla="*/ 48239 h 296503"/>
                <a:gd name="connsiteX31" fmla="*/ 58206 w 471425"/>
                <a:gd name="connsiteY31" fmla="*/ 115197 h 296503"/>
                <a:gd name="connsiteX32" fmla="*/ 96292 w 471425"/>
                <a:gd name="connsiteY32" fmla="*/ 115197 h 296503"/>
                <a:gd name="connsiteX33" fmla="*/ 139408 w 471425"/>
                <a:gd name="connsiteY33" fmla="*/ 114477 h 296503"/>
                <a:gd name="connsiteX34" fmla="*/ 162763 w 471425"/>
                <a:gd name="connsiteY34" fmla="*/ 103678 h 296503"/>
                <a:gd name="connsiteX35" fmla="*/ 172105 w 471425"/>
                <a:gd name="connsiteY35" fmla="*/ 81358 h 296503"/>
                <a:gd name="connsiteX36" fmla="*/ 163841 w 471425"/>
                <a:gd name="connsiteY36" fmla="*/ 59399 h 296503"/>
                <a:gd name="connsiteX37" fmla="*/ 142283 w 471425"/>
                <a:gd name="connsiteY37" fmla="*/ 49319 h 296503"/>
                <a:gd name="connsiteX38" fmla="*/ 91981 w 471425"/>
                <a:gd name="connsiteY38" fmla="*/ 48239 h 296503"/>
                <a:gd name="connsiteX39" fmla="*/ 314325 w 471425"/>
                <a:gd name="connsiteY39" fmla="*/ 7938 h 296503"/>
                <a:gd name="connsiteX40" fmla="*/ 437789 w 471425"/>
                <a:gd name="connsiteY40" fmla="*/ 7938 h 296503"/>
                <a:gd name="connsiteX41" fmla="*/ 437789 w 471425"/>
                <a:gd name="connsiteY41" fmla="*/ 56794 h 296503"/>
                <a:gd name="connsiteX42" fmla="*/ 314325 w 471425"/>
                <a:gd name="connsiteY42" fmla="*/ 56794 h 296503"/>
                <a:gd name="connsiteX43" fmla="*/ 0 w 471425"/>
                <a:gd name="connsiteY43" fmla="*/ 0 h 296503"/>
                <a:gd name="connsiteX44" fmla="*/ 116054 w 471425"/>
                <a:gd name="connsiteY44" fmla="*/ 0 h 296503"/>
                <a:gd name="connsiteX45" fmla="*/ 167074 w 471425"/>
                <a:gd name="connsiteY45" fmla="*/ 2880 h 296503"/>
                <a:gd name="connsiteX46" fmla="*/ 197256 w 471425"/>
                <a:gd name="connsiteY46" fmla="*/ 14760 h 296503"/>
                <a:gd name="connsiteX47" fmla="*/ 219892 w 471425"/>
                <a:gd name="connsiteY47" fmla="*/ 38519 h 296503"/>
                <a:gd name="connsiteX48" fmla="*/ 228515 w 471425"/>
                <a:gd name="connsiteY48" fmla="*/ 73438 h 296503"/>
                <a:gd name="connsiteX49" fmla="*/ 217376 w 471425"/>
                <a:gd name="connsiteY49" fmla="*/ 110517 h 296503"/>
                <a:gd name="connsiteX50" fmla="*/ 187555 w 471425"/>
                <a:gd name="connsiteY50" fmla="*/ 136077 h 296503"/>
                <a:gd name="connsiteX51" fmla="*/ 228515 w 471425"/>
                <a:gd name="connsiteY51" fmla="*/ 161996 h 296503"/>
                <a:gd name="connsiteX52" fmla="*/ 242527 w 471425"/>
                <a:gd name="connsiteY52" fmla="*/ 206275 h 296503"/>
                <a:gd name="connsiteX53" fmla="*/ 233186 w 471425"/>
                <a:gd name="connsiteY53" fmla="*/ 244794 h 296503"/>
                <a:gd name="connsiteX54" fmla="*/ 208753 w 471425"/>
                <a:gd name="connsiteY54" fmla="*/ 274674 h 296503"/>
                <a:gd name="connsiteX55" fmla="*/ 168871 w 471425"/>
                <a:gd name="connsiteY55" fmla="*/ 288353 h 296503"/>
                <a:gd name="connsiteX56" fmla="*/ 98807 w 471425"/>
                <a:gd name="connsiteY56" fmla="*/ 290153 h 296503"/>
                <a:gd name="connsiteX57" fmla="*/ 0 w 471425"/>
                <a:gd name="connsiteY57" fmla="*/ 290153 h 29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1425" h="296503">
                  <a:moveTo>
                    <a:pt x="58206" y="163436"/>
                  </a:moveTo>
                  <a:lnTo>
                    <a:pt x="58206" y="241194"/>
                  </a:lnTo>
                  <a:lnTo>
                    <a:pt x="112820" y="241194"/>
                  </a:lnTo>
                  <a:cubicBezTo>
                    <a:pt x="134019" y="241194"/>
                    <a:pt x="147313" y="240834"/>
                    <a:pt x="153421" y="239754"/>
                  </a:cubicBezTo>
                  <a:cubicBezTo>
                    <a:pt x="161326" y="237954"/>
                    <a:pt x="168152" y="233994"/>
                    <a:pt x="173901" y="228235"/>
                  </a:cubicBezTo>
                  <a:cubicBezTo>
                    <a:pt x="179291" y="222115"/>
                    <a:pt x="182165" y="213475"/>
                    <a:pt x="182165" y="203755"/>
                  </a:cubicBezTo>
                  <a:cubicBezTo>
                    <a:pt x="182165" y="195115"/>
                    <a:pt x="179650" y="187196"/>
                    <a:pt x="176057" y="181076"/>
                  </a:cubicBezTo>
                  <a:cubicBezTo>
                    <a:pt x="172105" y="175316"/>
                    <a:pt x="165637" y="170996"/>
                    <a:pt x="157733" y="168116"/>
                  </a:cubicBezTo>
                  <a:cubicBezTo>
                    <a:pt x="149469" y="164876"/>
                    <a:pt x="132582" y="163436"/>
                    <a:pt x="105634" y="163436"/>
                  </a:cubicBezTo>
                  <a:close/>
                  <a:moveTo>
                    <a:pt x="374578" y="119107"/>
                  </a:moveTo>
                  <a:cubicBezTo>
                    <a:pt x="362311" y="119107"/>
                    <a:pt x="352569" y="123434"/>
                    <a:pt x="344632" y="132808"/>
                  </a:cubicBezTo>
                  <a:cubicBezTo>
                    <a:pt x="336333" y="140740"/>
                    <a:pt x="332725" y="153360"/>
                    <a:pt x="332725" y="168504"/>
                  </a:cubicBezTo>
                  <a:lnTo>
                    <a:pt x="416069" y="168504"/>
                  </a:lnTo>
                  <a:cubicBezTo>
                    <a:pt x="416069" y="152639"/>
                    <a:pt x="411740" y="140019"/>
                    <a:pt x="403442" y="131726"/>
                  </a:cubicBezTo>
                  <a:cubicBezTo>
                    <a:pt x="395143" y="123434"/>
                    <a:pt x="385763" y="119107"/>
                    <a:pt x="374578" y="119107"/>
                  </a:cubicBezTo>
                  <a:close/>
                  <a:moveTo>
                    <a:pt x="371691" y="76200"/>
                  </a:moveTo>
                  <a:cubicBezTo>
                    <a:pt x="403081" y="76200"/>
                    <a:pt x="427615" y="86656"/>
                    <a:pt x="446016" y="107569"/>
                  </a:cubicBezTo>
                  <a:cubicBezTo>
                    <a:pt x="464055" y="128121"/>
                    <a:pt x="472714" y="160211"/>
                    <a:pt x="471271" y="202757"/>
                  </a:cubicBezTo>
                  <a:lnTo>
                    <a:pt x="332004" y="202757"/>
                  </a:lnTo>
                  <a:cubicBezTo>
                    <a:pt x="332004" y="219343"/>
                    <a:pt x="336333" y="232323"/>
                    <a:pt x="346075" y="241337"/>
                  </a:cubicBezTo>
                  <a:cubicBezTo>
                    <a:pt x="354012" y="250711"/>
                    <a:pt x="364476" y="255399"/>
                    <a:pt x="377464" y="255399"/>
                  </a:cubicBezTo>
                  <a:cubicBezTo>
                    <a:pt x="385763" y="255399"/>
                    <a:pt x="393700" y="252514"/>
                    <a:pt x="399112" y="247827"/>
                  </a:cubicBezTo>
                  <a:cubicBezTo>
                    <a:pt x="405606" y="242779"/>
                    <a:pt x="409936" y="235568"/>
                    <a:pt x="413183" y="225112"/>
                  </a:cubicBezTo>
                  <a:lnTo>
                    <a:pt x="468746" y="234126"/>
                  </a:lnTo>
                  <a:cubicBezTo>
                    <a:pt x="461891" y="254678"/>
                    <a:pt x="449984" y="270542"/>
                    <a:pt x="434470" y="280638"/>
                  </a:cubicBezTo>
                  <a:cubicBezTo>
                    <a:pt x="419317" y="291455"/>
                    <a:pt x="400194" y="296503"/>
                    <a:pt x="376743" y="296503"/>
                  </a:cubicBezTo>
                  <a:cubicBezTo>
                    <a:pt x="339941" y="296503"/>
                    <a:pt x="313603" y="284604"/>
                    <a:pt x="295563" y="260807"/>
                  </a:cubicBezTo>
                  <a:cubicBezTo>
                    <a:pt x="281131" y="241337"/>
                    <a:pt x="274637" y="217179"/>
                    <a:pt x="274637" y="188334"/>
                  </a:cubicBezTo>
                  <a:cubicBezTo>
                    <a:pt x="274637" y="153360"/>
                    <a:pt x="284017" y="125957"/>
                    <a:pt x="301696" y="106487"/>
                  </a:cubicBezTo>
                  <a:cubicBezTo>
                    <a:pt x="320098" y="86296"/>
                    <a:pt x="343549" y="76200"/>
                    <a:pt x="371691" y="76200"/>
                  </a:cubicBezTo>
                  <a:close/>
                  <a:moveTo>
                    <a:pt x="58206" y="48239"/>
                  </a:moveTo>
                  <a:lnTo>
                    <a:pt x="58206" y="115197"/>
                  </a:lnTo>
                  <a:lnTo>
                    <a:pt x="96292" y="115197"/>
                  </a:lnTo>
                  <a:cubicBezTo>
                    <a:pt x="119647" y="115197"/>
                    <a:pt x="134019" y="114837"/>
                    <a:pt x="139408" y="114477"/>
                  </a:cubicBezTo>
                  <a:cubicBezTo>
                    <a:pt x="149109" y="113037"/>
                    <a:pt x="157733" y="109437"/>
                    <a:pt x="162763" y="103678"/>
                  </a:cubicBezTo>
                  <a:cubicBezTo>
                    <a:pt x="168871" y="98278"/>
                    <a:pt x="172105" y="90718"/>
                    <a:pt x="172105" y="81358"/>
                  </a:cubicBezTo>
                  <a:cubicBezTo>
                    <a:pt x="172105" y="72358"/>
                    <a:pt x="168871" y="64439"/>
                    <a:pt x="163841" y="59399"/>
                  </a:cubicBezTo>
                  <a:cubicBezTo>
                    <a:pt x="159170" y="53999"/>
                    <a:pt x="151984" y="50039"/>
                    <a:pt x="142283" y="49319"/>
                  </a:cubicBezTo>
                  <a:cubicBezTo>
                    <a:pt x="135815" y="48239"/>
                    <a:pt x="119647" y="48239"/>
                    <a:pt x="91981" y="48239"/>
                  </a:cubicBezTo>
                  <a:close/>
                  <a:moveTo>
                    <a:pt x="314325" y="7938"/>
                  </a:moveTo>
                  <a:lnTo>
                    <a:pt x="437789" y="7938"/>
                  </a:lnTo>
                  <a:lnTo>
                    <a:pt x="437789" y="56794"/>
                  </a:lnTo>
                  <a:lnTo>
                    <a:pt x="314325" y="56794"/>
                  </a:lnTo>
                  <a:close/>
                  <a:moveTo>
                    <a:pt x="0" y="0"/>
                  </a:moveTo>
                  <a:lnTo>
                    <a:pt x="116054" y="0"/>
                  </a:lnTo>
                  <a:cubicBezTo>
                    <a:pt x="138690" y="0"/>
                    <a:pt x="155577" y="720"/>
                    <a:pt x="167074" y="2880"/>
                  </a:cubicBezTo>
                  <a:cubicBezTo>
                    <a:pt x="178213" y="4320"/>
                    <a:pt x="188632" y="8640"/>
                    <a:pt x="197256" y="14760"/>
                  </a:cubicBezTo>
                  <a:cubicBezTo>
                    <a:pt x="206238" y="21240"/>
                    <a:pt x="214143" y="28799"/>
                    <a:pt x="219892" y="38519"/>
                  </a:cubicBezTo>
                  <a:cubicBezTo>
                    <a:pt x="224922" y="49319"/>
                    <a:pt x="228515" y="60839"/>
                    <a:pt x="228515" y="73438"/>
                  </a:cubicBezTo>
                  <a:cubicBezTo>
                    <a:pt x="228515" y="86758"/>
                    <a:pt x="224562" y="98998"/>
                    <a:pt x="217376" y="110517"/>
                  </a:cubicBezTo>
                  <a:cubicBezTo>
                    <a:pt x="210190" y="122037"/>
                    <a:pt x="200130" y="130317"/>
                    <a:pt x="187555" y="136077"/>
                  </a:cubicBezTo>
                  <a:cubicBezTo>
                    <a:pt x="205879" y="141477"/>
                    <a:pt x="218814" y="149757"/>
                    <a:pt x="228515" y="161996"/>
                  </a:cubicBezTo>
                  <a:cubicBezTo>
                    <a:pt x="238216" y="174596"/>
                    <a:pt x="242527" y="189716"/>
                    <a:pt x="242527" y="206275"/>
                  </a:cubicBezTo>
                  <a:cubicBezTo>
                    <a:pt x="242527" y="219595"/>
                    <a:pt x="239653" y="232195"/>
                    <a:pt x="233186" y="244794"/>
                  </a:cubicBezTo>
                  <a:cubicBezTo>
                    <a:pt x="227078" y="257394"/>
                    <a:pt x="218814" y="267114"/>
                    <a:pt x="208753" y="274674"/>
                  </a:cubicBezTo>
                  <a:cubicBezTo>
                    <a:pt x="197615" y="281873"/>
                    <a:pt x="184680" y="286913"/>
                    <a:pt x="168871" y="288353"/>
                  </a:cubicBezTo>
                  <a:cubicBezTo>
                    <a:pt x="159170" y="289793"/>
                    <a:pt x="135815" y="290153"/>
                    <a:pt x="98807" y="290153"/>
                  </a:cubicBezTo>
                  <a:lnTo>
                    <a:pt x="0" y="290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6" name="Freeform 16">
              <a:extLst>
                <a:ext uri="{FF2B5EF4-FFF2-40B4-BE49-F238E27FC236}">
                  <a16:creationId xmlns:a16="http://schemas.microsoft.com/office/drawing/2014/main" id="{50D5CB1F-F728-0940-9DA3-61F0D9237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880" y="4331401"/>
              <a:ext cx="1107841" cy="1105920"/>
            </a:xfrm>
            <a:custGeom>
              <a:avLst/>
              <a:gdLst>
                <a:gd name="T0" fmla="*/ 2544 w 2545"/>
                <a:gd name="T1" fmla="*/ 1271 h 2542"/>
                <a:gd name="T2" fmla="*/ 2544 w 2545"/>
                <a:gd name="T3" fmla="*/ 1271 h 2542"/>
                <a:gd name="T4" fmla="*/ 1270 w 2545"/>
                <a:gd name="T5" fmla="*/ 2541 h 2542"/>
                <a:gd name="T6" fmla="*/ 1270 w 2545"/>
                <a:gd name="T7" fmla="*/ 2541 h 2542"/>
                <a:gd name="T8" fmla="*/ 0 w 2545"/>
                <a:gd name="T9" fmla="*/ 1271 h 2542"/>
                <a:gd name="T10" fmla="*/ 0 w 2545"/>
                <a:gd name="T11" fmla="*/ 1271 h 2542"/>
                <a:gd name="T12" fmla="*/ 1270 w 2545"/>
                <a:gd name="T13" fmla="*/ 0 h 2542"/>
                <a:gd name="T14" fmla="*/ 1270 w 2545"/>
                <a:gd name="T15" fmla="*/ 0 h 2542"/>
                <a:gd name="T16" fmla="*/ 2544 w 2545"/>
                <a:gd name="T17" fmla="*/ 1271 h 2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45" h="2542">
                  <a:moveTo>
                    <a:pt x="2544" y="1271"/>
                  </a:moveTo>
                  <a:lnTo>
                    <a:pt x="2544" y="1271"/>
                  </a:lnTo>
                  <a:cubicBezTo>
                    <a:pt x="2544" y="1972"/>
                    <a:pt x="1973" y="2541"/>
                    <a:pt x="1270" y="2541"/>
                  </a:cubicBezTo>
                  <a:lnTo>
                    <a:pt x="1270" y="2541"/>
                  </a:lnTo>
                  <a:cubicBezTo>
                    <a:pt x="568" y="2541"/>
                    <a:pt x="0" y="1972"/>
                    <a:pt x="0" y="1271"/>
                  </a:cubicBezTo>
                  <a:lnTo>
                    <a:pt x="0" y="1271"/>
                  </a:lnTo>
                  <a:cubicBezTo>
                    <a:pt x="0" y="569"/>
                    <a:pt x="568" y="0"/>
                    <a:pt x="1270" y="0"/>
                  </a:cubicBezTo>
                  <a:lnTo>
                    <a:pt x="1270" y="0"/>
                  </a:lnTo>
                  <a:cubicBezTo>
                    <a:pt x="1973" y="0"/>
                    <a:pt x="2544" y="569"/>
                    <a:pt x="2544" y="127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EA502429-7DFF-6146-B25B-8D0318059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492" y="4586760"/>
              <a:ext cx="581152" cy="593555"/>
            </a:xfrm>
            <a:custGeom>
              <a:avLst/>
              <a:gdLst>
                <a:gd name="connsiteX0" fmla="*/ 185682 w 480510"/>
                <a:gd name="connsiteY0" fmla="*/ 310279 h 490765"/>
                <a:gd name="connsiteX1" fmla="*/ 95542 w 480510"/>
                <a:gd name="connsiteY1" fmla="*/ 327180 h 490765"/>
                <a:gd name="connsiteX2" fmla="*/ 86528 w 480510"/>
                <a:gd name="connsiteY2" fmla="*/ 441894 h 490765"/>
                <a:gd name="connsiteX3" fmla="*/ 166572 w 480510"/>
                <a:gd name="connsiteY3" fmla="*/ 464549 h 490765"/>
                <a:gd name="connsiteX4" fmla="*/ 223902 w 480510"/>
                <a:gd name="connsiteY4" fmla="*/ 453042 h 490765"/>
                <a:gd name="connsiteX5" fmla="*/ 262843 w 480510"/>
                <a:gd name="connsiteY5" fmla="*/ 402697 h 490765"/>
                <a:gd name="connsiteX6" fmla="*/ 185682 w 480510"/>
                <a:gd name="connsiteY6" fmla="*/ 310279 h 490765"/>
                <a:gd name="connsiteX7" fmla="*/ 163012 w 480510"/>
                <a:gd name="connsiteY7" fmla="*/ 26100 h 490765"/>
                <a:gd name="connsiteX8" fmla="*/ 129074 w 480510"/>
                <a:gd name="connsiteY8" fmla="*/ 27269 h 490765"/>
                <a:gd name="connsiteX9" fmla="*/ 89051 w 480510"/>
                <a:gd name="connsiteY9" fmla="*/ 78692 h 490765"/>
                <a:gd name="connsiteX10" fmla="*/ 116815 w 480510"/>
                <a:gd name="connsiteY10" fmla="*/ 179382 h 490765"/>
                <a:gd name="connsiteX11" fmla="*/ 188567 w 480510"/>
                <a:gd name="connsiteY11" fmla="*/ 202397 h 490765"/>
                <a:gd name="connsiteX12" fmla="*/ 228229 w 480510"/>
                <a:gd name="connsiteY12" fmla="*/ 134072 h 490765"/>
                <a:gd name="connsiteX13" fmla="*/ 191812 w 480510"/>
                <a:gd name="connsiteY13" fmla="*/ 44890 h 490765"/>
                <a:gd name="connsiteX14" fmla="*/ 163012 w 480510"/>
                <a:gd name="connsiteY14" fmla="*/ 26100 h 490765"/>
                <a:gd name="connsiteX15" fmla="*/ 314043 w 480510"/>
                <a:gd name="connsiteY15" fmla="*/ 4254 h 490765"/>
                <a:gd name="connsiteX16" fmla="*/ 241570 w 480510"/>
                <a:gd name="connsiteY16" fmla="*/ 25471 h 490765"/>
                <a:gd name="connsiteX17" fmla="*/ 266448 w 480510"/>
                <a:gd name="connsiteY17" fmla="*/ 55318 h 490765"/>
                <a:gd name="connsiteX18" fmla="*/ 251305 w 480510"/>
                <a:gd name="connsiteY18" fmla="*/ 186574 h 490765"/>
                <a:gd name="connsiteX19" fmla="*/ 222460 w 480510"/>
                <a:gd name="connsiteY19" fmla="*/ 212825 h 490765"/>
                <a:gd name="connsiteX20" fmla="*/ 226786 w 480510"/>
                <a:gd name="connsiteY20" fmla="*/ 260293 h 490765"/>
                <a:gd name="connsiteX21" fmla="*/ 268251 w 480510"/>
                <a:gd name="connsiteY21" fmla="*/ 294096 h 490765"/>
                <a:gd name="connsiteX22" fmla="*/ 265727 w 480510"/>
                <a:gd name="connsiteY22" fmla="*/ 450525 h 490765"/>
                <a:gd name="connsiteX23" fmla="*/ 43260 w 480510"/>
                <a:gd name="connsiteY23" fmla="*/ 468865 h 490765"/>
                <a:gd name="connsiteX24" fmla="*/ 34606 w 480510"/>
                <a:gd name="connsiteY24" fmla="*/ 331855 h 490765"/>
                <a:gd name="connsiteX25" fmla="*/ 154313 w 480510"/>
                <a:gd name="connsiteY25" fmla="*/ 293377 h 490765"/>
                <a:gd name="connsiteX26" fmla="*/ 172341 w 480510"/>
                <a:gd name="connsiteY26" fmla="*/ 293377 h 490765"/>
                <a:gd name="connsiteX27" fmla="*/ 155395 w 480510"/>
                <a:gd name="connsiteY27" fmla="*/ 231884 h 490765"/>
                <a:gd name="connsiteX28" fmla="*/ 144218 w 480510"/>
                <a:gd name="connsiteY28" fmla="*/ 224692 h 490765"/>
                <a:gd name="connsiteX29" fmla="*/ 50832 w 480510"/>
                <a:gd name="connsiteY29" fmla="*/ 181899 h 490765"/>
                <a:gd name="connsiteX30" fmla="*/ 100589 w 480510"/>
                <a:gd name="connsiteY30" fmla="*/ 21156 h 490765"/>
                <a:gd name="connsiteX31" fmla="*/ 170899 w 480510"/>
                <a:gd name="connsiteY31" fmla="*/ 4614 h 490765"/>
                <a:gd name="connsiteX32" fmla="*/ 314043 w 480510"/>
                <a:gd name="connsiteY32" fmla="*/ 4254 h 490765"/>
                <a:gd name="connsiteX33" fmla="*/ 382824 w 480510"/>
                <a:gd name="connsiteY33" fmla="*/ 0 h 490765"/>
                <a:gd name="connsiteX34" fmla="*/ 421394 w 480510"/>
                <a:gd name="connsiteY34" fmla="*/ 0 h 490765"/>
                <a:gd name="connsiteX35" fmla="*/ 421394 w 480510"/>
                <a:gd name="connsiteY35" fmla="*/ 58396 h 490765"/>
                <a:gd name="connsiteX36" fmla="*/ 480510 w 480510"/>
                <a:gd name="connsiteY36" fmla="*/ 58396 h 490765"/>
                <a:gd name="connsiteX37" fmla="*/ 480510 w 480510"/>
                <a:gd name="connsiteY37" fmla="*/ 98047 h 490765"/>
                <a:gd name="connsiteX38" fmla="*/ 421394 w 480510"/>
                <a:gd name="connsiteY38" fmla="*/ 98047 h 490765"/>
                <a:gd name="connsiteX39" fmla="*/ 421394 w 480510"/>
                <a:gd name="connsiteY39" fmla="*/ 156803 h 490765"/>
                <a:gd name="connsiteX40" fmla="*/ 382824 w 480510"/>
                <a:gd name="connsiteY40" fmla="*/ 156803 h 490765"/>
                <a:gd name="connsiteX41" fmla="*/ 382824 w 480510"/>
                <a:gd name="connsiteY41" fmla="*/ 98047 h 490765"/>
                <a:gd name="connsiteX42" fmla="*/ 323708 w 480510"/>
                <a:gd name="connsiteY42" fmla="*/ 98047 h 490765"/>
                <a:gd name="connsiteX43" fmla="*/ 323708 w 480510"/>
                <a:gd name="connsiteY43" fmla="*/ 58396 h 490765"/>
                <a:gd name="connsiteX44" fmla="*/ 382824 w 480510"/>
                <a:gd name="connsiteY44" fmla="*/ 58396 h 49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0510" h="490765">
                  <a:moveTo>
                    <a:pt x="185682" y="310279"/>
                  </a:moveTo>
                  <a:cubicBezTo>
                    <a:pt x="155034" y="308840"/>
                    <a:pt x="123305" y="312436"/>
                    <a:pt x="95542" y="327180"/>
                  </a:cubicBezTo>
                  <a:cubicBezTo>
                    <a:pt x="46505" y="351274"/>
                    <a:pt x="42178" y="410609"/>
                    <a:pt x="86528" y="441894"/>
                  </a:cubicBezTo>
                  <a:cubicBezTo>
                    <a:pt x="111046" y="458076"/>
                    <a:pt x="138449" y="463471"/>
                    <a:pt x="166572" y="464549"/>
                  </a:cubicBezTo>
                  <a:cubicBezTo>
                    <a:pt x="186403" y="464909"/>
                    <a:pt x="205513" y="460953"/>
                    <a:pt x="223902" y="453042"/>
                  </a:cubicBezTo>
                  <a:cubicBezTo>
                    <a:pt x="246257" y="443333"/>
                    <a:pt x="260319" y="427870"/>
                    <a:pt x="262843" y="402697"/>
                  </a:cubicBezTo>
                  <a:cubicBezTo>
                    <a:pt x="266448" y="369613"/>
                    <a:pt x="220296" y="310998"/>
                    <a:pt x="185682" y="310279"/>
                  </a:cubicBezTo>
                  <a:close/>
                  <a:moveTo>
                    <a:pt x="163012" y="26100"/>
                  </a:moveTo>
                  <a:cubicBezTo>
                    <a:pt x="152601" y="23133"/>
                    <a:pt x="141333" y="23493"/>
                    <a:pt x="129074" y="27269"/>
                  </a:cubicBezTo>
                  <a:cubicBezTo>
                    <a:pt x="104916" y="35540"/>
                    <a:pt x="91575" y="53880"/>
                    <a:pt x="89051" y="78692"/>
                  </a:cubicBezTo>
                  <a:cubicBezTo>
                    <a:pt x="85085" y="115372"/>
                    <a:pt x="94460" y="149535"/>
                    <a:pt x="116815" y="179382"/>
                  </a:cubicBezTo>
                  <a:cubicBezTo>
                    <a:pt x="135204" y="204554"/>
                    <a:pt x="162246" y="212825"/>
                    <a:pt x="188567" y="202397"/>
                  </a:cubicBezTo>
                  <a:cubicBezTo>
                    <a:pt x="215970" y="193047"/>
                    <a:pt x="228950" y="173628"/>
                    <a:pt x="228229" y="134072"/>
                  </a:cubicBezTo>
                  <a:cubicBezTo>
                    <a:pt x="226065" y="104944"/>
                    <a:pt x="217412" y="71860"/>
                    <a:pt x="191812" y="44890"/>
                  </a:cubicBezTo>
                  <a:cubicBezTo>
                    <a:pt x="182978" y="35360"/>
                    <a:pt x="173423" y="29067"/>
                    <a:pt x="163012" y="26100"/>
                  </a:cubicBezTo>
                  <a:close/>
                  <a:moveTo>
                    <a:pt x="314043" y="4254"/>
                  </a:moveTo>
                  <a:cubicBezTo>
                    <a:pt x="293130" y="22954"/>
                    <a:pt x="270054" y="29786"/>
                    <a:pt x="241570" y="25471"/>
                  </a:cubicBezTo>
                  <a:cubicBezTo>
                    <a:pt x="251665" y="38057"/>
                    <a:pt x="259958" y="45609"/>
                    <a:pt x="266448" y="55318"/>
                  </a:cubicBezTo>
                  <a:cubicBezTo>
                    <a:pt x="295654" y="98471"/>
                    <a:pt x="288803" y="150973"/>
                    <a:pt x="251305" y="186574"/>
                  </a:cubicBezTo>
                  <a:cubicBezTo>
                    <a:pt x="241570" y="195205"/>
                    <a:pt x="230753" y="202397"/>
                    <a:pt x="222460" y="212825"/>
                  </a:cubicBezTo>
                  <a:cubicBezTo>
                    <a:pt x="207677" y="230086"/>
                    <a:pt x="209119" y="245909"/>
                    <a:pt x="226786" y="260293"/>
                  </a:cubicBezTo>
                  <a:cubicBezTo>
                    <a:pt x="240488" y="272160"/>
                    <a:pt x="254910" y="282229"/>
                    <a:pt x="268251" y="294096"/>
                  </a:cubicBezTo>
                  <a:cubicBezTo>
                    <a:pt x="320172" y="341564"/>
                    <a:pt x="318730" y="405214"/>
                    <a:pt x="265727" y="450525"/>
                  </a:cubicBezTo>
                  <a:cubicBezTo>
                    <a:pt x="213446" y="495475"/>
                    <a:pt x="101311" y="504466"/>
                    <a:pt x="43260" y="468865"/>
                  </a:cubicBezTo>
                  <a:cubicBezTo>
                    <a:pt x="-11185" y="436141"/>
                    <a:pt x="-14430" y="371412"/>
                    <a:pt x="34606" y="331855"/>
                  </a:cubicBezTo>
                  <a:cubicBezTo>
                    <a:pt x="69581" y="303446"/>
                    <a:pt x="112488" y="297692"/>
                    <a:pt x="154313" y="293377"/>
                  </a:cubicBezTo>
                  <a:cubicBezTo>
                    <a:pt x="159361" y="292658"/>
                    <a:pt x="163688" y="293377"/>
                    <a:pt x="172341" y="293377"/>
                  </a:cubicBezTo>
                  <a:cubicBezTo>
                    <a:pt x="156477" y="272520"/>
                    <a:pt x="148544" y="254180"/>
                    <a:pt x="155395" y="231884"/>
                  </a:cubicBezTo>
                  <a:cubicBezTo>
                    <a:pt x="159361" y="218939"/>
                    <a:pt x="148544" y="224692"/>
                    <a:pt x="144218" y="224692"/>
                  </a:cubicBezTo>
                  <a:cubicBezTo>
                    <a:pt x="105998" y="225052"/>
                    <a:pt x="73187" y="214264"/>
                    <a:pt x="50832" y="181899"/>
                  </a:cubicBezTo>
                  <a:cubicBezTo>
                    <a:pt x="12252" y="127239"/>
                    <a:pt x="36409" y="51003"/>
                    <a:pt x="100589" y="21156"/>
                  </a:cubicBezTo>
                  <a:cubicBezTo>
                    <a:pt x="123305" y="10008"/>
                    <a:pt x="146742" y="4614"/>
                    <a:pt x="170899" y="4614"/>
                  </a:cubicBezTo>
                  <a:cubicBezTo>
                    <a:pt x="218133" y="3175"/>
                    <a:pt x="265727" y="4254"/>
                    <a:pt x="314043" y="4254"/>
                  </a:cubicBezTo>
                  <a:close/>
                  <a:moveTo>
                    <a:pt x="382824" y="0"/>
                  </a:moveTo>
                  <a:lnTo>
                    <a:pt x="421394" y="0"/>
                  </a:lnTo>
                  <a:lnTo>
                    <a:pt x="421394" y="58396"/>
                  </a:lnTo>
                  <a:lnTo>
                    <a:pt x="480510" y="58396"/>
                  </a:lnTo>
                  <a:lnTo>
                    <a:pt x="480510" y="98047"/>
                  </a:lnTo>
                  <a:lnTo>
                    <a:pt x="421394" y="98047"/>
                  </a:lnTo>
                  <a:lnTo>
                    <a:pt x="421394" y="156803"/>
                  </a:lnTo>
                  <a:lnTo>
                    <a:pt x="382824" y="156803"/>
                  </a:lnTo>
                  <a:lnTo>
                    <a:pt x="382824" y="98047"/>
                  </a:lnTo>
                  <a:lnTo>
                    <a:pt x="323708" y="98047"/>
                  </a:lnTo>
                  <a:lnTo>
                    <a:pt x="323708" y="58396"/>
                  </a:lnTo>
                  <a:lnTo>
                    <a:pt x="382824" y="58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8" name="Freeform 19">
              <a:extLst>
                <a:ext uri="{FF2B5EF4-FFF2-40B4-BE49-F238E27FC236}">
                  <a16:creationId xmlns:a16="http://schemas.microsoft.com/office/drawing/2014/main" id="{E76B648C-4FF0-1248-98F8-40F1F8447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440" y="789000"/>
              <a:ext cx="1330561" cy="1330561"/>
            </a:xfrm>
            <a:custGeom>
              <a:avLst/>
              <a:gdLst>
                <a:gd name="T0" fmla="*/ 3054 w 3055"/>
                <a:gd name="T1" fmla="*/ 1525 h 3054"/>
                <a:gd name="T2" fmla="*/ 3054 w 3055"/>
                <a:gd name="T3" fmla="*/ 1525 h 3054"/>
                <a:gd name="T4" fmla="*/ 1526 w 3055"/>
                <a:gd name="T5" fmla="*/ 3053 h 3054"/>
                <a:gd name="T6" fmla="*/ 1526 w 3055"/>
                <a:gd name="T7" fmla="*/ 3053 h 3054"/>
                <a:gd name="T8" fmla="*/ 0 w 3055"/>
                <a:gd name="T9" fmla="*/ 1525 h 3054"/>
                <a:gd name="T10" fmla="*/ 0 w 3055"/>
                <a:gd name="T11" fmla="*/ 1525 h 3054"/>
                <a:gd name="T12" fmla="*/ 1526 w 3055"/>
                <a:gd name="T13" fmla="*/ 0 h 3054"/>
                <a:gd name="T14" fmla="*/ 1526 w 3055"/>
                <a:gd name="T15" fmla="*/ 0 h 3054"/>
                <a:gd name="T16" fmla="*/ 3054 w 3055"/>
                <a:gd name="T17" fmla="*/ 1525 h 3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5" h="3054">
                  <a:moveTo>
                    <a:pt x="3054" y="1525"/>
                  </a:moveTo>
                  <a:lnTo>
                    <a:pt x="3054" y="1525"/>
                  </a:lnTo>
                  <a:cubicBezTo>
                    <a:pt x="3054" y="2369"/>
                    <a:pt x="2370" y="3053"/>
                    <a:pt x="1526" y="3053"/>
                  </a:cubicBezTo>
                  <a:lnTo>
                    <a:pt x="1526" y="3053"/>
                  </a:lnTo>
                  <a:cubicBezTo>
                    <a:pt x="684" y="3053"/>
                    <a:pt x="0" y="2369"/>
                    <a:pt x="0" y="1525"/>
                  </a:cubicBezTo>
                  <a:lnTo>
                    <a:pt x="0" y="1525"/>
                  </a:lnTo>
                  <a:cubicBezTo>
                    <a:pt x="0" y="683"/>
                    <a:pt x="684" y="0"/>
                    <a:pt x="1526" y="0"/>
                  </a:cubicBezTo>
                  <a:lnTo>
                    <a:pt x="1526" y="0"/>
                  </a:lnTo>
                  <a:cubicBezTo>
                    <a:pt x="2370" y="0"/>
                    <a:pt x="3054" y="683"/>
                    <a:pt x="3054" y="152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8EA32294-9D9E-1A4E-8DB9-CFD0903DC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5524" y="1075081"/>
              <a:ext cx="848432" cy="756496"/>
            </a:xfrm>
            <a:custGeom>
              <a:avLst/>
              <a:gdLst>
                <a:gd name="connsiteX0" fmla="*/ 339731 w 701503"/>
                <a:gd name="connsiteY0" fmla="*/ 393551 h 625488"/>
                <a:gd name="connsiteX1" fmla="*/ 343697 w 701503"/>
                <a:gd name="connsiteY1" fmla="*/ 395710 h 625488"/>
                <a:gd name="connsiteX2" fmla="*/ 344058 w 701503"/>
                <a:gd name="connsiteY2" fmla="*/ 400388 h 625488"/>
                <a:gd name="connsiteX3" fmla="*/ 344058 w 701503"/>
                <a:gd name="connsiteY3" fmla="*/ 509047 h 625488"/>
                <a:gd name="connsiteX4" fmla="*/ 344058 w 701503"/>
                <a:gd name="connsiteY4" fmla="*/ 616268 h 625488"/>
                <a:gd name="connsiteX5" fmla="*/ 344058 w 701503"/>
                <a:gd name="connsiteY5" fmla="*/ 620226 h 625488"/>
                <a:gd name="connsiteX6" fmla="*/ 336847 w 701503"/>
                <a:gd name="connsiteY6" fmla="*/ 623464 h 625488"/>
                <a:gd name="connsiteX7" fmla="*/ 248514 w 701503"/>
                <a:gd name="connsiteY7" fmla="*/ 569854 h 625488"/>
                <a:gd name="connsiteX8" fmla="*/ 145760 w 701503"/>
                <a:gd name="connsiteY8" fmla="*/ 506529 h 625488"/>
                <a:gd name="connsiteX9" fmla="*/ 139992 w 701503"/>
                <a:gd name="connsiteY9" fmla="*/ 496814 h 625488"/>
                <a:gd name="connsiteX10" fmla="*/ 139992 w 701503"/>
                <a:gd name="connsiteY10" fmla="*/ 471988 h 625488"/>
                <a:gd name="connsiteX11" fmla="*/ 147924 w 701503"/>
                <a:gd name="connsiteY11" fmla="*/ 467670 h 625488"/>
                <a:gd name="connsiteX12" fmla="*/ 203807 w 701503"/>
                <a:gd name="connsiteY12" fmla="*/ 497894 h 625488"/>
                <a:gd name="connsiteX13" fmla="*/ 213181 w 701503"/>
                <a:gd name="connsiteY13" fmla="*/ 497534 h 625488"/>
                <a:gd name="connsiteX14" fmla="*/ 307282 w 701503"/>
                <a:gd name="connsiteY14" fmla="*/ 419817 h 625488"/>
                <a:gd name="connsiteX15" fmla="*/ 335044 w 701503"/>
                <a:gd name="connsiteY15" fmla="*/ 397149 h 625488"/>
                <a:gd name="connsiteX16" fmla="*/ 339731 w 701503"/>
                <a:gd name="connsiteY16" fmla="*/ 393551 h 625488"/>
                <a:gd name="connsiteX17" fmla="*/ 359639 w 701503"/>
                <a:gd name="connsiteY17" fmla="*/ 393190 h 625488"/>
                <a:gd name="connsiteX18" fmla="*/ 365402 w 701503"/>
                <a:gd name="connsiteY18" fmla="*/ 395345 h 625488"/>
                <a:gd name="connsiteX19" fmla="*/ 394936 w 701503"/>
                <a:gd name="connsiteY19" fmla="*/ 420134 h 625488"/>
                <a:gd name="connsiteX20" fmla="*/ 468770 w 701503"/>
                <a:gd name="connsiteY20" fmla="*/ 480488 h 625488"/>
                <a:gd name="connsiteX21" fmla="*/ 488939 w 701503"/>
                <a:gd name="connsiteY21" fmla="*/ 497013 h 625488"/>
                <a:gd name="connsiteX22" fmla="*/ 499744 w 701503"/>
                <a:gd name="connsiteY22" fmla="*/ 497732 h 625488"/>
                <a:gd name="connsiteX23" fmla="*/ 556650 w 701503"/>
                <a:gd name="connsiteY23" fmla="*/ 466836 h 625488"/>
                <a:gd name="connsiteX24" fmla="*/ 563133 w 701503"/>
                <a:gd name="connsiteY24" fmla="*/ 470788 h 625488"/>
                <a:gd name="connsiteX25" fmla="*/ 563133 w 701503"/>
                <a:gd name="connsiteY25" fmla="*/ 497732 h 625488"/>
                <a:gd name="connsiteX26" fmla="*/ 558091 w 701503"/>
                <a:gd name="connsiteY26" fmla="*/ 505995 h 625488"/>
                <a:gd name="connsiteX27" fmla="*/ 455804 w 701503"/>
                <a:gd name="connsiteY27" fmla="*/ 568504 h 625488"/>
                <a:gd name="connsiteX28" fmla="*/ 366843 w 701503"/>
                <a:gd name="connsiteY28" fmla="*/ 623110 h 625488"/>
                <a:gd name="connsiteX29" fmla="*/ 359639 w 701503"/>
                <a:gd name="connsiteY29" fmla="*/ 624907 h 625488"/>
                <a:gd name="connsiteX30" fmla="*/ 358199 w 701503"/>
                <a:gd name="connsiteY30" fmla="*/ 617722 h 625488"/>
                <a:gd name="connsiteX31" fmla="*/ 358199 w 701503"/>
                <a:gd name="connsiteY31" fmla="*/ 509228 h 625488"/>
                <a:gd name="connsiteX32" fmla="*/ 358199 w 701503"/>
                <a:gd name="connsiteY32" fmla="*/ 401093 h 625488"/>
                <a:gd name="connsiteX33" fmla="*/ 358199 w 701503"/>
                <a:gd name="connsiteY33" fmla="*/ 398219 h 625488"/>
                <a:gd name="connsiteX34" fmla="*/ 359639 w 701503"/>
                <a:gd name="connsiteY34" fmla="*/ 393190 h 625488"/>
                <a:gd name="connsiteX35" fmla="*/ 126182 w 701503"/>
                <a:gd name="connsiteY35" fmla="*/ 261283 h 625488"/>
                <a:gd name="connsiteX36" fmla="*/ 134839 w 701503"/>
                <a:gd name="connsiteY36" fmla="*/ 261644 h 625488"/>
                <a:gd name="connsiteX37" fmla="*/ 183536 w 701503"/>
                <a:gd name="connsiteY37" fmla="*/ 290821 h 625488"/>
                <a:gd name="connsiteX38" fmla="*/ 322050 w 701503"/>
                <a:gd name="connsiteY38" fmla="*/ 374750 h 625488"/>
                <a:gd name="connsiteX39" fmla="*/ 324575 w 701503"/>
                <a:gd name="connsiteY39" fmla="*/ 375830 h 625488"/>
                <a:gd name="connsiteX40" fmla="*/ 324936 w 701503"/>
                <a:gd name="connsiteY40" fmla="*/ 383035 h 625488"/>
                <a:gd name="connsiteX41" fmla="*/ 297882 w 701503"/>
                <a:gd name="connsiteY41" fmla="*/ 406449 h 625488"/>
                <a:gd name="connsiteX42" fmla="*/ 242693 w 701503"/>
                <a:gd name="connsiteY42" fmla="*/ 453996 h 625488"/>
                <a:gd name="connsiteX43" fmla="*/ 214557 w 701503"/>
                <a:gd name="connsiteY43" fmla="*/ 478130 h 625488"/>
                <a:gd name="connsiteX44" fmla="*/ 209868 w 701503"/>
                <a:gd name="connsiteY44" fmla="*/ 480652 h 625488"/>
                <a:gd name="connsiteX45" fmla="*/ 205540 w 701503"/>
                <a:gd name="connsiteY45" fmla="*/ 478130 h 625488"/>
                <a:gd name="connsiteX46" fmla="*/ 14721 w 701503"/>
                <a:gd name="connsiteY46" fmla="*/ 366825 h 625488"/>
                <a:gd name="connsiteX47" fmla="*/ 13279 w 701503"/>
                <a:gd name="connsiteY47" fmla="*/ 365744 h 625488"/>
                <a:gd name="connsiteX48" fmla="*/ 12196 w 701503"/>
                <a:gd name="connsiteY48" fmla="*/ 357460 h 625488"/>
                <a:gd name="connsiteX49" fmla="*/ 38889 w 701503"/>
                <a:gd name="connsiteY49" fmla="*/ 335847 h 625488"/>
                <a:gd name="connsiteX50" fmla="*/ 108146 w 701503"/>
                <a:gd name="connsiteY50" fmla="*/ 276772 h 625488"/>
                <a:gd name="connsiteX51" fmla="*/ 126182 w 701503"/>
                <a:gd name="connsiteY51" fmla="*/ 261283 h 625488"/>
                <a:gd name="connsiteX52" fmla="*/ 570359 w 701503"/>
                <a:gd name="connsiteY52" fmla="*/ 260350 h 625488"/>
                <a:gd name="connsiteX53" fmla="*/ 575033 w 701503"/>
                <a:gd name="connsiteY53" fmla="*/ 262154 h 625488"/>
                <a:gd name="connsiteX54" fmla="*/ 639743 w 701503"/>
                <a:gd name="connsiteY54" fmla="*/ 316634 h 625488"/>
                <a:gd name="connsiteX55" fmla="*/ 688995 w 701503"/>
                <a:gd name="connsiteY55" fmla="*/ 358125 h 625488"/>
                <a:gd name="connsiteX56" fmla="*/ 687557 w 701503"/>
                <a:gd name="connsiteY56" fmla="*/ 366785 h 625488"/>
                <a:gd name="connsiteX57" fmla="*/ 511401 w 701503"/>
                <a:gd name="connsiteY57" fmla="*/ 471055 h 625488"/>
                <a:gd name="connsiteX58" fmla="*/ 495583 w 701503"/>
                <a:gd name="connsiteY58" fmla="*/ 480075 h 625488"/>
                <a:gd name="connsiteX59" fmla="*/ 486955 w 701503"/>
                <a:gd name="connsiteY59" fmla="*/ 478992 h 625488"/>
                <a:gd name="connsiteX60" fmla="*/ 438063 w 701503"/>
                <a:gd name="connsiteY60" fmla="*/ 436418 h 625488"/>
                <a:gd name="connsiteX61" fmla="*/ 379824 w 701503"/>
                <a:gd name="connsiteY61" fmla="*/ 385907 h 625488"/>
                <a:gd name="connsiteX62" fmla="*/ 380183 w 701503"/>
                <a:gd name="connsiteY62" fmla="*/ 375083 h 625488"/>
                <a:gd name="connsiteX63" fmla="*/ 562091 w 701503"/>
                <a:gd name="connsiteY63" fmla="*/ 264319 h 625488"/>
                <a:gd name="connsiteX64" fmla="*/ 570359 w 701503"/>
                <a:gd name="connsiteY64" fmla="*/ 260350 h 625488"/>
                <a:gd name="connsiteX65" fmla="*/ 208924 w 701503"/>
                <a:gd name="connsiteY65" fmla="*/ 360 h 625488"/>
                <a:gd name="connsiteX66" fmla="*/ 213963 w 701503"/>
                <a:gd name="connsiteY66" fmla="*/ 2879 h 625488"/>
                <a:gd name="connsiteX67" fmla="*/ 279837 w 701503"/>
                <a:gd name="connsiteY67" fmla="*/ 56869 h 625488"/>
                <a:gd name="connsiteX68" fmla="*/ 336352 w 701503"/>
                <a:gd name="connsiteY68" fmla="*/ 103659 h 625488"/>
                <a:gd name="connsiteX69" fmla="*/ 338512 w 701503"/>
                <a:gd name="connsiteY69" fmla="*/ 106179 h 625488"/>
                <a:gd name="connsiteX70" fmla="*/ 338152 w 701503"/>
                <a:gd name="connsiteY70" fmla="*/ 113377 h 625488"/>
                <a:gd name="connsiteX71" fmla="*/ 297475 w 701503"/>
                <a:gd name="connsiteY71" fmla="*/ 137852 h 625488"/>
                <a:gd name="connsiteX72" fmla="*/ 138730 w 701503"/>
                <a:gd name="connsiteY72" fmla="*/ 234673 h 625488"/>
                <a:gd name="connsiteX73" fmla="*/ 125771 w 701503"/>
                <a:gd name="connsiteY73" fmla="*/ 233953 h 625488"/>
                <a:gd name="connsiteX74" fmla="*/ 52698 w 701503"/>
                <a:gd name="connsiteY74" fmla="*/ 174565 h 625488"/>
                <a:gd name="connsiteX75" fmla="*/ 5902 w 701503"/>
                <a:gd name="connsiteY75" fmla="*/ 136413 h 625488"/>
                <a:gd name="connsiteX76" fmla="*/ 4462 w 701503"/>
                <a:gd name="connsiteY76" fmla="*/ 134973 h 625488"/>
                <a:gd name="connsiteX77" fmla="*/ 5542 w 701503"/>
                <a:gd name="connsiteY77" fmla="*/ 125255 h 625488"/>
                <a:gd name="connsiteX78" fmla="*/ 201004 w 701503"/>
                <a:gd name="connsiteY78" fmla="*/ 4679 h 625488"/>
                <a:gd name="connsiteX79" fmla="*/ 208924 w 701503"/>
                <a:gd name="connsiteY79" fmla="*/ 360 h 625488"/>
                <a:gd name="connsiteX80" fmla="*/ 492474 w 701503"/>
                <a:gd name="connsiteY80" fmla="*/ 0 h 625488"/>
                <a:gd name="connsiteX81" fmla="*/ 497867 w 701503"/>
                <a:gd name="connsiteY81" fmla="*/ 2884 h 625488"/>
                <a:gd name="connsiteX82" fmla="*/ 669032 w 701503"/>
                <a:gd name="connsiteY82" fmla="*/ 108141 h 625488"/>
                <a:gd name="connsiteX83" fmla="*/ 696721 w 701503"/>
                <a:gd name="connsiteY83" fmla="*/ 125443 h 625488"/>
                <a:gd name="connsiteX84" fmla="*/ 698159 w 701503"/>
                <a:gd name="connsiteY84" fmla="*/ 134815 h 625488"/>
                <a:gd name="connsiteX85" fmla="*/ 644940 w 701503"/>
                <a:gd name="connsiteY85" fmla="*/ 178432 h 625488"/>
                <a:gd name="connsiteX86" fmla="*/ 575898 w 701503"/>
                <a:gd name="connsiteY86" fmla="*/ 234305 h 625488"/>
                <a:gd name="connsiteX87" fmla="*/ 562594 w 701503"/>
                <a:gd name="connsiteY87" fmla="*/ 235747 h 625488"/>
                <a:gd name="connsiteX88" fmla="*/ 412285 w 701503"/>
                <a:gd name="connsiteY88" fmla="*/ 143827 h 625488"/>
                <a:gd name="connsiteX89" fmla="*/ 365179 w 701503"/>
                <a:gd name="connsiteY89" fmla="*/ 114629 h 625488"/>
                <a:gd name="connsiteX90" fmla="*/ 363740 w 701503"/>
                <a:gd name="connsiteY90" fmla="*/ 104896 h 625488"/>
                <a:gd name="connsiteX91" fmla="*/ 451480 w 701503"/>
                <a:gd name="connsiteY91" fmla="*/ 32442 h 625488"/>
                <a:gd name="connsiteX92" fmla="*/ 486360 w 701503"/>
                <a:gd name="connsiteY92" fmla="*/ 3605 h 625488"/>
                <a:gd name="connsiteX93" fmla="*/ 492474 w 701503"/>
                <a:gd name="connsiteY93" fmla="*/ 0 h 62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01503" h="625488">
                  <a:moveTo>
                    <a:pt x="339731" y="393551"/>
                  </a:moveTo>
                  <a:cubicBezTo>
                    <a:pt x="341894" y="392112"/>
                    <a:pt x="343337" y="392832"/>
                    <a:pt x="343697" y="395710"/>
                  </a:cubicBezTo>
                  <a:cubicBezTo>
                    <a:pt x="344058" y="397149"/>
                    <a:pt x="344058" y="398589"/>
                    <a:pt x="344058" y="400388"/>
                  </a:cubicBezTo>
                  <a:lnTo>
                    <a:pt x="344058" y="509047"/>
                  </a:lnTo>
                  <a:lnTo>
                    <a:pt x="344058" y="616268"/>
                  </a:lnTo>
                  <a:lnTo>
                    <a:pt x="344058" y="620226"/>
                  </a:lnTo>
                  <a:cubicBezTo>
                    <a:pt x="343697" y="625983"/>
                    <a:pt x="342255" y="626702"/>
                    <a:pt x="336847" y="623464"/>
                  </a:cubicBezTo>
                  <a:cubicBezTo>
                    <a:pt x="308004" y="605114"/>
                    <a:pt x="277718" y="587124"/>
                    <a:pt x="248514" y="569854"/>
                  </a:cubicBezTo>
                  <a:cubicBezTo>
                    <a:pt x="213902" y="548626"/>
                    <a:pt x="180012" y="527397"/>
                    <a:pt x="145760" y="506529"/>
                  </a:cubicBezTo>
                  <a:cubicBezTo>
                    <a:pt x="141794" y="504730"/>
                    <a:pt x="139631" y="501851"/>
                    <a:pt x="139992" y="496814"/>
                  </a:cubicBezTo>
                  <a:cubicBezTo>
                    <a:pt x="139992" y="488179"/>
                    <a:pt x="139992" y="480263"/>
                    <a:pt x="139992" y="471988"/>
                  </a:cubicBezTo>
                  <a:cubicBezTo>
                    <a:pt x="139992" y="465512"/>
                    <a:pt x="141794" y="464792"/>
                    <a:pt x="147924" y="467670"/>
                  </a:cubicBezTo>
                  <a:cubicBezTo>
                    <a:pt x="166311" y="478105"/>
                    <a:pt x="185420" y="487819"/>
                    <a:pt x="203807" y="497894"/>
                  </a:cubicBezTo>
                  <a:cubicBezTo>
                    <a:pt x="207413" y="500052"/>
                    <a:pt x="209576" y="499333"/>
                    <a:pt x="213181" y="497534"/>
                  </a:cubicBezTo>
                  <a:cubicBezTo>
                    <a:pt x="244548" y="471268"/>
                    <a:pt x="275915" y="445722"/>
                    <a:pt x="307282" y="419817"/>
                  </a:cubicBezTo>
                  <a:cubicBezTo>
                    <a:pt x="317017" y="411901"/>
                    <a:pt x="326391" y="404705"/>
                    <a:pt x="335044" y="397149"/>
                  </a:cubicBezTo>
                  <a:cubicBezTo>
                    <a:pt x="336847" y="395710"/>
                    <a:pt x="338289" y="394991"/>
                    <a:pt x="339731" y="393551"/>
                  </a:cubicBezTo>
                  <a:close/>
                  <a:moveTo>
                    <a:pt x="359639" y="393190"/>
                  </a:moveTo>
                  <a:cubicBezTo>
                    <a:pt x="362160" y="392112"/>
                    <a:pt x="363601" y="394627"/>
                    <a:pt x="365402" y="395345"/>
                  </a:cubicBezTo>
                  <a:cubicBezTo>
                    <a:pt x="375126" y="403608"/>
                    <a:pt x="384851" y="411871"/>
                    <a:pt x="394936" y="420134"/>
                  </a:cubicBezTo>
                  <a:cubicBezTo>
                    <a:pt x="419427" y="439892"/>
                    <a:pt x="444278" y="460729"/>
                    <a:pt x="468770" y="480488"/>
                  </a:cubicBezTo>
                  <a:cubicBezTo>
                    <a:pt x="475973" y="486236"/>
                    <a:pt x="482456" y="490906"/>
                    <a:pt x="488939" y="497013"/>
                  </a:cubicBezTo>
                  <a:cubicBezTo>
                    <a:pt x="492540" y="500247"/>
                    <a:pt x="495422" y="500247"/>
                    <a:pt x="499744" y="497732"/>
                  </a:cubicBezTo>
                  <a:cubicBezTo>
                    <a:pt x="518472" y="487673"/>
                    <a:pt x="537561" y="477255"/>
                    <a:pt x="556650" y="466836"/>
                  </a:cubicBezTo>
                  <a:cubicBezTo>
                    <a:pt x="560972" y="464322"/>
                    <a:pt x="563133" y="465759"/>
                    <a:pt x="563133" y="470788"/>
                  </a:cubicBezTo>
                  <a:lnTo>
                    <a:pt x="563133" y="497732"/>
                  </a:lnTo>
                  <a:cubicBezTo>
                    <a:pt x="563133" y="501684"/>
                    <a:pt x="561692" y="503480"/>
                    <a:pt x="558091" y="505995"/>
                  </a:cubicBezTo>
                  <a:cubicBezTo>
                    <a:pt x="523875" y="526472"/>
                    <a:pt x="490019" y="547308"/>
                    <a:pt x="455804" y="568504"/>
                  </a:cubicBezTo>
                  <a:cubicBezTo>
                    <a:pt x="426270" y="586826"/>
                    <a:pt x="396376" y="604789"/>
                    <a:pt x="366843" y="623110"/>
                  </a:cubicBezTo>
                  <a:cubicBezTo>
                    <a:pt x="365042" y="623829"/>
                    <a:pt x="362160" y="626703"/>
                    <a:pt x="359639" y="624907"/>
                  </a:cubicBezTo>
                  <a:cubicBezTo>
                    <a:pt x="357118" y="623829"/>
                    <a:pt x="358199" y="620955"/>
                    <a:pt x="358199" y="617722"/>
                  </a:cubicBezTo>
                  <a:lnTo>
                    <a:pt x="358199" y="509228"/>
                  </a:lnTo>
                  <a:lnTo>
                    <a:pt x="358199" y="401093"/>
                  </a:lnTo>
                  <a:lnTo>
                    <a:pt x="358199" y="398219"/>
                  </a:lnTo>
                  <a:cubicBezTo>
                    <a:pt x="358199" y="396423"/>
                    <a:pt x="358199" y="394627"/>
                    <a:pt x="359639" y="393190"/>
                  </a:cubicBezTo>
                  <a:close/>
                  <a:moveTo>
                    <a:pt x="126182" y="261283"/>
                  </a:moveTo>
                  <a:cubicBezTo>
                    <a:pt x="129429" y="258762"/>
                    <a:pt x="132314" y="260203"/>
                    <a:pt x="134839" y="261644"/>
                  </a:cubicBezTo>
                  <a:cubicBezTo>
                    <a:pt x="151072" y="271369"/>
                    <a:pt x="167304" y="281095"/>
                    <a:pt x="183536" y="290821"/>
                  </a:cubicBezTo>
                  <a:cubicBezTo>
                    <a:pt x="229707" y="318917"/>
                    <a:pt x="275879" y="346293"/>
                    <a:pt x="322050" y="374750"/>
                  </a:cubicBezTo>
                  <a:cubicBezTo>
                    <a:pt x="323132" y="375470"/>
                    <a:pt x="323493" y="375470"/>
                    <a:pt x="324575" y="375830"/>
                  </a:cubicBezTo>
                  <a:cubicBezTo>
                    <a:pt x="328182" y="378712"/>
                    <a:pt x="328182" y="380153"/>
                    <a:pt x="324936" y="383035"/>
                  </a:cubicBezTo>
                  <a:cubicBezTo>
                    <a:pt x="315557" y="390959"/>
                    <a:pt x="306900" y="398524"/>
                    <a:pt x="297882" y="406449"/>
                  </a:cubicBezTo>
                  <a:cubicBezTo>
                    <a:pt x="279847" y="422658"/>
                    <a:pt x="261090" y="438147"/>
                    <a:pt x="242693" y="453996"/>
                  </a:cubicBezTo>
                  <a:cubicBezTo>
                    <a:pt x="232954" y="462281"/>
                    <a:pt x="224297" y="470206"/>
                    <a:pt x="214557" y="478130"/>
                  </a:cubicBezTo>
                  <a:cubicBezTo>
                    <a:pt x="213115" y="479932"/>
                    <a:pt x="212032" y="480652"/>
                    <a:pt x="209868" y="480652"/>
                  </a:cubicBezTo>
                  <a:cubicBezTo>
                    <a:pt x="208425" y="479932"/>
                    <a:pt x="207343" y="479932"/>
                    <a:pt x="205540" y="478130"/>
                  </a:cubicBezTo>
                  <a:cubicBezTo>
                    <a:pt x="141332" y="441749"/>
                    <a:pt x="78207" y="404287"/>
                    <a:pt x="14721" y="366825"/>
                  </a:cubicBezTo>
                  <a:cubicBezTo>
                    <a:pt x="13639" y="366105"/>
                    <a:pt x="13279" y="366105"/>
                    <a:pt x="13279" y="365744"/>
                  </a:cubicBezTo>
                  <a:cubicBezTo>
                    <a:pt x="7868" y="362863"/>
                    <a:pt x="7868" y="361782"/>
                    <a:pt x="12196" y="357460"/>
                  </a:cubicBezTo>
                  <a:cubicBezTo>
                    <a:pt x="20854" y="349895"/>
                    <a:pt x="29871" y="343051"/>
                    <a:pt x="38889" y="335847"/>
                  </a:cubicBezTo>
                  <a:cubicBezTo>
                    <a:pt x="61614" y="316396"/>
                    <a:pt x="84339" y="296584"/>
                    <a:pt x="108146" y="276772"/>
                  </a:cubicBezTo>
                  <a:cubicBezTo>
                    <a:pt x="113918" y="272090"/>
                    <a:pt x="120050" y="266687"/>
                    <a:pt x="126182" y="261283"/>
                  </a:cubicBezTo>
                  <a:close/>
                  <a:moveTo>
                    <a:pt x="570359" y="260350"/>
                  </a:moveTo>
                  <a:cubicBezTo>
                    <a:pt x="573235" y="260350"/>
                    <a:pt x="573954" y="261432"/>
                    <a:pt x="575033" y="262154"/>
                  </a:cubicBezTo>
                  <a:cubicBezTo>
                    <a:pt x="596243" y="280194"/>
                    <a:pt x="618532" y="298233"/>
                    <a:pt x="639743" y="316634"/>
                  </a:cubicBezTo>
                  <a:cubicBezTo>
                    <a:pt x="656280" y="330705"/>
                    <a:pt x="672458" y="344776"/>
                    <a:pt x="688995" y="358125"/>
                  </a:cubicBezTo>
                  <a:cubicBezTo>
                    <a:pt x="693309" y="362455"/>
                    <a:pt x="693309" y="363537"/>
                    <a:pt x="687557" y="366785"/>
                  </a:cubicBezTo>
                  <a:cubicBezTo>
                    <a:pt x="628958" y="401060"/>
                    <a:pt x="570359" y="436418"/>
                    <a:pt x="511401" y="471055"/>
                  </a:cubicBezTo>
                  <a:cubicBezTo>
                    <a:pt x="506009" y="473219"/>
                    <a:pt x="500976" y="476827"/>
                    <a:pt x="495583" y="480075"/>
                  </a:cubicBezTo>
                  <a:cubicBezTo>
                    <a:pt x="492707" y="482239"/>
                    <a:pt x="489831" y="481518"/>
                    <a:pt x="486955" y="478992"/>
                  </a:cubicBezTo>
                  <a:cubicBezTo>
                    <a:pt x="470777" y="464560"/>
                    <a:pt x="453881" y="450129"/>
                    <a:pt x="438063" y="436418"/>
                  </a:cubicBezTo>
                  <a:cubicBezTo>
                    <a:pt x="418290" y="419461"/>
                    <a:pt x="398518" y="402864"/>
                    <a:pt x="379824" y="385907"/>
                  </a:cubicBezTo>
                  <a:cubicBezTo>
                    <a:pt x="372993" y="379773"/>
                    <a:pt x="372993" y="379412"/>
                    <a:pt x="380183" y="375083"/>
                  </a:cubicBezTo>
                  <a:cubicBezTo>
                    <a:pt x="440939" y="338282"/>
                    <a:pt x="501335" y="301120"/>
                    <a:pt x="562091" y="264319"/>
                  </a:cubicBezTo>
                  <a:cubicBezTo>
                    <a:pt x="565326" y="262876"/>
                    <a:pt x="568202" y="261793"/>
                    <a:pt x="570359" y="260350"/>
                  </a:cubicBezTo>
                  <a:close/>
                  <a:moveTo>
                    <a:pt x="208924" y="360"/>
                  </a:moveTo>
                  <a:cubicBezTo>
                    <a:pt x="211803" y="0"/>
                    <a:pt x="213243" y="1440"/>
                    <a:pt x="213963" y="2879"/>
                  </a:cubicBezTo>
                  <a:cubicBezTo>
                    <a:pt x="236281" y="21236"/>
                    <a:pt x="257879" y="38872"/>
                    <a:pt x="279837" y="56869"/>
                  </a:cubicBezTo>
                  <a:cubicBezTo>
                    <a:pt x="298555" y="72345"/>
                    <a:pt x="317274" y="88182"/>
                    <a:pt x="336352" y="103659"/>
                  </a:cubicBezTo>
                  <a:cubicBezTo>
                    <a:pt x="336712" y="104739"/>
                    <a:pt x="338152" y="105099"/>
                    <a:pt x="338512" y="106179"/>
                  </a:cubicBezTo>
                  <a:cubicBezTo>
                    <a:pt x="342471" y="109418"/>
                    <a:pt x="342471" y="110858"/>
                    <a:pt x="338152" y="113377"/>
                  </a:cubicBezTo>
                  <a:cubicBezTo>
                    <a:pt x="325193" y="121656"/>
                    <a:pt x="311154" y="129934"/>
                    <a:pt x="297475" y="137852"/>
                  </a:cubicBezTo>
                  <a:cubicBezTo>
                    <a:pt x="244920" y="170246"/>
                    <a:pt x="192365" y="202639"/>
                    <a:pt x="138730" y="234673"/>
                  </a:cubicBezTo>
                  <a:cubicBezTo>
                    <a:pt x="131890" y="238992"/>
                    <a:pt x="131890" y="239352"/>
                    <a:pt x="125771" y="233953"/>
                  </a:cubicBezTo>
                  <a:cubicBezTo>
                    <a:pt x="100933" y="214157"/>
                    <a:pt x="76816" y="194361"/>
                    <a:pt x="52698" y="174565"/>
                  </a:cubicBezTo>
                  <a:cubicBezTo>
                    <a:pt x="37219" y="161608"/>
                    <a:pt x="21741" y="149010"/>
                    <a:pt x="5902" y="136413"/>
                  </a:cubicBezTo>
                  <a:cubicBezTo>
                    <a:pt x="5542" y="136053"/>
                    <a:pt x="4462" y="136053"/>
                    <a:pt x="4462" y="134973"/>
                  </a:cubicBezTo>
                  <a:cubicBezTo>
                    <a:pt x="-1657" y="130294"/>
                    <a:pt x="-1657" y="129214"/>
                    <a:pt x="5542" y="125255"/>
                  </a:cubicBezTo>
                  <a:cubicBezTo>
                    <a:pt x="70696" y="84943"/>
                    <a:pt x="135850" y="44631"/>
                    <a:pt x="201004" y="4679"/>
                  </a:cubicBezTo>
                  <a:cubicBezTo>
                    <a:pt x="203884" y="2879"/>
                    <a:pt x="206404" y="720"/>
                    <a:pt x="208924" y="360"/>
                  </a:cubicBezTo>
                  <a:close/>
                  <a:moveTo>
                    <a:pt x="492474" y="0"/>
                  </a:moveTo>
                  <a:cubicBezTo>
                    <a:pt x="494271" y="0"/>
                    <a:pt x="496429" y="1442"/>
                    <a:pt x="497867" y="2884"/>
                  </a:cubicBezTo>
                  <a:cubicBezTo>
                    <a:pt x="555042" y="38210"/>
                    <a:pt x="612217" y="72815"/>
                    <a:pt x="669032" y="108141"/>
                  </a:cubicBezTo>
                  <a:cubicBezTo>
                    <a:pt x="678381" y="113908"/>
                    <a:pt x="687371" y="119676"/>
                    <a:pt x="696721" y="125443"/>
                  </a:cubicBezTo>
                  <a:cubicBezTo>
                    <a:pt x="702834" y="129048"/>
                    <a:pt x="702834" y="130850"/>
                    <a:pt x="698159" y="134815"/>
                  </a:cubicBezTo>
                  <a:cubicBezTo>
                    <a:pt x="680539" y="149955"/>
                    <a:pt x="662200" y="163653"/>
                    <a:pt x="644940" y="178432"/>
                  </a:cubicBezTo>
                  <a:cubicBezTo>
                    <a:pt x="622285" y="196816"/>
                    <a:pt x="599272" y="215921"/>
                    <a:pt x="575898" y="234305"/>
                  </a:cubicBezTo>
                  <a:cubicBezTo>
                    <a:pt x="570145" y="239351"/>
                    <a:pt x="569066" y="239351"/>
                    <a:pt x="562594" y="235747"/>
                  </a:cubicBezTo>
                  <a:cubicBezTo>
                    <a:pt x="512611" y="204746"/>
                    <a:pt x="462628" y="174467"/>
                    <a:pt x="412285" y="143827"/>
                  </a:cubicBezTo>
                  <a:cubicBezTo>
                    <a:pt x="396463" y="133734"/>
                    <a:pt x="381001" y="124001"/>
                    <a:pt x="365179" y="114629"/>
                  </a:cubicBezTo>
                  <a:cubicBezTo>
                    <a:pt x="358706" y="111024"/>
                    <a:pt x="358706" y="109222"/>
                    <a:pt x="363740" y="104896"/>
                  </a:cubicBezTo>
                  <a:cubicBezTo>
                    <a:pt x="393227" y="81105"/>
                    <a:pt x="421994" y="56594"/>
                    <a:pt x="451480" y="32442"/>
                  </a:cubicBezTo>
                  <a:cubicBezTo>
                    <a:pt x="462987" y="23070"/>
                    <a:pt x="474494" y="13337"/>
                    <a:pt x="486360" y="3605"/>
                  </a:cubicBezTo>
                  <a:cubicBezTo>
                    <a:pt x="488158" y="2163"/>
                    <a:pt x="489956" y="0"/>
                    <a:pt x="492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0" name="Freeform 26">
              <a:extLst>
                <a:ext uri="{FF2B5EF4-FFF2-40B4-BE49-F238E27FC236}">
                  <a16:creationId xmlns:a16="http://schemas.microsoft.com/office/drawing/2014/main" id="{10DC3609-07A0-3F4F-9755-513CAFF75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7681" y="4646281"/>
              <a:ext cx="904319" cy="904319"/>
            </a:xfrm>
            <a:custGeom>
              <a:avLst/>
              <a:gdLst>
                <a:gd name="T0" fmla="*/ 2078 w 2079"/>
                <a:gd name="T1" fmla="*/ 1037 h 2077"/>
                <a:gd name="T2" fmla="*/ 2078 w 2079"/>
                <a:gd name="T3" fmla="*/ 1037 h 2077"/>
                <a:gd name="T4" fmla="*/ 1039 w 2079"/>
                <a:gd name="T5" fmla="*/ 2076 h 2077"/>
                <a:gd name="T6" fmla="*/ 1039 w 2079"/>
                <a:gd name="T7" fmla="*/ 2076 h 2077"/>
                <a:gd name="T8" fmla="*/ 0 w 2079"/>
                <a:gd name="T9" fmla="*/ 1037 h 2077"/>
                <a:gd name="T10" fmla="*/ 0 w 2079"/>
                <a:gd name="T11" fmla="*/ 1037 h 2077"/>
                <a:gd name="T12" fmla="*/ 1039 w 2079"/>
                <a:gd name="T13" fmla="*/ 0 h 2077"/>
                <a:gd name="T14" fmla="*/ 1039 w 2079"/>
                <a:gd name="T15" fmla="*/ 0 h 2077"/>
                <a:gd name="T16" fmla="*/ 2078 w 2079"/>
                <a:gd name="T17" fmla="*/ 103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9" h="2077">
                  <a:moveTo>
                    <a:pt x="2078" y="1037"/>
                  </a:moveTo>
                  <a:lnTo>
                    <a:pt x="2078" y="1037"/>
                  </a:lnTo>
                  <a:cubicBezTo>
                    <a:pt x="2078" y="1612"/>
                    <a:pt x="1613" y="2076"/>
                    <a:pt x="1039" y="2076"/>
                  </a:cubicBezTo>
                  <a:lnTo>
                    <a:pt x="1039" y="2076"/>
                  </a:lnTo>
                  <a:cubicBezTo>
                    <a:pt x="466" y="2076"/>
                    <a:pt x="0" y="1612"/>
                    <a:pt x="0" y="1037"/>
                  </a:cubicBezTo>
                  <a:lnTo>
                    <a:pt x="0" y="1037"/>
                  </a:lnTo>
                  <a:cubicBezTo>
                    <a:pt x="0" y="463"/>
                    <a:pt x="466" y="0"/>
                    <a:pt x="1039" y="0"/>
                  </a:cubicBezTo>
                  <a:lnTo>
                    <a:pt x="1039" y="0"/>
                  </a:lnTo>
                  <a:cubicBezTo>
                    <a:pt x="1613" y="0"/>
                    <a:pt x="2078" y="463"/>
                    <a:pt x="2078" y="103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1" name="Freeform 27">
              <a:extLst>
                <a:ext uri="{FF2B5EF4-FFF2-40B4-BE49-F238E27FC236}">
                  <a16:creationId xmlns:a16="http://schemas.microsoft.com/office/drawing/2014/main" id="{2036904C-9E2F-824A-950C-B2D78916A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961" y="4822921"/>
              <a:ext cx="389759" cy="551039"/>
            </a:xfrm>
            <a:custGeom>
              <a:avLst/>
              <a:gdLst>
                <a:gd name="T0" fmla="*/ 162 w 896"/>
                <a:gd name="T1" fmla="*/ 466 h 1265"/>
                <a:gd name="T2" fmla="*/ 162 w 896"/>
                <a:gd name="T3" fmla="*/ 466 h 1265"/>
                <a:gd name="T4" fmla="*/ 247 w 896"/>
                <a:gd name="T5" fmla="*/ 489 h 1265"/>
                <a:gd name="T6" fmla="*/ 585 w 896"/>
                <a:gd name="T7" fmla="*/ 228 h 1265"/>
                <a:gd name="T8" fmla="*/ 585 w 896"/>
                <a:gd name="T9" fmla="*/ 228 h 1265"/>
                <a:gd name="T10" fmla="*/ 570 w 896"/>
                <a:gd name="T11" fmla="*/ 161 h 1265"/>
                <a:gd name="T12" fmla="*/ 570 w 896"/>
                <a:gd name="T13" fmla="*/ 161 h 1265"/>
                <a:gd name="T14" fmla="*/ 732 w 896"/>
                <a:gd name="T15" fmla="*/ 0 h 1265"/>
                <a:gd name="T16" fmla="*/ 732 w 896"/>
                <a:gd name="T17" fmla="*/ 0 h 1265"/>
                <a:gd name="T18" fmla="*/ 895 w 896"/>
                <a:gd name="T19" fmla="*/ 161 h 1265"/>
                <a:gd name="T20" fmla="*/ 895 w 896"/>
                <a:gd name="T21" fmla="*/ 161 h 1265"/>
                <a:gd name="T22" fmla="*/ 732 w 896"/>
                <a:gd name="T23" fmla="*/ 322 h 1265"/>
                <a:gd name="T24" fmla="*/ 732 w 896"/>
                <a:gd name="T25" fmla="*/ 322 h 1265"/>
                <a:gd name="T26" fmla="*/ 639 w 896"/>
                <a:gd name="T27" fmla="*/ 291 h 1265"/>
                <a:gd name="T28" fmla="*/ 303 w 896"/>
                <a:gd name="T29" fmla="*/ 548 h 1265"/>
                <a:gd name="T30" fmla="*/ 303 w 896"/>
                <a:gd name="T31" fmla="*/ 548 h 1265"/>
                <a:gd name="T32" fmla="*/ 325 w 896"/>
                <a:gd name="T33" fmla="*/ 627 h 1265"/>
                <a:gd name="T34" fmla="*/ 325 w 896"/>
                <a:gd name="T35" fmla="*/ 627 h 1265"/>
                <a:gd name="T36" fmla="*/ 302 w 896"/>
                <a:gd name="T37" fmla="*/ 706 h 1265"/>
                <a:gd name="T38" fmla="*/ 639 w 896"/>
                <a:gd name="T39" fmla="*/ 969 h 1265"/>
                <a:gd name="T40" fmla="*/ 639 w 896"/>
                <a:gd name="T41" fmla="*/ 969 h 1265"/>
                <a:gd name="T42" fmla="*/ 732 w 896"/>
                <a:gd name="T43" fmla="*/ 939 h 1265"/>
                <a:gd name="T44" fmla="*/ 732 w 896"/>
                <a:gd name="T45" fmla="*/ 939 h 1265"/>
                <a:gd name="T46" fmla="*/ 895 w 896"/>
                <a:gd name="T47" fmla="*/ 1102 h 1265"/>
                <a:gd name="T48" fmla="*/ 895 w 896"/>
                <a:gd name="T49" fmla="*/ 1102 h 1265"/>
                <a:gd name="T50" fmla="*/ 732 w 896"/>
                <a:gd name="T51" fmla="*/ 1264 h 1265"/>
                <a:gd name="T52" fmla="*/ 732 w 896"/>
                <a:gd name="T53" fmla="*/ 1264 h 1265"/>
                <a:gd name="T54" fmla="*/ 570 w 896"/>
                <a:gd name="T55" fmla="*/ 1102 h 1265"/>
                <a:gd name="T56" fmla="*/ 570 w 896"/>
                <a:gd name="T57" fmla="*/ 1102 h 1265"/>
                <a:gd name="T58" fmla="*/ 586 w 896"/>
                <a:gd name="T59" fmla="*/ 1032 h 1265"/>
                <a:gd name="T60" fmla="*/ 244 w 896"/>
                <a:gd name="T61" fmla="*/ 765 h 1265"/>
                <a:gd name="T62" fmla="*/ 244 w 896"/>
                <a:gd name="T63" fmla="*/ 765 h 1265"/>
                <a:gd name="T64" fmla="*/ 162 w 896"/>
                <a:gd name="T65" fmla="*/ 789 h 1265"/>
                <a:gd name="T66" fmla="*/ 162 w 896"/>
                <a:gd name="T67" fmla="*/ 789 h 1265"/>
                <a:gd name="T68" fmla="*/ 0 w 896"/>
                <a:gd name="T69" fmla="*/ 627 h 1265"/>
                <a:gd name="T70" fmla="*/ 0 w 896"/>
                <a:gd name="T71" fmla="*/ 627 h 1265"/>
                <a:gd name="T72" fmla="*/ 162 w 896"/>
                <a:gd name="T73" fmla="*/ 466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96" h="1265">
                  <a:moveTo>
                    <a:pt x="162" y="466"/>
                  </a:moveTo>
                  <a:lnTo>
                    <a:pt x="162" y="466"/>
                  </a:lnTo>
                  <a:cubicBezTo>
                    <a:pt x="193" y="466"/>
                    <a:pt x="221" y="474"/>
                    <a:pt x="247" y="489"/>
                  </a:cubicBezTo>
                  <a:lnTo>
                    <a:pt x="585" y="228"/>
                  </a:lnTo>
                  <a:lnTo>
                    <a:pt x="585" y="228"/>
                  </a:lnTo>
                  <a:cubicBezTo>
                    <a:pt x="577" y="208"/>
                    <a:pt x="570" y="184"/>
                    <a:pt x="570" y="161"/>
                  </a:cubicBezTo>
                  <a:lnTo>
                    <a:pt x="570" y="161"/>
                  </a:lnTo>
                  <a:cubicBezTo>
                    <a:pt x="570" y="73"/>
                    <a:pt x="643" y="0"/>
                    <a:pt x="732" y="0"/>
                  </a:cubicBezTo>
                  <a:lnTo>
                    <a:pt x="732" y="0"/>
                  </a:lnTo>
                  <a:cubicBezTo>
                    <a:pt x="822" y="0"/>
                    <a:pt x="895" y="73"/>
                    <a:pt x="895" y="161"/>
                  </a:cubicBezTo>
                  <a:lnTo>
                    <a:pt x="895" y="161"/>
                  </a:lnTo>
                  <a:cubicBezTo>
                    <a:pt x="895" y="251"/>
                    <a:pt x="822" y="322"/>
                    <a:pt x="732" y="322"/>
                  </a:cubicBezTo>
                  <a:lnTo>
                    <a:pt x="732" y="322"/>
                  </a:lnTo>
                  <a:cubicBezTo>
                    <a:pt x="698" y="322"/>
                    <a:pt x="665" y="312"/>
                    <a:pt x="639" y="291"/>
                  </a:cubicBezTo>
                  <a:lnTo>
                    <a:pt x="303" y="548"/>
                  </a:lnTo>
                  <a:lnTo>
                    <a:pt x="303" y="548"/>
                  </a:lnTo>
                  <a:cubicBezTo>
                    <a:pt x="315" y="570"/>
                    <a:pt x="325" y="597"/>
                    <a:pt x="325" y="627"/>
                  </a:cubicBezTo>
                  <a:lnTo>
                    <a:pt x="325" y="627"/>
                  </a:lnTo>
                  <a:cubicBezTo>
                    <a:pt x="325" y="655"/>
                    <a:pt x="315" y="683"/>
                    <a:pt x="302" y="706"/>
                  </a:cubicBezTo>
                  <a:lnTo>
                    <a:pt x="639" y="969"/>
                  </a:lnTo>
                  <a:lnTo>
                    <a:pt x="639" y="969"/>
                  </a:lnTo>
                  <a:cubicBezTo>
                    <a:pt x="665" y="951"/>
                    <a:pt x="698" y="939"/>
                    <a:pt x="732" y="939"/>
                  </a:cubicBezTo>
                  <a:lnTo>
                    <a:pt x="732" y="939"/>
                  </a:lnTo>
                  <a:cubicBezTo>
                    <a:pt x="822" y="939"/>
                    <a:pt x="895" y="1012"/>
                    <a:pt x="895" y="1102"/>
                  </a:cubicBezTo>
                  <a:lnTo>
                    <a:pt x="895" y="1102"/>
                  </a:lnTo>
                  <a:cubicBezTo>
                    <a:pt x="895" y="1190"/>
                    <a:pt x="822" y="1264"/>
                    <a:pt x="732" y="1264"/>
                  </a:cubicBezTo>
                  <a:lnTo>
                    <a:pt x="732" y="1264"/>
                  </a:lnTo>
                  <a:cubicBezTo>
                    <a:pt x="643" y="1264"/>
                    <a:pt x="570" y="1190"/>
                    <a:pt x="570" y="1102"/>
                  </a:cubicBezTo>
                  <a:lnTo>
                    <a:pt x="570" y="1102"/>
                  </a:lnTo>
                  <a:cubicBezTo>
                    <a:pt x="570" y="1076"/>
                    <a:pt x="577" y="1053"/>
                    <a:pt x="586" y="1032"/>
                  </a:cubicBezTo>
                  <a:lnTo>
                    <a:pt x="244" y="765"/>
                  </a:lnTo>
                  <a:lnTo>
                    <a:pt x="244" y="765"/>
                  </a:lnTo>
                  <a:cubicBezTo>
                    <a:pt x="220" y="780"/>
                    <a:pt x="193" y="789"/>
                    <a:pt x="162" y="789"/>
                  </a:cubicBezTo>
                  <a:lnTo>
                    <a:pt x="162" y="789"/>
                  </a:lnTo>
                  <a:cubicBezTo>
                    <a:pt x="72" y="789"/>
                    <a:pt x="0" y="715"/>
                    <a:pt x="0" y="627"/>
                  </a:cubicBezTo>
                  <a:lnTo>
                    <a:pt x="0" y="627"/>
                  </a:lnTo>
                  <a:cubicBezTo>
                    <a:pt x="0" y="536"/>
                    <a:pt x="72" y="466"/>
                    <a:pt x="162" y="4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2" name="Freeform 28">
              <a:extLst>
                <a:ext uri="{FF2B5EF4-FFF2-40B4-BE49-F238E27FC236}">
                  <a16:creationId xmlns:a16="http://schemas.microsoft.com/office/drawing/2014/main" id="{FFCF9796-395A-6445-9DA8-CC6AE1055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482" y="3164042"/>
              <a:ext cx="1438079" cy="1440000"/>
            </a:xfrm>
            <a:custGeom>
              <a:avLst/>
              <a:gdLst>
                <a:gd name="T0" fmla="*/ 3303 w 3304"/>
                <a:gd name="T1" fmla="*/ 1652 h 3306"/>
                <a:gd name="T2" fmla="*/ 3303 w 3304"/>
                <a:gd name="T3" fmla="*/ 1652 h 3306"/>
                <a:gd name="T4" fmla="*/ 1652 w 3304"/>
                <a:gd name="T5" fmla="*/ 3305 h 3306"/>
                <a:gd name="T6" fmla="*/ 1652 w 3304"/>
                <a:gd name="T7" fmla="*/ 3305 h 3306"/>
                <a:gd name="T8" fmla="*/ 0 w 3304"/>
                <a:gd name="T9" fmla="*/ 1652 h 3306"/>
                <a:gd name="T10" fmla="*/ 0 w 3304"/>
                <a:gd name="T11" fmla="*/ 1652 h 3306"/>
                <a:gd name="T12" fmla="*/ 1652 w 3304"/>
                <a:gd name="T13" fmla="*/ 0 h 3306"/>
                <a:gd name="T14" fmla="*/ 1652 w 3304"/>
                <a:gd name="T15" fmla="*/ 0 h 3306"/>
                <a:gd name="T16" fmla="*/ 3303 w 3304"/>
                <a:gd name="T17" fmla="*/ 1652 h 3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4" h="3306">
                  <a:moveTo>
                    <a:pt x="3303" y="1652"/>
                  </a:moveTo>
                  <a:lnTo>
                    <a:pt x="3303" y="1652"/>
                  </a:lnTo>
                  <a:cubicBezTo>
                    <a:pt x="3303" y="2565"/>
                    <a:pt x="2564" y="3305"/>
                    <a:pt x="1652" y="3305"/>
                  </a:cubicBezTo>
                  <a:lnTo>
                    <a:pt x="1652" y="3305"/>
                  </a:lnTo>
                  <a:cubicBezTo>
                    <a:pt x="739" y="3305"/>
                    <a:pt x="0" y="2565"/>
                    <a:pt x="0" y="1652"/>
                  </a:cubicBezTo>
                  <a:lnTo>
                    <a:pt x="0" y="1652"/>
                  </a:lnTo>
                  <a:cubicBezTo>
                    <a:pt x="0" y="739"/>
                    <a:pt x="739" y="0"/>
                    <a:pt x="1652" y="0"/>
                  </a:cubicBezTo>
                  <a:lnTo>
                    <a:pt x="1652" y="0"/>
                  </a:lnTo>
                  <a:cubicBezTo>
                    <a:pt x="2564" y="0"/>
                    <a:pt x="3303" y="739"/>
                    <a:pt x="3303" y="16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0F1613CB-7848-5F43-BD44-7D1A7E463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875" y="3452042"/>
              <a:ext cx="856531" cy="859341"/>
            </a:xfrm>
            <a:custGeom>
              <a:avLst/>
              <a:gdLst>
                <a:gd name="connsiteX0" fmla="*/ 230608 w 708200"/>
                <a:gd name="connsiteY0" fmla="*/ 190651 h 710523"/>
                <a:gd name="connsiteX1" fmla="*/ 254542 w 708200"/>
                <a:gd name="connsiteY1" fmla="*/ 192719 h 710523"/>
                <a:gd name="connsiteX2" fmla="*/ 262804 w 708200"/>
                <a:gd name="connsiteY2" fmla="*/ 201708 h 710523"/>
                <a:gd name="connsiteX3" fmla="*/ 293698 w 708200"/>
                <a:gd name="connsiteY3" fmla="*/ 273980 h 710523"/>
                <a:gd name="connsiteX4" fmla="*/ 292261 w 708200"/>
                <a:gd name="connsiteY4" fmla="*/ 288722 h 710523"/>
                <a:gd name="connsiteX5" fmla="*/ 270707 w 708200"/>
                <a:gd name="connsiteY5" fmla="*/ 317487 h 710523"/>
                <a:gd name="connsiteX6" fmla="*/ 268552 w 708200"/>
                <a:gd name="connsiteY6" fmla="*/ 337622 h 710523"/>
                <a:gd name="connsiteX7" fmla="*/ 388534 w 708200"/>
                <a:gd name="connsiteY7" fmla="*/ 440457 h 710523"/>
                <a:gd name="connsiteX8" fmla="*/ 406854 w 708200"/>
                <a:gd name="connsiteY8" fmla="*/ 436142 h 710523"/>
                <a:gd name="connsiteX9" fmla="*/ 432360 w 708200"/>
                <a:gd name="connsiteY9" fmla="*/ 403782 h 710523"/>
                <a:gd name="connsiteX10" fmla="*/ 452835 w 708200"/>
                <a:gd name="connsiteY10" fmla="*/ 398388 h 710523"/>
                <a:gd name="connsiteX11" fmla="*/ 504205 w 708200"/>
                <a:gd name="connsiteY11" fmla="*/ 422838 h 710523"/>
                <a:gd name="connsiteX12" fmla="*/ 515341 w 708200"/>
                <a:gd name="connsiteY12" fmla="*/ 427872 h 710523"/>
                <a:gd name="connsiteX13" fmla="*/ 530788 w 708200"/>
                <a:gd name="connsiteY13" fmla="*/ 455558 h 710523"/>
                <a:gd name="connsiteX14" fmla="*/ 466845 w 708200"/>
                <a:gd name="connsiteY14" fmla="*/ 520639 h 710523"/>
                <a:gd name="connsiteX15" fmla="*/ 444214 w 708200"/>
                <a:gd name="connsiteY15" fmla="*/ 522437 h 710523"/>
                <a:gd name="connsiteX16" fmla="*/ 407932 w 708200"/>
                <a:gd name="connsiteY16" fmla="*/ 516684 h 710523"/>
                <a:gd name="connsiteX17" fmla="*/ 217542 w 708200"/>
                <a:gd name="connsiteY17" fmla="*/ 376814 h 710523"/>
                <a:gd name="connsiteX18" fmla="*/ 176230 w 708200"/>
                <a:gd name="connsiteY18" fmla="*/ 293755 h 710523"/>
                <a:gd name="connsiteX19" fmla="*/ 208561 w 708200"/>
                <a:gd name="connsiteY19" fmla="*/ 198831 h 710523"/>
                <a:gd name="connsiteX20" fmla="*/ 230608 w 708200"/>
                <a:gd name="connsiteY20" fmla="*/ 190651 h 710523"/>
                <a:gd name="connsiteX21" fmla="*/ 328593 w 708200"/>
                <a:gd name="connsiteY21" fmla="*/ 60067 h 710523"/>
                <a:gd name="connsiteX22" fmla="*/ 117941 w 708200"/>
                <a:gd name="connsiteY22" fmla="*/ 181023 h 710523"/>
                <a:gd name="connsiteX23" fmla="*/ 107130 w 708200"/>
                <a:gd name="connsiteY23" fmla="*/ 509960 h 710523"/>
                <a:gd name="connsiteX24" fmla="*/ 110013 w 708200"/>
                <a:gd name="connsiteY24" fmla="*/ 531193 h 710523"/>
                <a:gd name="connsiteX25" fmla="*/ 85509 w 708200"/>
                <a:gd name="connsiteY25" fmla="*/ 620445 h 710523"/>
                <a:gd name="connsiteX26" fmla="*/ 91275 w 708200"/>
                <a:gd name="connsiteY26" fmla="*/ 625843 h 710523"/>
                <a:gd name="connsiteX27" fmla="*/ 185326 w 708200"/>
                <a:gd name="connsiteY27" fmla="*/ 601731 h 710523"/>
                <a:gd name="connsiteX28" fmla="*/ 203704 w 708200"/>
                <a:gd name="connsiteY28" fmla="*/ 603890 h 710523"/>
                <a:gd name="connsiteX29" fmla="*/ 362257 w 708200"/>
                <a:gd name="connsiteY29" fmla="*/ 645997 h 710523"/>
                <a:gd name="connsiteX30" fmla="*/ 402977 w 708200"/>
                <a:gd name="connsiteY30" fmla="*/ 642758 h 710523"/>
                <a:gd name="connsiteX31" fmla="*/ 640807 w 708200"/>
                <a:gd name="connsiteY31" fmla="*/ 289349 h 710523"/>
                <a:gd name="connsiteX32" fmla="*/ 416670 w 708200"/>
                <a:gd name="connsiteY32" fmla="*/ 67299 h 710523"/>
                <a:gd name="connsiteX33" fmla="*/ 328593 w 708200"/>
                <a:gd name="connsiteY33" fmla="*/ 60067 h 710523"/>
                <a:gd name="connsiteX34" fmla="*/ 353609 w 708200"/>
                <a:gd name="connsiteY34" fmla="*/ 0 h 710523"/>
                <a:gd name="connsiteX35" fmla="*/ 698462 w 708200"/>
                <a:gd name="connsiteY35" fmla="*/ 272434 h 710523"/>
                <a:gd name="connsiteX36" fmla="*/ 424958 w 708200"/>
                <a:gd name="connsiteY36" fmla="*/ 698540 h 710523"/>
                <a:gd name="connsiteX37" fmla="*/ 191812 w 708200"/>
                <a:gd name="connsiteY37" fmla="*/ 665431 h 710523"/>
                <a:gd name="connsiteX38" fmla="*/ 179200 w 708200"/>
                <a:gd name="connsiteY38" fmla="*/ 664351 h 710523"/>
                <a:gd name="connsiteX39" fmla="*/ 8034 w 708200"/>
                <a:gd name="connsiteY39" fmla="*/ 709337 h 710523"/>
                <a:gd name="connsiteX40" fmla="*/ 1188 w 708200"/>
                <a:gd name="connsiteY40" fmla="*/ 702499 h 710523"/>
                <a:gd name="connsiteX41" fmla="*/ 46592 w 708200"/>
                <a:gd name="connsiteY41" fmla="*/ 537311 h 710523"/>
                <a:gd name="connsiteX42" fmla="*/ 44790 w 708200"/>
                <a:gd name="connsiteY42" fmla="*/ 521836 h 710523"/>
                <a:gd name="connsiteX43" fmla="*/ 285503 w 708200"/>
                <a:gd name="connsiteY43" fmla="*/ 6838 h 710523"/>
                <a:gd name="connsiteX44" fmla="*/ 353609 w 708200"/>
                <a:gd name="connsiteY44" fmla="*/ 0 h 71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8200" h="710523">
                  <a:moveTo>
                    <a:pt x="230608" y="190651"/>
                  </a:moveTo>
                  <a:cubicBezTo>
                    <a:pt x="239814" y="189483"/>
                    <a:pt x="249333" y="190022"/>
                    <a:pt x="254542" y="192719"/>
                  </a:cubicBezTo>
                  <a:cubicBezTo>
                    <a:pt x="258493" y="194157"/>
                    <a:pt x="261726" y="197752"/>
                    <a:pt x="262804" y="201708"/>
                  </a:cubicBezTo>
                  <a:cubicBezTo>
                    <a:pt x="273581" y="226517"/>
                    <a:pt x="283639" y="249889"/>
                    <a:pt x="293698" y="273980"/>
                  </a:cubicBezTo>
                  <a:cubicBezTo>
                    <a:pt x="295135" y="279013"/>
                    <a:pt x="294057" y="283688"/>
                    <a:pt x="292261" y="288722"/>
                  </a:cubicBezTo>
                  <a:cubicBezTo>
                    <a:pt x="286872" y="299508"/>
                    <a:pt x="278610" y="308498"/>
                    <a:pt x="270707" y="317487"/>
                  </a:cubicBezTo>
                  <a:cubicBezTo>
                    <a:pt x="264241" y="323959"/>
                    <a:pt x="263882" y="329712"/>
                    <a:pt x="268552" y="337622"/>
                  </a:cubicBezTo>
                  <a:cubicBezTo>
                    <a:pt x="296931" y="385084"/>
                    <a:pt x="336446" y="419962"/>
                    <a:pt x="388534" y="440457"/>
                  </a:cubicBezTo>
                  <a:cubicBezTo>
                    <a:pt x="395718" y="444052"/>
                    <a:pt x="401825" y="443333"/>
                    <a:pt x="406854" y="436142"/>
                  </a:cubicBezTo>
                  <a:cubicBezTo>
                    <a:pt x="415476" y="425715"/>
                    <a:pt x="424816" y="414928"/>
                    <a:pt x="432360" y="403782"/>
                  </a:cubicBezTo>
                  <a:cubicBezTo>
                    <a:pt x="438826" y="396231"/>
                    <a:pt x="444932" y="394792"/>
                    <a:pt x="452835" y="398388"/>
                  </a:cubicBezTo>
                  <a:cubicBezTo>
                    <a:pt x="469719" y="406298"/>
                    <a:pt x="486962" y="414568"/>
                    <a:pt x="504205" y="422838"/>
                  </a:cubicBezTo>
                  <a:cubicBezTo>
                    <a:pt x="507797" y="424277"/>
                    <a:pt x="512108" y="426074"/>
                    <a:pt x="515341" y="427872"/>
                  </a:cubicBezTo>
                  <a:cubicBezTo>
                    <a:pt x="532584" y="436502"/>
                    <a:pt x="532225" y="436502"/>
                    <a:pt x="530788" y="455558"/>
                  </a:cubicBezTo>
                  <a:cubicBezTo>
                    <a:pt x="527914" y="493672"/>
                    <a:pt x="499894" y="512010"/>
                    <a:pt x="466845" y="520639"/>
                  </a:cubicBezTo>
                  <a:cubicBezTo>
                    <a:pt x="460020" y="523156"/>
                    <a:pt x="452117" y="523156"/>
                    <a:pt x="444214" y="522437"/>
                  </a:cubicBezTo>
                  <a:cubicBezTo>
                    <a:pt x="431641" y="523516"/>
                    <a:pt x="419427" y="520639"/>
                    <a:pt x="407932" y="516684"/>
                  </a:cubicBezTo>
                  <a:cubicBezTo>
                    <a:pt x="326387" y="494032"/>
                    <a:pt x="266396" y="443333"/>
                    <a:pt x="217542" y="376814"/>
                  </a:cubicBezTo>
                  <a:cubicBezTo>
                    <a:pt x="199221" y="351645"/>
                    <a:pt x="181978" y="325397"/>
                    <a:pt x="176230" y="293755"/>
                  </a:cubicBezTo>
                  <a:cubicBezTo>
                    <a:pt x="169405" y="257080"/>
                    <a:pt x="180541" y="225079"/>
                    <a:pt x="208561" y="198831"/>
                  </a:cubicBezTo>
                  <a:cubicBezTo>
                    <a:pt x="212512" y="194696"/>
                    <a:pt x="221403" y="191820"/>
                    <a:pt x="230608" y="190651"/>
                  </a:cubicBezTo>
                  <a:close/>
                  <a:moveTo>
                    <a:pt x="328593" y="60067"/>
                  </a:moveTo>
                  <a:cubicBezTo>
                    <a:pt x="244693" y="65162"/>
                    <a:pt x="173615" y="106796"/>
                    <a:pt x="117941" y="181023"/>
                  </a:cubicBezTo>
                  <a:cubicBezTo>
                    <a:pt x="45150" y="277473"/>
                    <a:pt x="42988" y="405952"/>
                    <a:pt x="107130" y="509960"/>
                  </a:cubicBezTo>
                  <a:cubicBezTo>
                    <a:pt x="111454" y="517157"/>
                    <a:pt x="112896" y="522916"/>
                    <a:pt x="110013" y="531193"/>
                  </a:cubicBezTo>
                  <a:cubicBezTo>
                    <a:pt x="101725" y="561064"/>
                    <a:pt x="93797" y="590574"/>
                    <a:pt x="85509" y="620445"/>
                  </a:cubicBezTo>
                  <a:cubicBezTo>
                    <a:pt x="84068" y="626563"/>
                    <a:pt x="84428" y="627643"/>
                    <a:pt x="91275" y="625843"/>
                  </a:cubicBezTo>
                  <a:cubicBezTo>
                    <a:pt x="122625" y="617566"/>
                    <a:pt x="153975" y="609648"/>
                    <a:pt x="185326" y="601731"/>
                  </a:cubicBezTo>
                  <a:cubicBezTo>
                    <a:pt x="192173" y="599211"/>
                    <a:pt x="197578" y="600291"/>
                    <a:pt x="203704" y="603890"/>
                  </a:cubicBezTo>
                  <a:cubicBezTo>
                    <a:pt x="250189" y="631961"/>
                    <a:pt x="300637" y="645997"/>
                    <a:pt x="362257" y="645997"/>
                  </a:cubicBezTo>
                  <a:cubicBezTo>
                    <a:pt x="371626" y="645997"/>
                    <a:pt x="387121" y="644917"/>
                    <a:pt x="402977" y="642758"/>
                  </a:cubicBezTo>
                  <a:cubicBezTo>
                    <a:pt x="568377" y="615047"/>
                    <a:pt x="679724" y="452738"/>
                    <a:pt x="640807" y="289349"/>
                  </a:cubicBezTo>
                  <a:cubicBezTo>
                    <a:pt x="612339" y="169866"/>
                    <a:pt x="535945" y="92131"/>
                    <a:pt x="416670" y="67299"/>
                  </a:cubicBezTo>
                  <a:cubicBezTo>
                    <a:pt x="385950" y="60731"/>
                    <a:pt x="356559" y="58369"/>
                    <a:pt x="328593" y="60067"/>
                  </a:cubicBezTo>
                  <a:close/>
                  <a:moveTo>
                    <a:pt x="353609" y="0"/>
                  </a:moveTo>
                  <a:cubicBezTo>
                    <a:pt x="521531" y="1439"/>
                    <a:pt x="660266" y="111925"/>
                    <a:pt x="698462" y="272434"/>
                  </a:cubicBezTo>
                  <a:cubicBezTo>
                    <a:pt x="745308" y="463894"/>
                    <a:pt x="618105" y="661112"/>
                    <a:pt x="424958" y="698540"/>
                  </a:cubicBezTo>
                  <a:cubicBezTo>
                    <a:pt x="343159" y="714015"/>
                    <a:pt x="265684" y="703579"/>
                    <a:pt x="191812" y="665431"/>
                  </a:cubicBezTo>
                  <a:cubicBezTo>
                    <a:pt x="187848" y="663991"/>
                    <a:pt x="183884" y="662911"/>
                    <a:pt x="179200" y="664351"/>
                  </a:cubicBezTo>
                  <a:cubicBezTo>
                    <a:pt x="122625" y="679466"/>
                    <a:pt x="64969" y="694941"/>
                    <a:pt x="8034" y="709337"/>
                  </a:cubicBezTo>
                  <a:cubicBezTo>
                    <a:pt x="-975" y="711496"/>
                    <a:pt x="-975" y="711496"/>
                    <a:pt x="1188" y="702499"/>
                  </a:cubicBezTo>
                  <a:cubicBezTo>
                    <a:pt x="16322" y="647436"/>
                    <a:pt x="31457" y="592374"/>
                    <a:pt x="46592" y="537311"/>
                  </a:cubicBezTo>
                  <a:cubicBezTo>
                    <a:pt x="48393" y="531553"/>
                    <a:pt x="47673" y="527594"/>
                    <a:pt x="44790" y="521836"/>
                  </a:cubicBezTo>
                  <a:cubicBezTo>
                    <a:pt x="-68720" y="312742"/>
                    <a:pt x="52717" y="54703"/>
                    <a:pt x="285503" y="6838"/>
                  </a:cubicBezTo>
                  <a:cubicBezTo>
                    <a:pt x="308205" y="2519"/>
                    <a:pt x="331628" y="0"/>
                    <a:pt x="3536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4" name="Freeform 31">
              <a:extLst>
                <a:ext uri="{FF2B5EF4-FFF2-40B4-BE49-F238E27FC236}">
                  <a16:creationId xmlns:a16="http://schemas.microsoft.com/office/drawing/2014/main" id="{DD74FF5D-4B14-D643-A279-F58AC4F57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2082" y="3062280"/>
              <a:ext cx="1845119" cy="1845121"/>
            </a:xfrm>
            <a:custGeom>
              <a:avLst/>
              <a:gdLst>
                <a:gd name="T0" fmla="*/ 4237 w 4238"/>
                <a:gd name="T1" fmla="*/ 2119 h 4238"/>
                <a:gd name="T2" fmla="*/ 4237 w 4238"/>
                <a:gd name="T3" fmla="*/ 2119 h 4238"/>
                <a:gd name="T4" fmla="*/ 2118 w 4238"/>
                <a:gd name="T5" fmla="*/ 4237 h 4238"/>
                <a:gd name="T6" fmla="*/ 2118 w 4238"/>
                <a:gd name="T7" fmla="*/ 4237 h 4238"/>
                <a:gd name="T8" fmla="*/ 0 w 4238"/>
                <a:gd name="T9" fmla="*/ 2119 h 4238"/>
                <a:gd name="T10" fmla="*/ 0 w 4238"/>
                <a:gd name="T11" fmla="*/ 2119 h 4238"/>
                <a:gd name="T12" fmla="*/ 2118 w 4238"/>
                <a:gd name="T13" fmla="*/ 0 h 4238"/>
                <a:gd name="T14" fmla="*/ 2118 w 4238"/>
                <a:gd name="T15" fmla="*/ 0 h 4238"/>
                <a:gd name="T16" fmla="*/ 4237 w 4238"/>
                <a:gd name="T17" fmla="*/ 2119 h 4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38" h="4238">
                  <a:moveTo>
                    <a:pt x="4237" y="2119"/>
                  </a:moveTo>
                  <a:lnTo>
                    <a:pt x="4237" y="2119"/>
                  </a:lnTo>
                  <a:cubicBezTo>
                    <a:pt x="4237" y="3288"/>
                    <a:pt x="3288" y="4237"/>
                    <a:pt x="2118" y="4237"/>
                  </a:cubicBezTo>
                  <a:lnTo>
                    <a:pt x="2118" y="4237"/>
                  </a:lnTo>
                  <a:cubicBezTo>
                    <a:pt x="950" y="4237"/>
                    <a:pt x="0" y="3288"/>
                    <a:pt x="0" y="2119"/>
                  </a:cubicBezTo>
                  <a:lnTo>
                    <a:pt x="0" y="2119"/>
                  </a:lnTo>
                  <a:cubicBezTo>
                    <a:pt x="0" y="950"/>
                    <a:pt x="950" y="0"/>
                    <a:pt x="2118" y="0"/>
                  </a:cubicBezTo>
                  <a:lnTo>
                    <a:pt x="2118" y="0"/>
                  </a:lnTo>
                  <a:cubicBezTo>
                    <a:pt x="3288" y="0"/>
                    <a:pt x="4237" y="950"/>
                    <a:pt x="4237" y="211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B832969-21B5-5142-A7AF-CBB94B419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0681" y="3408365"/>
              <a:ext cx="1388379" cy="1153002"/>
            </a:xfrm>
            <a:custGeom>
              <a:avLst/>
              <a:gdLst>
                <a:gd name="connsiteX0" fmla="*/ 583068 w 1147944"/>
                <a:gd name="connsiteY0" fmla="*/ 658945 h 953328"/>
                <a:gd name="connsiteX1" fmla="*/ 716454 w 1147944"/>
                <a:gd name="connsiteY1" fmla="*/ 763564 h 953328"/>
                <a:gd name="connsiteX2" fmla="*/ 603552 w 1147944"/>
                <a:gd name="connsiteY2" fmla="*/ 949015 h 953328"/>
                <a:gd name="connsiteX3" fmla="*/ 595642 w 1147944"/>
                <a:gd name="connsiteY3" fmla="*/ 953328 h 953328"/>
                <a:gd name="connsiteX4" fmla="*/ 553932 w 1147944"/>
                <a:gd name="connsiteY4" fmla="*/ 953328 h 953328"/>
                <a:gd name="connsiteX5" fmla="*/ 441749 w 1147944"/>
                <a:gd name="connsiteY5" fmla="*/ 869947 h 953328"/>
                <a:gd name="connsiteX6" fmla="*/ 522291 w 1147944"/>
                <a:gd name="connsiteY6" fmla="*/ 668323 h 953328"/>
                <a:gd name="connsiteX7" fmla="*/ 583068 w 1147944"/>
                <a:gd name="connsiteY7" fmla="*/ 658945 h 953328"/>
                <a:gd name="connsiteX8" fmla="*/ 572928 w 1147944"/>
                <a:gd name="connsiteY8" fmla="*/ 442695 h 953328"/>
                <a:gd name="connsiteX9" fmla="*/ 825065 w 1147944"/>
                <a:gd name="connsiteY9" fmla="*/ 536693 h 953328"/>
                <a:gd name="connsiteX10" fmla="*/ 823626 w 1147944"/>
                <a:gd name="connsiteY10" fmla="*/ 554683 h 953328"/>
                <a:gd name="connsiteX11" fmla="*/ 734049 w 1147944"/>
                <a:gd name="connsiteY11" fmla="*/ 645352 h 953328"/>
                <a:gd name="connsiteX12" fmla="*/ 424668 w 1147944"/>
                <a:gd name="connsiteY12" fmla="*/ 635638 h 953328"/>
                <a:gd name="connsiteX13" fmla="*/ 402004 w 1147944"/>
                <a:gd name="connsiteY13" fmla="*/ 635998 h 953328"/>
                <a:gd name="connsiteX14" fmla="*/ 322141 w 1147944"/>
                <a:gd name="connsiteY14" fmla="*/ 556841 h 953328"/>
                <a:gd name="connsiteX15" fmla="*/ 322141 w 1147944"/>
                <a:gd name="connsiteY15" fmla="*/ 538132 h 953328"/>
                <a:gd name="connsiteX16" fmla="*/ 572928 w 1147944"/>
                <a:gd name="connsiteY16" fmla="*/ 442695 h 953328"/>
                <a:gd name="connsiteX17" fmla="*/ 577096 w 1147944"/>
                <a:gd name="connsiteY17" fmla="*/ 221849 h 953328"/>
                <a:gd name="connsiteX18" fmla="*/ 976972 w 1147944"/>
                <a:gd name="connsiteY18" fmla="*/ 372342 h 953328"/>
                <a:gd name="connsiteX19" fmla="*/ 977332 w 1147944"/>
                <a:gd name="connsiteY19" fmla="*/ 404385 h 953328"/>
                <a:gd name="connsiteX20" fmla="*/ 899589 w 1147944"/>
                <a:gd name="connsiteY20" fmla="*/ 482151 h 953328"/>
                <a:gd name="connsiteX21" fmla="*/ 877993 w 1147944"/>
                <a:gd name="connsiteY21" fmla="*/ 482511 h 953328"/>
                <a:gd name="connsiteX22" fmla="*/ 530666 w 1147944"/>
                <a:gd name="connsiteY22" fmla="*/ 369462 h 953328"/>
                <a:gd name="connsiteX23" fmla="*/ 275479 w 1147944"/>
                <a:gd name="connsiteY23" fmla="*/ 482151 h 953328"/>
                <a:gd name="connsiteX24" fmla="*/ 246326 w 1147944"/>
                <a:gd name="connsiteY24" fmla="*/ 481431 h 953328"/>
                <a:gd name="connsiteX25" fmla="*/ 167142 w 1147944"/>
                <a:gd name="connsiteY25" fmla="*/ 401864 h 953328"/>
                <a:gd name="connsiteX26" fmla="*/ 167502 w 1147944"/>
                <a:gd name="connsiteY26" fmla="*/ 380263 h 953328"/>
                <a:gd name="connsiteX27" fmla="*/ 577096 w 1147944"/>
                <a:gd name="connsiteY27" fmla="*/ 221849 h 953328"/>
                <a:gd name="connsiteX28" fmla="*/ 613941 w 1147944"/>
                <a:gd name="connsiteY28" fmla="*/ 50 h 953328"/>
                <a:gd name="connsiteX29" fmla="*/ 655089 w 1147944"/>
                <a:gd name="connsiteY29" fmla="*/ 320 h 953328"/>
                <a:gd name="connsiteX30" fmla="*/ 930666 w 1147944"/>
                <a:gd name="connsiteY30" fmla="*/ 70270 h 953328"/>
                <a:gd name="connsiteX31" fmla="*/ 1122778 w 1147944"/>
                <a:gd name="connsiteY31" fmla="*/ 194306 h 953328"/>
                <a:gd name="connsiteX32" fmla="*/ 1147601 w 1147944"/>
                <a:gd name="connsiteY32" fmla="*/ 232887 h 953328"/>
                <a:gd name="connsiteX33" fmla="*/ 1059460 w 1147944"/>
                <a:gd name="connsiteY33" fmla="*/ 319062 h 953328"/>
                <a:gd name="connsiteX34" fmla="*/ 1029960 w 1147944"/>
                <a:gd name="connsiteY34" fmla="*/ 319423 h 953328"/>
                <a:gd name="connsiteX35" fmla="*/ 656887 w 1147944"/>
                <a:gd name="connsiteY35" fmla="*/ 149595 h 953328"/>
                <a:gd name="connsiteX36" fmla="*/ 113289 w 1147944"/>
                <a:gd name="connsiteY36" fmla="*/ 323750 h 953328"/>
                <a:gd name="connsiteX37" fmla="*/ 92782 w 1147944"/>
                <a:gd name="connsiteY37" fmla="*/ 342139 h 953328"/>
                <a:gd name="connsiteX38" fmla="*/ 684 w 1147944"/>
                <a:gd name="connsiteY38" fmla="*/ 237213 h 953328"/>
                <a:gd name="connsiteX39" fmla="*/ 21910 w 1147944"/>
                <a:gd name="connsiteY39" fmla="*/ 201517 h 953328"/>
                <a:gd name="connsiteX40" fmla="*/ 236687 w 1147944"/>
                <a:gd name="connsiteY40" fmla="*/ 64501 h 953328"/>
                <a:gd name="connsiteX41" fmla="*/ 437433 w 1147944"/>
                <a:gd name="connsiteY41" fmla="*/ 4647 h 953328"/>
                <a:gd name="connsiteX42" fmla="*/ 501831 w 1147944"/>
                <a:gd name="connsiteY42" fmla="*/ 320 h 953328"/>
                <a:gd name="connsiteX43" fmla="*/ 573063 w 1147944"/>
                <a:gd name="connsiteY43" fmla="*/ 320 h 953328"/>
                <a:gd name="connsiteX44" fmla="*/ 613941 w 1147944"/>
                <a:gd name="connsiteY44" fmla="*/ 50 h 95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47944" h="953328">
                  <a:moveTo>
                    <a:pt x="583068" y="658945"/>
                  </a:moveTo>
                  <a:cubicBezTo>
                    <a:pt x="643306" y="662483"/>
                    <a:pt x="698386" y="702915"/>
                    <a:pt x="716454" y="763564"/>
                  </a:cubicBezTo>
                  <a:cubicBezTo>
                    <a:pt x="740905" y="847664"/>
                    <a:pt x="688768" y="931045"/>
                    <a:pt x="603552" y="949015"/>
                  </a:cubicBezTo>
                  <a:cubicBezTo>
                    <a:pt x="601035" y="949734"/>
                    <a:pt x="598159" y="951890"/>
                    <a:pt x="595642" y="953328"/>
                  </a:cubicBezTo>
                  <a:lnTo>
                    <a:pt x="553932" y="953328"/>
                  </a:lnTo>
                  <a:cubicBezTo>
                    <a:pt x="505032" y="940749"/>
                    <a:pt x="465121" y="916669"/>
                    <a:pt x="441749" y="869947"/>
                  </a:cubicBezTo>
                  <a:cubicBezTo>
                    <a:pt x="404714" y="792316"/>
                    <a:pt x="441390" y="698513"/>
                    <a:pt x="522291" y="668323"/>
                  </a:cubicBezTo>
                  <a:cubicBezTo>
                    <a:pt x="542337" y="660686"/>
                    <a:pt x="562989" y="657766"/>
                    <a:pt x="583068" y="658945"/>
                  </a:cubicBezTo>
                  <a:close/>
                  <a:moveTo>
                    <a:pt x="572928" y="442695"/>
                  </a:moveTo>
                  <a:cubicBezTo>
                    <a:pt x="665968" y="442425"/>
                    <a:pt x="759232" y="473727"/>
                    <a:pt x="825065" y="536693"/>
                  </a:cubicBezTo>
                  <a:cubicBezTo>
                    <a:pt x="832979" y="544248"/>
                    <a:pt x="830102" y="548206"/>
                    <a:pt x="823626" y="554683"/>
                  </a:cubicBezTo>
                  <a:cubicBezTo>
                    <a:pt x="794846" y="583826"/>
                    <a:pt x="764988" y="613330"/>
                    <a:pt x="734049" y="645352"/>
                  </a:cubicBezTo>
                  <a:cubicBezTo>
                    <a:pt x="642314" y="562598"/>
                    <a:pt x="516763" y="559360"/>
                    <a:pt x="424668" y="635638"/>
                  </a:cubicBezTo>
                  <a:cubicBezTo>
                    <a:pt x="416034" y="642834"/>
                    <a:pt x="410998" y="645352"/>
                    <a:pt x="402004" y="635998"/>
                  </a:cubicBezTo>
                  <a:cubicBezTo>
                    <a:pt x="375743" y="609013"/>
                    <a:pt x="349841" y="583107"/>
                    <a:pt x="322141" y="556841"/>
                  </a:cubicBezTo>
                  <a:cubicBezTo>
                    <a:pt x="314586" y="549645"/>
                    <a:pt x="314226" y="546407"/>
                    <a:pt x="322141" y="538132"/>
                  </a:cubicBezTo>
                  <a:cubicBezTo>
                    <a:pt x="387075" y="474807"/>
                    <a:pt x="479889" y="442964"/>
                    <a:pt x="572928" y="442695"/>
                  </a:cubicBezTo>
                  <a:close/>
                  <a:moveTo>
                    <a:pt x="577096" y="221849"/>
                  </a:moveTo>
                  <a:cubicBezTo>
                    <a:pt x="727905" y="223289"/>
                    <a:pt x="861077" y="272253"/>
                    <a:pt x="976972" y="372342"/>
                  </a:cubicBezTo>
                  <a:cubicBezTo>
                    <a:pt x="990290" y="384583"/>
                    <a:pt x="991729" y="391063"/>
                    <a:pt x="977332" y="404385"/>
                  </a:cubicBezTo>
                  <a:cubicBezTo>
                    <a:pt x="950338" y="428507"/>
                    <a:pt x="924783" y="455509"/>
                    <a:pt x="899589" y="482151"/>
                  </a:cubicBezTo>
                  <a:cubicBezTo>
                    <a:pt x="890950" y="490072"/>
                    <a:pt x="886631" y="490792"/>
                    <a:pt x="877993" y="482511"/>
                  </a:cubicBezTo>
                  <a:cubicBezTo>
                    <a:pt x="778294" y="395024"/>
                    <a:pt x="661678" y="357941"/>
                    <a:pt x="530666" y="369462"/>
                  </a:cubicBezTo>
                  <a:cubicBezTo>
                    <a:pt x="433846" y="378822"/>
                    <a:pt x="347824" y="416266"/>
                    <a:pt x="275479" y="482151"/>
                  </a:cubicBezTo>
                  <a:cubicBezTo>
                    <a:pt x="263602" y="492232"/>
                    <a:pt x="257483" y="492952"/>
                    <a:pt x="246326" y="481431"/>
                  </a:cubicBezTo>
                  <a:cubicBezTo>
                    <a:pt x="221131" y="454429"/>
                    <a:pt x="194856" y="427787"/>
                    <a:pt x="167142" y="401864"/>
                  </a:cubicBezTo>
                  <a:cubicBezTo>
                    <a:pt x="157064" y="393224"/>
                    <a:pt x="157424" y="388183"/>
                    <a:pt x="167502" y="380263"/>
                  </a:cubicBezTo>
                  <a:cubicBezTo>
                    <a:pt x="283398" y="275854"/>
                    <a:pt x="420169" y="223289"/>
                    <a:pt x="577096" y="221849"/>
                  </a:cubicBezTo>
                  <a:close/>
                  <a:moveTo>
                    <a:pt x="613941" y="50"/>
                  </a:moveTo>
                  <a:cubicBezTo>
                    <a:pt x="629276" y="-40"/>
                    <a:pt x="644656" y="-40"/>
                    <a:pt x="655089" y="320"/>
                  </a:cubicBezTo>
                  <a:cubicBezTo>
                    <a:pt x="751864" y="2484"/>
                    <a:pt x="842884" y="31329"/>
                    <a:pt x="930666" y="70270"/>
                  </a:cubicBezTo>
                  <a:cubicBezTo>
                    <a:pt x="1000459" y="102000"/>
                    <a:pt x="1064137" y="144547"/>
                    <a:pt x="1122778" y="194306"/>
                  </a:cubicBezTo>
                  <a:cubicBezTo>
                    <a:pt x="1134650" y="204041"/>
                    <a:pt x="1150479" y="212695"/>
                    <a:pt x="1147601" y="232887"/>
                  </a:cubicBezTo>
                  <a:cubicBezTo>
                    <a:pt x="1118461" y="262093"/>
                    <a:pt x="1087881" y="289496"/>
                    <a:pt x="1059460" y="319062"/>
                  </a:cubicBezTo>
                  <a:cubicBezTo>
                    <a:pt x="1047948" y="330600"/>
                    <a:pt x="1042191" y="330600"/>
                    <a:pt x="1029960" y="319423"/>
                  </a:cubicBezTo>
                  <a:cubicBezTo>
                    <a:pt x="923830" y="223151"/>
                    <a:pt x="798633" y="165100"/>
                    <a:pt x="656887" y="149595"/>
                  </a:cubicBezTo>
                  <a:cubicBezTo>
                    <a:pt x="450745" y="126158"/>
                    <a:pt x="268346" y="184570"/>
                    <a:pt x="113289" y="323750"/>
                  </a:cubicBezTo>
                  <a:cubicBezTo>
                    <a:pt x="109691" y="327355"/>
                    <a:pt x="105734" y="330961"/>
                    <a:pt x="92782" y="342139"/>
                  </a:cubicBezTo>
                  <a:cubicBezTo>
                    <a:pt x="62203" y="307524"/>
                    <a:pt x="31263" y="272188"/>
                    <a:pt x="684" y="237213"/>
                  </a:cubicBezTo>
                  <a:cubicBezTo>
                    <a:pt x="-3274" y="218824"/>
                    <a:pt x="10757" y="211252"/>
                    <a:pt x="21910" y="201517"/>
                  </a:cubicBezTo>
                  <a:cubicBezTo>
                    <a:pt x="86307" y="143826"/>
                    <a:pt x="157539" y="98034"/>
                    <a:pt x="236687" y="64501"/>
                  </a:cubicBezTo>
                  <a:cubicBezTo>
                    <a:pt x="300724" y="36016"/>
                    <a:pt x="367280" y="14743"/>
                    <a:pt x="437433" y="4647"/>
                  </a:cubicBezTo>
                  <a:cubicBezTo>
                    <a:pt x="458659" y="1763"/>
                    <a:pt x="480245" y="320"/>
                    <a:pt x="501831" y="320"/>
                  </a:cubicBezTo>
                  <a:cubicBezTo>
                    <a:pt x="519819" y="681"/>
                    <a:pt x="555435" y="320"/>
                    <a:pt x="573063" y="320"/>
                  </a:cubicBezTo>
                  <a:cubicBezTo>
                    <a:pt x="583317" y="320"/>
                    <a:pt x="598606" y="140"/>
                    <a:pt x="613941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48D58787-B1EE-BC41-9F86-D2E99818B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121" y="-266999"/>
              <a:ext cx="898560" cy="898560"/>
            </a:xfrm>
            <a:custGeom>
              <a:avLst/>
              <a:gdLst>
                <a:gd name="T0" fmla="*/ 2062 w 2063"/>
                <a:gd name="T1" fmla="*/ 1031 h 2062"/>
                <a:gd name="T2" fmla="*/ 2062 w 2063"/>
                <a:gd name="T3" fmla="*/ 1031 h 2062"/>
                <a:gd name="T4" fmla="*/ 1032 w 2063"/>
                <a:gd name="T5" fmla="*/ 2061 h 2062"/>
                <a:gd name="T6" fmla="*/ 1032 w 2063"/>
                <a:gd name="T7" fmla="*/ 2061 h 2062"/>
                <a:gd name="T8" fmla="*/ 0 w 2063"/>
                <a:gd name="T9" fmla="*/ 1031 h 2062"/>
                <a:gd name="T10" fmla="*/ 0 w 2063"/>
                <a:gd name="T11" fmla="*/ 1031 h 2062"/>
                <a:gd name="T12" fmla="*/ 1032 w 2063"/>
                <a:gd name="T13" fmla="*/ 0 h 2062"/>
                <a:gd name="T14" fmla="*/ 1032 w 2063"/>
                <a:gd name="T15" fmla="*/ 0 h 2062"/>
                <a:gd name="T16" fmla="*/ 2062 w 2063"/>
                <a:gd name="T17" fmla="*/ 1031 h 2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3" h="2062">
                  <a:moveTo>
                    <a:pt x="2062" y="1031"/>
                  </a:moveTo>
                  <a:lnTo>
                    <a:pt x="2062" y="1031"/>
                  </a:lnTo>
                  <a:cubicBezTo>
                    <a:pt x="2062" y="1600"/>
                    <a:pt x="1601" y="2061"/>
                    <a:pt x="1032" y="2061"/>
                  </a:cubicBezTo>
                  <a:lnTo>
                    <a:pt x="1032" y="2061"/>
                  </a:lnTo>
                  <a:cubicBezTo>
                    <a:pt x="462" y="2061"/>
                    <a:pt x="0" y="1600"/>
                    <a:pt x="0" y="1031"/>
                  </a:cubicBezTo>
                  <a:lnTo>
                    <a:pt x="0" y="1031"/>
                  </a:lnTo>
                  <a:cubicBezTo>
                    <a:pt x="0" y="460"/>
                    <a:pt x="462" y="0"/>
                    <a:pt x="1032" y="0"/>
                  </a:cubicBezTo>
                  <a:lnTo>
                    <a:pt x="1032" y="0"/>
                  </a:lnTo>
                  <a:cubicBezTo>
                    <a:pt x="1601" y="0"/>
                    <a:pt x="2062" y="460"/>
                    <a:pt x="2062" y="103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43479C6C-33A0-A84C-8E9C-7985F6097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7837" y="-157047"/>
              <a:ext cx="681122" cy="679361"/>
            </a:xfrm>
            <a:custGeom>
              <a:avLst/>
              <a:gdLst>
                <a:gd name="connsiteX0" fmla="*/ 286994 w 563167"/>
                <a:gd name="connsiteY0" fmla="*/ 304377 h 561711"/>
                <a:gd name="connsiteX1" fmla="*/ 312589 w 563167"/>
                <a:gd name="connsiteY1" fmla="*/ 373819 h 561711"/>
                <a:gd name="connsiteX2" fmla="*/ 373512 w 563167"/>
                <a:gd name="connsiteY2" fmla="*/ 541128 h 561711"/>
                <a:gd name="connsiteX3" fmla="*/ 369907 w 563167"/>
                <a:gd name="connsiteY3" fmla="*/ 547604 h 561711"/>
                <a:gd name="connsiteX4" fmla="*/ 207685 w 563167"/>
                <a:gd name="connsiteY4" fmla="*/ 551922 h 561711"/>
                <a:gd name="connsiteX5" fmla="*/ 203720 w 563167"/>
                <a:gd name="connsiteY5" fmla="*/ 544366 h 561711"/>
                <a:gd name="connsiteX6" fmla="*/ 286994 w 563167"/>
                <a:gd name="connsiteY6" fmla="*/ 304377 h 561711"/>
                <a:gd name="connsiteX7" fmla="*/ 25037 w 563167"/>
                <a:gd name="connsiteY7" fmla="*/ 166264 h 561711"/>
                <a:gd name="connsiteX8" fmla="*/ 159055 w 563167"/>
                <a:gd name="connsiteY8" fmla="*/ 534204 h 561711"/>
                <a:gd name="connsiteX9" fmla="*/ 25037 w 563167"/>
                <a:gd name="connsiteY9" fmla="*/ 166264 h 561711"/>
                <a:gd name="connsiteX10" fmla="*/ 532458 w 563167"/>
                <a:gd name="connsiteY10" fmla="*/ 151977 h 561711"/>
                <a:gd name="connsiteX11" fmla="*/ 562720 w 563167"/>
                <a:gd name="connsiteY11" fmla="*/ 264797 h 561711"/>
                <a:gd name="connsiteX12" fmla="*/ 483103 w 563167"/>
                <a:gd name="connsiteY12" fmla="*/ 478541 h 561711"/>
                <a:gd name="connsiteX13" fmla="*/ 422940 w 563167"/>
                <a:gd name="connsiteY13" fmla="*/ 524679 h 561711"/>
                <a:gd name="connsiteX14" fmla="*/ 436990 w 563167"/>
                <a:gd name="connsiteY14" fmla="*/ 482867 h 561711"/>
                <a:gd name="connsiteX15" fmla="*/ 514445 w 563167"/>
                <a:gd name="connsiteY15" fmla="*/ 260832 h 561711"/>
                <a:gd name="connsiteX16" fmla="*/ 530297 w 563167"/>
                <a:gd name="connsiteY16" fmla="*/ 156663 h 561711"/>
                <a:gd name="connsiteX17" fmla="*/ 532458 w 563167"/>
                <a:gd name="connsiteY17" fmla="*/ 151977 h 561711"/>
                <a:gd name="connsiteX18" fmla="*/ 306835 w 563167"/>
                <a:gd name="connsiteY18" fmla="*/ 1005 h 561711"/>
                <a:gd name="connsiteX19" fmla="*/ 471157 w 563167"/>
                <a:gd name="connsiteY19" fmla="*/ 73735 h 561711"/>
                <a:gd name="connsiteX20" fmla="*/ 424372 w 563167"/>
                <a:gd name="connsiteY20" fmla="*/ 141787 h 561711"/>
                <a:gd name="connsiteX21" fmla="*/ 446685 w 563167"/>
                <a:gd name="connsiteY21" fmla="*/ 185715 h 561711"/>
                <a:gd name="connsiteX22" fmla="*/ 471157 w 563167"/>
                <a:gd name="connsiteY22" fmla="*/ 286172 h 561711"/>
                <a:gd name="connsiteX23" fmla="*/ 460001 w 563167"/>
                <a:gd name="connsiteY23" fmla="*/ 333701 h 561711"/>
                <a:gd name="connsiteX24" fmla="*/ 425451 w 563167"/>
                <a:gd name="connsiteY24" fmla="*/ 444600 h 561711"/>
                <a:gd name="connsiteX25" fmla="*/ 422572 w 563167"/>
                <a:gd name="connsiteY25" fmla="*/ 452522 h 561711"/>
                <a:gd name="connsiteX26" fmla="*/ 402058 w 563167"/>
                <a:gd name="connsiteY26" fmla="*/ 392031 h 561711"/>
                <a:gd name="connsiteX27" fmla="*/ 323963 w 563167"/>
                <a:gd name="connsiteY27" fmla="*/ 158710 h 561711"/>
                <a:gd name="connsiteX28" fmla="*/ 331161 w 563167"/>
                <a:gd name="connsiteY28" fmla="*/ 148628 h 561711"/>
                <a:gd name="connsiteX29" fmla="*/ 350954 w 563167"/>
                <a:gd name="connsiteY29" fmla="*/ 147188 h 561711"/>
                <a:gd name="connsiteX30" fmla="*/ 363550 w 563167"/>
                <a:gd name="connsiteY30" fmla="*/ 134225 h 561711"/>
                <a:gd name="connsiteX31" fmla="*/ 349515 w 563167"/>
                <a:gd name="connsiteY31" fmla="*/ 123784 h 561711"/>
                <a:gd name="connsiteX32" fmla="*/ 295892 w 563167"/>
                <a:gd name="connsiteY32" fmla="*/ 127024 h 561711"/>
                <a:gd name="connsiteX33" fmla="*/ 206280 w 563167"/>
                <a:gd name="connsiteY33" fmla="*/ 124504 h 561711"/>
                <a:gd name="connsiteX34" fmla="*/ 191165 w 563167"/>
                <a:gd name="connsiteY34" fmla="*/ 131705 h 561711"/>
                <a:gd name="connsiteX35" fmla="*/ 201242 w 563167"/>
                <a:gd name="connsiteY35" fmla="*/ 147188 h 561711"/>
                <a:gd name="connsiteX36" fmla="*/ 224994 w 563167"/>
                <a:gd name="connsiteY36" fmla="*/ 148988 h 561711"/>
                <a:gd name="connsiteX37" fmla="*/ 232192 w 563167"/>
                <a:gd name="connsiteY37" fmla="*/ 154389 h 561711"/>
                <a:gd name="connsiteX38" fmla="*/ 272859 w 563167"/>
                <a:gd name="connsiteY38" fmla="*/ 266009 h 561711"/>
                <a:gd name="connsiteX39" fmla="*/ 272859 w 563167"/>
                <a:gd name="connsiteY39" fmla="*/ 274290 h 561711"/>
                <a:gd name="connsiteX40" fmla="*/ 213478 w 563167"/>
                <a:gd name="connsiteY40" fmla="*/ 451082 h 561711"/>
                <a:gd name="connsiteX41" fmla="*/ 212038 w 563167"/>
                <a:gd name="connsiteY41" fmla="*/ 453242 h 561711"/>
                <a:gd name="connsiteX42" fmla="*/ 202321 w 563167"/>
                <a:gd name="connsiteY42" fmla="*/ 426237 h 561711"/>
                <a:gd name="connsiteX43" fmla="*/ 113069 w 563167"/>
                <a:gd name="connsiteY43" fmla="*/ 158710 h 561711"/>
                <a:gd name="connsiteX44" fmla="*/ 119188 w 563167"/>
                <a:gd name="connsiteY44" fmla="*/ 148628 h 561711"/>
                <a:gd name="connsiteX45" fmla="*/ 138981 w 563167"/>
                <a:gd name="connsiteY45" fmla="*/ 147188 h 561711"/>
                <a:gd name="connsiteX46" fmla="*/ 152657 w 563167"/>
                <a:gd name="connsiteY46" fmla="*/ 134946 h 561711"/>
                <a:gd name="connsiteX47" fmla="*/ 137542 w 563167"/>
                <a:gd name="connsiteY47" fmla="*/ 124504 h 561711"/>
                <a:gd name="connsiteX48" fmla="*/ 59446 w 563167"/>
                <a:gd name="connsiteY48" fmla="*/ 127384 h 561711"/>
                <a:gd name="connsiteX49" fmla="*/ 48290 w 563167"/>
                <a:gd name="connsiteY49" fmla="*/ 127024 h 561711"/>
                <a:gd name="connsiteX50" fmla="*/ 306835 w 563167"/>
                <a:gd name="connsiteY50" fmla="*/ 1005 h 56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63167" h="561711">
                  <a:moveTo>
                    <a:pt x="286994" y="304377"/>
                  </a:moveTo>
                  <a:cubicBezTo>
                    <a:pt x="295646" y="329204"/>
                    <a:pt x="304298" y="351152"/>
                    <a:pt x="312589" y="373819"/>
                  </a:cubicBezTo>
                  <a:cubicBezTo>
                    <a:pt x="333137" y="429589"/>
                    <a:pt x="353325" y="484998"/>
                    <a:pt x="373512" y="541128"/>
                  </a:cubicBezTo>
                  <a:cubicBezTo>
                    <a:pt x="374954" y="545805"/>
                    <a:pt x="374233" y="546165"/>
                    <a:pt x="369907" y="547604"/>
                  </a:cubicBezTo>
                  <a:cubicBezTo>
                    <a:pt x="316194" y="565235"/>
                    <a:pt x="262480" y="565954"/>
                    <a:pt x="207685" y="551922"/>
                  </a:cubicBezTo>
                  <a:cubicBezTo>
                    <a:pt x="203359" y="550483"/>
                    <a:pt x="202278" y="549043"/>
                    <a:pt x="203720" y="544366"/>
                  </a:cubicBezTo>
                  <a:cubicBezTo>
                    <a:pt x="231478" y="465209"/>
                    <a:pt x="258875" y="385693"/>
                    <a:pt x="286994" y="304377"/>
                  </a:cubicBezTo>
                  <a:close/>
                  <a:moveTo>
                    <a:pt x="25037" y="166264"/>
                  </a:moveTo>
                  <a:cubicBezTo>
                    <a:pt x="70070" y="289511"/>
                    <a:pt x="114382" y="411317"/>
                    <a:pt x="159055" y="534204"/>
                  </a:cubicBezTo>
                  <a:cubicBezTo>
                    <a:pt x="16391" y="466093"/>
                    <a:pt x="-35847" y="296358"/>
                    <a:pt x="25037" y="166264"/>
                  </a:cubicBezTo>
                  <a:close/>
                  <a:moveTo>
                    <a:pt x="532458" y="151977"/>
                  </a:moveTo>
                  <a:cubicBezTo>
                    <a:pt x="551192" y="186940"/>
                    <a:pt x="561279" y="224427"/>
                    <a:pt x="562720" y="264797"/>
                  </a:cubicBezTo>
                  <a:cubicBezTo>
                    <a:pt x="567043" y="347339"/>
                    <a:pt x="540024" y="418347"/>
                    <a:pt x="483103" y="478541"/>
                  </a:cubicBezTo>
                  <a:cubicBezTo>
                    <a:pt x="465811" y="496564"/>
                    <a:pt x="446357" y="511703"/>
                    <a:pt x="422940" y="524679"/>
                  </a:cubicBezTo>
                  <a:cubicBezTo>
                    <a:pt x="428344" y="509900"/>
                    <a:pt x="433388" y="495843"/>
                    <a:pt x="436990" y="482867"/>
                  </a:cubicBezTo>
                  <a:cubicBezTo>
                    <a:pt x="463289" y="408254"/>
                    <a:pt x="489228" y="334723"/>
                    <a:pt x="514445" y="260832"/>
                  </a:cubicBezTo>
                  <a:cubicBezTo>
                    <a:pt x="527054" y="227310"/>
                    <a:pt x="532458" y="191987"/>
                    <a:pt x="530297" y="156663"/>
                  </a:cubicBezTo>
                  <a:cubicBezTo>
                    <a:pt x="529937" y="154500"/>
                    <a:pt x="528496" y="151977"/>
                    <a:pt x="532458" y="151977"/>
                  </a:cubicBezTo>
                  <a:close/>
                  <a:moveTo>
                    <a:pt x="306835" y="1005"/>
                  </a:moveTo>
                  <a:cubicBezTo>
                    <a:pt x="366480" y="6020"/>
                    <a:pt x="424867" y="29852"/>
                    <a:pt x="471157" y="73735"/>
                  </a:cubicBezTo>
                  <a:cubicBezTo>
                    <a:pt x="434449" y="76255"/>
                    <a:pt x="414294" y="107221"/>
                    <a:pt x="424372" y="141787"/>
                  </a:cubicBezTo>
                  <a:cubicBezTo>
                    <a:pt x="429410" y="157630"/>
                    <a:pt x="438407" y="171312"/>
                    <a:pt x="446685" y="185715"/>
                  </a:cubicBezTo>
                  <a:cubicBezTo>
                    <a:pt x="466119" y="216680"/>
                    <a:pt x="476555" y="250166"/>
                    <a:pt x="471157" y="286172"/>
                  </a:cubicBezTo>
                  <a:cubicBezTo>
                    <a:pt x="468998" y="302735"/>
                    <a:pt x="465399" y="318578"/>
                    <a:pt x="460001" y="333701"/>
                  </a:cubicBezTo>
                  <a:cubicBezTo>
                    <a:pt x="446685" y="369707"/>
                    <a:pt x="436968" y="407514"/>
                    <a:pt x="425451" y="444600"/>
                  </a:cubicBezTo>
                  <a:cubicBezTo>
                    <a:pt x="424732" y="447121"/>
                    <a:pt x="424012" y="448561"/>
                    <a:pt x="422572" y="452522"/>
                  </a:cubicBezTo>
                  <a:cubicBezTo>
                    <a:pt x="415734" y="431638"/>
                    <a:pt x="408536" y="411835"/>
                    <a:pt x="402058" y="392031"/>
                  </a:cubicBezTo>
                  <a:cubicBezTo>
                    <a:pt x="375787" y="314257"/>
                    <a:pt x="350235" y="236484"/>
                    <a:pt x="323963" y="158710"/>
                  </a:cubicBezTo>
                  <a:cubicBezTo>
                    <a:pt x="320724" y="149708"/>
                    <a:pt x="320724" y="149708"/>
                    <a:pt x="331161" y="148628"/>
                  </a:cubicBezTo>
                  <a:cubicBezTo>
                    <a:pt x="337639" y="148628"/>
                    <a:pt x="344117" y="148268"/>
                    <a:pt x="350954" y="147188"/>
                  </a:cubicBezTo>
                  <a:cubicBezTo>
                    <a:pt x="359232" y="146108"/>
                    <a:pt x="363910" y="140707"/>
                    <a:pt x="363550" y="134225"/>
                  </a:cubicBezTo>
                  <a:cubicBezTo>
                    <a:pt x="363191" y="127384"/>
                    <a:pt x="358152" y="123784"/>
                    <a:pt x="349515" y="123784"/>
                  </a:cubicBezTo>
                  <a:cubicBezTo>
                    <a:pt x="332240" y="124864"/>
                    <a:pt x="314246" y="125944"/>
                    <a:pt x="295892" y="127024"/>
                  </a:cubicBezTo>
                  <a:cubicBezTo>
                    <a:pt x="266021" y="128824"/>
                    <a:pt x="236151" y="125944"/>
                    <a:pt x="206280" y="124504"/>
                  </a:cubicBezTo>
                  <a:cubicBezTo>
                    <a:pt x="199802" y="123784"/>
                    <a:pt x="194044" y="123784"/>
                    <a:pt x="191165" y="131705"/>
                  </a:cubicBezTo>
                  <a:cubicBezTo>
                    <a:pt x="188286" y="138906"/>
                    <a:pt x="192245" y="145747"/>
                    <a:pt x="201242" y="147188"/>
                  </a:cubicBezTo>
                  <a:cubicBezTo>
                    <a:pt x="209159" y="148268"/>
                    <a:pt x="216717" y="148628"/>
                    <a:pt x="224994" y="148988"/>
                  </a:cubicBezTo>
                  <a:cubicBezTo>
                    <a:pt x="228953" y="148988"/>
                    <a:pt x="230752" y="150428"/>
                    <a:pt x="232192" y="154389"/>
                  </a:cubicBezTo>
                  <a:cubicBezTo>
                    <a:pt x="245868" y="191476"/>
                    <a:pt x="259183" y="228202"/>
                    <a:pt x="272859" y="266009"/>
                  </a:cubicBezTo>
                  <a:cubicBezTo>
                    <a:pt x="273939" y="268889"/>
                    <a:pt x="273939" y="271410"/>
                    <a:pt x="272859" y="274290"/>
                  </a:cubicBezTo>
                  <a:cubicBezTo>
                    <a:pt x="253425" y="332981"/>
                    <a:pt x="233272" y="392031"/>
                    <a:pt x="213478" y="451082"/>
                  </a:cubicBezTo>
                  <a:cubicBezTo>
                    <a:pt x="213478" y="451802"/>
                    <a:pt x="213118" y="452522"/>
                    <a:pt x="212038" y="453242"/>
                  </a:cubicBezTo>
                  <a:cubicBezTo>
                    <a:pt x="208439" y="443880"/>
                    <a:pt x="205560" y="435599"/>
                    <a:pt x="202321" y="426237"/>
                  </a:cubicBezTo>
                  <a:cubicBezTo>
                    <a:pt x="172451" y="336941"/>
                    <a:pt x="142580" y="248006"/>
                    <a:pt x="113069" y="158710"/>
                  </a:cubicBezTo>
                  <a:cubicBezTo>
                    <a:pt x="109111" y="149708"/>
                    <a:pt x="109111" y="149708"/>
                    <a:pt x="119188" y="148628"/>
                  </a:cubicBezTo>
                  <a:cubicBezTo>
                    <a:pt x="125666" y="148628"/>
                    <a:pt x="132863" y="148268"/>
                    <a:pt x="138981" y="147188"/>
                  </a:cubicBezTo>
                  <a:cubicBezTo>
                    <a:pt x="147619" y="146108"/>
                    <a:pt x="152657" y="141787"/>
                    <a:pt x="152657" y="134946"/>
                  </a:cubicBezTo>
                  <a:cubicBezTo>
                    <a:pt x="152297" y="127384"/>
                    <a:pt x="146179" y="123784"/>
                    <a:pt x="137542" y="124504"/>
                  </a:cubicBezTo>
                  <a:cubicBezTo>
                    <a:pt x="111630" y="125944"/>
                    <a:pt x="85358" y="127384"/>
                    <a:pt x="59446" y="127384"/>
                  </a:cubicBezTo>
                  <a:cubicBezTo>
                    <a:pt x="55488" y="127384"/>
                    <a:pt x="51529" y="127744"/>
                    <a:pt x="48290" y="127024"/>
                  </a:cubicBezTo>
                  <a:cubicBezTo>
                    <a:pt x="104522" y="36558"/>
                    <a:pt x="207427" y="-7353"/>
                    <a:pt x="306835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8" name="Freeform 42">
              <a:extLst>
                <a:ext uri="{FF2B5EF4-FFF2-40B4-BE49-F238E27FC236}">
                  <a16:creationId xmlns:a16="http://schemas.microsoft.com/office/drawing/2014/main" id="{09A1859D-73BE-C546-813E-C66689694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321" y="2221321"/>
              <a:ext cx="1925759" cy="1925761"/>
            </a:xfrm>
            <a:custGeom>
              <a:avLst/>
              <a:gdLst>
                <a:gd name="T0" fmla="*/ 4422 w 4423"/>
                <a:gd name="T1" fmla="*/ 2210 h 4421"/>
                <a:gd name="T2" fmla="*/ 4422 w 4423"/>
                <a:gd name="T3" fmla="*/ 2210 h 4421"/>
                <a:gd name="T4" fmla="*/ 2211 w 4423"/>
                <a:gd name="T5" fmla="*/ 4420 h 4421"/>
                <a:gd name="T6" fmla="*/ 2211 w 4423"/>
                <a:gd name="T7" fmla="*/ 4420 h 4421"/>
                <a:gd name="T8" fmla="*/ 0 w 4423"/>
                <a:gd name="T9" fmla="*/ 2210 h 4421"/>
                <a:gd name="T10" fmla="*/ 0 w 4423"/>
                <a:gd name="T11" fmla="*/ 2210 h 4421"/>
                <a:gd name="T12" fmla="*/ 2211 w 4423"/>
                <a:gd name="T13" fmla="*/ 0 h 4421"/>
                <a:gd name="T14" fmla="*/ 2211 w 4423"/>
                <a:gd name="T15" fmla="*/ 0 h 4421"/>
                <a:gd name="T16" fmla="*/ 4422 w 4423"/>
                <a:gd name="T17" fmla="*/ 2210 h 4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23" h="4421">
                  <a:moveTo>
                    <a:pt x="4422" y="2210"/>
                  </a:moveTo>
                  <a:lnTo>
                    <a:pt x="4422" y="2210"/>
                  </a:lnTo>
                  <a:cubicBezTo>
                    <a:pt x="4422" y="3430"/>
                    <a:pt x="3432" y="4420"/>
                    <a:pt x="2211" y="4420"/>
                  </a:cubicBezTo>
                  <a:lnTo>
                    <a:pt x="2211" y="4420"/>
                  </a:lnTo>
                  <a:cubicBezTo>
                    <a:pt x="990" y="4420"/>
                    <a:pt x="0" y="3430"/>
                    <a:pt x="0" y="2210"/>
                  </a:cubicBezTo>
                  <a:lnTo>
                    <a:pt x="0" y="2210"/>
                  </a:lnTo>
                  <a:cubicBezTo>
                    <a:pt x="0" y="990"/>
                    <a:pt x="990" y="0"/>
                    <a:pt x="2211" y="0"/>
                  </a:cubicBezTo>
                  <a:lnTo>
                    <a:pt x="2211" y="0"/>
                  </a:lnTo>
                  <a:cubicBezTo>
                    <a:pt x="3432" y="0"/>
                    <a:pt x="4422" y="990"/>
                    <a:pt x="4422" y="22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54ECFDD3-65BC-D24E-9959-8466F8CF4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815" y="2673807"/>
              <a:ext cx="1079527" cy="1018877"/>
            </a:xfrm>
            <a:custGeom>
              <a:avLst/>
              <a:gdLst>
                <a:gd name="connsiteX0" fmla="*/ 473531 w 892578"/>
                <a:gd name="connsiteY0" fmla="*/ 212657 h 842431"/>
                <a:gd name="connsiteX1" fmla="*/ 654012 w 892578"/>
                <a:gd name="connsiteY1" fmla="*/ 364886 h 842431"/>
                <a:gd name="connsiteX2" fmla="*/ 647888 w 892578"/>
                <a:gd name="connsiteY2" fmla="*/ 371364 h 842431"/>
                <a:gd name="connsiteX3" fmla="*/ 588448 w 892578"/>
                <a:gd name="connsiteY3" fmla="*/ 376402 h 842431"/>
                <a:gd name="connsiteX4" fmla="*/ 480376 w 892578"/>
                <a:gd name="connsiteY4" fmla="*/ 278875 h 842431"/>
                <a:gd name="connsiteX5" fmla="*/ 472090 w 892578"/>
                <a:gd name="connsiteY5" fmla="*/ 272037 h 842431"/>
                <a:gd name="connsiteX6" fmla="*/ 467407 w 892578"/>
                <a:gd name="connsiteY6" fmla="*/ 219855 h 842431"/>
                <a:gd name="connsiteX7" fmla="*/ 473531 w 892578"/>
                <a:gd name="connsiteY7" fmla="*/ 212657 h 842431"/>
                <a:gd name="connsiteX8" fmla="*/ 465069 w 892578"/>
                <a:gd name="connsiteY8" fmla="*/ 108686 h 842431"/>
                <a:gd name="connsiteX9" fmla="*/ 659824 w 892578"/>
                <a:gd name="connsiteY9" fmla="*/ 176689 h 842431"/>
                <a:gd name="connsiteX10" fmla="*/ 757201 w 892578"/>
                <a:gd name="connsiteY10" fmla="*/ 351913 h 842431"/>
                <a:gd name="connsiteX11" fmla="*/ 747500 w 892578"/>
                <a:gd name="connsiteY11" fmla="*/ 364147 h 842431"/>
                <a:gd name="connsiteX12" fmla="*/ 695757 w 892578"/>
                <a:gd name="connsiteY12" fmla="*/ 368105 h 842431"/>
                <a:gd name="connsiteX13" fmla="*/ 687492 w 892578"/>
                <a:gd name="connsiteY13" fmla="*/ 361628 h 842431"/>
                <a:gd name="connsiteX14" fmla="*/ 598020 w 892578"/>
                <a:gd name="connsiteY14" fmla="*/ 215908 h 842431"/>
                <a:gd name="connsiteX15" fmla="*/ 472615 w 892578"/>
                <a:gd name="connsiteY15" fmla="*/ 178128 h 842431"/>
                <a:gd name="connsiteX16" fmla="*/ 462194 w 892578"/>
                <a:gd name="connsiteY16" fmla="*/ 169133 h 842431"/>
                <a:gd name="connsiteX17" fmla="*/ 458241 w 892578"/>
                <a:gd name="connsiteY17" fmla="*/ 116962 h 842431"/>
                <a:gd name="connsiteX18" fmla="*/ 465069 w 892578"/>
                <a:gd name="connsiteY18" fmla="*/ 108686 h 842431"/>
                <a:gd name="connsiteX19" fmla="*/ 174881 w 892578"/>
                <a:gd name="connsiteY19" fmla="*/ 11096 h 842431"/>
                <a:gd name="connsiteX20" fmla="*/ 201408 w 892578"/>
                <a:gd name="connsiteY20" fmla="*/ 17029 h 842431"/>
                <a:gd name="connsiteX21" fmla="*/ 222283 w 892578"/>
                <a:gd name="connsiteY21" fmla="*/ 40807 h 842431"/>
                <a:gd name="connsiteX22" fmla="*/ 297503 w 892578"/>
                <a:gd name="connsiteY22" fmla="*/ 222022 h 842431"/>
                <a:gd name="connsiteX23" fmla="*/ 294984 w 892578"/>
                <a:gd name="connsiteY23" fmla="*/ 256608 h 842431"/>
                <a:gd name="connsiteX24" fmla="*/ 240638 w 892578"/>
                <a:gd name="connsiteY24" fmla="*/ 328662 h 842431"/>
                <a:gd name="connsiteX25" fmla="*/ 235599 w 892578"/>
                <a:gd name="connsiteY25" fmla="*/ 379460 h 842431"/>
                <a:gd name="connsiteX26" fmla="*/ 535044 w 892578"/>
                <a:gd name="connsiteY26" fmla="*/ 636332 h 842431"/>
                <a:gd name="connsiteX27" fmla="*/ 581472 w 892578"/>
                <a:gd name="connsiteY27" fmla="*/ 625524 h 842431"/>
                <a:gd name="connsiteX28" fmla="*/ 645896 w 892578"/>
                <a:gd name="connsiteY28" fmla="*/ 544824 h 842431"/>
                <a:gd name="connsiteX29" fmla="*/ 695923 w 892578"/>
                <a:gd name="connsiteY29" fmla="*/ 531854 h 842431"/>
                <a:gd name="connsiteX30" fmla="*/ 823690 w 892578"/>
                <a:gd name="connsiteY30" fmla="*/ 591299 h 842431"/>
                <a:gd name="connsiteX31" fmla="*/ 851763 w 892578"/>
                <a:gd name="connsiteY31" fmla="*/ 605349 h 842431"/>
                <a:gd name="connsiteX32" fmla="*/ 891353 w 892578"/>
                <a:gd name="connsiteY32" fmla="*/ 674881 h 842431"/>
                <a:gd name="connsiteX33" fmla="*/ 731194 w 892578"/>
                <a:gd name="connsiteY33" fmla="*/ 837363 h 842431"/>
                <a:gd name="connsiteX34" fmla="*/ 673968 w 892578"/>
                <a:gd name="connsiteY34" fmla="*/ 842046 h 842431"/>
                <a:gd name="connsiteX35" fmla="*/ 583271 w 892578"/>
                <a:gd name="connsiteY35" fmla="*/ 826915 h 842431"/>
                <a:gd name="connsiteX36" fmla="*/ 108191 w 892578"/>
                <a:gd name="connsiteY36" fmla="*/ 476733 h 842431"/>
                <a:gd name="connsiteX37" fmla="*/ 4898 w 892578"/>
                <a:gd name="connsiteY37" fmla="*/ 270299 h 842431"/>
                <a:gd name="connsiteX38" fmla="*/ 84437 w 892578"/>
                <a:gd name="connsiteY38" fmla="*/ 32881 h 842431"/>
                <a:gd name="connsiteX39" fmla="*/ 174881 w 892578"/>
                <a:gd name="connsiteY39" fmla="*/ 11096 h 842431"/>
                <a:gd name="connsiteX40" fmla="*/ 467086 w 892578"/>
                <a:gd name="connsiteY40" fmla="*/ 17 h 842431"/>
                <a:gd name="connsiteX41" fmla="*/ 585945 w 892578"/>
                <a:gd name="connsiteY41" fmla="*/ 16577 h 842431"/>
                <a:gd name="connsiteX42" fmla="*/ 675990 w 892578"/>
                <a:gd name="connsiteY42" fmla="*/ 56537 h 842431"/>
                <a:gd name="connsiteX43" fmla="*/ 700482 w 892578"/>
                <a:gd name="connsiteY43" fmla="*/ 74898 h 842431"/>
                <a:gd name="connsiteX44" fmla="*/ 725694 w 892578"/>
                <a:gd name="connsiteY44" fmla="*/ 96138 h 842431"/>
                <a:gd name="connsiteX45" fmla="*/ 755229 w 892578"/>
                <a:gd name="connsiteY45" fmla="*/ 120978 h 842431"/>
                <a:gd name="connsiteX46" fmla="*/ 832307 w 892578"/>
                <a:gd name="connsiteY46" fmla="*/ 230058 h 842431"/>
                <a:gd name="connsiteX47" fmla="*/ 863642 w 892578"/>
                <a:gd name="connsiteY47" fmla="*/ 332299 h 842431"/>
                <a:gd name="connsiteX48" fmla="*/ 861481 w 892578"/>
                <a:gd name="connsiteY48" fmla="*/ 353539 h 842431"/>
                <a:gd name="connsiteX49" fmla="*/ 802772 w 892578"/>
                <a:gd name="connsiteY49" fmla="*/ 357859 h 842431"/>
                <a:gd name="connsiteX50" fmla="*/ 792687 w 892578"/>
                <a:gd name="connsiteY50" fmla="*/ 349219 h 842431"/>
                <a:gd name="connsiteX51" fmla="*/ 710567 w 892578"/>
                <a:gd name="connsiteY51" fmla="*/ 174978 h 842431"/>
                <a:gd name="connsiteX52" fmla="*/ 462764 w 892578"/>
                <a:gd name="connsiteY52" fmla="*/ 72018 h 842431"/>
                <a:gd name="connsiteX53" fmla="*/ 450158 w 892578"/>
                <a:gd name="connsiteY53" fmla="*/ 72378 h 842431"/>
                <a:gd name="connsiteX54" fmla="*/ 448357 w 892578"/>
                <a:gd name="connsiteY54" fmla="*/ 6857 h 842431"/>
                <a:gd name="connsiteX55" fmla="*/ 467086 w 892578"/>
                <a:gd name="connsiteY55" fmla="*/ 17 h 84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92578" h="842431">
                  <a:moveTo>
                    <a:pt x="473531" y="212657"/>
                  </a:moveTo>
                  <a:cubicBezTo>
                    <a:pt x="558548" y="206899"/>
                    <a:pt x="645006" y="280314"/>
                    <a:pt x="654012" y="364886"/>
                  </a:cubicBezTo>
                  <a:cubicBezTo>
                    <a:pt x="654372" y="369924"/>
                    <a:pt x="652571" y="370644"/>
                    <a:pt x="647888" y="371364"/>
                  </a:cubicBezTo>
                  <a:cubicBezTo>
                    <a:pt x="628795" y="372803"/>
                    <a:pt x="609342" y="374243"/>
                    <a:pt x="588448" y="376402"/>
                  </a:cubicBezTo>
                  <a:cubicBezTo>
                    <a:pt x="580523" y="318822"/>
                    <a:pt x="536573" y="279955"/>
                    <a:pt x="480376" y="278875"/>
                  </a:cubicBezTo>
                  <a:cubicBezTo>
                    <a:pt x="474972" y="278875"/>
                    <a:pt x="472450" y="277795"/>
                    <a:pt x="472090" y="272037"/>
                  </a:cubicBezTo>
                  <a:cubicBezTo>
                    <a:pt x="471010" y="255123"/>
                    <a:pt x="469208" y="237129"/>
                    <a:pt x="467407" y="219855"/>
                  </a:cubicBezTo>
                  <a:cubicBezTo>
                    <a:pt x="467407" y="214457"/>
                    <a:pt x="467767" y="213017"/>
                    <a:pt x="473531" y="212657"/>
                  </a:cubicBezTo>
                  <a:close/>
                  <a:moveTo>
                    <a:pt x="465069" y="108686"/>
                  </a:moveTo>
                  <a:cubicBezTo>
                    <a:pt x="538371" y="106887"/>
                    <a:pt x="602332" y="129555"/>
                    <a:pt x="659824" y="176689"/>
                  </a:cubicBezTo>
                  <a:cubicBezTo>
                    <a:pt x="712645" y="223104"/>
                    <a:pt x="745344" y="281752"/>
                    <a:pt x="757201" y="351913"/>
                  </a:cubicBezTo>
                  <a:cubicBezTo>
                    <a:pt x="757561" y="360189"/>
                    <a:pt x="755764" y="363787"/>
                    <a:pt x="747500" y="364147"/>
                  </a:cubicBezTo>
                  <a:cubicBezTo>
                    <a:pt x="730252" y="364506"/>
                    <a:pt x="713364" y="365946"/>
                    <a:pt x="695757" y="368105"/>
                  </a:cubicBezTo>
                  <a:cubicBezTo>
                    <a:pt x="690726" y="368464"/>
                    <a:pt x="688570" y="367025"/>
                    <a:pt x="687492" y="361628"/>
                  </a:cubicBezTo>
                  <a:cubicBezTo>
                    <a:pt x="678868" y="300102"/>
                    <a:pt x="647966" y="251168"/>
                    <a:pt x="598020" y="215908"/>
                  </a:cubicBezTo>
                  <a:cubicBezTo>
                    <a:pt x="561009" y="189282"/>
                    <a:pt x="518608" y="176689"/>
                    <a:pt x="472615" y="178128"/>
                  </a:cubicBezTo>
                  <a:cubicBezTo>
                    <a:pt x="465069" y="178128"/>
                    <a:pt x="462913" y="176689"/>
                    <a:pt x="462194" y="169133"/>
                  </a:cubicBezTo>
                  <a:cubicBezTo>
                    <a:pt x="461475" y="151863"/>
                    <a:pt x="460038" y="134232"/>
                    <a:pt x="458241" y="116962"/>
                  </a:cubicBezTo>
                  <a:cubicBezTo>
                    <a:pt x="457882" y="110845"/>
                    <a:pt x="458601" y="108686"/>
                    <a:pt x="465069" y="108686"/>
                  </a:cubicBezTo>
                  <a:close/>
                  <a:moveTo>
                    <a:pt x="174881" y="11096"/>
                  </a:moveTo>
                  <a:cubicBezTo>
                    <a:pt x="185369" y="11783"/>
                    <a:pt x="194660" y="13697"/>
                    <a:pt x="201408" y="17029"/>
                  </a:cubicBezTo>
                  <a:cubicBezTo>
                    <a:pt x="211125" y="22073"/>
                    <a:pt x="217604" y="31080"/>
                    <a:pt x="222283" y="40807"/>
                  </a:cubicBezTo>
                  <a:cubicBezTo>
                    <a:pt x="247836" y="100612"/>
                    <a:pt x="272310" y="161137"/>
                    <a:pt x="297503" y="222022"/>
                  </a:cubicBezTo>
                  <a:cubicBezTo>
                    <a:pt x="302182" y="233191"/>
                    <a:pt x="300383" y="244359"/>
                    <a:pt x="294984" y="256608"/>
                  </a:cubicBezTo>
                  <a:cubicBezTo>
                    <a:pt x="282027" y="284349"/>
                    <a:pt x="261153" y="307046"/>
                    <a:pt x="240638" y="328662"/>
                  </a:cubicBezTo>
                  <a:cubicBezTo>
                    <a:pt x="224442" y="345235"/>
                    <a:pt x="224082" y="360366"/>
                    <a:pt x="235599" y="379460"/>
                  </a:cubicBezTo>
                  <a:cubicBezTo>
                    <a:pt x="307221" y="497989"/>
                    <a:pt x="405476" y="584814"/>
                    <a:pt x="535044" y="636332"/>
                  </a:cubicBezTo>
                  <a:cubicBezTo>
                    <a:pt x="554479" y="643898"/>
                    <a:pt x="568155" y="641376"/>
                    <a:pt x="581472" y="625524"/>
                  </a:cubicBezTo>
                  <a:cubicBezTo>
                    <a:pt x="602706" y="598504"/>
                    <a:pt x="625741" y="572565"/>
                    <a:pt x="645896" y="544824"/>
                  </a:cubicBezTo>
                  <a:cubicBezTo>
                    <a:pt x="659572" y="525369"/>
                    <a:pt x="676128" y="522487"/>
                    <a:pt x="695923" y="531854"/>
                  </a:cubicBezTo>
                  <a:cubicBezTo>
                    <a:pt x="738392" y="550948"/>
                    <a:pt x="780861" y="571484"/>
                    <a:pt x="823690" y="591299"/>
                  </a:cubicBezTo>
                  <a:cubicBezTo>
                    <a:pt x="833048" y="595982"/>
                    <a:pt x="842406" y="600305"/>
                    <a:pt x="851763" y="605349"/>
                  </a:cubicBezTo>
                  <a:cubicBezTo>
                    <a:pt x="895672" y="626605"/>
                    <a:pt x="894233" y="626965"/>
                    <a:pt x="891353" y="674881"/>
                  </a:cubicBezTo>
                  <a:cubicBezTo>
                    <a:pt x="883435" y="768551"/>
                    <a:pt x="813973" y="814666"/>
                    <a:pt x="731194" y="837363"/>
                  </a:cubicBezTo>
                  <a:cubicBezTo>
                    <a:pt x="712839" y="842046"/>
                    <a:pt x="693403" y="843127"/>
                    <a:pt x="673968" y="842046"/>
                  </a:cubicBezTo>
                  <a:cubicBezTo>
                    <a:pt x="643016" y="843127"/>
                    <a:pt x="613144" y="835921"/>
                    <a:pt x="583271" y="826915"/>
                  </a:cubicBezTo>
                  <a:cubicBezTo>
                    <a:pt x="381002" y="769632"/>
                    <a:pt x="229481" y="643538"/>
                    <a:pt x="108191" y="476733"/>
                  </a:cubicBezTo>
                  <a:cubicBezTo>
                    <a:pt x="61403" y="413686"/>
                    <a:pt x="18934" y="349198"/>
                    <a:pt x="4898" y="270299"/>
                  </a:cubicBezTo>
                  <a:cubicBezTo>
                    <a:pt x="-12018" y="176989"/>
                    <a:pt x="14975" y="97729"/>
                    <a:pt x="84437" y="32881"/>
                  </a:cubicBezTo>
                  <a:cubicBezTo>
                    <a:pt x="101173" y="18020"/>
                    <a:pt x="143418" y="9036"/>
                    <a:pt x="174881" y="11096"/>
                  </a:cubicBezTo>
                  <a:close/>
                  <a:moveTo>
                    <a:pt x="467086" y="17"/>
                  </a:moveTo>
                  <a:cubicBezTo>
                    <a:pt x="507066" y="-343"/>
                    <a:pt x="546686" y="5057"/>
                    <a:pt x="585945" y="16577"/>
                  </a:cubicBezTo>
                  <a:cubicBezTo>
                    <a:pt x="617281" y="26297"/>
                    <a:pt x="647896" y="38537"/>
                    <a:pt x="675990" y="56537"/>
                  </a:cubicBezTo>
                  <a:cubicBezTo>
                    <a:pt x="683914" y="61937"/>
                    <a:pt x="692918" y="68058"/>
                    <a:pt x="700482" y="74898"/>
                  </a:cubicBezTo>
                  <a:cubicBezTo>
                    <a:pt x="706605" y="79578"/>
                    <a:pt x="719211" y="90738"/>
                    <a:pt x="725694" y="96138"/>
                  </a:cubicBezTo>
                  <a:cubicBezTo>
                    <a:pt x="732898" y="102618"/>
                    <a:pt x="747665" y="114498"/>
                    <a:pt x="755229" y="120978"/>
                  </a:cubicBezTo>
                  <a:cubicBezTo>
                    <a:pt x="789086" y="150858"/>
                    <a:pt x="813218" y="189378"/>
                    <a:pt x="832307" y="230058"/>
                  </a:cubicBezTo>
                  <a:cubicBezTo>
                    <a:pt x="848515" y="262459"/>
                    <a:pt x="857880" y="297019"/>
                    <a:pt x="863642" y="332299"/>
                  </a:cubicBezTo>
                  <a:cubicBezTo>
                    <a:pt x="865083" y="339499"/>
                    <a:pt x="868685" y="347419"/>
                    <a:pt x="861481" y="353539"/>
                  </a:cubicBezTo>
                  <a:cubicBezTo>
                    <a:pt x="842032" y="354979"/>
                    <a:pt x="822582" y="356059"/>
                    <a:pt x="802772" y="357859"/>
                  </a:cubicBezTo>
                  <a:cubicBezTo>
                    <a:pt x="795569" y="358939"/>
                    <a:pt x="793768" y="356419"/>
                    <a:pt x="792687" y="349219"/>
                  </a:cubicBezTo>
                  <a:cubicBezTo>
                    <a:pt x="784043" y="282259"/>
                    <a:pt x="756670" y="223578"/>
                    <a:pt x="710567" y="174978"/>
                  </a:cubicBezTo>
                  <a:cubicBezTo>
                    <a:pt x="643934" y="104418"/>
                    <a:pt x="560733" y="69498"/>
                    <a:pt x="462764" y="72018"/>
                  </a:cubicBezTo>
                  <a:cubicBezTo>
                    <a:pt x="460243" y="72018"/>
                    <a:pt x="458082" y="72018"/>
                    <a:pt x="450158" y="72378"/>
                  </a:cubicBezTo>
                  <a:cubicBezTo>
                    <a:pt x="449798" y="50417"/>
                    <a:pt x="448717" y="28457"/>
                    <a:pt x="448357" y="6857"/>
                  </a:cubicBezTo>
                  <a:cubicBezTo>
                    <a:pt x="452679" y="-1063"/>
                    <a:pt x="460243" y="377"/>
                    <a:pt x="46708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1C00B54E-A365-234C-B6CC-15128DD2F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601" y="2012042"/>
              <a:ext cx="963840" cy="963840"/>
            </a:xfrm>
            <a:custGeom>
              <a:avLst/>
              <a:gdLst>
                <a:gd name="T0" fmla="*/ 2211 w 2212"/>
                <a:gd name="T1" fmla="*/ 1106 h 2212"/>
                <a:gd name="T2" fmla="*/ 2211 w 2212"/>
                <a:gd name="T3" fmla="*/ 1106 h 2212"/>
                <a:gd name="T4" fmla="*/ 1105 w 2212"/>
                <a:gd name="T5" fmla="*/ 2211 h 2212"/>
                <a:gd name="T6" fmla="*/ 1105 w 2212"/>
                <a:gd name="T7" fmla="*/ 2211 h 2212"/>
                <a:gd name="T8" fmla="*/ 0 w 2212"/>
                <a:gd name="T9" fmla="*/ 1106 h 2212"/>
                <a:gd name="T10" fmla="*/ 0 w 2212"/>
                <a:gd name="T11" fmla="*/ 1106 h 2212"/>
                <a:gd name="T12" fmla="*/ 1105 w 2212"/>
                <a:gd name="T13" fmla="*/ 0 h 2212"/>
                <a:gd name="T14" fmla="*/ 1105 w 2212"/>
                <a:gd name="T15" fmla="*/ 0 h 2212"/>
                <a:gd name="T16" fmla="*/ 2211 w 2212"/>
                <a:gd name="T17" fmla="*/ 1106 h 2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2" h="2212">
                  <a:moveTo>
                    <a:pt x="2211" y="1106"/>
                  </a:moveTo>
                  <a:lnTo>
                    <a:pt x="2211" y="1106"/>
                  </a:lnTo>
                  <a:cubicBezTo>
                    <a:pt x="2211" y="1717"/>
                    <a:pt x="1716" y="2211"/>
                    <a:pt x="1105" y="2211"/>
                  </a:cubicBezTo>
                  <a:lnTo>
                    <a:pt x="1105" y="2211"/>
                  </a:lnTo>
                  <a:cubicBezTo>
                    <a:pt x="494" y="2211"/>
                    <a:pt x="0" y="1717"/>
                    <a:pt x="0" y="1106"/>
                  </a:cubicBezTo>
                  <a:lnTo>
                    <a:pt x="0" y="1106"/>
                  </a:lnTo>
                  <a:cubicBezTo>
                    <a:pt x="0" y="495"/>
                    <a:pt x="494" y="0"/>
                    <a:pt x="1105" y="0"/>
                  </a:cubicBezTo>
                  <a:lnTo>
                    <a:pt x="1105" y="0"/>
                  </a:lnTo>
                  <a:cubicBezTo>
                    <a:pt x="1716" y="0"/>
                    <a:pt x="2211" y="495"/>
                    <a:pt x="2211" y="110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ED9267F-3B1F-BA46-96C2-BEF480BFD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241" y="2294280"/>
              <a:ext cx="418125" cy="400845"/>
            </a:xfrm>
            <a:custGeom>
              <a:avLst/>
              <a:gdLst>
                <a:gd name="connsiteX0" fmla="*/ 0 w 345715"/>
                <a:gd name="connsiteY0" fmla="*/ 91404 h 331428"/>
                <a:gd name="connsiteX1" fmla="*/ 63137 w 345715"/>
                <a:gd name="connsiteY1" fmla="*/ 91404 h 331428"/>
                <a:gd name="connsiteX2" fmla="*/ 63137 w 345715"/>
                <a:gd name="connsiteY2" fmla="*/ 331428 h 331428"/>
                <a:gd name="connsiteX3" fmla="*/ 0 w 345715"/>
                <a:gd name="connsiteY3" fmla="*/ 331428 h 331428"/>
                <a:gd name="connsiteX4" fmla="*/ 265363 w 345715"/>
                <a:gd name="connsiteY4" fmla="*/ 85725 h 331428"/>
                <a:gd name="connsiteX5" fmla="*/ 303557 w 345715"/>
                <a:gd name="connsiteY5" fmla="*/ 92187 h 331428"/>
                <a:gd name="connsiteX6" fmla="*/ 329500 w 345715"/>
                <a:gd name="connsiteY6" fmla="*/ 111932 h 331428"/>
                <a:gd name="connsiteX7" fmla="*/ 342472 w 345715"/>
                <a:gd name="connsiteY7" fmla="*/ 138497 h 331428"/>
                <a:gd name="connsiteX8" fmla="*/ 345715 w 345715"/>
                <a:gd name="connsiteY8" fmla="*/ 180859 h 331428"/>
                <a:gd name="connsiteX9" fmla="*/ 345715 w 345715"/>
                <a:gd name="connsiteY9" fmla="*/ 329841 h 331428"/>
                <a:gd name="connsiteX10" fmla="*/ 282298 w 345715"/>
                <a:gd name="connsiteY10" fmla="*/ 329841 h 331428"/>
                <a:gd name="connsiteX11" fmla="*/ 282298 w 345715"/>
                <a:gd name="connsiteY11" fmla="*/ 207424 h 331428"/>
                <a:gd name="connsiteX12" fmla="*/ 278335 w 345715"/>
                <a:gd name="connsiteY12" fmla="*/ 157883 h 331428"/>
                <a:gd name="connsiteX13" fmla="*/ 265363 w 345715"/>
                <a:gd name="connsiteY13" fmla="*/ 139933 h 331428"/>
                <a:gd name="connsiteX14" fmla="*/ 242663 w 345715"/>
                <a:gd name="connsiteY14" fmla="*/ 133830 h 331428"/>
                <a:gd name="connsiteX15" fmla="*/ 213117 w 345715"/>
                <a:gd name="connsiteY15" fmla="*/ 142446 h 331428"/>
                <a:gd name="connsiteX16" fmla="*/ 195101 w 345715"/>
                <a:gd name="connsiteY16" fmla="*/ 166499 h 331428"/>
                <a:gd name="connsiteX17" fmla="*/ 190417 w 345715"/>
                <a:gd name="connsiteY17" fmla="*/ 221425 h 331428"/>
                <a:gd name="connsiteX18" fmla="*/ 190417 w 345715"/>
                <a:gd name="connsiteY18" fmla="*/ 329841 h 331428"/>
                <a:gd name="connsiteX19" fmla="*/ 127000 w 345715"/>
                <a:gd name="connsiteY19" fmla="*/ 329841 h 331428"/>
                <a:gd name="connsiteX20" fmla="*/ 127000 w 345715"/>
                <a:gd name="connsiteY20" fmla="*/ 90392 h 331428"/>
                <a:gd name="connsiteX21" fmla="*/ 186093 w 345715"/>
                <a:gd name="connsiteY21" fmla="*/ 90392 h 331428"/>
                <a:gd name="connsiteX22" fmla="*/ 186093 w 345715"/>
                <a:gd name="connsiteY22" fmla="*/ 125573 h 331428"/>
                <a:gd name="connsiteX23" fmla="*/ 265363 w 345715"/>
                <a:gd name="connsiteY23" fmla="*/ 85725 h 331428"/>
                <a:gd name="connsiteX24" fmla="*/ 0 w 345715"/>
                <a:gd name="connsiteY24" fmla="*/ 0 h 331428"/>
                <a:gd name="connsiteX25" fmla="*/ 63137 w 345715"/>
                <a:gd name="connsiteY25" fmla="*/ 0 h 331428"/>
                <a:gd name="connsiteX26" fmla="*/ 63137 w 345715"/>
                <a:gd name="connsiteY26" fmla="*/ 59016 h 331428"/>
                <a:gd name="connsiteX27" fmla="*/ 0 w 345715"/>
                <a:gd name="connsiteY27" fmla="*/ 59016 h 33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45715" h="331428">
                  <a:moveTo>
                    <a:pt x="0" y="91404"/>
                  </a:moveTo>
                  <a:lnTo>
                    <a:pt x="63137" y="91404"/>
                  </a:lnTo>
                  <a:lnTo>
                    <a:pt x="63137" y="331428"/>
                  </a:lnTo>
                  <a:lnTo>
                    <a:pt x="0" y="331428"/>
                  </a:lnTo>
                  <a:close/>
                  <a:moveTo>
                    <a:pt x="265363" y="85725"/>
                  </a:moveTo>
                  <a:cubicBezTo>
                    <a:pt x="279416" y="85725"/>
                    <a:pt x="292027" y="87879"/>
                    <a:pt x="303557" y="92187"/>
                  </a:cubicBezTo>
                  <a:cubicBezTo>
                    <a:pt x="315087" y="97572"/>
                    <a:pt x="323735" y="104393"/>
                    <a:pt x="329500" y="111932"/>
                  </a:cubicBezTo>
                  <a:cubicBezTo>
                    <a:pt x="335265" y="119830"/>
                    <a:pt x="339229" y="128804"/>
                    <a:pt x="342472" y="138497"/>
                  </a:cubicBezTo>
                  <a:cubicBezTo>
                    <a:pt x="344273" y="148190"/>
                    <a:pt x="345715" y="162550"/>
                    <a:pt x="345715" y="180859"/>
                  </a:cubicBezTo>
                  <a:lnTo>
                    <a:pt x="345715" y="329841"/>
                  </a:lnTo>
                  <a:lnTo>
                    <a:pt x="282298" y="329841"/>
                  </a:lnTo>
                  <a:lnTo>
                    <a:pt x="282298" y="207424"/>
                  </a:lnTo>
                  <a:cubicBezTo>
                    <a:pt x="282298" y="181936"/>
                    <a:pt x="280857" y="165063"/>
                    <a:pt x="278335" y="157883"/>
                  </a:cubicBezTo>
                  <a:cubicBezTo>
                    <a:pt x="275452" y="149985"/>
                    <a:pt x="270768" y="144241"/>
                    <a:pt x="265363" y="139933"/>
                  </a:cubicBezTo>
                  <a:cubicBezTo>
                    <a:pt x="258877" y="135625"/>
                    <a:pt x="251671" y="133830"/>
                    <a:pt x="242663" y="133830"/>
                  </a:cubicBezTo>
                  <a:cubicBezTo>
                    <a:pt x="231853" y="133830"/>
                    <a:pt x="221764" y="136702"/>
                    <a:pt x="213117" y="142446"/>
                  </a:cubicBezTo>
                  <a:cubicBezTo>
                    <a:pt x="204829" y="148190"/>
                    <a:pt x="198704" y="156447"/>
                    <a:pt x="195101" y="166499"/>
                  </a:cubicBezTo>
                  <a:cubicBezTo>
                    <a:pt x="192218" y="176551"/>
                    <a:pt x="190417" y="194859"/>
                    <a:pt x="190417" y="221425"/>
                  </a:cubicBezTo>
                  <a:lnTo>
                    <a:pt x="190417" y="329841"/>
                  </a:lnTo>
                  <a:lnTo>
                    <a:pt x="127000" y="329841"/>
                  </a:lnTo>
                  <a:lnTo>
                    <a:pt x="127000" y="90392"/>
                  </a:lnTo>
                  <a:lnTo>
                    <a:pt x="186093" y="90392"/>
                  </a:lnTo>
                  <a:lnTo>
                    <a:pt x="186093" y="125573"/>
                  </a:lnTo>
                  <a:cubicBezTo>
                    <a:pt x="206991" y="98649"/>
                    <a:pt x="232934" y="85725"/>
                    <a:pt x="265363" y="85725"/>
                  </a:cubicBezTo>
                  <a:close/>
                  <a:moveTo>
                    <a:pt x="0" y="0"/>
                  </a:moveTo>
                  <a:lnTo>
                    <a:pt x="63137" y="0"/>
                  </a:lnTo>
                  <a:lnTo>
                    <a:pt x="63137" y="59016"/>
                  </a:lnTo>
                  <a:lnTo>
                    <a:pt x="0" y="590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2" name="Freeform 1">
              <a:extLst>
                <a:ext uri="{FF2B5EF4-FFF2-40B4-BE49-F238E27FC236}">
                  <a16:creationId xmlns:a16="http://schemas.microsoft.com/office/drawing/2014/main" id="{55CD392C-6F43-AB45-8C19-0062EC75A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1680" y="445322"/>
              <a:ext cx="877441" cy="879360"/>
            </a:xfrm>
            <a:custGeom>
              <a:avLst/>
              <a:gdLst>
                <a:gd name="T0" fmla="*/ 2016 w 2017"/>
                <a:gd name="T1" fmla="*/ 1007 h 2018"/>
                <a:gd name="T2" fmla="*/ 2016 w 2017"/>
                <a:gd name="T3" fmla="*/ 1007 h 2018"/>
                <a:gd name="T4" fmla="*/ 1006 w 2017"/>
                <a:gd name="T5" fmla="*/ 2017 h 2018"/>
                <a:gd name="T6" fmla="*/ 1006 w 2017"/>
                <a:gd name="T7" fmla="*/ 2017 h 2018"/>
                <a:gd name="T8" fmla="*/ 0 w 2017"/>
                <a:gd name="T9" fmla="*/ 1007 h 2018"/>
                <a:gd name="T10" fmla="*/ 0 w 2017"/>
                <a:gd name="T11" fmla="*/ 1007 h 2018"/>
                <a:gd name="T12" fmla="*/ 1006 w 2017"/>
                <a:gd name="T13" fmla="*/ 0 h 2018"/>
                <a:gd name="T14" fmla="*/ 1006 w 2017"/>
                <a:gd name="T15" fmla="*/ 0 h 2018"/>
                <a:gd name="T16" fmla="*/ 2016 w 2017"/>
                <a:gd name="T17" fmla="*/ 100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7" h="2018">
                  <a:moveTo>
                    <a:pt x="2016" y="1007"/>
                  </a:moveTo>
                  <a:lnTo>
                    <a:pt x="2016" y="1007"/>
                  </a:lnTo>
                  <a:cubicBezTo>
                    <a:pt x="2016" y="1565"/>
                    <a:pt x="1564" y="2017"/>
                    <a:pt x="1006" y="2017"/>
                  </a:cubicBezTo>
                  <a:lnTo>
                    <a:pt x="1006" y="2017"/>
                  </a:lnTo>
                  <a:cubicBezTo>
                    <a:pt x="449" y="2017"/>
                    <a:pt x="0" y="1565"/>
                    <a:pt x="0" y="1007"/>
                  </a:cubicBezTo>
                  <a:lnTo>
                    <a:pt x="0" y="1007"/>
                  </a:lnTo>
                  <a:cubicBezTo>
                    <a:pt x="0" y="450"/>
                    <a:pt x="449" y="0"/>
                    <a:pt x="1006" y="0"/>
                  </a:cubicBezTo>
                  <a:lnTo>
                    <a:pt x="1006" y="0"/>
                  </a:lnTo>
                  <a:cubicBezTo>
                    <a:pt x="1564" y="0"/>
                    <a:pt x="2016" y="450"/>
                    <a:pt x="2016" y="100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7E71965D-DDAF-3043-B929-F773E10EA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7121" y="593161"/>
              <a:ext cx="466119" cy="585165"/>
            </a:xfrm>
            <a:custGeom>
              <a:avLst/>
              <a:gdLst>
                <a:gd name="connsiteX0" fmla="*/ 362809 w 385398"/>
                <a:gd name="connsiteY0" fmla="*/ 177800 h 483828"/>
                <a:gd name="connsiteX1" fmla="*/ 385398 w 385398"/>
                <a:gd name="connsiteY1" fmla="*/ 200040 h 483828"/>
                <a:gd name="connsiteX2" fmla="*/ 385398 w 385398"/>
                <a:gd name="connsiteY2" fmla="*/ 304785 h 483828"/>
                <a:gd name="connsiteX3" fmla="*/ 362809 w 385398"/>
                <a:gd name="connsiteY3" fmla="*/ 326666 h 483828"/>
                <a:gd name="connsiteX4" fmla="*/ 341312 w 385398"/>
                <a:gd name="connsiteY4" fmla="*/ 304785 h 483828"/>
                <a:gd name="connsiteX5" fmla="*/ 341312 w 385398"/>
                <a:gd name="connsiteY5" fmla="*/ 200040 h 483828"/>
                <a:gd name="connsiteX6" fmla="*/ 362809 w 385398"/>
                <a:gd name="connsiteY6" fmla="*/ 177800 h 483828"/>
                <a:gd name="connsiteX7" fmla="*/ 61912 w 385398"/>
                <a:gd name="connsiteY7" fmla="*/ 177800 h 483828"/>
                <a:gd name="connsiteX8" fmla="*/ 321903 w 385398"/>
                <a:gd name="connsiteY8" fmla="*/ 177800 h 483828"/>
                <a:gd name="connsiteX9" fmla="*/ 321903 w 385398"/>
                <a:gd name="connsiteY9" fmla="*/ 178521 h 483828"/>
                <a:gd name="connsiteX10" fmla="*/ 321903 w 385398"/>
                <a:gd name="connsiteY10" fmla="*/ 373167 h 483828"/>
                <a:gd name="connsiteX11" fmla="*/ 288866 w 385398"/>
                <a:gd name="connsiteY11" fmla="*/ 406690 h 483828"/>
                <a:gd name="connsiteX12" fmla="*/ 254392 w 385398"/>
                <a:gd name="connsiteY12" fmla="*/ 406690 h 483828"/>
                <a:gd name="connsiteX13" fmla="*/ 254392 w 385398"/>
                <a:gd name="connsiteY13" fmla="*/ 461840 h 483828"/>
                <a:gd name="connsiteX14" fmla="*/ 232486 w 385398"/>
                <a:gd name="connsiteY14" fmla="*/ 483828 h 483828"/>
                <a:gd name="connsiteX15" fmla="*/ 210581 w 385398"/>
                <a:gd name="connsiteY15" fmla="*/ 461840 h 483828"/>
                <a:gd name="connsiteX16" fmla="*/ 210581 w 385398"/>
                <a:gd name="connsiteY16" fmla="*/ 406690 h 483828"/>
                <a:gd name="connsiteX17" fmla="*/ 173953 w 385398"/>
                <a:gd name="connsiteY17" fmla="*/ 406690 h 483828"/>
                <a:gd name="connsiteX18" fmla="*/ 173953 w 385398"/>
                <a:gd name="connsiteY18" fmla="*/ 461840 h 483828"/>
                <a:gd name="connsiteX19" fmla="*/ 151688 w 385398"/>
                <a:gd name="connsiteY19" fmla="*/ 483828 h 483828"/>
                <a:gd name="connsiteX20" fmla="*/ 130142 w 385398"/>
                <a:gd name="connsiteY20" fmla="*/ 461840 h 483828"/>
                <a:gd name="connsiteX21" fmla="*/ 130142 w 385398"/>
                <a:gd name="connsiteY21" fmla="*/ 406690 h 483828"/>
                <a:gd name="connsiteX22" fmla="*/ 94950 w 385398"/>
                <a:gd name="connsiteY22" fmla="*/ 406690 h 483828"/>
                <a:gd name="connsiteX23" fmla="*/ 61912 w 385398"/>
                <a:gd name="connsiteY23" fmla="*/ 373167 h 483828"/>
                <a:gd name="connsiteX24" fmla="*/ 61912 w 385398"/>
                <a:gd name="connsiteY24" fmla="*/ 178521 h 483828"/>
                <a:gd name="connsiteX25" fmla="*/ 21683 w 385398"/>
                <a:gd name="connsiteY25" fmla="*/ 177800 h 483828"/>
                <a:gd name="connsiteX26" fmla="*/ 44088 w 385398"/>
                <a:gd name="connsiteY26" fmla="*/ 200040 h 483828"/>
                <a:gd name="connsiteX27" fmla="*/ 44088 w 385398"/>
                <a:gd name="connsiteY27" fmla="*/ 304785 h 483828"/>
                <a:gd name="connsiteX28" fmla="*/ 21683 w 385398"/>
                <a:gd name="connsiteY28" fmla="*/ 326666 h 483828"/>
                <a:gd name="connsiteX29" fmla="*/ 0 w 385398"/>
                <a:gd name="connsiteY29" fmla="*/ 304785 h 483828"/>
                <a:gd name="connsiteX30" fmla="*/ 0 w 385398"/>
                <a:gd name="connsiteY30" fmla="*/ 200040 h 483828"/>
                <a:gd name="connsiteX31" fmla="*/ 21683 w 385398"/>
                <a:gd name="connsiteY31" fmla="*/ 177800 h 483828"/>
                <a:gd name="connsiteX32" fmla="*/ 257122 w 385398"/>
                <a:gd name="connsiteY32" fmla="*/ 83705 h 483828"/>
                <a:gd name="connsiteX33" fmla="*/ 244886 w 385398"/>
                <a:gd name="connsiteY33" fmla="*/ 95972 h 483828"/>
                <a:gd name="connsiteX34" fmla="*/ 257122 w 385398"/>
                <a:gd name="connsiteY34" fmla="*/ 108239 h 483828"/>
                <a:gd name="connsiteX35" fmla="*/ 268998 w 385398"/>
                <a:gd name="connsiteY35" fmla="*/ 95972 h 483828"/>
                <a:gd name="connsiteX36" fmla="*/ 257122 w 385398"/>
                <a:gd name="connsiteY36" fmla="*/ 83705 h 483828"/>
                <a:gd name="connsiteX37" fmla="*/ 126121 w 385398"/>
                <a:gd name="connsiteY37" fmla="*/ 83705 h 483828"/>
                <a:gd name="connsiteX38" fmla="*/ 113525 w 385398"/>
                <a:gd name="connsiteY38" fmla="*/ 95972 h 483828"/>
                <a:gd name="connsiteX39" fmla="*/ 126121 w 385398"/>
                <a:gd name="connsiteY39" fmla="*/ 108239 h 483828"/>
                <a:gd name="connsiteX40" fmla="*/ 138358 w 385398"/>
                <a:gd name="connsiteY40" fmla="*/ 95972 h 483828"/>
                <a:gd name="connsiteX41" fmla="*/ 126121 w 385398"/>
                <a:gd name="connsiteY41" fmla="*/ 83705 h 483828"/>
                <a:gd name="connsiteX42" fmla="*/ 113885 w 385398"/>
                <a:gd name="connsiteY42" fmla="*/ 0 h 483828"/>
                <a:gd name="connsiteX43" fmla="*/ 136558 w 385398"/>
                <a:gd name="connsiteY43" fmla="*/ 42213 h 483828"/>
                <a:gd name="connsiteX44" fmla="*/ 192701 w 385398"/>
                <a:gd name="connsiteY44" fmla="*/ 29585 h 483828"/>
                <a:gd name="connsiteX45" fmla="*/ 251004 w 385398"/>
                <a:gd name="connsiteY45" fmla="*/ 43656 h 483828"/>
                <a:gd name="connsiteX46" fmla="*/ 274757 w 385398"/>
                <a:gd name="connsiteY46" fmla="*/ 0 h 483828"/>
                <a:gd name="connsiteX47" fmla="*/ 279435 w 385398"/>
                <a:gd name="connsiteY47" fmla="*/ 2526 h 483828"/>
                <a:gd name="connsiteX48" fmla="*/ 255682 w 385398"/>
                <a:gd name="connsiteY48" fmla="*/ 45821 h 483828"/>
                <a:gd name="connsiteX49" fmla="*/ 321902 w 385398"/>
                <a:gd name="connsiteY49" fmla="*/ 158389 h 483828"/>
                <a:gd name="connsiteX50" fmla="*/ 63500 w 385398"/>
                <a:gd name="connsiteY50" fmla="*/ 158389 h 483828"/>
                <a:gd name="connsiteX51" fmla="*/ 131880 w 385398"/>
                <a:gd name="connsiteY51" fmla="*/ 45099 h 483828"/>
                <a:gd name="connsiteX52" fmla="*/ 109206 w 385398"/>
                <a:gd name="connsiteY52" fmla="*/ 2526 h 48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85398" h="483828">
                  <a:moveTo>
                    <a:pt x="362809" y="177800"/>
                  </a:moveTo>
                  <a:cubicBezTo>
                    <a:pt x="375561" y="177800"/>
                    <a:pt x="385398" y="187485"/>
                    <a:pt x="385398" y="200040"/>
                  </a:cubicBezTo>
                  <a:lnTo>
                    <a:pt x="385398" y="304785"/>
                  </a:lnTo>
                  <a:cubicBezTo>
                    <a:pt x="385398" y="316981"/>
                    <a:pt x="375561" y="326666"/>
                    <a:pt x="362809" y="326666"/>
                  </a:cubicBezTo>
                  <a:cubicBezTo>
                    <a:pt x="351150" y="326666"/>
                    <a:pt x="341312" y="316981"/>
                    <a:pt x="341312" y="304785"/>
                  </a:cubicBezTo>
                  <a:lnTo>
                    <a:pt x="341312" y="200040"/>
                  </a:lnTo>
                  <a:cubicBezTo>
                    <a:pt x="341312" y="187485"/>
                    <a:pt x="351150" y="177800"/>
                    <a:pt x="362809" y="177800"/>
                  </a:cubicBezTo>
                  <a:close/>
                  <a:moveTo>
                    <a:pt x="61912" y="177800"/>
                  </a:moveTo>
                  <a:lnTo>
                    <a:pt x="321903" y="177800"/>
                  </a:lnTo>
                  <a:lnTo>
                    <a:pt x="321903" y="178521"/>
                  </a:lnTo>
                  <a:lnTo>
                    <a:pt x="321903" y="373167"/>
                  </a:lnTo>
                  <a:cubicBezTo>
                    <a:pt x="321903" y="391551"/>
                    <a:pt x="307180" y="406690"/>
                    <a:pt x="288866" y="406690"/>
                  </a:cubicBezTo>
                  <a:lnTo>
                    <a:pt x="254392" y="406690"/>
                  </a:lnTo>
                  <a:lnTo>
                    <a:pt x="254392" y="461840"/>
                  </a:lnTo>
                  <a:cubicBezTo>
                    <a:pt x="254392" y="474456"/>
                    <a:pt x="244337" y="483828"/>
                    <a:pt x="232486" y="483828"/>
                  </a:cubicBezTo>
                  <a:cubicBezTo>
                    <a:pt x="219918" y="483828"/>
                    <a:pt x="210581" y="474456"/>
                    <a:pt x="210581" y="461840"/>
                  </a:cubicBezTo>
                  <a:lnTo>
                    <a:pt x="210581" y="406690"/>
                  </a:lnTo>
                  <a:lnTo>
                    <a:pt x="173953" y="406690"/>
                  </a:lnTo>
                  <a:lnTo>
                    <a:pt x="173953" y="461840"/>
                  </a:lnTo>
                  <a:cubicBezTo>
                    <a:pt x="173953" y="474456"/>
                    <a:pt x="163898" y="483828"/>
                    <a:pt x="151688" y="483828"/>
                  </a:cubicBezTo>
                  <a:cubicBezTo>
                    <a:pt x="139479" y="483828"/>
                    <a:pt x="130142" y="474456"/>
                    <a:pt x="130142" y="461840"/>
                  </a:cubicBezTo>
                  <a:lnTo>
                    <a:pt x="130142" y="406690"/>
                  </a:lnTo>
                  <a:lnTo>
                    <a:pt x="94950" y="406690"/>
                  </a:lnTo>
                  <a:cubicBezTo>
                    <a:pt x="76995" y="406690"/>
                    <a:pt x="61912" y="391551"/>
                    <a:pt x="61912" y="373167"/>
                  </a:cubicBezTo>
                  <a:lnTo>
                    <a:pt x="61912" y="178521"/>
                  </a:lnTo>
                  <a:close/>
                  <a:moveTo>
                    <a:pt x="21683" y="177800"/>
                  </a:moveTo>
                  <a:cubicBezTo>
                    <a:pt x="34331" y="177800"/>
                    <a:pt x="44088" y="187485"/>
                    <a:pt x="44088" y="200040"/>
                  </a:cubicBezTo>
                  <a:lnTo>
                    <a:pt x="44088" y="304785"/>
                  </a:lnTo>
                  <a:cubicBezTo>
                    <a:pt x="44088" y="316981"/>
                    <a:pt x="34331" y="326666"/>
                    <a:pt x="21683" y="326666"/>
                  </a:cubicBezTo>
                  <a:cubicBezTo>
                    <a:pt x="10118" y="326666"/>
                    <a:pt x="0" y="316981"/>
                    <a:pt x="0" y="304785"/>
                  </a:cubicBezTo>
                  <a:lnTo>
                    <a:pt x="0" y="200040"/>
                  </a:lnTo>
                  <a:cubicBezTo>
                    <a:pt x="0" y="187485"/>
                    <a:pt x="10118" y="177800"/>
                    <a:pt x="21683" y="177800"/>
                  </a:cubicBezTo>
                  <a:close/>
                  <a:moveTo>
                    <a:pt x="257122" y="83705"/>
                  </a:moveTo>
                  <a:cubicBezTo>
                    <a:pt x="250644" y="83705"/>
                    <a:pt x="244886" y="89117"/>
                    <a:pt x="244886" y="95972"/>
                  </a:cubicBezTo>
                  <a:cubicBezTo>
                    <a:pt x="244886" y="102466"/>
                    <a:pt x="250644" y="108239"/>
                    <a:pt x="257122" y="108239"/>
                  </a:cubicBezTo>
                  <a:cubicBezTo>
                    <a:pt x="263600" y="108239"/>
                    <a:pt x="268998" y="102466"/>
                    <a:pt x="268998" y="95972"/>
                  </a:cubicBezTo>
                  <a:cubicBezTo>
                    <a:pt x="268998" y="89117"/>
                    <a:pt x="263600" y="83705"/>
                    <a:pt x="257122" y="83705"/>
                  </a:cubicBezTo>
                  <a:close/>
                  <a:moveTo>
                    <a:pt x="126121" y="83705"/>
                  </a:moveTo>
                  <a:cubicBezTo>
                    <a:pt x="119283" y="83705"/>
                    <a:pt x="113525" y="89117"/>
                    <a:pt x="113525" y="95972"/>
                  </a:cubicBezTo>
                  <a:cubicBezTo>
                    <a:pt x="113525" y="102466"/>
                    <a:pt x="119283" y="108239"/>
                    <a:pt x="126121" y="108239"/>
                  </a:cubicBezTo>
                  <a:cubicBezTo>
                    <a:pt x="132599" y="108239"/>
                    <a:pt x="138358" y="102466"/>
                    <a:pt x="138358" y="95972"/>
                  </a:cubicBezTo>
                  <a:cubicBezTo>
                    <a:pt x="138358" y="89117"/>
                    <a:pt x="132599" y="83705"/>
                    <a:pt x="126121" y="83705"/>
                  </a:cubicBezTo>
                  <a:close/>
                  <a:moveTo>
                    <a:pt x="113885" y="0"/>
                  </a:moveTo>
                  <a:lnTo>
                    <a:pt x="136558" y="42213"/>
                  </a:lnTo>
                  <a:cubicBezTo>
                    <a:pt x="153473" y="34276"/>
                    <a:pt x="172187" y="29585"/>
                    <a:pt x="192701" y="29585"/>
                  </a:cubicBezTo>
                  <a:cubicBezTo>
                    <a:pt x="213215" y="29585"/>
                    <a:pt x="233729" y="34276"/>
                    <a:pt x="251004" y="43656"/>
                  </a:cubicBezTo>
                  <a:lnTo>
                    <a:pt x="274757" y="0"/>
                  </a:lnTo>
                  <a:lnTo>
                    <a:pt x="279435" y="2526"/>
                  </a:lnTo>
                  <a:lnTo>
                    <a:pt x="255682" y="45821"/>
                  </a:lnTo>
                  <a:cubicBezTo>
                    <a:pt x="294910" y="68190"/>
                    <a:pt x="321542" y="109682"/>
                    <a:pt x="321902" y="158389"/>
                  </a:cubicBezTo>
                  <a:lnTo>
                    <a:pt x="63500" y="158389"/>
                  </a:lnTo>
                  <a:cubicBezTo>
                    <a:pt x="63500" y="108960"/>
                    <a:pt x="91212" y="66386"/>
                    <a:pt x="131880" y="45099"/>
                  </a:cubicBezTo>
                  <a:lnTo>
                    <a:pt x="109206" y="25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4" name="Freeform 55">
              <a:extLst>
                <a:ext uri="{FF2B5EF4-FFF2-40B4-BE49-F238E27FC236}">
                  <a16:creationId xmlns:a16="http://schemas.microsoft.com/office/drawing/2014/main" id="{D7A6DC82-7CBF-7A41-97D1-010354A4D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562" y="3392520"/>
              <a:ext cx="1169279" cy="1169281"/>
            </a:xfrm>
            <a:custGeom>
              <a:avLst/>
              <a:gdLst>
                <a:gd name="T0" fmla="*/ 2685 w 2686"/>
                <a:gd name="T1" fmla="*/ 1344 h 2686"/>
                <a:gd name="T2" fmla="*/ 2685 w 2686"/>
                <a:gd name="T3" fmla="*/ 1344 h 2686"/>
                <a:gd name="T4" fmla="*/ 1343 w 2686"/>
                <a:gd name="T5" fmla="*/ 2685 h 2686"/>
                <a:gd name="T6" fmla="*/ 1343 w 2686"/>
                <a:gd name="T7" fmla="*/ 2685 h 2686"/>
                <a:gd name="T8" fmla="*/ 0 w 2686"/>
                <a:gd name="T9" fmla="*/ 1344 h 2686"/>
                <a:gd name="T10" fmla="*/ 0 w 2686"/>
                <a:gd name="T11" fmla="*/ 1344 h 2686"/>
                <a:gd name="T12" fmla="*/ 1343 w 2686"/>
                <a:gd name="T13" fmla="*/ 0 h 2686"/>
                <a:gd name="T14" fmla="*/ 1343 w 2686"/>
                <a:gd name="T15" fmla="*/ 0 h 2686"/>
                <a:gd name="T16" fmla="*/ 2685 w 2686"/>
                <a:gd name="T17" fmla="*/ 1344 h 2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6" h="2686">
                  <a:moveTo>
                    <a:pt x="2685" y="1344"/>
                  </a:moveTo>
                  <a:lnTo>
                    <a:pt x="2685" y="1344"/>
                  </a:lnTo>
                  <a:cubicBezTo>
                    <a:pt x="2685" y="2085"/>
                    <a:pt x="2083" y="2685"/>
                    <a:pt x="1343" y="2685"/>
                  </a:cubicBezTo>
                  <a:lnTo>
                    <a:pt x="1343" y="2685"/>
                  </a:lnTo>
                  <a:cubicBezTo>
                    <a:pt x="602" y="2685"/>
                    <a:pt x="0" y="2085"/>
                    <a:pt x="0" y="1344"/>
                  </a:cubicBezTo>
                  <a:lnTo>
                    <a:pt x="0" y="1344"/>
                  </a:lnTo>
                  <a:cubicBezTo>
                    <a:pt x="0" y="601"/>
                    <a:pt x="602" y="0"/>
                    <a:pt x="1343" y="0"/>
                  </a:cubicBezTo>
                  <a:lnTo>
                    <a:pt x="1343" y="0"/>
                  </a:lnTo>
                  <a:cubicBezTo>
                    <a:pt x="2083" y="0"/>
                    <a:pt x="2685" y="601"/>
                    <a:pt x="2685" y="13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F1F99B71-4412-F249-9A3E-76D66B841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643" y="3556739"/>
              <a:ext cx="655318" cy="761195"/>
            </a:xfrm>
            <a:custGeom>
              <a:avLst/>
              <a:gdLst>
                <a:gd name="connsiteX0" fmla="*/ 160894 w 541832"/>
                <a:gd name="connsiteY0" fmla="*/ 146915 h 629373"/>
                <a:gd name="connsiteX1" fmla="*/ 221755 w 541832"/>
                <a:gd name="connsiteY1" fmla="*/ 158776 h 629373"/>
                <a:gd name="connsiteX2" fmla="*/ 257048 w 541832"/>
                <a:gd name="connsiteY2" fmla="*/ 170278 h 629373"/>
                <a:gd name="connsiteX3" fmla="*/ 321151 w 541832"/>
                <a:gd name="connsiteY3" fmla="*/ 166324 h 629373"/>
                <a:gd name="connsiteX4" fmla="*/ 366167 w 541832"/>
                <a:gd name="connsiteY4" fmla="*/ 150869 h 629373"/>
                <a:gd name="connsiteX5" fmla="*/ 492932 w 541832"/>
                <a:gd name="connsiteY5" fmla="*/ 179264 h 629373"/>
                <a:gd name="connsiteX6" fmla="*/ 521021 w 541832"/>
                <a:gd name="connsiteY6" fmla="*/ 205862 h 629373"/>
                <a:gd name="connsiteX7" fmla="*/ 519581 w 541832"/>
                <a:gd name="connsiteY7" fmla="*/ 213410 h 629373"/>
                <a:gd name="connsiteX8" fmla="*/ 453678 w 541832"/>
                <a:gd name="connsiteY8" fmla="*/ 317287 h 629373"/>
                <a:gd name="connsiteX9" fmla="*/ 492211 w 541832"/>
                <a:gd name="connsiteY9" fmla="*/ 427992 h 629373"/>
                <a:gd name="connsiteX10" fmla="*/ 537587 w 541832"/>
                <a:gd name="connsiteY10" fmla="*/ 459623 h 629373"/>
                <a:gd name="connsiteX11" fmla="*/ 540828 w 541832"/>
                <a:gd name="connsiteY11" fmla="*/ 466811 h 629373"/>
                <a:gd name="connsiteX12" fmla="*/ 464482 w 541832"/>
                <a:gd name="connsiteY12" fmla="*/ 587941 h 629373"/>
                <a:gd name="connsiteX13" fmla="*/ 427028 w 541832"/>
                <a:gd name="connsiteY13" fmla="*/ 619211 h 629373"/>
                <a:gd name="connsiteX14" fmla="*/ 356443 w 541832"/>
                <a:gd name="connsiteY14" fmla="*/ 622087 h 629373"/>
                <a:gd name="connsiteX15" fmla="*/ 326553 w 541832"/>
                <a:gd name="connsiteY15" fmla="*/ 609147 h 629373"/>
                <a:gd name="connsiteX16" fmla="*/ 229678 w 541832"/>
                <a:gd name="connsiteY16" fmla="*/ 613460 h 629373"/>
                <a:gd name="connsiteX17" fmla="*/ 204830 w 541832"/>
                <a:gd name="connsiteY17" fmla="*/ 623884 h 629373"/>
                <a:gd name="connsiteX18" fmla="*/ 121280 w 541832"/>
                <a:gd name="connsiteY18" fmla="*/ 608069 h 629373"/>
                <a:gd name="connsiteX19" fmla="*/ 81306 w 541832"/>
                <a:gd name="connsiteY19" fmla="*/ 565656 h 629373"/>
                <a:gd name="connsiteX20" fmla="*/ 19364 w 541832"/>
                <a:gd name="connsiteY20" fmla="*/ 448480 h 629373"/>
                <a:gd name="connsiteX21" fmla="*/ 638 w 541832"/>
                <a:gd name="connsiteY21" fmla="*/ 355027 h 629373"/>
                <a:gd name="connsiteX22" fmla="*/ 16123 w 541832"/>
                <a:gd name="connsiteY22" fmla="*/ 251510 h 629373"/>
                <a:gd name="connsiteX23" fmla="*/ 129563 w 541832"/>
                <a:gd name="connsiteY23" fmla="*/ 150869 h 629373"/>
                <a:gd name="connsiteX24" fmla="*/ 160894 w 541832"/>
                <a:gd name="connsiteY24" fmla="*/ 146915 h 629373"/>
                <a:gd name="connsiteX25" fmla="*/ 387614 w 541832"/>
                <a:gd name="connsiteY25" fmla="*/ 234 h 629373"/>
                <a:gd name="connsiteX26" fmla="*/ 391955 w 541832"/>
                <a:gd name="connsiteY26" fmla="*/ 4178 h 629373"/>
                <a:gd name="connsiteX27" fmla="*/ 392317 w 541832"/>
                <a:gd name="connsiteY27" fmla="*/ 14219 h 629373"/>
                <a:gd name="connsiteX28" fmla="*/ 367356 w 541832"/>
                <a:gd name="connsiteY28" fmla="*/ 93108 h 629373"/>
                <a:gd name="connsiteX29" fmla="*/ 295727 w 541832"/>
                <a:gd name="connsiteY29" fmla="*/ 146896 h 629373"/>
                <a:gd name="connsiteX30" fmla="*/ 267871 w 541832"/>
                <a:gd name="connsiteY30" fmla="*/ 151200 h 629373"/>
                <a:gd name="connsiteX31" fmla="*/ 261721 w 541832"/>
                <a:gd name="connsiteY31" fmla="*/ 145821 h 629373"/>
                <a:gd name="connsiteX32" fmla="*/ 273659 w 541832"/>
                <a:gd name="connsiteY32" fmla="*/ 84502 h 629373"/>
                <a:gd name="connsiteX33" fmla="*/ 363015 w 541832"/>
                <a:gd name="connsiteY33" fmla="*/ 5613 h 629373"/>
                <a:gd name="connsiteX34" fmla="*/ 387614 w 541832"/>
                <a:gd name="connsiteY34" fmla="*/ 234 h 62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1832" h="629373">
                  <a:moveTo>
                    <a:pt x="160894" y="146915"/>
                  </a:moveTo>
                  <a:cubicBezTo>
                    <a:pt x="183222" y="146915"/>
                    <a:pt x="203029" y="152306"/>
                    <a:pt x="221755" y="158776"/>
                  </a:cubicBezTo>
                  <a:cubicBezTo>
                    <a:pt x="234000" y="163089"/>
                    <a:pt x="245524" y="167762"/>
                    <a:pt x="257048" y="170278"/>
                  </a:cubicBezTo>
                  <a:cubicBezTo>
                    <a:pt x="279376" y="176029"/>
                    <a:pt x="299904" y="173513"/>
                    <a:pt x="321151" y="166324"/>
                  </a:cubicBezTo>
                  <a:cubicBezTo>
                    <a:pt x="335916" y="160214"/>
                    <a:pt x="350681" y="154104"/>
                    <a:pt x="366167" y="150869"/>
                  </a:cubicBezTo>
                  <a:cubicBezTo>
                    <a:pt x="412983" y="140445"/>
                    <a:pt x="455118" y="150509"/>
                    <a:pt x="492932" y="179264"/>
                  </a:cubicBezTo>
                  <a:cubicBezTo>
                    <a:pt x="503015" y="187531"/>
                    <a:pt x="512739" y="196157"/>
                    <a:pt x="521021" y="205862"/>
                  </a:cubicBezTo>
                  <a:cubicBezTo>
                    <a:pt x="523902" y="210175"/>
                    <a:pt x="523902" y="210535"/>
                    <a:pt x="519581" y="213410"/>
                  </a:cubicBezTo>
                  <a:cubicBezTo>
                    <a:pt x="480327" y="237852"/>
                    <a:pt x="457639" y="272357"/>
                    <a:pt x="453678" y="317287"/>
                  </a:cubicBezTo>
                  <a:cubicBezTo>
                    <a:pt x="449716" y="359700"/>
                    <a:pt x="463041" y="397441"/>
                    <a:pt x="492211" y="427992"/>
                  </a:cubicBezTo>
                  <a:cubicBezTo>
                    <a:pt x="504816" y="441651"/>
                    <a:pt x="521021" y="451715"/>
                    <a:pt x="537587" y="459623"/>
                  </a:cubicBezTo>
                  <a:cubicBezTo>
                    <a:pt x="542269" y="461060"/>
                    <a:pt x="542629" y="461779"/>
                    <a:pt x="540828" y="466811"/>
                  </a:cubicBezTo>
                  <a:cubicBezTo>
                    <a:pt x="521742" y="510303"/>
                    <a:pt x="496173" y="551638"/>
                    <a:pt x="464482" y="587941"/>
                  </a:cubicBezTo>
                  <a:cubicBezTo>
                    <a:pt x="453678" y="599802"/>
                    <a:pt x="441794" y="610944"/>
                    <a:pt x="427028" y="619211"/>
                  </a:cubicBezTo>
                  <a:cubicBezTo>
                    <a:pt x="403980" y="632151"/>
                    <a:pt x="380212" y="632151"/>
                    <a:pt x="356443" y="622087"/>
                  </a:cubicBezTo>
                  <a:cubicBezTo>
                    <a:pt x="346360" y="617774"/>
                    <a:pt x="336636" y="612741"/>
                    <a:pt x="326553" y="609147"/>
                  </a:cubicBezTo>
                  <a:cubicBezTo>
                    <a:pt x="293421" y="599442"/>
                    <a:pt x="261730" y="599802"/>
                    <a:pt x="229678" y="613460"/>
                  </a:cubicBezTo>
                  <a:cubicBezTo>
                    <a:pt x="221395" y="617055"/>
                    <a:pt x="213112" y="620649"/>
                    <a:pt x="204830" y="623884"/>
                  </a:cubicBezTo>
                  <a:cubicBezTo>
                    <a:pt x="173859" y="635386"/>
                    <a:pt x="146129" y="628197"/>
                    <a:pt x="121280" y="608069"/>
                  </a:cubicBezTo>
                  <a:cubicBezTo>
                    <a:pt x="105434" y="596567"/>
                    <a:pt x="92830" y="581471"/>
                    <a:pt x="81306" y="565656"/>
                  </a:cubicBezTo>
                  <a:cubicBezTo>
                    <a:pt x="54296" y="530072"/>
                    <a:pt x="33409" y="490893"/>
                    <a:pt x="19364" y="448480"/>
                  </a:cubicBezTo>
                  <a:cubicBezTo>
                    <a:pt x="9281" y="417928"/>
                    <a:pt x="2798" y="386658"/>
                    <a:pt x="638" y="355027"/>
                  </a:cubicBezTo>
                  <a:cubicBezTo>
                    <a:pt x="-1523" y="319084"/>
                    <a:pt x="1358" y="284578"/>
                    <a:pt x="16123" y="251510"/>
                  </a:cubicBezTo>
                  <a:cubicBezTo>
                    <a:pt x="38091" y="201189"/>
                    <a:pt x="75904" y="166324"/>
                    <a:pt x="129563" y="150869"/>
                  </a:cubicBezTo>
                  <a:cubicBezTo>
                    <a:pt x="140727" y="148353"/>
                    <a:pt x="151171" y="146915"/>
                    <a:pt x="160894" y="146915"/>
                  </a:cubicBezTo>
                  <a:close/>
                  <a:moveTo>
                    <a:pt x="387614" y="234"/>
                  </a:moveTo>
                  <a:cubicBezTo>
                    <a:pt x="390870" y="-842"/>
                    <a:pt x="391955" y="2027"/>
                    <a:pt x="391955" y="4178"/>
                  </a:cubicBezTo>
                  <a:cubicBezTo>
                    <a:pt x="392317" y="8481"/>
                    <a:pt x="393402" y="12067"/>
                    <a:pt x="392317" y="14219"/>
                  </a:cubicBezTo>
                  <a:cubicBezTo>
                    <a:pt x="392317" y="44340"/>
                    <a:pt x="383273" y="69441"/>
                    <a:pt x="367356" y="93108"/>
                  </a:cubicBezTo>
                  <a:cubicBezTo>
                    <a:pt x="349629" y="118927"/>
                    <a:pt x="326115" y="137215"/>
                    <a:pt x="295727" y="146896"/>
                  </a:cubicBezTo>
                  <a:cubicBezTo>
                    <a:pt x="287045" y="149407"/>
                    <a:pt x="277277" y="151200"/>
                    <a:pt x="267871" y="151200"/>
                  </a:cubicBezTo>
                  <a:cubicBezTo>
                    <a:pt x="263168" y="151200"/>
                    <a:pt x="261721" y="149407"/>
                    <a:pt x="261721" y="145821"/>
                  </a:cubicBezTo>
                  <a:cubicBezTo>
                    <a:pt x="258827" y="123947"/>
                    <a:pt x="264254" y="103507"/>
                    <a:pt x="273659" y="84502"/>
                  </a:cubicBezTo>
                  <a:cubicBezTo>
                    <a:pt x="292109" y="45416"/>
                    <a:pt x="322497" y="19956"/>
                    <a:pt x="363015" y="5613"/>
                  </a:cubicBezTo>
                  <a:cubicBezTo>
                    <a:pt x="370612" y="3103"/>
                    <a:pt x="378932" y="1668"/>
                    <a:pt x="387614" y="2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6" name="Freeform 58">
              <a:extLst>
                <a:ext uri="{FF2B5EF4-FFF2-40B4-BE49-F238E27FC236}">
                  <a16:creationId xmlns:a16="http://schemas.microsoft.com/office/drawing/2014/main" id="{3C273BAE-516E-6845-A4F5-BF2463919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1922" y="3486602"/>
              <a:ext cx="1155840" cy="1155840"/>
            </a:xfrm>
            <a:custGeom>
              <a:avLst/>
              <a:gdLst>
                <a:gd name="T0" fmla="*/ 2653 w 2654"/>
                <a:gd name="T1" fmla="*/ 1326 h 2654"/>
                <a:gd name="T2" fmla="*/ 2653 w 2654"/>
                <a:gd name="T3" fmla="*/ 1326 h 2654"/>
                <a:gd name="T4" fmla="*/ 1326 w 2654"/>
                <a:gd name="T5" fmla="*/ 2653 h 2654"/>
                <a:gd name="T6" fmla="*/ 1326 w 2654"/>
                <a:gd name="T7" fmla="*/ 2653 h 2654"/>
                <a:gd name="T8" fmla="*/ 0 w 2654"/>
                <a:gd name="T9" fmla="*/ 1326 h 2654"/>
                <a:gd name="T10" fmla="*/ 0 w 2654"/>
                <a:gd name="T11" fmla="*/ 1326 h 2654"/>
                <a:gd name="T12" fmla="*/ 1326 w 2654"/>
                <a:gd name="T13" fmla="*/ 0 h 2654"/>
                <a:gd name="T14" fmla="*/ 1326 w 2654"/>
                <a:gd name="T15" fmla="*/ 0 h 2654"/>
                <a:gd name="T16" fmla="*/ 2653 w 2654"/>
                <a:gd name="T17" fmla="*/ 1326 h 2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4" h="2654">
                  <a:moveTo>
                    <a:pt x="2653" y="1326"/>
                  </a:moveTo>
                  <a:lnTo>
                    <a:pt x="2653" y="1326"/>
                  </a:lnTo>
                  <a:cubicBezTo>
                    <a:pt x="2653" y="2059"/>
                    <a:pt x="2060" y="2653"/>
                    <a:pt x="1326" y="2653"/>
                  </a:cubicBezTo>
                  <a:lnTo>
                    <a:pt x="1326" y="2653"/>
                  </a:lnTo>
                  <a:cubicBezTo>
                    <a:pt x="594" y="2653"/>
                    <a:pt x="0" y="2059"/>
                    <a:pt x="0" y="1326"/>
                  </a:cubicBezTo>
                  <a:lnTo>
                    <a:pt x="0" y="1326"/>
                  </a:lnTo>
                  <a:cubicBezTo>
                    <a:pt x="0" y="592"/>
                    <a:pt x="594" y="0"/>
                    <a:pt x="1326" y="0"/>
                  </a:cubicBezTo>
                  <a:lnTo>
                    <a:pt x="1326" y="0"/>
                  </a:lnTo>
                  <a:cubicBezTo>
                    <a:pt x="2060" y="0"/>
                    <a:pt x="2653" y="592"/>
                    <a:pt x="2653" y="132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7" name="Freeform 59">
              <a:extLst>
                <a:ext uri="{FF2B5EF4-FFF2-40B4-BE49-F238E27FC236}">
                  <a16:creationId xmlns:a16="http://schemas.microsoft.com/office/drawing/2014/main" id="{3D942FED-5260-AD4E-B23F-7E0E6EA80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642" y="3686282"/>
              <a:ext cx="324479" cy="756480"/>
            </a:xfrm>
            <a:custGeom>
              <a:avLst/>
              <a:gdLst>
                <a:gd name="T0" fmla="*/ 716 w 744"/>
                <a:gd name="T1" fmla="*/ 446 h 1736"/>
                <a:gd name="T2" fmla="*/ 716 w 744"/>
                <a:gd name="T3" fmla="*/ 711 h 1736"/>
                <a:gd name="T4" fmla="*/ 487 w 744"/>
                <a:gd name="T5" fmla="*/ 711 h 1736"/>
                <a:gd name="T6" fmla="*/ 487 w 744"/>
                <a:gd name="T7" fmla="*/ 1220 h 1736"/>
                <a:gd name="T8" fmla="*/ 487 w 744"/>
                <a:gd name="T9" fmla="*/ 1220 h 1736"/>
                <a:gd name="T10" fmla="*/ 493 w 744"/>
                <a:gd name="T11" fmla="*/ 1400 h 1736"/>
                <a:gd name="T12" fmla="*/ 493 w 744"/>
                <a:gd name="T13" fmla="*/ 1400 h 1736"/>
                <a:gd name="T14" fmla="*/ 523 w 744"/>
                <a:gd name="T15" fmla="*/ 1442 h 1736"/>
                <a:gd name="T16" fmla="*/ 523 w 744"/>
                <a:gd name="T17" fmla="*/ 1442 h 1736"/>
                <a:gd name="T18" fmla="*/ 581 w 744"/>
                <a:gd name="T19" fmla="*/ 1459 h 1736"/>
                <a:gd name="T20" fmla="*/ 581 w 744"/>
                <a:gd name="T21" fmla="*/ 1459 h 1736"/>
                <a:gd name="T22" fmla="*/ 715 w 744"/>
                <a:gd name="T23" fmla="*/ 1426 h 1736"/>
                <a:gd name="T24" fmla="*/ 743 w 744"/>
                <a:gd name="T25" fmla="*/ 1685 h 1736"/>
                <a:gd name="T26" fmla="*/ 743 w 744"/>
                <a:gd name="T27" fmla="*/ 1685 h 1736"/>
                <a:gd name="T28" fmla="*/ 479 w 744"/>
                <a:gd name="T29" fmla="*/ 1735 h 1736"/>
                <a:gd name="T30" fmla="*/ 479 w 744"/>
                <a:gd name="T31" fmla="*/ 1735 h 1736"/>
                <a:gd name="T32" fmla="*/ 315 w 744"/>
                <a:gd name="T33" fmla="*/ 1705 h 1736"/>
                <a:gd name="T34" fmla="*/ 315 w 744"/>
                <a:gd name="T35" fmla="*/ 1705 h 1736"/>
                <a:gd name="T36" fmla="*/ 210 w 744"/>
                <a:gd name="T37" fmla="*/ 1628 h 1736"/>
                <a:gd name="T38" fmla="*/ 210 w 744"/>
                <a:gd name="T39" fmla="*/ 1628 h 1736"/>
                <a:gd name="T40" fmla="*/ 162 w 744"/>
                <a:gd name="T41" fmla="*/ 1496 h 1736"/>
                <a:gd name="T42" fmla="*/ 162 w 744"/>
                <a:gd name="T43" fmla="*/ 1496 h 1736"/>
                <a:gd name="T44" fmla="*/ 153 w 744"/>
                <a:gd name="T45" fmla="*/ 1261 h 1736"/>
                <a:gd name="T46" fmla="*/ 153 w 744"/>
                <a:gd name="T47" fmla="*/ 711 h 1736"/>
                <a:gd name="T48" fmla="*/ 0 w 744"/>
                <a:gd name="T49" fmla="*/ 711 h 1736"/>
                <a:gd name="T50" fmla="*/ 0 w 744"/>
                <a:gd name="T51" fmla="*/ 446 h 1736"/>
                <a:gd name="T52" fmla="*/ 153 w 744"/>
                <a:gd name="T53" fmla="*/ 446 h 1736"/>
                <a:gd name="T54" fmla="*/ 153 w 744"/>
                <a:gd name="T55" fmla="*/ 195 h 1736"/>
                <a:gd name="T56" fmla="*/ 487 w 744"/>
                <a:gd name="T57" fmla="*/ 0 h 1736"/>
                <a:gd name="T58" fmla="*/ 487 w 744"/>
                <a:gd name="T59" fmla="*/ 446 h 1736"/>
                <a:gd name="T60" fmla="*/ 716 w 744"/>
                <a:gd name="T61" fmla="*/ 446 h 1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4" h="1736">
                  <a:moveTo>
                    <a:pt x="716" y="446"/>
                  </a:moveTo>
                  <a:lnTo>
                    <a:pt x="716" y="711"/>
                  </a:lnTo>
                  <a:lnTo>
                    <a:pt x="487" y="711"/>
                  </a:lnTo>
                  <a:lnTo>
                    <a:pt x="487" y="1220"/>
                  </a:lnTo>
                  <a:lnTo>
                    <a:pt x="487" y="1220"/>
                  </a:lnTo>
                  <a:cubicBezTo>
                    <a:pt x="487" y="1323"/>
                    <a:pt x="489" y="1382"/>
                    <a:pt x="493" y="1400"/>
                  </a:cubicBezTo>
                  <a:lnTo>
                    <a:pt x="493" y="1400"/>
                  </a:lnTo>
                  <a:cubicBezTo>
                    <a:pt x="499" y="1418"/>
                    <a:pt x="508" y="1432"/>
                    <a:pt x="523" y="1442"/>
                  </a:cubicBezTo>
                  <a:lnTo>
                    <a:pt x="523" y="1442"/>
                  </a:lnTo>
                  <a:cubicBezTo>
                    <a:pt x="539" y="1453"/>
                    <a:pt x="558" y="1459"/>
                    <a:pt x="581" y="1459"/>
                  </a:cubicBezTo>
                  <a:lnTo>
                    <a:pt x="581" y="1459"/>
                  </a:lnTo>
                  <a:cubicBezTo>
                    <a:pt x="611" y="1459"/>
                    <a:pt x="656" y="1448"/>
                    <a:pt x="715" y="1426"/>
                  </a:cubicBezTo>
                  <a:lnTo>
                    <a:pt x="743" y="1685"/>
                  </a:lnTo>
                  <a:lnTo>
                    <a:pt x="743" y="1685"/>
                  </a:lnTo>
                  <a:cubicBezTo>
                    <a:pt x="664" y="1719"/>
                    <a:pt x="578" y="1735"/>
                    <a:pt x="479" y="1735"/>
                  </a:cubicBezTo>
                  <a:lnTo>
                    <a:pt x="479" y="1735"/>
                  </a:lnTo>
                  <a:cubicBezTo>
                    <a:pt x="418" y="1735"/>
                    <a:pt x="365" y="1724"/>
                    <a:pt x="315" y="1705"/>
                  </a:cubicBezTo>
                  <a:lnTo>
                    <a:pt x="315" y="1705"/>
                  </a:lnTo>
                  <a:cubicBezTo>
                    <a:pt x="269" y="1685"/>
                    <a:pt x="233" y="1658"/>
                    <a:pt x="210" y="1628"/>
                  </a:cubicBezTo>
                  <a:lnTo>
                    <a:pt x="210" y="1628"/>
                  </a:lnTo>
                  <a:cubicBezTo>
                    <a:pt x="188" y="1595"/>
                    <a:pt x="171" y="1551"/>
                    <a:pt x="162" y="1496"/>
                  </a:cubicBezTo>
                  <a:lnTo>
                    <a:pt x="162" y="1496"/>
                  </a:lnTo>
                  <a:cubicBezTo>
                    <a:pt x="155" y="1459"/>
                    <a:pt x="153" y="1379"/>
                    <a:pt x="153" y="1261"/>
                  </a:cubicBezTo>
                  <a:lnTo>
                    <a:pt x="153" y="711"/>
                  </a:lnTo>
                  <a:lnTo>
                    <a:pt x="0" y="711"/>
                  </a:lnTo>
                  <a:lnTo>
                    <a:pt x="0" y="446"/>
                  </a:lnTo>
                  <a:lnTo>
                    <a:pt x="153" y="446"/>
                  </a:lnTo>
                  <a:lnTo>
                    <a:pt x="153" y="195"/>
                  </a:lnTo>
                  <a:lnTo>
                    <a:pt x="487" y="0"/>
                  </a:lnTo>
                  <a:lnTo>
                    <a:pt x="487" y="446"/>
                  </a:lnTo>
                  <a:lnTo>
                    <a:pt x="716" y="44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8" name="Freeform 60">
              <a:extLst>
                <a:ext uri="{FF2B5EF4-FFF2-40B4-BE49-F238E27FC236}">
                  <a16:creationId xmlns:a16="http://schemas.microsoft.com/office/drawing/2014/main" id="{6B604887-A8A1-AB45-AA00-97DC309E2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4402" y="1307401"/>
              <a:ext cx="1317120" cy="1317120"/>
            </a:xfrm>
            <a:custGeom>
              <a:avLst/>
              <a:gdLst>
                <a:gd name="T0" fmla="*/ 3025 w 3026"/>
                <a:gd name="T1" fmla="*/ 1514 h 3025"/>
                <a:gd name="T2" fmla="*/ 3025 w 3026"/>
                <a:gd name="T3" fmla="*/ 1514 h 3025"/>
                <a:gd name="T4" fmla="*/ 1512 w 3026"/>
                <a:gd name="T5" fmla="*/ 3024 h 3025"/>
                <a:gd name="T6" fmla="*/ 1512 w 3026"/>
                <a:gd name="T7" fmla="*/ 3024 h 3025"/>
                <a:gd name="T8" fmla="*/ 0 w 3026"/>
                <a:gd name="T9" fmla="*/ 1514 h 3025"/>
                <a:gd name="T10" fmla="*/ 0 w 3026"/>
                <a:gd name="T11" fmla="*/ 1514 h 3025"/>
                <a:gd name="T12" fmla="*/ 1512 w 3026"/>
                <a:gd name="T13" fmla="*/ 0 h 3025"/>
                <a:gd name="T14" fmla="*/ 1512 w 3026"/>
                <a:gd name="T15" fmla="*/ 0 h 3025"/>
                <a:gd name="T16" fmla="*/ 3025 w 3026"/>
                <a:gd name="T17" fmla="*/ 1514 h 3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26" h="3025">
                  <a:moveTo>
                    <a:pt x="3025" y="1514"/>
                  </a:moveTo>
                  <a:lnTo>
                    <a:pt x="3025" y="1514"/>
                  </a:lnTo>
                  <a:cubicBezTo>
                    <a:pt x="3025" y="2349"/>
                    <a:pt x="2347" y="3024"/>
                    <a:pt x="1512" y="3024"/>
                  </a:cubicBezTo>
                  <a:lnTo>
                    <a:pt x="1512" y="3024"/>
                  </a:lnTo>
                  <a:cubicBezTo>
                    <a:pt x="676" y="3024"/>
                    <a:pt x="0" y="2349"/>
                    <a:pt x="0" y="1514"/>
                  </a:cubicBezTo>
                  <a:lnTo>
                    <a:pt x="0" y="1514"/>
                  </a:lnTo>
                  <a:cubicBezTo>
                    <a:pt x="0" y="678"/>
                    <a:pt x="676" y="0"/>
                    <a:pt x="1512" y="0"/>
                  </a:cubicBezTo>
                  <a:lnTo>
                    <a:pt x="1512" y="0"/>
                  </a:lnTo>
                  <a:cubicBezTo>
                    <a:pt x="2347" y="0"/>
                    <a:pt x="3025" y="678"/>
                    <a:pt x="3025" y="151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C4089306-8E65-7143-B4CD-E5D051760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5601" y="1701002"/>
              <a:ext cx="894100" cy="533568"/>
            </a:xfrm>
            <a:custGeom>
              <a:avLst/>
              <a:gdLst>
                <a:gd name="connsiteX0" fmla="*/ 102971 w 739262"/>
                <a:gd name="connsiteY0" fmla="*/ 290409 h 441166"/>
                <a:gd name="connsiteX1" fmla="*/ 132908 w 739262"/>
                <a:gd name="connsiteY1" fmla="*/ 295505 h 441166"/>
                <a:gd name="connsiteX2" fmla="*/ 204418 w 739262"/>
                <a:gd name="connsiteY2" fmla="*/ 382782 h 441166"/>
                <a:gd name="connsiteX3" fmla="*/ 154217 w 739262"/>
                <a:gd name="connsiteY3" fmla="*/ 439529 h 441166"/>
                <a:gd name="connsiteX4" fmla="*/ 103654 w 739262"/>
                <a:gd name="connsiteY4" fmla="*/ 439529 h 441166"/>
                <a:gd name="connsiteX5" fmla="*/ 21670 w 739262"/>
                <a:gd name="connsiteY5" fmla="*/ 439888 h 441166"/>
                <a:gd name="connsiteX6" fmla="*/ 0 w 739262"/>
                <a:gd name="connsiteY6" fmla="*/ 417261 h 441166"/>
                <a:gd name="connsiteX7" fmla="*/ 27449 w 739262"/>
                <a:gd name="connsiteY7" fmla="*/ 324956 h 441166"/>
                <a:gd name="connsiteX8" fmla="*/ 102971 w 739262"/>
                <a:gd name="connsiteY8" fmla="*/ 290409 h 441166"/>
                <a:gd name="connsiteX9" fmla="*/ 357474 w 739262"/>
                <a:gd name="connsiteY9" fmla="*/ 275726 h 441166"/>
                <a:gd name="connsiteX10" fmla="*/ 458064 w 739262"/>
                <a:gd name="connsiteY10" fmla="*/ 373306 h 441166"/>
                <a:gd name="connsiteX11" fmla="*/ 399237 w 739262"/>
                <a:gd name="connsiteY11" fmla="*/ 441109 h 441166"/>
                <a:gd name="connsiteX12" fmla="*/ 343659 w 739262"/>
                <a:gd name="connsiteY12" fmla="*/ 441109 h 441166"/>
                <a:gd name="connsiteX13" fmla="*/ 252351 w 739262"/>
                <a:gd name="connsiteY13" fmla="*/ 441109 h 441166"/>
                <a:gd name="connsiteX14" fmla="*/ 231058 w 739262"/>
                <a:gd name="connsiteY14" fmla="*/ 431011 h 441166"/>
                <a:gd name="connsiteX15" fmla="*/ 307569 w 739262"/>
                <a:gd name="connsiteY15" fmla="*/ 281339 h 441166"/>
                <a:gd name="connsiteX16" fmla="*/ 357474 w 739262"/>
                <a:gd name="connsiteY16" fmla="*/ 275726 h 441166"/>
                <a:gd name="connsiteX17" fmla="*/ 603313 w 739262"/>
                <a:gd name="connsiteY17" fmla="*/ 254669 h 441166"/>
                <a:gd name="connsiteX18" fmla="*/ 667084 w 739262"/>
                <a:gd name="connsiteY18" fmla="*/ 268657 h 441166"/>
                <a:gd name="connsiteX19" fmla="*/ 738580 w 739262"/>
                <a:gd name="connsiteY19" fmla="*/ 385218 h 441166"/>
                <a:gd name="connsiteX20" fmla="*/ 685408 w 739262"/>
                <a:gd name="connsiteY20" fmla="*/ 439015 h 441166"/>
                <a:gd name="connsiteX21" fmla="*/ 612115 w 739262"/>
                <a:gd name="connsiteY21" fmla="*/ 439015 h 441166"/>
                <a:gd name="connsiteX22" fmla="*/ 508284 w 739262"/>
                <a:gd name="connsiteY22" fmla="*/ 439015 h 441166"/>
                <a:gd name="connsiteX23" fmla="*/ 487446 w 739262"/>
                <a:gd name="connsiteY23" fmla="*/ 429331 h 441166"/>
                <a:gd name="connsiteX24" fmla="*/ 541697 w 739262"/>
                <a:gd name="connsiteY24" fmla="*/ 278340 h 441166"/>
                <a:gd name="connsiteX25" fmla="*/ 603313 w 739262"/>
                <a:gd name="connsiteY25" fmla="*/ 254669 h 441166"/>
                <a:gd name="connsiteX26" fmla="*/ 101780 w 739262"/>
                <a:gd name="connsiteY26" fmla="*/ 83270 h 441166"/>
                <a:gd name="connsiteX27" fmla="*/ 194901 w 739262"/>
                <a:gd name="connsiteY27" fmla="*/ 175852 h 441166"/>
                <a:gd name="connsiteX28" fmla="*/ 101780 w 739262"/>
                <a:gd name="connsiteY28" fmla="*/ 269154 h 441166"/>
                <a:gd name="connsiteX29" fmla="*/ 9020 w 739262"/>
                <a:gd name="connsiteY29" fmla="*/ 174411 h 441166"/>
                <a:gd name="connsiteX30" fmla="*/ 101780 w 739262"/>
                <a:gd name="connsiteY30" fmla="*/ 83270 h 441166"/>
                <a:gd name="connsiteX31" fmla="*/ 345281 w 739262"/>
                <a:gd name="connsiteY31" fmla="*/ 43223 h 441166"/>
                <a:gd name="connsiteX32" fmla="*/ 448183 w 739262"/>
                <a:gd name="connsiteY32" fmla="*/ 145328 h 441166"/>
                <a:gd name="connsiteX33" fmla="*/ 346361 w 739262"/>
                <a:gd name="connsiteY33" fmla="*/ 248876 h 441166"/>
                <a:gd name="connsiteX34" fmla="*/ 242020 w 739262"/>
                <a:gd name="connsiteY34" fmla="*/ 146410 h 441166"/>
                <a:gd name="connsiteX35" fmla="*/ 345281 w 739262"/>
                <a:gd name="connsiteY35" fmla="*/ 43223 h 441166"/>
                <a:gd name="connsiteX36" fmla="*/ 612308 w 739262"/>
                <a:gd name="connsiteY36" fmla="*/ 0 h 441166"/>
                <a:gd name="connsiteX37" fmla="*/ 727942 w 739262"/>
                <a:gd name="connsiteY37" fmla="*/ 114553 h 441166"/>
                <a:gd name="connsiteX38" fmla="*/ 613749 w 739262"/>
                <a:gd name="connsiteY38" fmla="*/ 229106 h 441166"/>
                <a:gd name="connsiteX39" fmla="*/ 498475 w 739262"/>
                <a:gd name="connsiteY39" fmla="*/ 114553 h 441166"/>
                <a:gd name="connsiteX40" fmla="*/ 612308 w 739262"/>
                <a:gd name="connsiteY40" fmla="*/ 0 h 44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39262" h="441166">
                  <a:moveTo>
                    <a:pt x="102971" y="290409"/>
                  </a:moveTo>
                  <a:cubicBezTo>
                    <a:pt x="112548" y="290611"/>
                    <a:pt x="122525" y="292272"/>
                    <a:pt x="132908" y="295505"/>
                  </a:cubicBezTo>
                  <a:cubicBezTo>
                    <a:pt x="174803" y="308794"/>
                    <a:pt x="198640" y="339682"/>
                    <a:pt x="204418" y="382782"/>
                  </a:cubicBezTo>
                  <a:cubicBezTo>
                    <a:pt x="212364" y="439529"/>
                    <a:pt x="210919" y="439529"/>
                    <a:pt x="154217" y="439529"/>
                  </a:cubicBezTo>
                  <a:lnTo>
                    <a:pt x="103654" y="439529"/>
                  </a:lnTo>
                  <a:cubicBezTo>
                    <a:pt x="76567" y="439529"/>
                    <a:pt x="49480" y="439170"/>
                    <a:pt x="21670" y="439888"/>
                  </a:cubicBezTo>
                  <a:cubicBezTo>
                    <a:pt x="4695" y="440966"/>
                    <a:pt x="0" y="434142"/>
                    <a:pt x="0" y="417261"/>
                  </a:cubicBezTo>
                  <a:cubicBezTo>
                    <a:pt x="0" y="383141"/>
                    <a:pt x="3251" y="351175"/>
                    <a:pt x="27449" y="324956"/>
                  </a:cubicBezTo>
                  <a:cubicBezTo>
                    <a:pt x="49119" y="302329"/>
                    <a:pt x="74242" y="289803"/>
                    <a:pt x="102971" y="290409"/>
                  </a:cubicBezTo>
                  <a:close/>
                  <a:moveTo>
                    <a:pt x="357474" y="275726"/>
                  </a:moveTo>
                  <a:cubicBezTo>
                    <a:pt x="406838" y="281880"/>
                    <a:pt x="451026" y="321101"/>
                    <a:pt x="458064" y="373306"/>
                  </a:cubicBezTo>
                  <a:cubicBezTo>
                    <a:pt x="466364" y="441109"/>
                    <a:pt x="466364" y="441109"/>
                    <a:pt x="399237" y="441109"/>
                  </a:cubicBezTo>
                  <a:lnTo>
                    <a:pt x="343659" y="441109"/>
                  </a:lnTo>
                  <a:lnTo>
                    <a:pt x="252351" y="441109"/>
                  </a:lnTo>
                  <a:cubicBezTo>
                    <a:pt x="243329" y="441109"/>
                    <a:pt x="234306" y="442551"/>
                    <a:pt x="231058" y="431011"/>
                  </a:cubicBezTo>
                  <a:cubicBezTo>
                    <a:pt x="215900" y="374748"/>
                    <a:pt x="253073" y="302257"/>
                    <a:pt x="307569" y="281339"/>
                  </a:cubicBezTo>
                  <a:cubicBezTo>
                    <a:pt x="323990" y="275298"/>
                    <a:pt x="341020" y="273675"/>
                    <a:pt x="357474" y="275726"/>
                  </a:cubicBezTo>
                  <a:close/>
                  <a:moveTo>
                    <a:pt x="603313" y="254669"/>
                  </a:moveTo>
                  <a:cubicBezTo>
                    <a:pt x="624241" y="252876"/>
                    <a:pt x="645528" y="257359"/>
                    <a:pt x="667084" y="268657"/>
                  </a:cubicBezTo>
                  <a:cubicBezTo>
                    <a:pt x="713431" y="293045"/>
                    <a:pt x="737503" y="332496"/>
                    <a:pt x="738580" y="385218"/>
                  </a:cubicBezTo>
                  <a:cubicBezTo>
                    <a:pt x="739658" y="450491"/>
                    <a:pt x="745766" y="438656"/>
                    <a:pt x="685408" y="439015"/>
                  </a:cubicBezTo>
                  <a:cubicBezTo>
                    <a:pt x="661336" y="439373"/>
                    <a:pt x="637265" y="439015"/>
                    <a:pt x="612115" y="439015"/>
                  </a:cubicBezTo>
                  <a:lnTo>
                    <a:pt x="508284" y="439015"/>
                  </a:lnTo>
                  <a:cubicBezTo>
                    <a:pt x="500021" y="439015"/>
                    <a:pt x="490321" y="442243"/>
                    <a:pt x="487446" y="429331"/>
                  </a:cubicBezTo>
                  <a:cubicBezTo>
                    <a:pt x="473075" y="378403"/>
                    <a:pt x="497506" y="308467"/>
                    <a:pt x="541697" y="278340"/>
                  </a:cubicBezTo>
                  <a:cubicBezTo>
                    <a:pt x="561817" y="264532"/>
                    <a:pt x="582385" y="256463"/>
                    <a:pt x="603313" y="254669"/>
                  </a:cubicBezTo>
                  <a:close/>
                  <a:moveTo>
                    <a:pt x="101780" y="83270"/>
                  </a:moveTo>
                  <a:cubicBezTo>
                    <a:pt x="153755" y="82550"/>
                    <a:pt x="194901" y="123617"/>
                    <a:pt x="194901" y="175852"/>
                  </a:cubicBezTo>
                  <a:cubicBezTo>
                    <a:pt x="194901" y="227727"/>
                    <a:pt x="153394" y="269515"/>
                    <a:pt x="101780" y="269154"/>
                  </a:cubicBezTo>
                  <a:cubicBezTo>
                    <a:pt x="50167" y="268074"/>
                    <a:pt x="7937" y="225565"/>
                    <a:pt x="9020" y="174411"/>
                  </a:cubicBezTo>
                  <a:cubicBezTo>
                    <a:pt x="9381" y="124338"/>
                    <a:pt x="50528" y="84711"/>
                    <a:pt x="101780" y="83270"/>
                  </a:cubicBezTo>
                  <a:close/>
                  <a:moveTo>
                    <a:pt x="345281" y="43223"/>
                  </a:moveTo>
                  <a:cubicBezTo>
                    <a:pt x="402849" y="42862"/>
                    <a:pt x="448183" y="87601"/>
                    <a:pt x="448183" y="145328"/>
                  </a:cubicBezTo>
                  <a:cubicBezTo>
                    <a:pt x="448902" y="202333"/>
                    <a:pt x="402849" y="248515"/>
                    <a:pt x="346361" y="248876"/>
                  </a:cubicBezTo>
                  <a:cubicBezTo>
                    <a:pt x="288434" y="248876"/>
                    <a:pt x="242020" y="203416"/>
                    <a:pt x="242020" y="146410"/>
                  </a:cubicBezTo>
                  <a:cubicBezTo>
                    <a:pt x="241300" y="90126"/>
                    <a:pt x="288074" y="43223"/>
                    <a:pt x="345281" y="43223"/>
                  </a:cubicBezTo>
                  <a:close/>
                  <a:moveTo>
                    <a:pt x="612308" y="0"/>
                  </a:moveTo>
                  <a:cubicBezTo>
                    <a:pt x="677149" y="0"/>
                    <a:pt x="728302" y="50792"/>
                    <a:pt x="727942" y="114553"/>
                  </a:cubicBezTo>
                  <a:cubicBezTo>
                    <a:pt x="726861" y="177954"/>
                    <a:pt x="676069" y="228386"/>
                    <a:pt x="613749" y="229106"/>
                  </a:cubicBezTo>
                  <a:cubicBezTo>
                    <a:pt x="549988" y="229827"/>
                    <a:pt x="498475" y="178314"/>
                    <a:pt x="498475" y="114553"/>
                  </a:cubicBezTo>
                  <a:cubicBezTo>
                    <a:pt x="498475" y="50432"/>
                    <a:pt x="548187" y="0"/>
                    <a:pt x="612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DD200BDF-624C-3546-8AA6-41E46EF2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001" y="5702281"/>
              <a:ext cx="583680" cy="583680"/>
            </a:xfrm>
            <a:custGeom>
              <a:avLst/>
              <a:gdLst>
                <a:gd name="T0" fmla="*/ 325 w 1340"/>
                <a:gd name="T1" fmla="*/ 375 h 1340"/>
                <a:gd name="T2" fmla="*/ 270 w 1340"/>
                <a:gd name="T3" fmla="*/ 444 h 1340"/>
                <a:gd name="T4" fmla="*/ 215 w 1340"/>
                <a:gd name="T5" fmla="*/ 631 h 1340"/>
                <a:gd name="T6" fmla="*/ 279 w 1340"/>
                <a:gd name="T7" fmla="*/ 847 h 1340"/>
                <a:gd name="T8" fmla="*/ 370 w 1340"/>
                <a:gd name="T9" fmla="*/ 902 h 1340"/>
                <a:gd name="T10" fmla="*/ 374 w 1340"/>
                <a:gd name="T11" fmla="*/ 765 h 1340"/>
                <a:gd name="T12" fmla="*/ 398 w 1340"/>
                <a:gd name="T13" fmla="*/ 485 h 1340"/>
                <a:gd name="T14" fmla="*/ 553 w 1340"/>
                <a:gd name="T15" fmla="*/ 360 h 1340"/>
                <a:gd name="T16" fmla="*/ 711 w 1340"/>
                <a:gd name="T17" fmla="*/ 340 h 1340"/>
                <a:gd name="T18" fmla="*/ 782 w 1340"/>
                <a:gd name="T19" fmla="*/ 353 h 1340"/>
                <a:gd name="T20" fmla="*/ 952 w 1340"/>
                <a:gd name="T21" fmla="*/ 556 h 1340"/>
                <a:gd name="T22" fmla="*/ 905 w 1340"/>
                <a:gd name="T23" fmla="*/ 829 h 1340"/>
                <a:gd name="T24" fmla="*/ 708 w 1340"/>
                <a:gd name="T25" fmla="*/ 947 h 1340"/>
                <a:gd name="T26" fmla="*/ 652 w 1340"/>
                <a:gd name="T27" fmla="*/ 776 h 1340"/>
                <a:gd name="T28" fmla="*/ 667 w 1340"/>
                <a:gd name="T29" fmla="*/ 506 h 1340"/>
                <a:gd name="T30" fmla="*/ 480 w 1340"/>
                <a:gd name="T31" fmla="*/ 608 h 1340"/>
                <a:gd name="T32" fmla="*/ 492 w 1340"/>
                <a:gd name="T33" fmla="*/ 789 h 1340"/>
                <a:gd name="T34" fmla="*/ 476 w 1340"/>
                <a:gd name="T35" fmla="*/ 854 h 1340"/>
                <a:gd name="T36" fmla="*/ 467 w 1340"/>
                <a:gd name="T37" fmla="*/ 894 h 1340"/>
                <a:gd name="T38" fmla="*/ 427 w 1340"/>
                <a:gd name="T39" fmla="*/ 1064 h 1340"/>
                <a:gd name="T40" fmla="*/ 400 w 1340"/>
                <a:gd name="T41" fmla="*/ 1279 h 1340"/>
                <a:gd name="T42" fmla="*/ 247 w 1340"/>
                <a:gd name="T43" fmla="*/ 1189 h 1340"/>
                <a:gd name="T44" fmla="*/ 165 w 1340"/>
                <a:gd name="T45" fmla="*/ 1107 h 1340"/>
                <a:gd name="T46" fmla="*/ 117 w 1340"/>
                <a:gd name="T47" fmla="*/ 1044 h 1340"/>
                <a:gd name="T48" fmla="*/ 68 w 1340"/>
                <a:gd name="T49" fmla="*/ 962 h 1340"/>
                <a:gd name="T50" fmla="*/ 50 w 1340"/>
                <a:gd name="T51" fmla="*/ 921 h 1340"/>
                <a:gd name="T52" fmla="*/ 36 w 1340"/>
                <a:gd name="T53" fmla="*/ 887 h 1340"/>
                <a:gd name="T54" fmla="*/ 23 w 1340"/>
                <a:gd name="T55" fmla="*/ 843 h 1340"/>
                <a:gd name="T56" fmla="*/ 11 w 1340"/>
                <a:gd name="T57" fmla="*/ 785 h 1340"/>
                <a:gd name="T58" fmla="*/ 3 w 1340"/>
                <a:gd name="T59" fmla="*/ 723 h 1340"/>
                <a:gd name="T60" fmla="*/ 1 w 1340"/>
                <a:gd name="T61" fmla="*/ 615 h 1340"/>
                <a:gd name="T62" fmla="*/ 27 w 1340"/>
                <a:gd name="T63" fmla="*/ 478 h 1340"/>
                <a:gd name="T64" fmla="*/ 99 w 1340"/>
                <a:gd name="T65" fmla="*/ 317 h 1340"/>
                <a:gd name="T66" fmla="*/ 260 w 1340"/>
                <a:gd name="T67" fmla="*/ 140 h 1340"/>
                <a:gd name="T68" fmla="*/ 443 w 1340"/>
                <a:gd name="T69" fmla="*/ 39 h 1340"/>
                <a:gd name="T70" fmla="*/ 661 w 1340"/>
                <a:gd name="T71" fmla="*/ 2 h 1340"/>
                <a:gd name="T72" fmla="*/ 883 w 1340"/>
                <a:gd name="T73" fmla="*/ 35 h 1340"/>
                <a:gd name="T74" fmla="*/ 1029 w 1340"/>
                <a:gd name="T75" fmla="*/ 106 h 1340"/>
                <a:gd name="T76" fmla="*/ 1209 w 1340"/>
                <a:gd name="T77" fmla="*/ 275 h 1340"/>
                <a:gd name="T78" fmla="*/ 1317 w 1340"/>
                <a:gd name="T79" fmla="*/ 499 h 1340"/>
                <a:gd name="T80" fmla="*/ 1331 w 1340"/>
                <a:gd name="T81" fmla="*/ 772 h 1340"/>
                <a:gd name="T82" fmla="*/ 1265 w 1340"/>
                <a:gd name="T83" fmla="*/ 974 h 1340"/>
                <a:gd name="T84" fmla="*/ 1207 w 1340"/>
                <a:gd name="T85" fmla="*/ 1069 h 1340"/>
                <a:gd name="T86" fmla="*/ 1129 w 1340"/>
                <a:gd name="T87" fmla="*/ 1157 h 1340"/>
                <a:gd name="T88" fmla="*/ 934 w 1340"/>
                <a:gd name="T89" fmla="*/ 1284 h 1340"/>
                <a:gd name="T90" fmla="*/ 653 w 1340"/>
                <a:gd name="T91" fmla="*/ 1339 h 1340"/>
                <a:gd name="T92" fmla="*/ 490 w 1340"/>
                <a:gd name="T93" fmla="*/ 1315 h 1340"/>
                <a:gd name="T94" fmla="*/ 547 w 1340"/>
                <a:gd name="T95" fmla="*/ 1170 h 1340"/>
                <a:gd name="T96" fmla="*/ 592 w 1340"/>
                <a:gd name="T97" fmla="*/ 1000 h 1340"/>
                <a:gd name="T98" fmla="*/ 744 w 1340"/>
                <a:gd name="T99" fmla="*/ 1067 h 1340"/>
                <a:gd name="T100" fmla="*/ 1001 w 1340"/>
                <a:gd name="T101" fmla="*/ 961 h 1340"/>
                <a:gd name="T102" fmla="*/ 1058 w 1340"/>
                <a:gd name="T103" fmla="*/ 879 h 1340"/>
                <a:gd name="T104" fmla="*/ 1097 w 1340"/>
                <a:gd name="T105" fmla="*/ 782 h 1340"/>
                <a:gd name="T106" fmla="*/ 1112 w 1340"/>
                <a:gd name="T107" fmla="*/ 715 h 1340"/>
                <a:gd name="T108" fmla="*/ 1119 w 1340"/>
                <a:gd name="T109" fmla="*/ 660 h 1340"/>
                <a:gd name="T110" fmla="*/ 1099 w 1340"/>
                <a:gd name="T111" fmla="*/ 486 h 1340"/>
                <a:gd name="T112" fmla="*/ 1021 w 1340"/>
                <a:gd name="T113" fmla="*/ 358 h 1340"/>
                <a:gd name="T114" fmla="*/ 842 w 1340"/>
                <a:gd name="T115" fmla="*/ 246 h 1340"/>
                <a:gd name="T116" fmla="*/ 652 w 1340"/>
                <a:gd name="T117" fmla="*/ 224 h 1340"/>
                <a:gd name="T118" fmla="*/ 583 w 1340"/>
                <a:gd name="T119" fmla="*/ 234 h 1340"/>
                <a:gd name="T120" fmla="*/ 488 w 1340"/>
                <a:gd name="T121" fmla="*/ 261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0" h="1340">
                  <a:moveTo>
                    <a:pt x="417" y="298"/>
                  </a:moveTo>
                  <a:lnTo>
                    <a:pt x="417" y="298"/>
                  </a:lnTo>
                  <a:cubicBezTo>
                    <a:pt x="416" y="298"/>
                    <a:pt x="412" y="301"/>
                    <a:pt x="409" y="302"/>
                  </a:cubicBezTo>
                  <a:lnTo>
                    <a:pt x="409" y="302"/>
                  </a:lnTo>
                  <a:cubicBezTo>
                    <a:pt x="396" y="310"/>
                    <a:pt x="384" y="321"/>
                    <a:pt x="372" y="330"/>
                  </a:cubicBezTo>
                  <a:lnTo>
                    <a:pt x="372" y="330"/>
                  </a:lnTo>
                  <a:cubicBezTo>
                    <a:pt x="366" y="334"/>
                    <a:pt x="362" y="338"/>
                    <a:pt x="357" y="344"/>
                  </a:cubicBezTo>
                  <a:lnTo>
                    <a:pt x="357" y="344"/>
                  </a:lnTo>
                  <a:cubicBezTo>
                    <a:pt x="354" y="345"/>
                    <a:pt x="353" y="346"/>
                    <a:pt x="351" y="348"/>
                  </a:cubicBezTo>
                  <a:lnTo>
                    <a:pt x="351" y="348"/>
                  </a:lnTo>
                  <a:cubicBezTo>
                    <a:pt x="350" y="348"/>
                    <a:pt x="349" y="349"/>
                    <a:pt x="349" y="350"/>
                  </a:cubicBezTo>
                  <a:lnTo>
                    <a:pt x="349" y="350"/>
                  </a:lnTo>
                  <a:cubicBezTo>
                    <a:pt x="345" y="353"/>
                    <a:pt x="341" y="357"/>
                    <a:pt x="338" y="361"/>
                  </a:cubicBezTo>
                  <a:lnTo>
                    <a:pt x="338" y="361"/>
                  </a:lnTo>
                  <a:cubicBezTo>
                    <a:pt x="335" y="364"/>
                    <a:pt x="333" y="367"/>
                    <a:pt x="330" y="368"/>
                  </a:cubicBezTo>
                  <a:lnTo>
                    <a:pt x="330" y="368"/>
                  </a:lnTo>
                  <a:cubicBezTo>
                    <a:pt x="326" y="368"/>
                    <a:pt x="325" y="371"/>
                    <a:pt x="325" y="375"/>
                  </a:cubicBezTo>
                  <a:lnTo>
                    <a:pt x="325" y="375"/>
                  </a:lnTo>
                  <a:cubicBezTo>
                    <a:pt x="321" y="379"/>
                    <a:pt x="317" y="380"/>
                    <a:pt x="313" y="385"/>
                  </a:cubicBezTo>
                  <a:lnTo>
                    <a:pt x="313" y="385"/>
                  </a:lnTo>
                  <a:cubicBezTo>
                    <a:pt x="307" y="393"/>
                    <a:pt x="300" y="400"/>
                    <a:pt x="294" y="407"/>
                  </a:cubicBezTo>
                  <a:lnTo>
                    <a:pt x="294" y="407"/>
                  </a:lnTo>
                  <a:cubicBezTo>
                    <a:pt x="292" y="412"/>
                    <a:pt x="288" y="418"/>
                    <a:pt x="286" y="420"/>
                  </a:cubicBezTo>
                  <a:lnTo>
                    <a:pt x="286" y="420"/>
                  </a:lnTo>
                  <a:cubicBezTo>
                    <a:pt x="284" y="424"/>
                    <a:pt x="283" y="424"/>
                    <a:pt x="280" y="422"/>
                  </a:cubicBezTo>
                  <a:lnTo>
                    <a:pt x="280" y="422"/>
                  </a:lnTo>
                  <a:cubicBezTo>
                    <a:pt x="284" y="427"/>
                    <a:pt x="280" y="428"/>
                    <a:pt x="279" y="430"/>
                  </a:cubicBezTo>
                  <a:lnTo>
                    <a:pt x="279" y="430"/>
                  </a:lnTo>
                  <a:cubicBezTo>
                    <a:pt x="276" y="435"/>
                    <a:pt x="275" y="438"/>
                    <a:pt x="272" y="442"/>
                  </a:cubicBezTo>
                  <a:lnTo>
                    <a:pt x="272" y="442"/>
                  </a:lnTo>
                  <a:cubicBezTo>
                    <a:pt x="272" y="443"/>
                    <a:pt x="272" y="444"/>
                    <a:pt x="271" y="443"/>
                  </a:cubicBezTo>
                  <a:lnTo>
                    <a:pt x="271" y="443"/>
                  </a:lnTo>
                  <a:cubicBezTo>
                    <a:pt x="270" y="443"/>
                    <a:pt x="270" y="444"/>
                    <a:pt x="270" y="444"/>
                  </a:cubicBezTo>
                  <a:lnTo>
                    <a:pt x="270" y="444"/>
                  </a:lnTo>
                  <a:cubicBezTo>
                    <a:pt x="271" y="446"/>
                    <a:pt x="270" y="447"/>
                    <a:pt x="268" y="451"/>
                  </a:cubicBezTo>
                  <a:lnTo>
                    <a:pt x="268" y="451"/>
                  </a:lnTo>
                  <a:cubicBezTo>
                    <a:pt x="262" y="460"/>
                    <a:pt x="256" y="470"/>
                    <a:pt x="252" y="479"/>
                  </a:cubicBezTo>
                  <a:lnTo>
                    <a:pt x="252" y="479"/>
                  </a:lnTo>
                  <a:cubicBezTo>
                    <a:pt x="252" y="485"/>
                    <a:pt x="249" y="487"/>
                    <a:pt x="247" y="490"/>
                  </a:cubicBezTo>
                  <a:lnTo>
                    <a:pt x="247" y="490"/>
                  </a:lnTo>
                  <a:cubicBezTo>
                    <a:pt x="245" y="497"/>
                    <a:pt x="243" y="502"/>
                    <a:pt x="240" y="509"/>
                  </a:cubicBezTo>
                  <a:lnTo>
                    <a:pt x="240" y="509"/>
                  </a:lnTo>
                  <a:cubicBezTo>
                    <a:pt x="237" y="519"/>
                    <a:pt x="233" y="529"/>
                    <a:pt x="231" y="540"/>
                  </a:cubicBezTo>
                  <a:lnTo>
                    <a:pt x="231" y="540"/>
                  </a:lnTo>
                  <a:cubicBezTo>
                    <a:pt x="228" y="546"/>
                    <a:pt x="225" y="556"/>
                    <a:pt x="225" y="562"/>
                  </a:cubicBezTo>
                  <a:lnTo>
                    <a:pt x="225" y="562"/>
                  </a:lnTo>
                  <a:cubicBezTo>
                    <a:pt x="223" y="570"/>
                    <a:pt x="221" y="581"/>
                    <a:pt x="219" y="589"/>
                  </a:cubicBezTo>
                  <a:lnTo>
                    <a:pt x="219" y="589"/>
                  </a:lnTo>
                  <a:cubicBezTo>
                    <a:pt x="217" y="595"/>
                    <a:pt x="217" y="603"/>
                    <a:pt x="217" y="608"/>
                  </a:cubicBezTo>
                  <a:lnTo>
                    <a:pt x="217" y="608"/>
                  </a:lnTo>
                  <a:cubicBezTo>
                    <a:pt x="217" y="616"/>
                    <a:pt x="217" y="624"/>
                    <a:pt x="215" y="631"/>
                  </a:cubicBezTo>
                  <a:lnTo>
                    <a:pt x="215" y="631"/>
                  </a:lnTo>
                  <a:cubicBezTo>
                    <a:pt x="215" y="635"/>
                    <a:pt x="215" y="638"/>
                    <a:pt x="215" y="640"/>
                  </a:cubicBezTo>
                  <a:lnTo>
                    <a:pt x="215" y="640"/>
                  </a:lnTo>
                  <a:cubicBezTo>
                    <a:pt x="215" y="652"/>
                    <a:pt x="216" y="664"/>
                    <a:pt x="217" y="679"/>
                  </a:cubicBezTo>
                  <a:lnTo>
                    <a:pt x="217" y="679"/>
                  </a:lnTo>
                  <a:cubicBezTo>
                    <a:pt x="217" y="691"/>
                    <a:pt x="220" y="703"/>
                    <a:pt x="221" y="717"/>
                  </a:cubicBezTo>
                  <a:lnTo>
                    <a:pt x="221" y="717"/>
                  </a:lnTo>
                  <a:cubicBezTo>
                    <a:pt x="225" y="729"/>
                    <a:pt x="227" y="742"/>
                    <a:pt x="231" y="753"/>
                  </a:cubicBezTo>
                  <a:lnTo>
                    <a:pt x="231" y="753"/>
                  </a:lnTo>
                  <a:cubicBezTo>
                    <a:pt x="233" y="758"/>
                    <a:pt x="235" y="766"/>
                    <a:pt x="237" y="772"/>
                  </a:cubicBezTo>
                  <a:lnTo>
                    <a:pt x="237" y="776"/>
                  </a:lnTo>
                  <a:lnTo>
                    <a:pt x="237" y="776"/>
                  </a:lnTo>
                  <a:cubicBezTo>
                    <a:pt x="241" y="785"/>
                    <a:pt x="245" y="793"/>
                    <a:pt x="249" y="801"/>
                  </a:cubicBezTo>
                  <a:lnTo>
                    <a:pt x="249" y="801"/>
                  </a:lnTo>
                  <a:cubicBezTo>
                    <a:pt x="253" y="811"/>
                    <a:pt x="259" y="820"/>
                    <a:pt x="266" y="829"/>
                  </a:cubicBezTo>
                  <a:lnTo>
                    <a:pt x="266" y="829"/>
                  </a:lnTo>
                  <a:cubicBezTo>
                    <a:pt x="270" y="835"/>
                    <a:pt x="272" y="841"/>
                    <a:pt x="279" y="847"/>
                  </a:cubicBezTo>
                  <a:lnTo>
                    <a:pt x="279" y="847"/>
                  </a:lnTo>
                  <a:cubicBezTo>
                    <a:pt x="283" y="852"/>
                    <a:pt x="286" y="856"/>
                    <a:pt x="292" y="860"/>
                  </a:cubicBezTo>
                  <a:lnTo>
                    <a:pt x="292" y="860"/>
                  </a:lnTo>
                  <a:cubicBezTo>
                    <a:pt x="292" y="862"/>
                    <a:pt x="294" y="862"/>
                    <a:pt x="295" y="863"/>
                  </a:cubicBezTo>
                  <a:lnTo>
                    <a:pt x="295" y="863"/>
                  </a:lnTo>
                  <a:cubicBezTo>
                    <a:pt x="300" y="870"/>
                    <a:pt x="308" y="875"/>
                    <a:pt x="317" y="880"/>
                  </a:cubicBezTo>
                  <a:lnTo>
                    <a:pt x="317" y="880"/>
                  </a:lnTo>
                  <a:cubicBezTo>
                    <a:pt x="317" y="880"/>
                    <a:pt x="319" y="883"/>
                    <a:pt x="321" y="884"/>
                  </a:cubicBezTo>
                  <a:lnTo>
                    <a:pt x="321" y="884"/>
                  </a:lnTo>
                  <a:cubicBezTo>
                    <a:pt x="325" y="886"/>
                    <a:pt x="327" y="887"/>
                    <a:pt x="331" y="888"/>
                  </a:cubicBezTo>
                  <a:lnTo>
                    <a:pt x="331" y="888"/>
                  </a:lnTo>
                  <a:cubicBezTo>
                    <a:pt x="334" y="892"/>
                    <a:pt x="338" y="894"/>
                    <a:pt x="341" y="894"/>
                  </a:cubicBezTo>
                  <a:lnTo>
                    <a:pt x="341" y="894"/>
                  </a:lnTo>
                  <a:cubicBezTo>
                    <a:pt x="347" y="898"/>
                    <a:pt x="353" y="904"/>
                    <a:pt x="362" y="902"/>
                  </a:cubicBezTo>
                  <a:lnTo>
                    <a:pt x="362" y="902"/>
                  </a:lnTo>
                  <a:cubicBezTo>
                    <a:pt x="363" y="904"/>
                    <a:pt x="366" y="904"/>
                    <a:pt x="370" y="902"/>
                  </a:cubicBezTo>
                  <a:lnTo>
                    <a:pt x="370" y="902"/>
                  </a:lnTo>
                  <a:cubicBezTo>
                    <a:pt x="381" y="900"/>
                    <a:pt x="385" y="891"/>
                    <a:pt x="389" y="880"/>
                  </a:cubicBezTo>
                  <a:lnTo>
                    <a:pt x="389" y="880"/>
                  </a:lnTo>
                  <a:cubicBezTo>
                    <a:pt x="390" y="872"/>
                    <a:pt x="393" y="867"/>
                    <a:pt x="394" y="862"/>
                  </a:cubicBezTo>
                  <a:lnTo>
                    <a:pt x="394" y="862"/>
                  </a:lnTo>
                  <a:cubicBezTo>
                    <a:pt x="394" y="856"/>
                    <a:pt x="397" y="849"/>
                    <a:pt x="398" y="844"/>
                  </a:cubicBezTo>
                  <a:lnTo>
                    <a:pt x="398" y="844"/>
                  </a:lnTo>
                  <a:cubicBezTo>
                    <a:pt x="398" y="839"/>
                    <a:pt x="401" y="835"/>
                    <a:pt x="402" y="829"/>
                  </a:cubicBezTo>
                  <a:lnTo>
                    <a:pt x="402" y="829"/>
                  </a:lnTo>
                  <a:cubicBezTo>
                    <a:pt x="404" y="820"/>
                    <a:pt x="404" y="812"/>
                    <a:pt x="402" y="804"/>
                  </a:cubicBezTo>
                  <a:lnTo>
                    <a:pt x="402" y="804"/>
                  </a:lnTo>
                  <a:cubicBezTo>
                    <a:pt x="401" y="800"/>
                    <a:pt x="398" y="797"/>
                    <a:pt x="394" y="794"/>
                  </a:cubicBezTo>
                  <a:lnTo>
                    <a:pt x="394" y="794"/>
                  </a:lnTo>
                  <a:cubicBezTo>
                    <a:pt x="393" y="793"/>
                    <a:pt x="393" y="789"/>
                    <a:pt x="389" y="788"/>
                  </a:cubicBezTo>
                  <a:lnTo>
                    <a:pt x="389" y="788"/>
                  </a:lnTo>
                  <a:cubicBezTo>
                    <a:pt x="385" y="782"/>
                    <a:pt x="380" y="776"/>
                    <a:pt x="376" y="768"/>
                  </a:cubicBezTo>
                  <a:lnTo>
                    <a:pt x="376" y="768"/>
                  </a:lnTo>
                  <a:cubicBezTo>
                    <a:pt x="376" y="768"/>
                    <a:pt x="374" y="766"/>
                    <a:pt x="374" y="765"/>
                  </a:cubicBezTo>
                  <a:lnTo>
                    <a:pt x="374" y="765"/>
                  </a:lnTo>
                  <a:lnTo>
                    <a:pt x="374" y="765"/>
                  </a:lnTo>
                  <a:cubicBezTo>
                    <a:pt x="368" y="756"/>
                    <a:pt x="363" y="748"/>
                    <a:pt x="361" y="738"/>
                  </a:cubicBezTo>
                  <a:lnTo>
                    <a:pt x="361" y="735"/>
                  </a:lnTo>
                  <a:lnTo>
                    <a:pt x="361" y="735"/>
                  </a:lnTo>
                  <a:cubicBezTo>
                    <a:pt x="354" y="722"/>
                    <a:pt x="351" y="707"/>
                    <a:pt x="349" y="694"/>
                  </a:cubicBezTo>
                  <a:lnTo>
                    <a:pt x="349" y="694"/>
                  </a:lnTo>
                  <a:cubicBezTo>
                    <a:pt x="349" y="676"/>
                    <a:pt x="347" y="662"/>
                    <a:pt x="349" y="647"/>
                  </a:cubicBezTo>
                  <a:lnTo>
                    <a:pt x="349" y="647"/>
                  </a:lnTo>
                  <a:cubicBezTo>
                    <a:pt x="349" y="636"/>
                    <a:pt x="349" y="627"/>
                    <a:pt x="350" y="616"/>
                  </a:cubicBezTo>
                  <a:lnTo>
                    <a:pt x="350" y="616"/>
                  </a:lnTo>
                  <a:cubicBezTo>
                    <a:pt x="353" y="600"/>
                    <a:pt x="357" y="583"/>
                    <a:pt x="361" y="565"/>
                  </a:cubicBezTo>
                  <a:lnTo>
                    <a:pt x="361" y="565"/>
                  </a:lnTo>
                  <a:cubicBezTo>
                    <a:pt x="365" y="553"/>
                    <a:pt x="370" y="540"/>
                    <a:pt x="376" y="526"/>
                  </a:cubicBezTo>
                  <a:lnTo>
                    <a:pt x="376" y="526"/>
                  </a:lnTo>
                  <a:cubicBezTo>
                    <a:pt x="384" y="513"/>
                    <a:pt x="389" y="497"/>
                    <a:pt x="398" y="485"/>
                  </a:cubicBezTo>
                  <a:lnTo>
                    <a:pt x="398" y="485"/>
                  </a:lnTo>
                  <a:cubicBezTo>
                    <a:pt x="402" y="478"/>
                    <a:pt x="406" y="473"/>
                    <a:pt x="409" y="467"/>
                  </a:cubicBezTo>
                  <a:lnTo>
                    <a:pt x="409" y="467"/>
                  </a:lnTo>
                  <a:cubicBezTo>
                    <a:pt x="413" y="462"/>
                    <a:pt x="417" y="456"/>
                    <a:pt x="421" y="454"/>
                  </a:cubicBezTo>
                  <a:lnTo>
                    <a:pt x="421" y="454"/>
                  </a:lnTo>
                  <a:cubicBezTo>
                    <a:pt x="431" y="443"/>
                    <a:pt x="439" y="432"/>
                    <a:pt x="448" y="424"/>
                  </a:cubicBezTo>
                  <a:lnTo>
                    <a:pt x="448" y="424"/>
                  </a:lnTo>
                  <a:cubicBezTo>
                    <a:pt x="456" y="420"/>
                    <a:pt x="461" y="413"/>
                    <a:pt x="468" y="407"/>
                  </a:cubicBezTo>
                  <a:lnTo>
                    <a:pt x="468" y="407"/>
                  </a:lnTo>
                  <a:cubicBezTo>
                    <a:pt x="476" y="400"/>
                    <a:pt x="486" y="393"/>
                    <a:pt x="494" y="389"/>
                  </a:cubicBezTo>
                  <a:lnTo>
                    <a:pt x="494" y="389"/>
                  </a:lnTo>
                  <a:cubicBezTo>
                    <a:pt x="502" y="384"/>
                    <a:pt x="508" y="380"/>
                    <a:pt x="515" y="377"/>
                  </a:cubicBezTo>
                  <a:lnTo>
                    <a:pt x="515" y="377"/>
                  </a:lnTo>
                  <a:cubicBezTo>
                    <a:pt x="516" y="377"/>
                    <a:pt x="516" y="377"/>
                    <a:pt x="518" y="375"/>
                  </a:cubicBezTo>
                  <a:lnTo>
                    <a:pt x="518" y="375"/>
                  </a:lnTo>
                  <a:cubicBezTo>
                    <a:pt x="520" y="375"/>
                    <a:pt x="523" y="373"/>
                    <a:pt x="526" y="371"/>
                  </a:cubicBezTo>
                  <a:lnTo>
                    <a:pt x="526" y="371"/>
                  </a:lnTo>
                  <a:cubicBezTo>
                    <a:pt x="534" y="368"/>
                    <a:pt x="543" y="364"/>
                    <a:pt x="553" y="360"/>
                  </a:cubicBezTo>
                  <a:lnTo>
                    <a:pt x="553" y="360"/>
                  </a:lnTo>
                  <a:cubicBezTo>
                    <a:pt x="558" y="358"/>
                    <a:pt x="563" y="357"/>
                    <a:pt x="570" y="356"/>
                  </a:cubicBezTo>
                  <a:lnTo>
                    <a:pt x="570" y="356"/>
                  </a:lnTo>
                  <a:cubicBezTo>
                    <a:pt x="579" y="352"/>
                    <a:pt x="589" y="350"/>
                    <a:pt x="598" y="348"/>
                  </a:cubicBezTo>
                  <a:lnTo>
                    <a:pt x="598" y="348"/>
                  </a:lnTo>
                  <a:cubicBezTo>
                    <a:pt x="606" y="346"/>
                    <a:pt x="613" y="346"/>
                    <a:pt x="620" y="344"/>
                  </a:cubicBezTo>
                  <a:lnTo>
                    <a:pt x="620" y="344"/>
                  </a:lnTo>
                  <a:cubicBezTo>
                    <a:pt x="625" y="344"/>
                    <a:pt x="629" y="344"/>
                    <a:pt x="633" y="342"/>
                  </a:cubicBezTo>
                  <a:lnTo>
                    <a:pt x="633" y="342"/>
                  </a:lnTo>
                  <a:cubicBezTo>
                    <a:pt x="645" y="340"/>
                    <a:pt x="656" y="338"/>
                    <a:pt x="667" y="338"/>
                  </a:cubicBezTo>
                  <a:lnTo>
                    <a:pt x="685" y="338"/>
                  </a:lnTo>
                  <a:lnTo>
                    <a:pt x="685" y="338"/>
                  </a:lnTo>
                  <a:cubicBezTo>
                    <a:pt x="689" y="340"/>
                    <a:pt x="692" y="338"/>
                    <a:pt x="694" y="338"/>
                  </a:cubicBezTo>
                  <a:lnTo>
                    <a:pt x="694" y="338"/>
                  </a:lnTo>
                  <a:cubicBezTo>
                    <a:pt x="699" y="338"/>
                    <a:pt x="703" y="340"/>
                    <a:pt x="707" y="340"/>
                  </a:cubicBezTo>
                  <a:lnTo>
                    <a:pt x="707" y="340"/>
                  </a:lnTo>
                  <a:cubicBezTo>
                    <a:pt x="707" y="340"/>
                    <a:pt x="708" y="340"/>
                    <a:pt x="711" y="340"/>
                  </a:cubicBezTo>
                  <a:lnTo>
                    <a:pt x="711" y="340"/>
                  </a:lnTo>
                  <a:cubicBezTo>
                    <a:pt x="712" y="342"/>
                    <a:pt x="714" y="340"/>
                    <a:pt x="716" y="340"/>
                  </a:cubicBezTo>
                  <a:lnTo>
                    <a:pt x="716" y="340"/>
                  </a:lnTo>
                  <a:cubicBezTo>
                    <a:pt x="720" y="340"/>
                    <a:pt x="726" y="344"/>
                    <a:pt x="731" y="344"/>
                  </a:cubicBezTo>
                  <a:lnTo>
                    <a:pt x="731" y="344"/>
                  </a:lnTo>
                  <a:cubicBezTo>
                    <a:pt x="734" y="344"/>
                    <a:pt x="736" y="345"/>
                    <a:pt x="740" y="345"/>
                  </a:cubicBezTo>
                  <a:lnTo>
                    <a:pt x="743" y="345"/>
                  </a:lnTo>
                  <a:lnTo>
                    <a:pt x="743" y="345"/>
                  </a:lnTo>
                  <a:cubicBezTo>
                    <a:pt x="744" y="346"/>
                    <a:pt x="746" y="346"/>
                    <a:pt x="747" y="346"/>
                  </a:cubicBezTo>
                  <a:lnTo>
                    <a:pt x="747" y="346"/>
                  </a:lnTo>
                  <a:cubicBezTo>
                    <a:pt x="751" y="346"/>
                    <a:pt x="757" y="348"/>
                    <a:pt x="761" y="348"/>
                  </a:cubicBezTo>
                  <a:lnTo>
                    <a:pt x="761" y="348"/>
                  </a:lnTo>
                  <a:cubicBezTo>
                    <a:pt x="761" y="348"/>
                    <a:pt x="763" y="349"/>
                    <a:pt x="765" y="349"/>
                  </a:cubicBezTo>
                  <a:lnTo>
                    <a:pt x="765" y="349"/>
                  </a:lnTo>
                  <a:cubicBezTo>
                    <a:pt x="769" y="352"/>
                    <a:pt x="773" y="352"/>
                    <a:pt x="777" y="352"/>
                  </a:cubicBezTo>
                  <a:lnTo>
                    <a:pt x="777" y="352"/>
                  </a:lnTo>
                  <a:cubicBezTo>
                    <a:pt x="778" y="353"/>
                    <a:pt x="781" y="356"/>
                    <a:pt x="782" y="353"/>
                  </a:cubicBezTo>
                  <a:lnTo>
                    <a:pt x="782" y="353"/>
                  </a:lnTo>
                  <a:cubicBezTo>
                    <a:pt x="790" y="357"/>
                    <a:pt x="798" y="358"/>
                    <a:pt x="804" y="361"/>
                  </a:cubicBezTo>
                  <a:lnTo>
                    <a:pt x="804" y="361"/>
                  </a:lnTo>
                  <a:cubicBezTo>
                    <a:pt x="821" y="368"/>
                    <a:pt x="834" y="376"/>
                    <a:pt x="848" y="384"/>
                  </a:cubicBezTo>
                  <a:lnTo>
                    <a:pt x="848" y="384"/>
                  </a:lnTo>
                  <a:cubicBezTo>
                    <a:pt x="856" y="391"/>
                    <a:pt x="864" y="396"/>
                    <a:pt x="871" y="403"/>
                  </a:cubicBezTo>
                  <a:lnTo>
                    <a:pt x="871" y="403"/>
                  </a:lnTo>
                  <a:cubicBezTo>
                    <a:pt x="877" y="407"/>
                    <a:pt x="884" y="413"/>
                    <a:pt x="889" y="420"/>
                  </a:cubicBezTo>
                  <a:lnTo>
                    <a:pt x="889" y="420"/>
                  </a:lnTo>
                  <a:cubicBezTo>
                    <a:pt x="903" y="431"/>
                    <a:pt x="912" y="447"/>
                    <a:pt x="922" y="462"/>
                  </a:cubicBezTo>
                  <a:lnTo>
                    <a:pt x="922" y="462"/>
                  </a:lnTo>
                  <a:cubicBezTo>
                    <a:pt x="926" y="470"/>
                    <a:pt x="930" y="475"/>
                    <a:pt x="934" y="486"/>
                  </a:cubicBezTo>
                  <a:lnTo>
                    <a:pt x="934" y="486"/>
                  </a:lnTo>
                  <a:cubicBezTo>
                    <a:pt x="939" y="497"/>
                    <a:pt x="940" y="507"/>
                    <a:pt x="944" y="519"/>
                  </a:cubicBezTo>
                  <a:lnTo>
                    <a:pt x="944" y="519"/>
                  </a:lnTo>
                  <a:cubicBezTo>
                    <a:pt x="948" y="532"/>
                    <a:pt x="951" y="544"/>
                    <a:pt x="952" y="556"/>
                  </a:cubicBezTo>
                  <a:lnTo>
                    <a:pt x="952" y="556"/>
                  </a:lnTo>
                  <a:cubicBezTo>
                    <a:pt x="954" y="572"/>
                    <a:pt x="956" y="589"/>
                    <a:pt x="956" y="604"/>
                  </a:cubicBezTo>
                  <a:lnTo>
                    <a:pt x="956" y="604"/>
                  </a:lnTo>
                  <a:cubicBezTo>
                    <a:pt x="954" y="616"/>
                    <a:pt x="956" y="628"/>
                    <a:pt x="954" y="638"/>
                  </a:cubicBezTo>
                  <a:lnTo>
                    <a:pt x="954" y="638"/>
                  </a:lnTo>
                  <a:cubicBezTo>
                    <a:pt x="952" y="652"/>
                    <a:pt x="952" y="667"/>
                    <a:pt x="948" y="683"/>
                  </a:cubicBezTo>
                  <a:lnTo>
                    <a:pt x="948" y="688"/>
                  </a:lnTo>
                  <a:lnTo>
                    <a:pt x="948" y="688"/>
                  </a:lnTo>
                  <a:cubicBezTo>
                    <a:pt x="947" y="694"/>
                    <a:pt x="947" y="699"/>
                    <a:pt x="944" y="703"/>
                  </a:cubicBezTo>
                  <a:lnTo>
                    <a:pt x="944" y="703"/>
                  </a:lnTo>
                  <a:cubicBezTo>
                    <a:pt x="943" y="721"/>
                    <a:pt x="939" y="734"/>
                    <a:pt x="935" y="752"/>
                  </a:cubicBezTo>
                  <a:lnTo>
                    <a:pt x="935" y="752"/>
                  </a:lnTo>
                  <a:cubicBezTo>
                    <a:pt x="931" y="758"/>
                    <a:pt x="930" y="769"/>
                    <a:pt x="926" y="778"/>
                  </a:cubicBezTo>
                  <a:lnTo>
                    <a:pt x="926" y="778"/>
                  </a:lnTo>
                  <a:cubicBezTo>
                    <a:pt x="922" y="792"/>
                    <a:pt x="916" y="803"/>
                    <a:pt x="911" y="816"/>
                  </a:cubicBezTo>
                  <a:lnTo>
                    <a:pt x="911" y="816"/>
                  </a:lnTo>
                  <a:cubicBezTo>
                    <a:pt x="909" y="821"/>
                    <a:pt x="908" y="825"/>
                    <a:pt x="905" y="829"/>
                  </a:cubicBezTo>
                  <a:lnTo>
                    <a:pt x="905" y="829"/>
                  </a:lnTo>
                  <a:cubicBezTo>
                    <a:pt x="901" y="839"/>
                    <a:pt x="895" y="849"/>
                    <a:pt x="889" y="860"/>
                  </a:cubicBezTo>
                  <a:lnTo>
                    <a:pt x="889" y="860"/>
                  </a:lnTo>
                  <a:cubicBezTo>
                    <a:pt x="883" y="870"/>
                    <a:pt x="873" y="880"/>
                    <a:pt x="865" y="891"/>
                  </a:cubicBezTo>
                  <a:lnTo>
                    <a:pt x="865" y="891"/>
                  </a:lnTo>
                  <a:cubicBezTo>
                    <a:pt x="859" y="896"/>
                    <a:pt x="852" y="904"/>
                    <a:pt x="846" y="911"/>
                  </a:cubicBezTo>
                  <a:lnTo>
                    <a:pt x="846" y="911"/>
                  </a:lnTo>
                  <a:cubicBezTo>
                    <a:pt x="840" y="914"/>
                    <a:pt x="834" y="919"/>
                    <a:pt x="829" y="923"/>
                  </a:cubicBezTo>
                  <a:lnTo>
                    <a:pt x="829" y="923"/>
                  </a:lnTo>
                  <a:cubicBezTo>
                    <a:pt x="816" y="931"/>
                    <a:pt x="804" y="938"/>
                    <a:pt x="790" y="945"/>
                  </a:cubicBezTo>
                  <a:lnTo>
                    <a:pt x="790" y="945"/>
                  </a:lnTo>
                  <a:cubicBezTo>
                    <a:pt x="777" y="947"/>
                    <a:pt x="765" y="949"/>
                    <a:pt x="753" y="951"/>
                  </a:cubicBezTo>
                  <a:lnTo>
                    <a:pt x="753" y="951"/>
                  </a:lnTo>
                  <a:cubicBezTo>
                    <a:pt x="743" y="951"/>
                    <a:pt x="734" y="951"/>
                    <a:pt x="726" y="949"/>
                  </a:cubicBezTo>
                  <a:lnTo>
                    <a:pt x="726" y="949"/>
                  </a:lnTo>
                  <a:cubicBezTo>
                    <a:pt x="722" y="947"/>
                    <a:pt x="719" y="947"/>
                    <a:pt x="716" y="947"/>
                  </a:cubicBezTo>
                  <a:lnTo>
                    <a:pt x="716" y="947"/>
                  </a:lnTo>
                  <a:cubicBezTo>
                    <a:pt x="714" y="947"/>
                    <a:pt x="711" y="947"/>
                    <a:pt x="708" y="947"/>
                  </a:cubicBezTo>
                  <a:lnTo>
                    <a:pt x="708" y="947"/>
                  </a:lnTo>
                  <a:cubicBezTo>
                    <a:pt x="703" y="945"/>
                    <a:pt x="699" y="942"/>
                    <a:pt x="694" y="938"/>
                  </a:cubicBezTo>
                  <a:lnTo>
                    <a:pt x="694" y="938"/>
                  </a:lnTo>
                  <a:cubicBezTo>
                    <a:pt x="685" y="937"/>
                    <a:pt x="677" y="931"/>
                    <a:pt x="671" y="925"/>
                  </a:cubicBezTo>
                  <a:lnTo>
                    <a:pt x="671" y="925"/>
                  </a:lnTo>
                  <a:cubicBezTo>
                    <a:pt x="664" y="919"/>
                    <a:pt x="657" y="914"/>
                    <a:pt x="652" y="906"/>
                  </a:cubicBezTo>
                  <a:lnTo>
                    <a:pt x="652" y="906"/>
                  </a:lnTo>
                  <a:cubicBezTo>
                    <a:pt x="651" y="902"/>
                    <a:pt x="648" y="899"/>
                    <a:pt x="647" y="894"/>
                  </a:cubicBezTo>
                  <a:lnTo>
                    <a:pt x="647" y="894"/>
                  </a:lnTo>
                  <a:cubicBezTo>
                    <a:pt x="644" y="888"/>
                    <a:pt x="641" y="884"/>
                    <a:pt x="638" y="879"/>
                  </a:cubicBezTo>
                  <a:lnTo>
                    <a:pt x="638" y="879"/>
                  </a:lnTo>
                  <a:cubicBezTo>
                    <a:pt x="636" y="867"/>
                    <a:pt x="636" y="858"/>
                    <a:pt x="636" y="847"/>
                  </a:cubicBezTo>
                  <a:lnTo>
                    <a:pt x="636" y="847"/>
                  </a:lnTo>
                  <a:cubicBezTo>
                    <a:pt x="636" y="836"/>
                    <a:pt x="638" y="825"/>
                    <a:pt x="641" y="815"/>
                  </a:cubicBezTo>
                  <a:lnTo>
                    <a:pt x="641" y="815"/>
                  </a:lnTo>
                  <a:cubicBezTo>
                    <a:pt x="644" y="801"/>
                    <a:pt x="648" y="788"/>
                    <a:pt x="652" y="776"/>
                  </a:cubicBezTo>
                  <a:lnTo>
                    <a:pt x="652" y="776"/>
                  </a:lnTo>
                  <a:cubicBezTo>
                    <a:pt x="652" y="769"/>
                    <a:pt x="655" y="762"/>
                    <a:pt x="656" y="757"/>
                  </a:cubicBezTo>
                  <a:lnTo>
                    <a:pt x="656" y="757"/>
                  </a:lnTo>
                  <a:cubicBezTo>
                    <a:pt x="660" y="748"/>
                    <a:pt x="663" y="739"/>
                    <a:pt x="665" y="730"/>
                  </a:cubicBezTo>
                  <a:lnTo>
                    <a:pt x="665" y="730"/>
                  </a:lnTo>
                  <a:cubicBezTo>
                    <a:pt x="667" y="723"/>
                    <a:pt x="669" y="717"/>
                    <a:pt x="672" y="707"/>
                  </a:cubicBezTo>
                  <a:lnTo>
                    <a:pt x="672" y="707"/>
                  </a:lnTo>
                  <a:cubicBezTo>
                    <a:pt x="672" y="703"/>
                    <a:pt x="673" y="701"/>
                    <a:pt x="676" y="695"/>
                  </a:cubicBezTo>
                  <a:lnTo>
                    <a:pt x="676" y="695"/>
                  </a:lnTo>
                  <a:cubicBezTo>
                    <a:pt x="679" y="684"/>
                    <a:pt x="680" y="674"/>
                    <a:pt x="685" y="662"/>
                  </a:cubicBezTo>
                  <a:lnTo>
                    <a:pt x="685" y="662"/>
                  </a:lnTo>
                  <a:cubicBezTo>
                    <a:pt x="689" y="650"/>
                    <a:pt x="691" y="636"/>
                    <a:pt x="694" y="624"/>
                  </a:cubicBezTo>
                  <a:lnTo>
                    <a:pt x="694" y="624"/>
                  </a:lnTo>
                  <a:cubicBezTo>
                    <a:pt x="696" y="608"/>
                    <a:pt x="699" y="593"/>
                    <a:pt x="698" y="578"/>
                  </a:cubicBezTo>
                  <a:lnTo>
                    <a:pt x="698" y="578"/>
                  </a:lnTo>
                  <a:cubicBezTo>
                    <a:pt x="696" y="565"/>
                    <a:pt x="694" y="554"/>
                    <a:pt x="689" y="542"/>
                  </a:cubicBezTo>
                  <a:lnTo>
                    <a:pt x="689" y="542"/>
                  </a:lnTo>
                  <a:cubicBezTo>
                    <a:pt x="685" y="529"/>
                    <a:pt x="679" y="515"/>
                    <a:pt x="667" y="506"/>
                  </a:cubicBezTo>
                  <a:lnTo>
                    <a:pt x="667" y="506"/>
                  </a:lnTo>
                  <a:cubicBezTo>
                    <a:pt x="663" y="502"/>
                    <a:pt x="659" y="499"/>
                    <a:pt x="655" y="497"/>
                  </a:cubicBezTo>
                  <a:lnTo>
                    <a:pt x="655" y="497"/>
                  </a:lnTo>
                  <a:cubicBezTo>
                    <a:pt x="649" y="493"/>
                    <a:pt x="643" y="490"/>
                    <a:pt x="637" y="489"/>
                  </a:cubicBezTo>
                  <a:lnTo>
                    <a:pt x="637" y="489"/>
                  </a:lnTo>
                  <a:cubicBezTo>
                    <a:pt x="625" y="485"/>
                    <a:pt x="612" y="485"/>
                    <a:pt x="598" y="485"/>
                  </a:cubicBezTo>
                  <a:lnTo>
                    <a:pt x="598" y="485"/>
                  </a:lnTo>
                  <a:cubicBezTo>
                    <a:pt x="583" y="486"/>
                    <a:pt x="566" y="490"/>
                    <a:pt x="553" y="499"/>
                  </a:cubicBezTo>
                  <a:lnTo>
                    <a:pt x="553" y="499"/>
                  </a:lnTo>
                  <a:cubicBezTo>
                    <a:pt x="549" y="501"/>
                    <a:pt x="545" y="502"/>
                    <a:pt x="541" y="506"/>
                  </a:cubicBezTo>
                  <a:lnTo>
                    <a:pt x="541" y="506"/>
                  </a:lnTo>
                  <a:cubicBezTo>
                    <a:pt x="533" y="513"/>
                    <a:pt x="524" y="521"/>
                    <a:pt x="516" y="530"/>
                  </a:cubicBezTo>
                  <a:lnTo>
                    <a:pt x="516" y="530"/>
                  </a:lnTo>
                  <a:cubicBezTo>
                    <a:pt x="512" y="536"/>
                    <a:pt x="508" y="542"/>
                    <a:pt x="503" y="546"/>
                  </a:cubicBezTo>
                  <a:lnTo>
                    <a:pt x="503" y="546"/>
                  </a:lnTo>
                  <a:cubicBezTo>
                    <a:pt x="492" y="566"/>
                    <a:pt x="486" y="588"/>
                    <a:pt x="480" y="608"/>
                  </a:cubicBezTo>
                  <a:lnTo>
                    <a:pt x="480" y="608"/>
                  </a:lnTo>
                  <a:cubicBezTo>
                    <a:pt x="479" y="621"/>
                    <a:pt x="476" y="633"/>
                    <a:pt x="476" y="647"/>
                  </a:cubicBezTo>
                  <a:lnTo>
                    <a:pt x="476" y="647"/>
                  </a:lnTo>
                  <a:cubicBezTo>
                    <a:pt x="476" y="656"/>
                    <a:pt x="476" y="667"/>
                    <a:pt x="476" y="679"/>
                  </a:cubicBezTo>
                  <a:lnTo>
                    <a:pt x="476" y="679"/>
                  </a:lnTo>
                  <a:cubicBezTo>
                    <a:pt x="479" y="690"/>
                    <a:pt x="479" y="701"/>
                    <a:pt x="480" y="713"/>
                  </a:cubicBezTo>
                  <a:lnTo>
                    <a:pt x="480" y="713"/>
                  </a:lnTo>
                  <a:cubicBezTo>
                    <a:pt x="484" y="726"/>
                    <a:pt x="490" y="743"/>
                    <a:pt x="494" y="758"/>
                  </a:cubicBezTo>
                  <a:lnTo>
                    <a:pt x="494" y="758"/>
                  </a:lnTo>
                  <a:cubicBezTo>
                    <a:pt x="495" y="758"/>
                    <a:pt x="496" y="758"/>
                    <a:pt x="496" y="761"/>
                  </a:cubicBezTo>
                  <a:lnTo>
                    <a:pt x="496" y="761"/>
                  </a:lnTo>
                  <a:cubicBezTo>
                    <a:pt x="498" y="762"/>
                    <a:pt x="498" y="765"/>
                    <a:pt x="496" y="768"/>
                  </a:cubicBezTo>
                  <a:lnTo>
                    <a:pt x="496" y="769"/>
                  </a:lnTo>
                  <a:lnTo>
                    <a:pt x="496" y="769"/>
                  </a:lnTo>
                  <a:cubicBezTo>
                    <a:pt x="495" y="772"/>
                    <a:pt x="494" y="774"/>
                    <a:pt x="494" y="776"/>
                  </a:cubicBezTo>
                  <a:lnTo>
                    <a:pt x="494" y="776"/>
                  </a:lnTo>
                  <a:cubicBezTo>
                    <a:pt x="494" y="780"/>
                    <a:pt x="492" y="785"/>
                    <a:pt x="492" y="789"/>
                  </a:cubicBezTo>
                  <a:lnTo>
                    <a:pt x="492" y="789"/>
                  </a:lnTo>
                  <a:cubicBezTo>
                    <a:pt x="490" y="789"/>
                    <a:pt x="490" y="792"/>
                    <a:pt x="490" y="793"/>
                  </a:cubicBezTo>
                  <a:lnTo>
                    <a:pt x="490" y="793"/>
                  </a:lnTo>
                  <a:cubicBezTo>
                    <a:pt x="490" y="797"/>
                    <a:pt x="490" y="800"/>
                    <a:pt x="488" y="804"/>
                  </a:cubicBezTo>
                  <a:lnTo>
                    <a:pt x="488" y="804"/>
                  </a:lnTo>
                  <a:cubicBezTo>
                    <a:pt x="487" y="807"/>
                    <a:pt x="487" y="811"/>
                    <a:pt x="487" y="811"/>
                  </a:cubicBezTo>
                  <a:lnTo>
                    <a:pt x="487" y="811"/>
                  </a:lnTo>
                  <a:cubicBezTo>
                    <a:pt x="487" y="811"/>
                    <a:pt x="487" y="812"/>
                    <a:pt x="486" y="812"/>
                  </a:cubicBezTo>
                  <a:lnTo>
                    <a:pt x="486" y="819"/>
                  </a:lnTo>
                  <a:lnTo>
                    <a:pt x="486" y="819"/>
                  </a:lnTo>
                  <a:cubicBezTo>
                    <a:pt x="484" y="820"/>
                    <a:pt x="483" y="823"/>
                    <a:pt x="483" y="825"/>
                  </a:cubicBezTo>
                  <a:lnTo>
                    <a:pt x="483" y="825"/>
                  </a:lnTo>
                  <a:cubicBezTo>
                    <a:pt x="482" y="827"/>
                    <a:pt x="482" y="829"/>
                    <a:pt x="482" y="831"/>
                  </a:cubicBezTo>
                  <a:lnTo>
                    <a:pt x="482" y="831"/>
                  </a:lnTo>
                  <a:cubicBezTo>
                    <a:pt x="480" y="836"/>
                    <a:pt x="479" y="843"/>
                    <a:pt x="476" y="848"/>
                  </a:cubicBezTo>
                  <a:lnTo>
                    <a:pt x="476" y="848"/>
                  </a:lnTo>
                  <a:cubicBezTo>
                    <a:pt x="476" y="849"/>
                    <a:pt x="475" y="852"/>
                    <a:pt x="476" y="854"/>
                  </a:cubicBezTo>
                  <a:lnTo>
                    <a:pt x="476" y="854"/>
                  </a:lnTo>
                  <a:cubicBezTo>
                    <a:pt x="476" y="854"/>
                    <a:pt x="476" y="854"/>
                    <a:pt x="476" y="856"/>
                  </a:cubicBezTo>
                  <a:lnTo>
                    <a:pt x="476" y="856"/>
                  </a:lnTo>
                  <a:cubicBezTo>
                    <a:pt x="476" y="856"/>
                    <a:pt x="475" y="858"/>
                    <a:pt x="475" y="860"/>
                  </a:cubicBezTo>
                  <a:lnTo>
                    <a:pt x="475" y="860"/>
                  </a:lnTo>
                  <a:cubicBezTo>
                    <a:pt x="475" y="862"/>
                    <a:pt x="475" y="864"/>
                    <a:pt x="473" y="866"/>
                  </a:cubicBezTo>
                  <a:lnTo>
                    <a:pt x="473" y="866"/>
                  </a:lnTo>
                  <a:cubicBezTo>
                    <a:pt x="472" y="867"/>
                    <a:pt x="472" y="870"/>
                    <a:pt x="471" y="870"/>
                  </a:cubicBezTo>
                  <a:lnTo>
                    <a:pt x="471" y="871"/>
                  </a:lnTo>
                  <a:lnTo>
                    <a:pt x="471" y="876"/>
                  </a:lnTo>
                  <a:lnTo>
                    <a:pt x="471" y="876"/>
                  </a:lnTo>
                  <a:cubicBezTo>
                    <a:pt x="471" y="878"/>
                    <a:pt x="471" y="878"/>
                    <a:pt x="471" y="879"/>
                  </a:cubicBezTo>
                  <a:lnTo>
                    <a:pt x="471" y="879"/>
                  </a:lnTo>
                  <a:cubicBezTo>
                    <a:pt x="469" y="879"/>
                    <a:pt x="469" y="880"/>
                    <a:pt x="469" y="883"/>
                  </a:cubicBezTo>
                  <a:lnTo>
                    <a:pt x="469" y="883"/>
                  </a:lnTo>
                  <a:cubicBezTo>
                    <a:pt x="469" y="887"/>
                    <a:pt x="467" y="888"/>
                    <a:pt x="467" y="892"/>
                  </a:cubicBezTo>
                  <a:lnTo>
                    <a:pt x="467" y="892"/>
                  </a:lnTo>
                  <a:lnTo>
                    <a:pt x="467" y="894"/>
                  </a:lnTo>
                  <a:lnTo>
                    <a:pt x="467" y="894"/>
                  </a:lnTo>
                  <a:cubicBezTo>
                    <a:pt x="465" y="896"/>
                    <a:pt x="465" y="900"/>
                    <a:pt x="465" y="902"/>
                  </a:cubicBezTo>
                  <a:lnTo>
                    <a:pt x="465" y="904"/>
                  </a:lnTo>
                  <a:lnTo>
                    <a:pt x="465" y="904"/>
                  </a:lnTo>
                  <a:cubicBezTo>
                    <a:pt x="463" y="914"/>
                    <a:pt x="460" y="923"/>
                    <a:pt x="457" y="933"/>
                  </a:cubicBezTo>
                  <a:lnTo>
                    <a:pt x="457" y="933"/>
                  </a:lnTo>
                  <a:cubicBezTo>
                    <a:pt x="456" y="939"/>
                    <a:pt x="453" y="949"/>
                    <a:pt x="452" y="958"/>
                  </a:cubicBezTo>
                  <a:lnTo>
                    <a:pt x="452" y="958"/>
                  </a:lnTo>
                  <a:cubicBezTo>
                    <a:pt x="451" y="965"/>
                    <a:pt x="448" y="973"/>
                    <a:pt x="447" y="980"/>
                  </a:cubicBezTo>
                  <a:lnTo>
                    <a:pt x="447" y="980"/>
                  </a:lnTo>
                  <a:cubicBezTo>
                    <a:pt x="445" y="984"/>
                    <a:pt x="444" y="988"/>
                    <a:pt x="443" y="994"/>
                  </a:cubicBezTo>
                  <a:lnTo>
                    <a:pt x="443" y="994"/>
                  </a:lnTo>
                  <a:cubicBezTo>
                    <a:pt x="443" y="997"/>
                    <a:pt x="443" y="1000"/>
                    <a:pt x="443" y="1001"/>
                  </a:cubicBezTo>
                  <a:lnTo>
                    <a:pt x="443" y="1001"/>
                  </a:lnTo>
                  <a:cubicBezTo>
                    <a:pt x="439" y="1012"/>
                    <a:pt x="437" y="1023"/>
                    <a:pt x="435" y="1033"/>
                  </a:cubicBezTo>
                  <a:lnTo>
                    <a:pt x="435" y="1033"/>
                  </a:lnTo>
                  <a:cubicBezTo>
                    <a:pt x="431" y="1044"/>
                    <a:pt x="429" y="1053"/>
                    <a:pt x="427" y="1064"/>
                  </a:cubicBezTo>
                  <a:lnTo>
                    <a:pt x="427" y="1064"/>
                  </a:lnTo>
                  <a:cubicBezTo>
                    <a:pt x="424" y="1075"/>
                    <a:pt x="421" y="1088"/>
                    <a:pt x="417" y="1100"/>
                  </a:cubicBezTo>
                  <a:lnTo>
                    <a:pt x="417" y="1100"/>
                  </a:lnTo>
                  <a:cubicBezTo>
                    <a:pt x="416" y="1111"/>
                    <a:pt x="413" y="1120"/>
                    <a:pt x="410" y="1133"/>
                  </a:cubicBezTo>
                  <a:lnTo>
                    <a:pt x="410" y="1133"/>
                  </a:lnTo>
                  <a:cubicBezTo>
                    <a:pt x="409" y="1137"/>
                    <a:pt x="408" y="1143"/>
                    <a:pt x="408" y="1150"/>
                  </a:cubicBezTo>
                  <a:lnTo>
                    <a:pt x="408" y="1150"/>
                  </a:lnTo>
                  <a:cubicBezTo>
                    <a:pt x="404" y="1158"/>
                    <a:pt x="404" y="1167"/>
                    <a:pt x="404" y="1177"/>
                  </a:cubicBezTo>
                  <a:lnTo>
                    <a:pt x="404" y="1177"/>
                  </a:lnTo>
                  <a:cubicBezTo>
                    <a:pt x="401" y="1189"/>
                    <a:pt x="401" y="1197"/>
                    <a:pt x="401" y="1208"/>
                  </a:cubicBezTo>
                  <a:lnTo>
                    <a:pt x="401" y="1208"/>
                  </a:lnTo>
                  <a:cubicBezTo>
                    <a:pt x="400" y="1217"/>
                    <a:pt x="398" y="1230"/>
                    <a:pt x="398" y="1240"/>
                  </a:cubicBezTo>
                  <a:lnTo>
                    <a:pt x="398" y="1240"/>
                  </a:lnTo>
                  <a:cubicBezTo>
                    <a:pt x="398" y="1249"/>
                    <a:pt x="398" y="1257"/>
                    <a:pt x="398" y="1267"/>
                  </a:cubicBezTo>
                  <a:lnTo>
                    <a:pt x="398" y="1267"/>
                  </a:lnTo>
                  <a:cubicBezTo>
                    <a:pt x="400" y="1271"/>
                    <a:pt x="398" y="1275"/>
                    <a:pt x="400" y="1279"/>
                  </a:cubicBezTo>
                  <a:lnTo>
                    <a:pt x="400" y="1279"/>
                  </a:lnTo>
                  <a:cubicBezTo>
                    <a:pt x="400" y="1280"/>
                    <a:pt x="398" y="1283"/>
                    <a:pt x="396" y="1280"/>
                  </a:cubicBezTo>
                  <a:lnTo>
                    <a:pt x="396" y="1280"/>
                  </a:lnTo>
                  <a:cubicBezTo>
                    <a:pt x="390" y="1277"/>
                    <a:pt x="385" y="1276"/>
                    <a:pt x="381" y="1272"/>
                  </a:cubicBezTo>
                  <a:lnTo>
                    <a:pt x="381" y="1272"/>
                  </a:lnTo>
                  <a:cubicBezTo>
                    <a:pt x="372" y="1269"/>
                    <a:pt x="362" y="1263"/>
                    <a:pt x="351" y="1259"/>
                  </a:cubicBezTo>
                  <a:lnTo>
                    <a:pt x="351" y="1259"/>
                  </a:lnTo>
                  <a:cubicBezTo>
                    <a:pt x="347" y="1256"/>
                    <a:pt x="343" y="1253"/>
                    <a:pt x="338" y="1251"/>
                  </a:cubicBezTo>
                  <a:lnTo>
                    <a:pt x="338" y="1251"/>
                  </a:lnTo>
                  <a:cubicBezTo>
                    <a:pt x="330" y="1248"/>
                    <a:pt x="325" y="1243"/>
                    <a:pt x="317" y="1237"/>
                  </a:cubicBezTo>
                  <a:lnTo>
                    <a:pt x="317" y="1237"/>
                  </a:lnTo>
                  <a:cubicBezTo>
                    <a:pt x="311" y="1234"/>
                    <a:pt x="307" y="1232"/>
                    <a:pt x="302" y="1229"/>
                  </a:cubicBezTo>
                  <a:lnTo>
                    <a:pt x="302" y="1229"/>
                  </a:lnTo>
                  <a:cubicBezTo>
                    <a:pt x="298" y="1226"/>
                    <a:pt x="294" y="1224"/>
                    <a:pt x="290" y="1220"/>
                  </a:cubicBezTo>
                  <a:lnTo>
                    <a:pt x="290" y="1220"/>
                  </a:lnTo>
                  <a:cubicBezTo>
                    <a:pt x="283" y="1216"/>
                    <a:pt x="276" y="1209"/>
                    <a:pt x="271" y="1206"/>
                  </a:cubicBezTo>
                  <a:lnTo>
                    <a:pt x="271" y="1206"/>
                  </a:lnTo>
                  <a:cubicBezTo>
                    <a:pt x="263" y="1201"/>
                    <a:pt x="255" y="1194"/>
                    <a:pt x="247" y="1189"/>
                  </a:cubicBezTo>
                  <a:lnTo>
                    <a:pt x="247" y="1189"/>
                  </a:lnTo>
                  <a:cubicBezTo>
                    <a:pt x="239" y="1181"/>
                    <a:pt x="229" y="1174"/>
                    <a:pt x="221" y="1165"/>
                  </a:cubicBezTo>
                  <a:lnTo>
                    <a:pt x="221" y="1165"/>
                  </a:lnTo>
                  <a:cubicBezTo>
                    <a:pt x="217" y="1162"/>
                    <a:pt x="213" y="1158"/>
                    <a:pt x="209" y="1154"/>
                  </a:cubicBezTo>
                  <a:lnTo>
                    <a:pt x="209" y="1154"/>
                  </a:lnTo>
                  <a:cubicBezTo>
                    <a:pt x="207" y="1150"/>
                    <a:pt x="203" y="1149"/>
                    <a:pt x="200" y="1145"/>
                  </a:cubicBezTo>
                  <a:lnTo>
                    <a:pt x="200" y="1145"/>
                  </a:lnTo>
                  <a:cubicBezTo>
                    <a:pt x="200" y="1143"/>
                    <a:pt x="198" y="1143"/>
                    <a:pt x="197" y="1145"/>
                  </a:cubicBezTo>
                  <a:lnTo>
                    <a:pt x="197" y="1143"/>
                  </a:lnTo>
                  <a:lnTo>
                    <a:pt x="197" y="1143"/>
                  </a:lnTo>
                  <a:cubicBezTo>
                    <a:pt x="194" y="1141"/>
                    <a:pt x="190" y="1137"/>
                    <a:pt x="188" y="1134"/>
                  </a:cubicBezTo>
                  <a:lnTo>
                    <a:pt x="188" y="1134"/>
                  </a:lnTo>
                  <a:cubicBezTo>
                    <a:pt x="185" y="1131"/>
                    <a:pt x="181" y="1127"/>
                    <a:pt x="180" y="1124"/>
                  </a:cubicBezTo>
                  <a:lnTo>
                    <a:pt x="180" y="1124"/>
                  </a:lnTo>
                  <a:cubicBezTo>
                    <a:pt x="180" y="1124"/>
                    <a:pt x="180" y="1123"/>
                    <a:pt x="178" y="1122"/>
                  </a:cubicBezTo>
                  <a:lnTo>
                    <a:pt x="178" y="1122"/>
                  </a:lnTo>
                  <a:cubicBezTo>
                    <a:pt x="173" y="1118"/>
                    <a:pt x="168" y="1112"/>
                    <a:pt x="165" y="1107"/>
                  </a:cubicBezTo>
                  <a:lnTo>
                    <a:pt x="165" y="1107"/>
                  </a:lnTo>
                  <a:cubicBezTo>
                    <a:pt x="160" y="1102"/>
                    <a:pt x="154" y="1098"/>
                    <a:pt x="152" y="1092"/>
                  </a:cubicBezTo>
                  <a:lnTo>
                    <a:pt x="152" y="1092"/>
                  </a:lnTo>
                  <a:cubicBezTo>
                    <a:pt x="150" y="1091"/>
                    <a:pt x="149" y="1090"/>
                    <a:pt x="147" y="1088"/>
                  </a:cubicBezTo>
                  <a:lnTo>
                    <a:pt x="147" y="1088"/>
                  </a:lnTo>
                  <a:cubicBezTo>
                    <a:pt x="145" y="1086"/>
                    <a:pt x="143" y="1082"/>
                    <a:pt x="141" y="1078"/>
                  </a:cubicBezTo>
                  <a:lnTo>
                    <a:pt x="141" y="1078"/>
                  </a:lnTo>
                  <a:cubicBezTo>
                    <a:pt x="135" y="1074"/>
                    <a:pt x="133" y="1069"/>
                    <a:pt x="130" y="1065"/>
                  </a:cubicBezTo>
                  <a:lnTo>
                    <a:pt x="130" y="1065"/>
                  </a:lnTo>
                  <a:cubicBezTo>
                    <a:pt x="130" y="1064"/>
                    <a:pt x="129" y="1063"/>
                    <a:pt x="129" y="1060"/>
                  </a:cubicBezTo>
                  <a:lnTo>
                    <a:pt x="129" y="1060"/>
                  </a:lnTo>
                  <a:cubicBezTo>
                    <a:pt x="127" y="1060"/>
                    <a:pt x="126" y="1059"/>
                    <a:pt x="126" y="1057"/>
                  </a:cubicBezTo>
                  <a:lnTo>
                    <a:pt x="126" y="1057"/>
                  </a:lnTo>
                  <a:cubicBezTo>
                    <a:pt x="122" y="1055"/>
                    <a:pt x="121" y="1049"/>
                    <a:pt x="118" y="1047"/>
                  </a:cubicBezTo>
                  <a:lnTo>
                    <a:pt x="118" y="1047"/>
                  </a:lnTo>
                  <a:cubicBezTo>
                    <a:pt x="117" y="1047"/>
                    <a:pt x="117" y="1044"/>
                    <a:pt x="117" y="1044"/>
                  </a:cubicBezTo>
                  <a:lnTo>
                    <a:pt x="117" y="1044"/>
                  </a:lnTo>
                  <a:cubicBezTo>
                    <a:pt x="117" y="1043"/>
                    <a:pt x="115" y="1043"/>
                    <a:pt x="114" y="1041"/>
                  </a:cubicBezTo>
                  <a:lnTo>
                    <a:pt x="114" y="1041"/>
                  </a:lnTo>
                  <a:cubicBezTo>
                    <a:pt x="111" y="1039"/>
                    <a:pt x="109" y="1033"/>
                    <a:pt x="106" y="1031"/>
                  </a:cubicBezTo>
                  <a:lnTo>
                    <a:pt x="106" y="1031"/>
                  </a:lnTo>
                  <a:cubicBezTo>
                    <a:pt x="103" y="1027"/>
                    <a:pt x="102" y="1023"/>
                    <a:pt x="99" y="1020"/>
                  </a:cubicBezTo>
                  <a:lnTo>
                    <a:pt x="99" y="1020"/>
                  </a:lnTo>
                  <a:cubicBezTo>
                    <a:pt x="99" y="1019"/>
                    <a:pt x="99" y="1016"/>
                    <a:pt x="99" y="1016"/>
                  </a:cubicBezTo>
                  <a:lnTo>
                    <a:pt x="99" y="1016"/>
                  </a:lnTo>
                  <a:cubicBezTo>
                    <a:pt x="95" y="1014"/>
                    <a:pt x="94" y="1008"/>
                    <a:pt x="91" y="1005"/>
                  </a:cubicBezTo>
                  <a:lnTo>
                    <a:pt x="91" y="1005"/>
                  </a:lnTo>
                  <a:cubicBezTo>
                    <a:pt x="88" y="1001"/>
                    <a:pt x="86" y="997"/>
                    <a:pt x="83" y="992"/>
                  </a:cubicBezTo>
                  <a:lnTo>
                    <a:pt x="83" y="992"/>
                  </a:lnTo>
                  <a:cubicBezTo>
                    <a:pt x="82" y="988"/>
                    <a:pt x="80" y="985"/>
                    <a:pt x="79" y="984"/>
                  </a:cubicBezTo>
                  <a:lnTo>
                    <a:pt x="79" y="984"/>
                  </a:lnTo>
                  <a:cubicBezTo>
                    <a:pt x="79" y="981"/>
                    <a:pt x="78" y="981"/>
                    <a:pt x="76" y="980"/>
                  </a:cubicBezTo>
                  <a:lnTo>
                    <a:pt x="76" y="980"/>
                  </a:lnTo>
                  <a:cubicBezTo>
                    <a:pt x="74" y="974"/>
                    <a:pt x="71" y="968"/>
                    <a:pt x="68" y="962"/>
                  </a:cubicBezTo>
                  <a:lnTo>
                    <a:pt x="68" y="962"/>
                  </a:lnTo>
                  <a:cubicBezTo>
                    <a:pt x="67" y="961"/>
                    <a:pt x="67" y="958"/>
                    <a:pt x="66" y="958"/>
                  </a:cubicBezTo>
                  <a:lnTo>
                    <a:pt x="66" y="958"/>
                  </a:lnTo>
                  <a:cubicBezTo>
                    <a:pt x="64" y="957"/>
                    <a:pt x="64" y="954"/>
                    <a:pt x="64" y="953"/>
                  </a:cubicBezTo>
                  <a:lnTo>
                    <a:pt x="64" y="953"/>
                  </a:lnTo>
                  <a:cubicBezTo>
                    <a:pt x="64" y="951"/>
                    <a:pt x="60" y="949"/>
                    <a:pt x="60" y="947"/>
                  </a:cubicBezTo>
                  <a:lnTo>
                    <a:pt x="60" y="947"/>
                  </a:lnTo>
                  <a:cubicBezTo>
                    <a:pt x="60" y="946"/>
                    <a:pt x="59" y="945"/>
                    <a:pt x="59" y="942"/>
                  </a:cubicBezTo>
                  <a:lnTo>
                    <a:pt x="59" y="942"/>
                  </a:lnTo>
                  <a:cubicBezTo>
                    <a:pt x="58" y="939"/>
                    <a:pt x="58" y="938"/>
                    <a:pt x="58" y="938"/>
                  </a:cubicBezTo>
                  <a:lnTo>
                    <a:pt x="58" y="938"/>
                  </a:lnTo>
                  <a:cubicBezTo>
                    <a:pt x="55" y="934"/>
                    <a:pt x="52" y="930"/>
                    <a:pt x="52" y="926"/>
                  </a:cubicBezTo>
                  <a:lnTo>
                    <a:pt x="52" y="926"/>
                  </a:lnTo>
                  <a:cubicBezTo>
                    <a:pt x="52" y="925"/>
                    <a:pt x="51" y="925"/>
                    <a:pt x="51" y="923"/>
                  </a:cubicBezTo>
                  <a:lnTo>
                    <a:pt x="51" y="923"/>
                  </a:lnTo>
                  <a:cubicBezTo>
                    <a:pt x="50" y="922"/>
                    <a:pt x="50" y="921"/>
                    <a:pt x="50" y="921"/>
                  </a:cubicBezTo>
                  <a:lnTo>
                    <a:pt x="50" y="921"/>
                  </a:lnTo>
                  <a:cubicBezTo>
                    <a:pt x="50" y="919"/>
                    <a:pt x="50" y="918"/>
                    <a:pt x="50" y="918"/>
                  </a:cubicBezTo>
                  <a:lnTo>
                    <a:pt x="50" y="918"/>
                  </a:lnTo>
                  <a:lnTo>
                    <a:pt x="50" y="918"/>
                  </a:lnTo>
                  <a:cubicBezTo>
                    <a:pt x="47" y="915"/>
                    <a:pt x="47" y="911"/>
                    <a:pt x="43" y="907"/>
                  </a:cubicBezTo>
                  <a:lnTo>
                    <a:pt x="43" y="907"/>
                  </a:lnTo>
                  <a:cubicBezTo>
                    <a:pt x="43" y="906"/>
                    <a:pt x="46" y="904"/>
                    <a:pt x="43" y="906"/>
                  </a:cubicBezTo>
                  <a:lnTo>
                    <a:pt x="43" y="904"/>
                  </a:lnTo>
                  <a:lnTo>
                    <a:pt x="43" y="904"/>
                  </a:lnTo>
                  <a:cubicBezTo>
                    <a:pt x="43" y="902"/>
                    <a:pt x="43" y="899"/>
                    <a:pt x="39" y="896"/>
                  </a:cubicBezTo>
                  <a:lnTo>
                    <a:pt x="39" y="896"/>
                  </a:lnTo>
                  <a:lnTo>
                    <a:pt x="39" y="896"/>
                  </a:lnTo>
                  <a:cubicBezTo>
                    <a:pt x="39" y="894"/>
                    <a:pt x="39" y="894"/>
                    <a:pt x="39" y="892"/>
                  </a:cubicBezTo>
                  <a:lnTo>
                    <a:pt x="39" y="892"/>
                  </a:lnTo>
                  <a:cubicBezTo>
                    <a:pt x="37" y="892"/>
                    <a:pt x="37" y="891"/>
                    <a:pt x="37" y="888"/>
                  </a:cubicBezTo>
                  <a:lnTo>
                    <a:pt x="37" y="888"/>
                  </a:lnTo>
                  <a:cubicBezTo>
                    <a:pt x="37" y="888"/>
                    <a:pt x="37" y="887"/>
                    <a:pt x="36" y="887"/>
                  </a:cubicBezTo>
                  <a:lnTo>
                    <a:pt x="36" y="887"/>
                  </a:lnTo>
                  <a:cubicBezTo>
                    <a:pt x="36" y="884"/>
                    <a:pt x="35" y="883"/>
                    <a:pt x="35" y="880"/>
                  </a:cubicBezTo>
                  <a:lnTo>
                    <a:pt x="35" y="880"/>
                  </a:lnTo>
                  <a:cubicBezTo>
                    <a:pt x="35" y="879"/>
                    <a:pt x="35" y="878"/>
                    <a:pt x="32" y="878"/>
                  </a:cubicBezTo>
                  <a:lnTo>
                    <a:pt x="32" y="878"/>
                  </a:lnTo>
                  <a:cubicBezTo>
                    <a:pt x="31" y="876"/>
                    <a:pt x="31" y="874"/>
                    <a:pt x="31" y="871"/>
                  </a:cubicBezTo>
                  <a:lnTo>
                    <a:pt x="31" y="871"/>
                  </a:lnTo>
                  <a:cubicBezTo>
                    <a:pt x="31" y="871"/>
                    <a:pt x="31" y="870"/>
                    <a:pt x="29" y="870"/>
                  </a:cubicBezTo>
                  <a:lnTo>
                    <a:pt x="29" y="870"/>
                  </a:lnTo>
                  <a:cubicBezTo>
                    <a:pt x="29" y="867"/>
                    <a:pt x="29" y="867"/>
                    <a:pt x="29" y="866"/>
                  </a:cubicBezTo>
                  <a:lnTo>
                    <a:pt x="29" y="866"/>
                  </a:lnTo>
                  <a:cubicBezTo>
                    <a:pt x="29" y="864"/>
                    <a:pt x="29" y="862"/>
                    <a:pt x="28" y="862"/>
                  </a:cubicBezTo>
                  <a:lnTo>
                    <a:pt x="28" y="862"/>
                  </a:lnTo>
                  <a:cubicBezTo>
                    <a:pt x="27" y="860"/>
                    <a:pt x="27" y="858"/>
                    <a:pt x="25" y="856"/>
                  </a:cubicBezTo>
                  <a:lnTo>
                    <a:pt x="25" y="856"/>
                  </a:lnTo>
                  <a:cubicBezTo>
                    <a:pt x="25" y="854"/>
                    <a:pt x="25" y="854"/>
                    <a:pt x="25" y="852"/>
                  </a:cubicBezTo>
                  <a:lnTo>
                    <a:pt x="25" y="852"/>
                  </a:lnTo>
                  <a:cubicBezTo>
                    <a:pt x="24" y="848"/>
                    <a:pt x="24" y="844"/>
                    <a:pt x="23" y="843"/>
                  </a:cubicBezTo>
                  <a:lnTo>
                    <a:pt x="23" y="843"/>
                  </a:lnTo>
                  <a:cubicBezTo>
                    <a:pt x="23" y="841"/>
                    <a:pt x="23" y="839"/>
                    <a:pt x="21" y="839"/>
                  </a:cubicBezTo>
                  <a:lnTo>
                    <a:pt x="21" y="839"/>
                  </a:lnTo>
                  <a:cubicBezTo>
                    <a:pt x="21" y="836"/>
                    <a:pt x="20" y="833"/>
                    <a:pt x="20" y="833"/>
                  </a:cubicBezTo>
                  <a:lnTo>
                    <a:pt x="20" y="833"/>
                  </a:lnTo>
                  <a:cubicBezTo>
                    <a:pt x="20" y="829"/>
                    <a:pt x="19" y="827"/>
                    <a:pt x="17" y="824"/>
                  </a:cubicBezTo>
                  <a:lnTo>
                    <a:pt x="17" y="824"/>
                  </a:lnTo>
                  <a:cubicBezTo>
                    <a:pt x="16" y="820"/>
                    <a:pt x="16" y="816"/>
                    <a:pt x="15" y="811"/>
                  </a:cubicBezTo>
                  <a:lnTo>
                    <a:pt x="15" y="811"/>
                  </a:lnTo>
                  <a:cubicBezTo>
                    <a:pt x="16" y="811"/>
                    <a:pt x="13" y="808"/>
                    <a:pt x="13" y="807"/>
                  </a:cubicBezTo>
                  <a:lnTo>
                    <a:pt x="13" y="801"/>
                  </a:lnTo>
                  <a:lnTo>
                    <a:pt x="13" y="801"/>
                  </a:lnTo>
                  <a:cubicBezTo>
                    <a:pt x="13" y="801"/>
                    <a:pt x="13" y="800"/>
                    <a:pt x="13" y="799"/>
                  </a:cubicBezTo>
                  <a:lnTo>
                    <a:pt x="13" y="799"/>
                  </a:lnTo>
                  <a:cubicBezTo>
                    <a:pt x="12" y="797"/>
                    <a:pt x="11" y="793"/>
                    <a:pt x="11" y="790"/>
                  </a:cubicBezTo>
                  <a:lnTo>
                    <a:pt x="11" y="790"/>
                  </a:lnTo>
                  <a:cubicBezTo>
                    <a:pt x="11" y="789"/>
                    <a:pt x="11" y="788"/>
                    <a:pt x="11" y="785"/>
                  </a:cubicBezTo>
                  <a:lnTo>
                    <a:pt x="11" y="785"/>
                  </a:lnTo>
                  <a:cubicBezTo>
                    <a:pt x="8" y="778"/>
                    <a:pt x="8" y="772"/>
                    <a:pt x="7" y="765"/>
                  </a:cubicBezTo>
                  <a:lnTo>
                    <a:pt x="7" y="761"/>
                  </a:lnTo>
                  <a:lnTo>
                    <a:pt x="7" y="761"/>
                  </a:lnTo>
                  <a:cubicBezTo>
                    <a:pt x="5" y="758"/>
                    <a:pt x="5" y="758"/>
                    <a:pt x="5" y="757"/>
                  </a:cubicBezTo>
                  <a:lnTo>
                    <a:pt x="5" y="757"/>
                  </a:lnTo>
                  <a:cubicBezTo>
                    <a:pt x="7" y="756"/>
                    <a:pt x="5" y="752"/>
                    <a:pt x="4" y="752"/>
                  </a:cubicBezTo>
                  <a:lnTo>
                    <a:pt x="4" y="743"/>
                  </a:lnTo>
                  <a:lnTo>
                    <a:pt x="4" y="743"/>
                  </a:lnTo>
                  <a:cubicBezTo>
                    <a:pt x="3" y="742"/>
                    <a:pt x="4" y="742"/>
                    <a:pt x="3" y="739"/>
                  </a:cubicBezTo>
                  <a:lnTo>
                    <a:pt x="3" y="733"/>
                  </a:lnTo>
                  <a:lnTo>
                    <a:pt x="3" y="733"/>
                  </a:lnTo>
                  <a:cubicBezTo>
                    <a:pt x="3" y="733"/>
                    <a:pt x="3" y="733"/>
                    <a:pt x="3" y="731"/>
                  </a:cubicBezTo>
                  <a:lnTo>
                    <a:pt x="3" y="731"/>
                  </a:lnTo>
                  <a:cubicBezTo>
                    <a:pt x="3" y="729"/>
                    <a:pt x="3" y="726"/>
                    <a:pt x="3" y="725"/>
                  </a:cubicBezTo>
                  <a:lnTo>
                    <a:pt x="3" y="725"/>
                  </a:lnTo>
                  <a:cubicBezTo>
                    <a:pt x="3" y="725"/>
                    <a:pt x="3" y="725"/>
                    <a:pt x="3" y="723"/>
                  </a:cubicBezTo>
                  <a:lnTo>
                    <a:pt x="3" y="723"/>
                  </a:lnTo>
                  <a:cubicBezTo>
                    <a:pt x="3" y="722"/>
                    <a:pt x="3" y="721"/>
                    <a:pt x="1" y="721"/>
                  </a:cubicBezTo>
                  <a:lnTo>
                    <a:pt x="1" y="718"/>
                  </a:lnTo>
                  <a:lnTo>
                    <a:pt x="1" y="713"/>
                  </a:lnTo>
                  <a:lnTo>
                    <a:pt x="1" y="706"/>
                  </a:lnTo>
                  <a:lnTo>
                    <a:pt x="1" y="706"/>
                  </a:lnTo>
                  <a:cubicBezTo>
                    <a:pt x="3" y="702"/>
                    <a:pt x="1" y="701"/>
                    <a:pt x="1" y="698"/>
                  </a:cubicBezTo>
                  <a:lnTo>
                    <a:pt x="1" y="698"/>
                  </a:lnTo>
                  <a:cubicBezTo>
                    <a:pt x="1" y="686"/>
                    <a:pt x="1" y="676"/>
                    <a:pt x="0" y="667"/>
                  </a:cubicBezTo>
                  <a:lnTo>
                    <a:pt x="0" y="660"/>
                  </a:lnTo>
                  <a:lnTo>
                    <a:pt x="0" y="660"/>
                  </a:lnTo>
                  <a:cubicBezTo>
                    <a:pt x="1" y="654"/>
                    <a:pt x="1" y="648"/>
                    <a:pt x="1" y="640"/>
                  </a:cubicBezTo>
                  <a:lnTo>
                    <a:pt x="1" y="640"/>
                  </a:lnTo>
                  <a:cubicBezTo>
                    <a:pt x="1" y="636"/>
                    <a:pt x="1" y="631"/>
                    <a:pt x="1" y="628"/>
                  </a:cubicBezTo>
                  <a:lnTo>
                    <a:pt x="1" y="628"/>
                  </a:lnTo>
                  <a:cubicBezTo>
                    <a:pt x="1" y="625"/>
                    <a:pt x="3" y="624"/>
                    <a:pt x="1" y="621"/>
                  </a:cubicBezTo>
                  <a:lnTo>
                    <a:pt x="1" y="615"/>
                  </a:lnTo>
                  <a:lnTo>
                    <a:pt x="1" y="615"/>
                  </a:lnTo>
                  <a:cubicBezTo>
                    <a:pt x="3" y="613"/>
                    <a:pt x="3" y="611"/>
                    <a:pt x="3" y="609"/>
                  </a:cubicBezTo>
                  <a:lnTo>
                    <a:pt x="3" y="608"/>
                  </a:lnTo>
                  <a:lnTo>
                    <a:pt x="3" y="608"/>
                  </a:lnTo>
                  <a:cubicBezTo>
                    <a:pt x="3" y="607"/>
                    <a:pt x="3" y="607"/>
                    <a:pt x="3" y="604"/>
                  </a:cubicBezTo>
                  <a:lnTo>
                    <a:pt x="3" y="604"/>
                  </a:lnTo>
                  <a:cubicBezTo>
                    <a:pt x="3" y="601"/>
                    <a:pt x="3" y="599"/>
                    <a:pt x="4" y="595"/>
                  </a:cubicBezTo>
                  <a:lnTo>
                    <a:pt x="4" y="595"/>
                  </a:lnTo>
                  <a:cubicBezTo>
                    <a:pt x="4" y="593"/>
                    <a:pt x="4" y="589"/>
                    <a:pt x="5" y="584"/>
                  </a:cubicBezTo>
                  <a:lnTo>
                    <a:pt x="5" y="584"/>
                  </a:lnTo>
                  <a:cubicBezTo>
                    <a:pt x="8" y="583"/>
                    <a:pt x="5" y="580"/>
                    <a:pt x="7" y="578"/>
                  </a:cubicBezTo>
                  <a:lnTo>
                    <a:pt x="7" y="578"/>
                  </a:lnTo>
                  <a:cubicBezTo>
                    <a:pt x="8" y="560"/>
                    <a:pt x="12" y="542"/>
                    <a:pt x="15" y="526"/>
                  </a:cubicBezTo>
                  <a:lnTo>
                    <a:pt x="15" y="526"/>
                  </a:lnTo>
                  <a:cubicBezTo>
                    <a:pt x="17" y="513"/>
                    <a:pt x="21" y="499"/>
                    <a:pt x="25" y="487"/>
                  </a:cubicBezTo>
                  <a:lnTo>
                    <a:pt x="25" y="487"/>
                  </a:lnTo>
                  <a:cubicBezTo>
                    <a:pt x="25" y="485"/>
                    <a:pt x="25" y="481"/>
                    <a:pt x="27" y="478"/>
                  </a:cubicBezTo>
                  <a:lnTo>
                    <a:pt x="27" y="478"/>
                  </a:lnTo>
                  <a:cubicBezTo>
                    <a:pt x="28" y="475"/>
                    <a:pt x="27" y="474"/>
                    <a:pt x="29" y="473"/>
                  </a:cubicBezTo>
                  <a:lnTo>
                    <a:pt x="29" y="473"/>
                  </a:lnTo>
                  <a:cubicBezTo>
                    <a:pt x="31" y="473"/>
                    <a:pt x="29" y="473"/>
                    <a:pt x="29" y="473"/>
                  </a:cubicBezTo>
                  <a:lnTo>
                    <a:pt x="29" y="473"/>
                  </a:lnTo>
                  <a:cubicBezTo>
                    <a:pt x="29" y="464"/>
                    <a:pt x="35" y="458"/>
                    <a:pt x="37" y="451"/>
                  </a:cubicBezTo>
                  <a:lnTo>
                    <a:pt x="37" y="451"/>
                  </a:lnTo>
                  <a:cubicBezTo>
                    <a:pt x="39" y="440"/>
                    <a:pt x="43" y="428"/>
                    <a:pt x="50" y="418"/>
                  </a:cubicBezTo>
                  <a:lnTo>
                    <a:pt x="50" y="418"/>
                  </a:lnTo>
                  <a:cubicBezTo>
                    <a:pt x="52" y="408"/>
                    <a:pt x="56" y="401"/>
                    <a:pt x="60" y="393"/>
                  </a:cubicBezTo>
                  <a:lnTo>
                    <a:pt x="60" y="393"/>
                  </a:lnTo>
                  <a:cubicBezTo>
                    <a:pt x="64" y="381"/>
                    <a:pt x="70" y="372"/>
                    <a:pt x="74" y="361"/>
                  </a:cubicBezTo>
                  <a:lnTo>
                    <a:pt x="74" y="361"/>
                  </a:lnTo>
                  <a:cubicBezTo>
                    <a:pt x="78" y="356"/>
                    <a:pt x="83" y="348"/>
                    <a:pt x="86" y="340"/>
                  </a:cubicBezTo>
                  <a:lnTo>
                    <a:pt x="86" y="340"/>
                  </a:lnTo>
                  <a:cubicBezTo>
                    <a:pt x="90" y="333"/>
                    <a:pt x="95" y="325"/>
                    <a:pt x="99" y="317"/>
                  </a:cubicBezTo>
                  <a:lnTo>
                    <a:pt x="99" y="317"/>
                  </a:lnTo>
                  <a:cubicBezTo>
                    <a:pt x="105" y="310"/>
                    <a:pt x="110" y="302"/>
                    <a:pt x="117" y="293"/>
                  </a:cubicBezTo>
                  <a:lnTo>
                    <a:pt x="117" y="293"/>
                  </a:lnTo>
                  <a:cubicBezTo>
                    <a:pt x="121" y="283"/>
                    <a:pt x="130" y="275"/>
                    <a:pt x="134" y="266"/>
                  </a:cubicBezTo>
                  <a:lnTo>
                    <a:pt x="134" y="266"/>
                  </a:lnTo>
                  <a:cubicBezTo>
                    <a:pt x="135" y="262"/>
                    <a:pt x="138" y="261"/>
                    <a:pt x="141" y="258"/>
                  </a:cubicBezTo>
                  <a:lnTo>
                    <a:pt x="141" y="258"/>
                  </a:lnTo>
                  <a:cubicBezTo>
                    <a:pt x="145" y="257"/>
                    <a:pt x="147" y="250"/>
                    <a:pt x="152" y="247"/>
                  </a:cubicBezTo>
                  <a:lnTo>
                    <a:pt x="152" y="247"/>
                  </a:lnTo>
                  <a:cubicBezTo>
                    <a:pt x="157" y="239"/>
                    <a:pt x="165" y="231"/>
                    <a:pt x="172" y="224"/>
                  </a:cubicBezTo>
                  <a:lnTo>
                    <a:pt x="172" y="224"/>
                  </a:lnTo>
                  <a:cubicBezTo>
                    <a:pt x="176" y="218"/>
                    <a:pt x="181" y="211"/>
                    <a:pt x="188" y="207"/>
                  </a:cubicBezTo>
                  <a:lnTo>
                    <a:pt x="188" y="207"/>
                  </a:lnTo>
                  <a:cubicBezTo>
                    <a:pt x="196" y="197"/>
                    <a:pt x="204" y="189"/>
                    <a:pt x="212" y="181"/>
                  </a:cubicBezTo>
                  <a:lnTo>
                    <a:pt x="212" y="181"/>
                  </a:lnTo>
                  <a:cubicBezTo>
                    <a:pt x="219" y="175"/>
                    <a:pt x="227" y="169"/>
                    <a:pt x="233" y="164"/>
                  </a:cubicBezTo>
                  <a:lnTo>
                    <a:pt x="233" y="164"/>
                  </a:lnTo>
                  <a:cubicBezTo>
                    <a:pt x="241" y="153"/>
                    <a:pt x="252" y="148"/>
                    <a:pt x="260" y="140"/>
                  </a:cubicBezTo>
                  <a:lnTo>
                    <a:pt x="260" y="140"/>
                  </a:lnTo>
                  <a:cubicBezTo>
                    <a:pt x="271" y="130"/>
                    <a:pt x="280" y="124"/>
                    <a:pt x="292" y="117"/>
                  </a:cubicBezTo>
                  <a:lnTo>
                    <a:pt x="292" y="117"/>
                  </a:lnTo>
                  <a:cubicBezTo>
                    <a:pt x="294" y="116"/>
                    <a:pt x="295" y="116"/>
                    <a:pt x="298" y="114"/>
                  </a:cubicBezTo>
                  <a:lnTo>
                    <a:pt x="298" y="114"/>
                  </a:lnTo>
                  <a:cubicBezTo>
                    <a:pt x="307" y="106"/>
                    <a:pt x="318" y="101"/>
                    <a:pt x="329" y="94"/>
                  </a:cubicBezTo>
                  <a:lnTo>
                    <a:pt x="329" y="94"/>
                  </a:lnTo>
                  <a:cubicBezTo>
                    <a:pt x="334" y="92"/>
                    <a:pt x="339" y="89"/>
                    <a:pt x="345" y="85"/>
                  </a:cubicBezTo>
                  <a:lnTo>
                    <a:pt x="345" y="85"/>
                  </a:lnTo>
                  <a:cubicBezTo>
                    <a:pt x="354" y="79"/>
                    <a:pt x="365" y="74"/>
                    <a:pt x="374" y="69"/>
                  </a:cubicBezTo>
                  <a:lnTo>
                    <a:pt x="374" y="69"/>
                  </a:lnTo>
                  <a:cubicBezTo>
                    <a:pt x="381" y="66"/>
                    <a:pt x="390" y="62"/>
                    <a:pt x="398" y="58"/>
                  </a:cubicBezTo>
                  <a:lnTo>
                    <a:pt x="398" y="58"/>
                  </a:lnTo>
                  <a:cubicBezTo>
                    <a:pt x="406" y="54"/>
                    <a:pt x="412" y="51"/>
                    <a:pt x="420" y="49"/>
                  </a:cubicBezTo>
                  <a:lnTo>
                    <a:pt x="420" y="49"/>
                  </a:lnTo>
                  <a:cubicBezTo>
                    <a:pt x="428" y="47"/>
                    <a:pt x="435" y="42"/>
                    <a:pt x="443" y="39"/>
                  </a:cubicBezTo>
                  <a:lnTo>
                    <a:pt x="443" y="39"/>
                  </a:lnTo>
                  <a:cubicBezTo>
                    <a:pt x="451" y="37"/>
                    <a:pt x="457" y="34"/>
                    <a:pt x="465" y="31"/>
                  </a:cubicBezTo>
                  <a:lnTo>
                    <a:pt x="465" y="31"/>
                  </a:lnTo>
                  <a:cubicBezTo>
                    <a:pt x="476" y="28"/>
                    <a:pt x="484" y="26"/>
                    <a:pt x="494" y="24"/>
                  </a:cubicBezTo>
                  <a:lnTo>
                    <a:pt x="494" y="24"/>
                  </a:lnTo>
                  <a:cubicBezTo>
                    <a:pt x="503" y="22"/>
                    <a:pt x="511" y="20"/>
                    <a:pt x="520" y="16"/>
                  </a:cubicBezTo>
                  <a:lnTo>
                    <a:pt x="520" y="16"/>
                  </a:lnTo>
                  <a:cubicBezTo>
                    <a:pt x="528" y="15"/>
                    <a:pt x="537" y="12"/>
                    <a:pt x="545" y="12"/>
                  </a:cubicBezTo>
                  <a:lnTo>
                    <a:pt x="545" y="12"/>
                  </a:lnTo>
                  <a:cubicBezTo>
                    <a:pt x="553" y="11"/>
                    <a:pt x="558" y="10"/>
                    <a:pt x="566" y="8"/>
                  </a:cubicBezTo>
                  <a:lnTo>
                    <a:pt x="566" y="8"/>
                  </a:lnTo>
                  <a:cubicBezTo>
                    <a:pt x="570" y="8"/>
                    <a:pt x="574" y="7"/>
                    <a:pt x="579" y="7"/>
                  </a:cubicBezTo>
                  <a:lnTo>
                    <a:pt x="579" y="7"/>
                  </a:lnTo>
                  <a:cubicBezTo>
                    <a:pt x="583" y="4"/>
                    <a:pt x="588" y="7"/>
                    <a:pt x="592" y="4"/>
                  </a:cubicBezTo>
                  <a:lnTo>
                    <a:pt x="592" y="4"/>
                  </a:lnTo>
                  <a:cubicBezTo>
                    <a:pt x="606" y="3"/>
                    <a:pt x="622" y="3"/>
                    <a:pt x="637" y="2"/>
                  </a:cubicBezTo>
                  <a:lnTo>
                    <a:pt x="661" y="2"/>
                  </a:lnTo>
                  <a:lnTo>
                    <a:pt x="661" y="2"/>
                  </a:lnTo>
                  <a:cubicBezTo>
                    <a:pt x="669" y="0"/>
                    <a:pt x="679" y="0"/>
                    <a:pt x="687" y="0"/>
                  </a:cubicBezTo>
                  <a:lnTo>
                    <a:pt x="687" y="0"/>
                  </a:lnTo>
                  <a:cubicBezTo>
                    <a:pt x="698" y="2"/>
                    <a:pt x="708" y="2"/>
                    <a:pt x="719" y="3"/>
                  </a:cubicBezTo>
                  <a:lnTo>
                    <a:pt x="723" y="3"/>
                  </a:lnTo>
                  <a:lnTo>
                    <a:pt x="723" y="3"/>
                  </a:lnTo>
                  <a:cubicBezTo>
                    <a:pt x="732" y="3"/>
                    <a:pt x="742" y="4"/>
                    <a:pt x="751" y="4"/>
                  </a:cubicBezTo>
                  <a:lnTo>
                    <a:pt x="751" y="4"/>
                  </a:lnTo>
                  <a:cubicBezTo>
                    <a:pt x="765" y="7"/>
                    <a:pt x="778" y="10"/>
                    <a:pt x="791" y="12"/>
                  </a:cubicBezTo>
                  <a:lnTo>
                    <a:pt x="791" y="12"/>
                  </a:lnTo>
                  <a:cubicBezTo>
                    <a:pt x="801" y="12"/>
                    <a:pt x="812" y="15"/>
                    <a:pt x="820" y="16"/>
                  </a:cubicBezTo>
                  <a:lnTo>
                    <a:pt x="820" y="16"/>
                  </a:lnTo>
                  <a:cubicBezTo>
                    <a:pt x="826" y="20"/>
                    <a:pt x="833" y="20"/>
                    <a:pt x="838" y="22"/>
                  </a:cubicBezTo>
                  <a:lnTo>
                    <a:pt x="838" y="22"/>
                  </a:lnTo>
                  <a:cubicBezTo>
                    <a:pt x="848" y="26"/>
                    <a:pt x="856" y="28"/>
                    <a:pt x="867" y="28"/>
                  </a:cubicBezTo>
                  <a:lnTo>
                    <a:pt x="867" y="28"/>
                  </a:lnTo>
                  <a:cubicBezTo>
                    <a:pt x="872" y="30"/>
                    <a:pt x="877" y="34"/>
                    <a:pt x="883" y="35"/>
                  </a:cubicBezTo>
                  <a:lnTo>
                    <a:pt x="883" y="35"/>
                  </a:lnTo>
                  <a:cubicBezTo>
                    <a:pt x="889" y="37"/>
                    <a:pt x="893" y="39"/>
                    <a:pt x="899" y="39"/>
                  </a:cubicBezTo>
                  <a:lnTo>
                    <a:pt x="899" y="39"/>
                  </a:lnTo>
                  <a:cubicBezTo>
                    <a:pt x="903" y="42"/>
                    <a:pt x="903" y="46"/>
                    <a:pt x="905" y="45"/>
                  </a:cubicBezTo>
                  <a:lnTo>
                    <a:pt x="905" y="45"/>
                  </a:lnTo>
                  <a:cubicBezTo>
                    <a:pt x="907" y="43"/>
                    <a:pt x="908" y="45"/>
                    <a:pt x="909" y="47"/>
                  </a:cubicBezTo>
                  <a:lnTo>
                    <a:pt x="909" y="47"/>
                  </a:lnTo>
                  <a:cubicBezTo>
                    <a:pt x="918" y="49"/>
                    <a:pt x="926" y="51"/>
                    <a:pt x="931" y="54"/>
                  </a:cubicBezTo>
                  <a:lnTo>
                    <a:pt x="931" y="54"/>
                  </a:lnTo>
                  <a:cubicBezTo>
                    <a:pt x="938" y="55"/>
                    <a:pt x="943" y="58"/>
                    <a:pt x="948" y="62"/>
                  </a:cubicBezTo>
                  <a:lnTo>
                    <a:pt x="948" y="62"/>
                  </a:lnTo>
                  <a:cubicBezTo>
                    <a:pt x="952" y="62"/>
                    <a:pt x="956" y="62"/>
                    <a:pt x="960" y="66"/>
                  </a:cubicBezTo>
                  <a:lnTo>
                    <a:pt x="960" y="66"/>
                  </a:lnTo>
                  <a:cubicBezTo>
                    <a:pt x="967" y="71"/>
                    <a:pt x="975" y="74"/>
                    <a:pt x="985" y="78"/>
                  </a:cubicBezTo>
                  <a:lnTo>
                    <a:pt x="985" y="78"/>
                  </a:lnTo>
                  <a:cubicBezTo>
                    <a:pt x="985" y="79"/>
                    <a:pt x="987" y="81"/>
                    <a:pt x="989" y="81"/>
                  </a:cubicBezTo>
                  <a:lnTo>
                    <a:pt x="989" y="81"/>
                  </a:lnTo>
                  <a:cubicBezTo>
                    <a:pt x="1002" y="89"/>
                    <a:pt x="1015" y="97"/>
                    <a:pt x="1029" y="106"/>
                  </a:cubicBezTo>
                  <a:lnTo>
                    <a:pt x="1029" y="106"/>
                  </a:lnTo>
                  <a:cubicBezTo>
                    <a:pt x="1036" y="109"/>
                    <a:pt x="1044" y="116"/>
                    <a:pt x="1052" y="121"/>
                  </a:cubicBezTo>
                  <a:lnTo>
                    <a:pt x="1052" y="121"/>
                  </a:lnTo>
                  <a:cubicBezTo>
                    <a:pt x="1065" y="130"/>
                    <a:pt x="1079" y="140"/>
                    <a:pt x="1092" y="151"/>
                  </a:cubicBezTo>
                  <a:lnTo>
                    <a:pt x="1092" y="151"/>
                  </a:lnTo>
                  <a:cubicBezTo>
                    <a:pt x="1100" y="157"/>
                    <a:pt x="1111" y="164"/>
                    <a:pt x="1117" y="173"/>
                  </a:cubicBezTo>
                  <a:lnTo>
                    <a:pt x="1117" y="173"/>
                  </a:lnTo>
                  <a:cubicBezTo>
                    <a:pt x="1124" y="179"/>
                    <a:pt x="1131" y="184"/>
                    <a:pt x="1136" y="191"/>
                  </a:cubicBezTo>
                  <a:lnTo>
                    <a:pt x="1136" y="191"/>
                  </a:lnTo>
                  <a:cubicBezTo>
                    <a:pt x="1143" y="196"/>
                    <a:pt x="1148" y="202"/>
                    <a:pt x="1154" y="207"/>
                  </a:cubicBezTo>
                  <a:lnTo>
                    <a:pt x="1154" y="207"/>
                  </a:lnTo>
                  <a:cubicBezTo>
                    <a:pt x="1162" y="216"/>
                    <a:pt x="1170" y="224"/>
                    <a:pt x="1176" y="234"/>
                  </a:cubicBezTo>
                  <a:lnTo>
                    <a:pt x="1176" y="234"/>
                  </a:lnTo>
                  <a:cubicBezTo>
                    <a:pt x="1183" y="239"/>
                    <a:pt x="1190" y="247"/>
                    <a:pt x="1194" y="255"/>
                  </a:cubicBezTo>
                  <a:lnTo>
                    <a:pt x="1194" y="255"/>
                  </a:lnTo>
                  <a:cubicBezTo>
                    <a:pt x="1199" y="261"/>
                    <a:pt x="1206" y="266"/>
                    <a:pt x="1209" y="275"/>
                  </a:cubicBezTo>
                  <a:lnTo>
                    <a:pt x="1209" y="275"/>
                  </a:lnTo>
                  <a:cubicBezTo>
                    <a:pt x="1218" y="285"/>
                    <a:pt x="1229" y="298"/>
                    <a:pt x="1234" y="312"/>
                  </a:cubicBezTo>
                  <a:lnTo>
                    <a:pt x="1234" y="312"/>
                  </a:lnTo>
                  <a:cubicBezTo>
                    <a:pt x="1242" y="325"/>
                    <a:pt x="1250" y="334"/>
                    <a:pt x="1257" y="348"/>
                  </a:cubicBezTo>
                  <a:lnTo>
                    <a:pt x="1257" y="348"/>
                  </a:lnTo>
                  <a:cubicBezTo>
                    <a:pt x="1261" y="356"/>
                    <a:pt x="1265" y="361"/>
                    <a:pt x="1268" y="371"/>
                  </a:cubicBezTo>
                  <a:lnTo>
                    <a:pt x="1268" y="371"/>
                  </a:lnTo>
                  <a:cubicBezTo>
                    <a:pt x="1273" y="380"/>
                    <a:pt x="1277" y="389"/>
                    <a:pt x="1281" y="399"/>
                  </a:cubicBezTo>
                  <a:lnTo>
                    <a:pt x="1281" y="399"/>
                  </a:lnTo>
                  <a:cubicBezTo>
                    <a:pt x="1285" y="408"/>
                    <a:pt x="1290" y="418"/>
                    <a:pt x="1293" y="427"/>
                  </a:cubicBezTo>
                  <a:lnTo>
                    <a:pt x="1293" y="427"/>
                  </a:lnTo>
                  <a:cubicBezTo>
                    <a:pt x="1295" y="430"/>
                    <a:pt x="1296" y="434"/>
                    <a:pt x="1297" y="438"/>
                  </a:cubicBezTo>
                  <a:lnTo>
                    <a:pt x="1297" y="438"/>
                  </a:lnTo>
                  <a:cubicBezTo>
                    <a:pt x="1301" y="444"/>
                    <a:pt x="1304" y="454"/>
                    <a:pt x="1307" y="462"/>
                  </a:cubicBezTo>
                  <a:lnTo>
                    <a:pt x="1307" y="462"/>
                  </a:lnTo>
                  <a:cubicBezTo>
                    <a:pt x="1309" y="471"/>
                    <a:pt x="1312" y="479"/>
                    <a:pt x="1315" y="489"/>
                  </a:cubicBezTo>
                  <a:lnTo>
                    <a:pt x="1315" y="489"/>
                  </a:lnTo>
                  <a:cubicBezTo>
                    <a:pt x="1316" y="493"/>
                    <a:pt x="1316" y="497"/>
                    <a:pt x="1317" y="499"/>
                  </a:cubicBezTo>
                  <a:lnTo>
                    <a:pt x="1317" y="499"/>
                  </a:lnTo>
                  <a:cubicBezTo>
                    <a:pt x="1323" y="518"/>
                    <a:pt x="1327" y="537"/>
                    <a:pt x="1329" y="556"/>
                  </a:cubicBezTo>
                  <a:lnTo>
                    <a:pt x="1329" y="556"/>
                  </a:lnTo>
                  <a:cubicBezTo>
                    <a:pt x="1331" y="566"/>
                    <a:pt x="1333" y="580"/>
                    <a:pt x="1335" y="589"/>
                  </a:cubicBezTo>
                  <a:lnTo>
                    <a:pt x="1335" y="589"/>
                  </a:lnTo>
                  <a:cubicBezTo>
                    <a:pt x="1336" y="599"/>
                    <a:pt x="1337" y="608"/>
                    <a:pt x="1337" y="616"/>
                  </a:cubicBezTo>
                  <a:lnTo>
                    <a:pt x="1337" y="616"/>
                  </a:lnTo>
                  <a:cubicBezTo>
                    <a:pt x="1337" y="624"/>
                    <a:pt x="1339" y="631"/>
                    <a:pt x="1339" y="638"/>
                  </a:cubicBezTo>
                  <a:lnTo>
                    <a:pt x="1339" y="638"/>
                  </a:lnTo>
                  <a:cubicBezTo>
                    <a:pt x="1339" y="654"/>
                    <a:pt x="1339" y="671"/>
                    <a:pt x="1339" y="688"/>
                  </a:cubicBezTo>
                  <a:lnTo>
                    <a:pt x="1339" y="688"/>
                  </a:lnTo>
                  <a:cubicBezTo>
                    <a:pt x="1339" y="701"/>
                    <a:pt x="1339" y="713"/>
                    <a:pt x="1337" y="725"/>
                  </a:cubicBezTo>
                  <a:lnTo>
                    <a:pt x="1337" y="725"/>
                  </a:lnTo>
                  <a:cubicBezTo>
                    <a:pt x="1336" y="734"/>
                    <a:pt x="1335" y="742"/>
                    <a:pt x="1335" y="749"/>
                  </a:cubicBezTo>
                  <a:lnTo>
                    <a:pt x="1335" y="749"/>
                  </a:lnTo>
                  <a:cubicBezTo>
                    <a:pt x="1333" y="757"/>
                    <a:pt x="1333" y="765"/>
                    <a:pt x="1331" y="772"/>
                  </a:cubicBezTo>
                  <a:lnTo>
                    <a:pt x="1331" y="772"/>
                  </a:lnTo>
                  <a:cubicBezTo>
                    <a:pt x="1331" y="780"/>
                    <a:pt x="1329" y="786"/>
                    <a:pt x="1327" y="794"/>
                  </a:cubicBezTo>
                  <a:lnTo>
                    <a:pt x="1327" y="794"/>
                  </a:lnTo>
                  <a:cubicBezTo>
                    <a:pt x="1325" y="804"/>
                    <a:pt x="1324" y="815"/>
                    <a:pt x="1321" y="824"/>
                  </a:cubicBezTo>
                  <a:lnTo>
                    <a:pt x="1321" y="824"/>
                  </a:lnTo>
                  <a:cubicBezTo>
                    <a:pt x="1320" y="829"/>
                    <a:pt x="1317" y="835"/>
                    <a:pt x="1317" y="840"/>
                  </a:cubicBezTo>
                  <a:lnTo>
                    <a:pt x="1317" y="840"/>
                  </a:lnTo>
                  <a:cubicBezTo>
                    <a:pt x="1313" y="847"/>
                    <a:pt x="1313" y="854"/>
                    <a:pt x="1312" y="860"/>
                  </a:cubicBezTo>
                  <a:lnTo>
                    <a:pt x="1312" y="860"/>
                  </a:lnTo>
                  <a:cubicBezTo>
                    <a:pt x="1308" y="870"/>
                    <a:pt x="1304" y="880"/>
                    <a:pt x="1301" y="891"/>
                  </a:cubicBezTo>
                  <a:lnTo>
                    <a:pt x="1301" y="891"/>
                  </a:lnTo>
                  <a:cubicBezTo>
                    <a:pt x="1299" y="899"/>
                    <a:pt x="1295" y="906"/>
                    <a:pt x="1292" y="914"/>
                  </a:cubicBezTo>
                  <a:lnTo>
                    <a:pt x="1292" y="914"/>
                  </a:lnTo>
                  <a:cubicBezTo>
                    <a:pt x="1290" y="921"/>
                    <a:pt x="1288" y="926"/>
                    <a:pt x="1285" y="931"/>
                  </a:cubicBezTo>
                  <a:lnTo>
                    <a:pt x="1285" y="931"/>
                  </a:lnTo>
                  <a:cubicBezTo>
                    <a:pt x="1281" y="938"/>
                    <a:pt x="1278" y="947"/>
                    <a:pt x="1276" y="953"/>
                  </a:cubicBezTo>
                  <a:lnTo>
                    <a:pt x="1276" y="953"/>
                  </a:lnTo>
                  <a:cubicBezTo>
                    <a:pt x="1272" y="961"/>
                    <a:pt x="1268" y="968"/>
                    <a:pt x="1265" y="974"/>
                  </a:cubicBezTo>
                  <a:lnTo>
                    <a:pt x="1265" y="974"/>
                  </a:lnTo>
                  <a:cubicBezTo>
                    <a:pt x="1264" y="978"/>
                    <a:pt x="1261" y="981"/>
                    <a:pt x="1258" y="985"/>
                  </a:cubicBezTo>
                  <a:lnTo>
                    <a:pt x="1258" y="985"/>
                  </a:lnTo>
                  <a:cubicBezTo>
                    <a:pt x="1257" y="988"/>
                    <a:pt x="1254" y="993"/>
                    <a:pt x="1253" y="997"/>
                  </a:cubicBezTo>
                  <a:lnTo>
                    <a:pt x="1253" y="997"/>
                  </a:lnTo>
                  <a:cubicBezTo>
                    <a:pt x="1252" y="998"/>
                    <a:pt x="1250" y="1001"/>
                    <a:pt x="1249" y="1002"/>
                  </a:cubicBezTo>
                  <a:lnTo>
                    <a:pt x="1249" y="1002"/>
                  </a:lnTo>
                  <a:cubicBezTo>
                    <a:pt x="1245" y="1012"/>
                    <a:pt x="1238" y="1021"/>
                    <a:pt x="1233" y="1031"/>
                  </a:cubicBezTo>
                  <a:lnTo>
                    <a:pt x="1233" y="1031"/>
                  </a:lnTo>
                  <a:cubicBezTo>
                    <a:pt x="1229" y="1037"/>
                    <a:pt x="1225" y="1043"/>
                    <a:pt x="1221" y="1048"/>
                  </a:cubicBezTo>
                  <a:lnTo>
                    <a:pt x="1221" y="1048"/>
                  </a:lnTo>
                  <a:cubicBezTo>
                    <a:pt x="1217" y="1053"/>
                    <a:pt x="1211" y="1057"/>
                    <a:pt x="1210" y="1065"/>
                  </a:cubicBezTo>
                  <a:lnTo>
                    <a:pt x="1210" y="1065"/>
                  </a:lnTo>
                  <a:cubicBezTo>
                    <a:pt x="1210" y="1065"/>
                    <a:pt x="1209" y="1065"/>
                    <a:pt x="1209" y="1067"/>
                  </a:cubicBezTo>
                  <a:lnTo>
                    <a:pt x="1209" y="1067"/>
                  </a:lnTo>
                  <a:cubicBezTo>
                    <a:pt x="1207" y="1067"/>
                    <a:pt x="1207" y="1069"/>
                    <a:pt x="1207" y="1069"/>
                  </a:cubicBezTo>
                  <a:lnTo>
                    <a:pt x="1207" y="1069"/>
                  </a:lnTo>
                  <a:cubicBezTo>
                    <a:pt x="1199" y="1080"/>
                    <a:pt x="1193" y="1088"/>
                    <a:pt x="1185" y="1098"/>
                  </a:cubicBezTo>
                  <a:lnTo>
                    <a:pt x="1185" y="1098"/>
                  </a:lnTo>
                  <a:cubicBezTo>
                    <a:pt x="1180" y="1099"/>
                    <a:pt x="1180" y="1100"/>
                    <a:pt x="1178" y="1102"/>
                  </a:cubicBezTo>
                  <a:lnTo>
                    <a:pt x="1178" y="1102"/>
                  </a:lnTo>
                  <a:cubicBezTo>
                    <a:pt x="1171" y="1112"/>
                    <a:pt x="1164" y="1120"/>
                    <a:pt x="1156" y="1127"/>
                  </a:cubicBezTo>
                  <a:lnTo>
                    <a:pt x="1156" y="1127"/>
                  </a:lnTo>
                  <a:cubicBezTo>
                    <a:pt x="1152" y="1131"/>
                    <a:pt x="1150" y="1134"/>
                    <a:pt x="1150" y="1137"/>
                  </a:cubicBezTo>
                  <a:lnTo>
                    <a:pt x="1150" y="1137"/>
                  </a:lnTo>
                  <a:cubicBezTo>
                    <a:pt x="1148" y="1137"/>
                    <a:pt x="1147" y="1137"/>
                    <a:pt x="1147" y="1139"/>
                  </a:cubicBezTo>
                  <a:lnTo>
                    <a:pt x="1147" y="1139"/>
                  </a:lnTo>
                  <a:cubicBezTo>
                    <a:pt x="1147" y="1139"/>
                    <a:pt x="1144" y="1141"/>
                    <a:pt x="1144" y="1139"/>
                  </a:cubicBezTo>
                  <a:lnTo>
                    <a:pt x="1144" y="1139"/>
                  </a:lnTo>
                  <a:cubicBezTo>
                    <a:pt x="1144" y="1139"/>
                    <a:pt x="1143" y="1139"/>
                    <a:pt x="1143" y="1141"/>
                  </a:cubicBezTo>
                  <a:lnTo>
                    <a:pt x="1143" y="1141"/>
                  </a:lnTo>
                  <a:cubicBezTo>
                    <a:pt x="1143" y="1143"/>
                    <a:pt x="1139" y="1145"/>
                    <a:pt x="1138" y="1147"/>
                  </a:cubicBezTo>
                  <a:lnTo>
                    <a:pt x="1138" y="1147"/>
                  </a:lnTo>
                  <a:cubicBezTo>
                    <a:pt x="1135" y="1150"/>
                    <a:pt x="1131" y="1153"/>
                    <a:pt x="1129" y="1157"/>
                  </a:cubicBezTo>
                  <a:lnTo>
                    <a:pt x="1129" y="1157"/>
                  </a:lnTo>
                  <a:cubicBezTo>
                    <a:pt x="1121" y="1163"/>
                    <a:pt x="1113" y="1169"/>
                    <a:pt x="1105" y="1175"/>
                  </a:cubicBezTo>
                  <a:lnTo>
                    <a:pt x="1105" y="1175"/>
                  </a:lnTo>
                  <a:cubicBezTo>
                    <a:pt x="1099" y="1184"/>
                    <a:pt x="1089" y="1189"/>
                    <a:pt x="1081" y="1196"/>
                  </a:cubicBezTo>
                  <a:lnTo>
                    <a:pt x="1081" y="1196"/>
                  </a:lnTo>
                  <a:cubicBezTo>
                    <a:pt x="1074" y="1202"/>
                    <a:pt x="1068" y="1208"/>
                    <a:pt x="1058" y="1213"/>
                  </a:cubicBezTo>
                  <a:lnTo>
                    <a:pt x="1058" y="1213"/>
                  </a:lnTo>
                  <a:cubicBezTo>
                    <a:pt x="1054" y="1217"/>
                    <a:pt x="1049" y="1222"/>
                    <a:pt x="1042" y="1224"/>
                  </a:cubicBezTo>
                  <a:lnTo>
                    <a:pt x="1042" y="1224"/>
                  </a:lnTo>
                  <a:cubicBezTo>
                    <a:pt x="1041" y="1225"/>
                    <a:pt x="1038" y="1226"/>
                    <a:pt x="1036" y="1226"/>
                  </a:cubicBezTo>
                  <a:lnTo>
                    <a:pt x="1036" y="1226"/>
                  </a:lnTo>
                  <a:cubicBezTo>
                    <a:pt x="1034" y="1230"/>
                    <a:pt x="1033" y="1233"/>
                    <a:pt x="1030" y="1234"/>
                  </a:cubicBezTo>
                  <a:lnTo>
                    <a:pt x="1030" y="1234"/>
                  </a:lnTo>
                  <a:cubicBezTo>
                    <a:pt x="1015" y="1244"/>
                    <a:pt x="999" y="1252"/>
                    <a:pt x="983" y="1261"/>
                  </a:cubicBezTo>
                  <a:lnTo>
                    <a:pt x="983" y="1261"/>
                  </a:lnTo>
                  <a:cubicBezTo>
                    <a:pt x="966" y="1269"/>
                    <a:pt x="950" y="1277"/>
                    <a:pt x="934" y="1284"/>
                  </a:cubicBezTo>
                  <a:lnTo>
                    <a:pt x="934" y="1284"/>
                  </a:lnTo>
                  <a:cubicBezTo>
                    <a:pt x="922" y="1290"/>
                    <a:pt x="912" y="1294"/>
                    <a:pt x="901" y="1298"/>
                  </a:cubicBezTo>
                  <a:lnTo>
                    <a:pt x="901" y="1298"/>
                  </a:lnTo>
                  <a:cubicBezTo>
                    <a:pt x="892" y="1302"/>
                    <a:pt x="881" y="1303"/>
                    <a:pt x="871" y="1307"/>
                  </a:cubicBezTo>
                  <a:lnTo>
                    <a:pt x="871" y="1307"/>
                  </a:lnTo>
                  <a:cubicBezTo>
                    <a:pt x="869" y="1308"/>
                    <a:pt x="867" y="1308"/>
                    <a:pt x="864" y="1311"/>
                  </a:cubicBezTo>
                  <a:lnTo>
                    <a:pt x="864" y="1311"/>
                  </a:lnTo>
                  <a:cubicBezTo>
                    <a:pt x="852" y="1312"/>
                    <a:pt x="840" y="1318"/>
                    <a:pt x="826" y="1320"/>
                  </a:cubicBezTo>
                  <a:lnTo>
                    <a:pt x="826" y="1320"/>
                  </a:lnTo>
                  <a:cubicBezTo>
                    <a:pt x="813" y="1324"/>
                    <a:pt x="798" y="1326"/>
                    <a:pt x="783" y="1328"/>
                  </a:cubicBezTo>
                  <a:lnTo>
                    <a:pt x="783" y="1328"/>
                  </a:lnTo>
                  <a:cubicBezTo>
                    <a:pt x="771" y="1330"/>
                    <a:pt x="758" y="1331"/>
                    <a:pt x="746" y="1334"/>
                  </a:cubicBezTo>
                  <a:lnTo>
                    <a:pt x="746" y="1334"/>
                  </a:lnTo>
                  <a:cubicBezTo>
                    <a:pt x="734" y="1335"/>
                    <a:pt x="720" y="1338"/>
                    <a:pt x="707" y="1338"/>
                  </a:cubicBezTo>
                  <a:lnTo>
                    <a:pt x="707" y="1338"/>
                  </a:lnTo>
                  <a:cubicBezTo>
                    <a:pt x="691" y="1338"/>
                    <a:pt x="675" y="1339"/>
                    <a:pt x="659" y="1339"/>
                  </a:cubicBezTo>
                  <a:lnTo>
                    <a:pt x="653" y="1339"/>
                  </a:lnTo>
                  <a:lnTo>
                    <a:pt x="653" y="1339"/>
                  </a:lnTo>
                  <a:cubicBezTo>
                    <a:pt x="651" y="1338"/>
                    <a:pt x="647" y="1338"/>
                    <a:pt x="643" y="1338"/>
                  </a:cubicBezTo>
                  <a:lnTo>
                    <a:pt x="640" y="1338"/>
                  </a:lnTo>
                  <a:lnTo>
                    <a:pt x="640" y="1338"/>
                  </a:lnTo>
                  <a:cubicBezTo>
                    <a:pt x="629" y="1338"/>
                    <a:pt x="620" y="1338"/>
                    <a:pt x="609" y="1335"/>
                  </a:cubicBezTo>
                  <a:lnTo>
                    <a:pt x="609" y="1335"/>
                  </a:lnTo>
                  <a:cubicBezTo>
                    <a:pt x="601" y="1335"/>
                    <a:pt x="594" y="1334"/>
                    <a:pt x="586" y="1334"/>
                  </a:cubicBezTo>
                  <a:lnTo>
                    <a:pt x="586" y="1334"/>
                  </a:lnTo>
                  <a:cubicBezTo>
                    <a:pt x="579" y="1331"/>
                    <a:pt x="574" y="1331"/>
                    <a:pt x="566" y="1330"/>
                  </a:cubicBezTo>
                  <a:lnTo>
                    <a:pt x="566" y="1330"/>
                  </a:lnTo>
                  <a:cubicBezTo>
                    <a:pt x="561" y="1330"/>
                    <a:pt x="553" y="1328"/>
                    <a:pt x="547" y="1327"/>
                  </a:cubicBezTo>
                  <a:lnTo>
                    <a:pt x="547" y="1327"/>
                  </a:lnTo>
                  <a:cubicBezTo>
                    <a:pt x="541" y="1326"/>
                    <a:pt x="535" y="1326"/>
                    <a:pt x="530" y="1324"/>
                  </a:cubicBezTo>
                  <a:lnTo>
                    <a:pt x="530" y="1324"/>
                  </a:lnTo>
                  <a:cubicBezTo>
                    <a:pt x="526" y="1322"/>
                    <a:pt x="520" y="1322"/>
                    <a:pt x="516" y="1320"/>
                  </a:cubicBezTo>
                  <a:lnTo>
                    <a:pt x="516" y="1320"/>
                  </a:lnTo>
                  <a:cubicBezTo>
                    <a:pt x="507" y="1319"/>
                    <a:pt x="499" y="1316"/>
                    <a:pt x="490" y="1315"/>
                  </a:cubicBezTo>
                  <a:lnTo>
                    <a:pt x="490" y="1315"/>
                  </a:lnTo>
                  <a:cubicBezTo>
                    <a:pt x="488" y="1312"/>
                    <a:pt x="487" y="1312"/>
                    <a:pt x="486" y="1312"/>
                  </a:cubicBezTo>
                  <a:lnTo>
                    <a:pt x="486" y="1312"/>
                  </a:lnTo>
                  <a:cubicBezTo>
                    <a:pt x="482" y="1312"/>
                    <a:pt x="480" y="1311"/>
                    <a:pt x="483" y="1308"/>
                  </a:cubicBezTo>
                  <a:lnTo>
                    <a:pt x="483" y="1308"/>
                  </a:lnTo>
                  <a:cubicBezTo>
                    <a:pt x="483" y="1307"/>
                    <a:pt x="484" y="1306"/>
                    <a:pt x="484" y="1306"/>
                  </a:cubicBezTo>
                  <a:lnTo>
                    <a:pt x="484" y="1306"/>
                  </a:lnTo>
                  <a:cubicBezTo>
                    <a:pt x="486" y="1303"/>
                    <a:pt x="486" y="1303"/>
                    <a:pt x="487" y="1303"/>
                  </a:cubicBezTo>
                  <a:lnTo>
                    <a:pt x="486" y="1303"/>
                  </a:lnTo>
                  <a:lnTo>
                    <a:pt x="486" y="1303"/>
                  </a:lnTo>
                  <a:cubicBezTo>
                    <a:pt x="490" y="1299"/>
                    <a:pt x="492" y="1294"/>
                    <a:pt x="494" y="1290"/>
                  </a:cubicBezTo>
                  <a:lnTo>
                    <a:pt x="494" y="1290"/>
                  </a:lnTo>
                  <a:cubicBezTo>
                    <a:pt x="502" y="1277"/>
                    <a:pt x="508" y="1265"/>
                    <a:pt x="515" y="1253"/>
                  </a:cubicBezTo>
                  <a:lnTo>
                    <a:pt x="515" y="1253"/>
                  </a:lnTo>
                  <a:cubicBezTo>
                    <a:pt x="520" y="1240"/>
                    <a:pt x="527" y="1226"/>
                    <a:pt x="533" y="1210"/>
                  </a:cubicBezTo>
                  <a:lnTo>
                    <a:pt x="533" y="1210"/>
                  </a:lnTo>
                  <a:cubicBezTo>
                    <a:pt x="538" y="1200"/>
                    <a:pt x="543" y="1185"/>
                    <a:pt x="547" y="1170"/>
                  </a:cubicBezTo>
                  <a:lnTo>
                    <a:pt x="547" y="1170"/>
                  </a:lnTo>
                  <a:cubicBezTo>
                    <a:pt x="547" y="1167"/>
                    <a:pt x="547" y="1167"/>
                    <a:pt x="549" y="1166"/>
                  </a:cubicBezTo>
                  <a:lnTo>
                    <a:pt x="549" y="1166"/>
                  </a:lnTo>
                  <a:cubicBezTo>
                    <a:pt x="551" y="1161"/>
                    <a:pt x="551" y="1154"/>
                    <a:pt x="553" y="1149"/>
                  </a:cubicBezTo>
                  <a:lnTo>
                    <a:pt x="553" y="1149"/>
                  </a:lnTo>
                  <a:cubicBezTo>
                    <a:pt x="555" y="1143"/>
                    <a:pt x="557" y="1139"/>
                    <a:pt x="558" y="1134"/>
                  </a:cubicBezTo>
                  <a:lnTo>
                    <a:pt x="558" y="1134"/>
                  </a:lnTo>
                  <a:cubicBezTo>
                    <a:pt x="561" y="1126"/>
                    <a:pt x="562" y="1116"/>
                    <a:pt x="563" y="1108"/>
                  </a:cubicBezTo>
                  <a:lnTo>
                    <a:pt x="563" y="1108"/>
                  </a:lnTo>
                  <a:cubicBezTo>
                    <a:pt x="566" y="1099"/>
                    <a:pt x="569" y="1091"/>
                    <a:pt x="570" y="1082"/>
                  </a:cubicBezTo>
                  <a:lnTo>
                    <a:pt x="570" y="1082"/>
                  </a:lnTo>
                  <a:cubicBezTo>
                    <a:pt x="574" y="1072"/>
                    <a:pt x="575" y="1064"/>
                    <a:pt x="578" y="1053"/>
                  </a:cubicBezTo>
                  <a:lnTo>
                    <a:pt x="578" y="1053"/>
                  </a:lnTo>
                  <a:cubicBezTo>
                    <a:pt x="579" y="1047"/>
                    <a:pt x="583" y="1037"/>
                    <a:pt x="583" y="1029"/>
                  </a:cubicBezTo>
                  <a:lnTo>
                    <a:pt x="583" y="1029"/>
                  </a:lnTo>
                  <a:cubicBezTo>
                    <a:pt x="585" y="1024"/>
                    <a:pt x="586" y="1020"/>
                    <a:pt x="588" y="1014"/>
                  </a:cubicBezTo>
                  <a:lnTo>
                    <a:pt x="588" y="1014"/>
                  </a:lnTo>
                  <a:cubicBezTo>
                    <a:pt x="590" y="1010"/>
                    <a:pt x="590" y="1005"/>
                    <a:pt x="592" y="1000"/>
                  </a:cubicBezTo>
                  <a:lnTo>
                    <a:pt x="592" y="1000"/>
                  </a:lnTo>
                  <a:cubicBezTo>
                    <a:pt x="593" y="997"/>
                    <a:pt x="596" y="993"/>
                    <a:pt x="594" y="988"/>
                  </a:cubicBezTo>
                  <a:lnTo>
                    <a:pt x="594" y="988"/>
                  </a:lnTo>
                  <a:cubicBezTo>
                    <a:pt x="598" y="994"/>
                    <a:pt x="601" y="998"/>
                    <a:pt x="606" y="1002"/>
                  </a:cubicBezTo>
                  <a:lnTo>
                    <a:pt x="606" y="1002"/>
                  </a:lnTo>
                  <a:cubicBezTo>
                    <a:pt x="608" y="1004"/>
                    <a:pt x="609" y="1006"/>
                    <a:pt x="610" y="1008"/>
                  </a:cubicBezTo>
                  <a:lnTo>
                    <a:pt x="610" y="1008"/>
                  </a:lnTo>
                  <a:cubicBezTo>
                    <a:pt x="624" y="1023"/>
                    <a:pt x="638" y="1033"/>
                    <a:pt x="656" y="1043"/>
                  </a:cubicBezTo>
                  <a:lnTo>
                    <a:pt x="656" y="1043"/>
                  </a:lnTo>
                  <a:cubicBezTo>
                    <a:pt x="663" y="1047"/>
                    <a:pt x="671" y="1049"/>
                    <a:pt x="679" y="1053"/>
                  </a:cubicBezTo>
                  <a:lnTo>
                    <a:pt x="679" y="1053"/>
                  </a:lnTo>
                  <a:cubicBezTo>
                    <a:pt x="681" y="1055"/>
                    <a:pt x="685" y="1055"/>
                    <a:pt x="689" y="1056"/>
                  </a:cubicBezTo>
                  <a:lnTo>
                    <a:pt x="689" y="1056"/>
                  </a:lnTo>
                  <a:cubicBezTo>
                    <a:pt x="700" y="1060"/>
                    <a:pt x="711" y="1064"/>
                    <a:pt x="722" y="1065"/>
                  </a:cubicBezTo>
                  <a:lnTo>
                    <a:pt x="722" y="1065"/>
                  </a:lnTo>
                  <a:cubicBezTo>
                    <a:pt x="730" y="1067"/>
                    <a:pt x="738" y="1067"/>
                    <a:pt x="744" y="1067"/>
                  </a:cubicBezTo>
                  <a:lnTo>
                    <a:pt x="744" y="1067"/>
                  </a:lnTo>
                  <a:cubicBezTo>
                    <a:pt x="758" y="1069"/>
                    <a:pt x="770" y="1067"/>
                    <a:pt x="782" y="1067"/>
                  </a:cubicBezTo>
                  <a:lnTo>
                    <a:pt x="785" y="1067"/>
                  </a:lnTo>
                  <a:lnTo>
                    <a:pt x="785" y="1067"/>
                  </a:lnTo>
                  <a:cubicBezTo>
                    <a:pt x="794" y="1067"/>
                    <a:pt x="804" y="1065"/>
                    <a:pt x="816" y="1064"/>
                  </a:cubicBezTo>
                  <a:lnTo>
                    <a:pt x="816" y="1064"/>
                  </a:lnTo>
                  <a:cubicBezTo>
                    <a:pt x="825" y="1063"/>
                    <a:pt x="834" y="1060"/>
                    <a:pt x="844" y="1056"/>
                  </a:cubicBezTo>
                  <a:lnTo>
                    <a:pt x="844" y="1056"/>
                  </a:lnTo>
                  <a:cubicBezTo>
                    <a:pt x="853" y="1055"/>
                    <a:pt x="864" y="1051"/>
                    <a:pt x="873" y="1048"/>
                  </a:cubicBezTo>
                  <a:lnTo>
                    <a:pt x="873" y="1048"/>
                  </a:lnTo>
                  <a:cubicBezTo>
                    <a:pt x="880" y="1044"/>
                    <a:pt x="888" y="1043"/>
                    <a:pt x="895" y="1040"/>
                  </a:cubicBezTo>
                  <a:lnTo>
                    <a:pt x="895" y="1040"/>
                  </a:lnTo>
                  <a:cubicBezTo>
                    <a:pt x="905" y="1033"/>
                    <a:pt x="915" y="1029"/>
                    <a:pt x="923" y="1024"/>
                  </a:cubicBezTo>
                  <a:lnTo>
                    <a:pt x="923" y="1024"/>
                  </a:lnTo>
                  <a:cubicBezTo>
                    <a:pt x="936" y="1016"/>
                    <a:pt x="948" y="1006"/>
                    <a:pt x="960" y="997"/>
                  </a:cubicBezTo>
                  <a:lnTo>
                    <a:pt x="960" y="997"/>
                  </a:lnTo>
                  <a:cubicBezTo>
                    <a:pt x="975" y="988"/>
                    <a:pt x="989" y="974"/>
                    <a:pt x="1001" y="961"/>
                  </a:cubicBezTo>
                  <a:lnTo>
                    <a:pt x="1001" y="961"/>
                  </a:lnTo>
                  <a:cubicBezTo>
                    <a:pt x="1003" y="957"/>
                    <a:pt x="1006" y="953"/>
                    <a:pt x="1009" y="951"/>
                  </a:cubicBezTo>
                  <a:lnTo>
                    <a:pt x="1009" y="951"/>
                  </a:lnTo>
                  <a:cubicBezTo>
                    <a:pt x="1013" y="947"/>
                    <a:pt x="1015" y="942"/>
                    <a:pt x="1018" y="938"/>
                  </a:cubicBezTo>
                  <a:lnTo>
                    <a:pt x="1018" y="938"/>
                  </a:lnTo>
                  <a:cubicBezTo>
                    <a:pt x="1019" y="938"/>
                    <a:pt x="1021" y="938"/>
                    <a:pt x="1021" y="937"/>
                  </a:cubicBezTo>
                  <a:lnTo>
                    <a:pt x="1021" y="937"/>
                  </a:lnTo>
                  <a:cubicBezTo>
                    <a:pt x="1022" y="935"/>
                    <a:pt x="1022" y="934"/>
                    <a:pt x="1022" y="934"/>
                  </a:cubicBezTo>
                  <a:lnTo>
                    <a:pt x="1022" y="934"/>
                  </a:lnTo>
                  <a:cubicBezTo>
                    <a:pt x="1028" y="926"/>
                    <a:pt x="1032" y="921"/>
                    <a:pt x="1038" y="914"/>
                  </a:cubicBezTo>
                  <a:lnTo>
                    <a:pt x="1038" y="914"/>
                  </a:lnTo>
                  <a:lnTo>
                    <a:pt x="1038" y="911"/>
                  </a:lnTo>
                  <a:lnTo>
                    <a:pt x="1038" y="911"/>
                  </a:lnTo>
                  <a:cubicBezTo>
                    <a:pt x="1042" y="906"/>
                    <a:pt x="1045" y="902"/>
                    <a:pt x="1048" y="896"/>
                  </a:cubicBezTo>
                  <a:lnTo>
                    <a:pt x="1048" y="896"/>
                  </a:lnTo>
                  <a:cubicBezTo>
                    <a:pt x="1049" y="894"/>
                    <a:pt x="1049" y="894"/>
                    <a:pt x="1049" y="892"/>
                  </a:cubicBezTo>
                  <a:lnTo>
                    <a:pt x="1049" y="892"/>
                  </a:lnTo>
                  <a:cubicBezTo>
                    <a:pt x="1053" y="887"/>
                    <a:pt x="1056" y="883"/>
                    <a:pt x="1058" y="879"/>
                  </a:cubicBezTo>
                  <a:lnTo>
                    <a:pt x="1058" y="879"/>
                  </a:lnTo>
                  <a:cubicBezTo>
                    <a:pt x="1058" y="879"/>
                    <a:pt x="1058" y="878"/>
                    <a:pt x="1058" y="876"/>
                  </a:cubicBezTo>
                  <a:lnTo>
                    <a:pt x="1058" y="876"/>
                  </a:lnTo>
                  <a:cubicBezTo>
                    <a:pt x="1065" y="866"/>
                    <a:pt x="1069" y="858"/>
                    <a:pt x="1072" y="847"/>
                  </a:cubicBezTo>
                  <a:lnTo>
                    <a:pt x="1072" y="847"/>
                  </a:lnTo>
                  <a:cubicBezTo>
                    <a:pt x="1074" y="847"/>
                    <a:pt x="1076" y="847"/>
                    <a:pt x="1076" y="848"/>
                  </a:cubicBezTo>
                  <a:lnTo>
                    <a:pt x="1076" y="848"/>
                  </a:lnTo>
                  <a:cubicBezTo>
                    <a:pt x="1076" y="847"/>
                    <a:pt x="1074" y="847"/>
                    <a:pt x="1074" y="844"/>
                  </a:cubicBezTo>
                  <a:lnTo>
                    <a:pt x="1074" y="844"/>
                  </a:lnTo>
                  <a:cubicBezTo>
                    <a:pt x="1079" y="836"/>
                    <a:pt x="1081" y="827"/>
                    <a:pt x="1084" y="819"/>
                  </a:cubicBezTo>
                  <a:lnTo>
                    <a:pt x="1085" y="819"/>
                  </a:lnTo>
                  <a:lnTo>
                    <a:pt x="1085" y="819"/>
                  </a:lnTo>
                  <a:cubicBezTo>
                    <a:pt x="1088" y="819"/>
                    <a:pt x="1088" y="819"/>
                    <a:pt x="1089" y="820"/>
                  </a:cubicBezTo>
                  <a:lnTo>
                    <a:pt x="1089" y="820"/>
                  </a:lnTo>
                  <a:cubicBezTo>
                    <a:pt x="1088" y="819"/>
                    <a:pt x="1085" y="816"/>
                    <a:pt x="1088" y="813"/>
                  </a:cubicBezTo>
                  <a:lnTo>
                    <a:pt x="1088" y="813"/>
                  </a:lnTo>
                  <a:cubicBezTo>
                    <a:pt x="1091" y="803"/>
                    <a:pt x="1093" y="793"/>
                    <a:pt x="1097" y="782"/>
                  </a:cubicBezTo>
                  <a:lnTo>
                    <a:pt x="1097" y="782"/>
                  </a:lnTo>
                  <a:cubicBezTo>
                    <a:pt x="1100" y="770"/>
                    <a:pt x="1103" y="758"/>
                    <a:pt x="1105" y="748"/>
                  </a:cubicBezTo>
                  <a:lnTo>
                    <a:pt x="1105" y="748"/>
                  </a:lnTo>
                  <a:cubicBezTo>
                    <a:pt x="1107" y="745"/>
                    <a:pt x="1107" y="742"/>
                    <a:pt x="1107" y="739"/>
                  </a:cubicBezTo>
                  <a:lnTo>
                    <a:pt x="1107" y="739"/>
                  </a:lnTo>
                  <a:cubicBezTo>
                    <a:pt x="1108" y="735"/>
                    <a:pt x="1108" y="733"/>
                    <a:pt x="1111" y="730"/>
                  </a:cubicBezTo>
                  <a:lnTo>
                    <a:pt x="1111" y="730"/>
                  </a:lnTo>
                  <a:cubicBezTo>
                    <a:pt x="1111" y="726"/>
                    <a:pt x="1111" y="725"/>
                    <a:pt x="1111" y="723"/>
                  </a:cubicBezTo>
                  <a:lnTo>
                    <a:pt x="1111" y="723"/>
                  </a:lnTo>
                  <a:cubicBezTo>
                    <a:pt x="1111" y="722"/>
                    <a:pt x="1111" y="721"/>
                    <a:pt x="1111" y="721"/>
                  </a:cubicBezTo>
                  <a:lnTo>
                    <a:pt x="1111" y="721"/>
                  </a:lnTo>
                  <a:cubicBezTo>
                    <a:pt x="1111" y="721"/>
                    <a:pt x="1111" y="718"/>
                    <a:pt x="1112" y="718"/>
                  </a:cubicBezTo>
                  <a:lnTo>
                    <a:pt x="1112" y="718"/>
                  </a:lnTo>
                  <a:lnTo>
                    <a:pt x="1112" y="721"/>
                  </a:lnTo>
                  <a:lnTo>
                    <a:pt x="1112" y="719"/>
                  </a:lnTo>
                  <a:lnTo>
                    <a:pt x="1112" y="719"/>
                  </a:lnTo>
                  <a:cubicBezTo>
                    <a:pt x="1112" y="717"/>
                    <a:pt x="1112" y="717"/>
                    <a:pt x="1112" y="715"/>
                  </a:cubicBezTo>
                  <a:lnTo>
                    <a:pt x="1112" y="715"/>
                  </a:lnTo>
                  <a:cubicBezTo>
                    <a:pt x="1112" y="710"/>
                    <a:pt x="1113" y="706"/>
                    <a:pt x="1113" y="701"/>
                  </a:cubicBezTo>
                  <a:lnTo>
                    <a:pt x="1113" y="701"/>
                  </a:lnTo>
                  <a:cubicBezTo>
                    <a:pt x="1115" y="701"/>
                    <a:pt x="1113" y="699"/>
                    <a:pt x="1115" y="698"/>
                  </a:cubicBezTo>
                  <a:lnTo>
                    <a:pt x="1115" y="694"/>
                  </a:lnTo>
                  <a:lnTo>
                    <a:pt x="1115" y="694"/>
                  </a:lnTo>
                  <a:cubicBezTo>
                    <a:pt x="1116" y="693"/>
                    <a:pt x="1116" y="691"/>
                    <a:pt x="1116" y="690"/>
                  </a:cubicBezTo>
                  <a:lnTo>
                    <a:pt x="1116" y="688"/>
                  </a:lnTo>
                  <a:lnTo>
                    <a:pt x="1116" y="688"/>
                  </a:lnTo>
                  <a:cubicBezTo>
                    <a:pt x="1116" y="687"/>
                    <a:pt x="1116" y="684"/>
                    <a:pt x="1116" y="684"/>
                  </a:cubicBezTo>
                  <a:lnTo>
                    <a:pt x="1116" y="684"/>
                  </a:lnTo>
                  <a:cubicBezTo>
                    <a:pt x="1116" y="683"/>
                    <a:pt x="1116" y="680"/>
                    <a:pt x="1116" y="679"/>
                  </a:cubicBezTo>
                  <a:lnTo>
                    <a:pt x="1116" y="679"/>
                  </a:lnTo>
                  <a:cubicBezTo>
                    <a:pt x="1117" y="675"/>
                    <a:pt x="1117" y="672"/>
                    <a:pt x="1117" y="668"/>
                  </a:cubicBezTo>
                  <a:lnTo>
                    <a:pt x="1117" y="667"/>
                  </a:lnTo>
                  <a:lnTo>
                    <a:pt x="1117" y="667"/>
                  </a:lnTo>
                  <a:cubicBezTo>
                    <a:pt x="1119" y="664"/>
                    <a:pt x="1119" y="663"/>
                    <a:pt x="1119" y="660"/>
                  </a:cubicBezTo>
                  <a:lnTo>
                    <a:pt x="1119" y="658"/>
                  </a:lnTo>
                  <a:lnTo>
                    <a:pt x="1119" y="651"/>
                  </a:lnTo>
                  <a:lnTo>
                    <a:pt x="1119" y="651"/>
                  </a:lnTo>
                  <a:cubicBezTo>
                    <a:pt x="1120" y="635"/>
                    <a:pt x="1121" y="617"/>
                    <a:pt x="1121" y="603"/>
                  </a:cubicBezTo>
                  <a:lnTo>
                    <a:pt x="1121" y="603"/>
                  </a:lnTo>
                  <a:cubicBezTo>
                    <a:pt x="1120" y="593"/>
                    <a:pt x="1120" y="583"/>
                    <a:pt x="1119" y="574"/>
                  </a:cubicBezTo>
                  <a:lnTo>
                    <a:pt x="1119" y="574"/>
                  </a:lnTo>
                  <a:cubicBezTo>
                    <a:pt x="1117" y="562"/>
                    <a:pt x="1116" y="549"/>
                    <a:pt x="1113" y="538"/>
                  </a:cubicBezTo>
                  <a:lnTo>
                    <a:pt x="1113" y="538"/>
                  </a:lnTo>
                  <a:cubicBezTo>
                    <a:pt x="1112" y="533"/>
                    <a:pt x="1111" y="526"/>
                    <a:pt x="1111" y="521"/>
                  </a:cubicBezTo>
                  <a:lnTo>
                    <a:pt x="1111" y="521"/>
                  </a:lnTo>
                  <a:cubicBezTo>
                    <a:pt x="1111" y="519"/>
                    <a:pt x="1111" y="518"/>
                    <a:pt x="1108" y="515"/>
                  </a:cubicBezTo>
                  <a:lnTo>
                    <a:pt x="1108" y="515"/>
                  </a:lnTo>
                  <a:lnTo>
                    <a:pt x="1108" y="515"/>
                  </a:lnTo>
                  <a:cubicBezTo>
                    <a:pt x="1111" y="513"/>
                    <a:pt x="1107" y="513"/>
                    <a:pt x="1107" y="511"/>
                  </a:cubicBezTo>
                  <a:lnTo>
                    <a:pt x="1107" y="511"/>
                  </a:lnTo>
                  <a:cubicBezTo>
                    <a:pt x="1104" y="501"/>
                    <a:pt x="1101" y="494"/>
                    <a:pt x="1099" y="486"/>
                  </a:cubicBezTo>
                  <a:lnTo>
                    <a:pt x="1099" y="486"/>
                  </a:lnTo>
                  <a:cubicBezTo>
                    <a:pt x="1097" y="485"/>
                    <a:pt x="1099" y="482"/>
                    <a:pt x="1097" y="479"/>
                  </a:cubicBezTo>
                  <a:lnTo>
                    <a:pt x="1097" y="479"/>
                  </a:lnTo>
                  <a:cubicBezTo>
                    <a:pt x="1095" y="478"/>
                    <a:pt x="1095" y="475"/>
                    <a:pt x="1093" y="474"/>
                  </a:cubicBezTo>
                  <a:lnTo>
                    <a:pt x="1093" y="474"/>
                  </a:lnTo>
                  <a:cubicBezTo>
                    <a:pt x="1092" y="470"/>
                    <a:pt x="1091" y="466"/>
                    <a:pt x="1089" y="462"/>
                  </a:cubicBezTo>
                  <a:lnTo>
                    <a:pt x="1089" y="462"/>
                  </a:lnTo>
                  <a:cubicBezTo>
                    <a:pt x="1084" y="451"/>
                    <a:pt x="1080" y="442"/>
                    <a:pt x="1072" y="431"/>
                  </a:cubicBezTo>
                  <a:lnTo>
                    <a:pt x="1072" y="431"/>
                  </a:lnTo>
                  <a:cubicBezTo>
                    <a:pt x="1068" y="420"/>
                    <a:pt x="1058" y="407"/>
                    <a:pt x="1052" y="396"/>
                  </a:cubicBezTo>
                  <a:lnTo>
                    <a:pt x="1052" y="396"/>
                  </a:lnTo>
                  <a:cubicBezTo>
                    <a:pt x="1045" y="387"/>
                    <a:pt x="1040" y="379"/>
                    <a:pt x="1033" y="371"/>
                  </a:cubicBezTo>
                  <a:lnTo>
                    <a:pt x="1033" y="371"/>
                  </a:lnTo>
                  <a:cubicBezTo>
                    <a:pt x="1030" y="369"/>
                    <a:pt x="1028" y="367"/>
                    <a:pt x="1025" y="363"/>
                  </a:cubicBezTo>
                  <a:lnTo>
                    <a:pt x="1025" y="363"/>
                  </a:lnTo>
                  <a:cubicBezTo>
                    <a:pt x="1025" y="361"/>
                    <a:pt x="1022" y="360"/>
                    <a:pt x="1021" y="358"/>
                  </a:cubicBezTo>
                  <a:lnTo>
                    <a:pt x="1021" y="358"/>
                  </a:lnTo>
                  <a:cubicBezTo>
                    <a:pt x="1021" y="357"/>
                    <a:pt x="1021" y="357"/>
                    <a:pt x="1019" y="357"/>
                  </a:cubicBezTo>
                  <a:lnTo>
                    <a:pt x="1019" y="357"/>
                  </a:lnTo>
                  <a:cubicBezTo>
                    <a:pt x="1013" y="349"/>
                    <a:pt x="1007" y="344"/>
                    <a:pt x="999" y="336"/>
                  </a:cubicBezTo>
                  <a:lnTo>
                    <a:pt x="999" y="336"/>
                  </a:lnTo>
                  <a:cubicBezTo>
                    <a:pt x="998" y="334"/>
                    <a:pt x="995" y="333"/>
                    <a:pt x="994" y="330"/>
                  </a:cubicBezTo>
                  <a:lnTo>
                    <a:pt x="994" y="330"/>
                  </a:lnTo>
                  <a:cubicBezTo>
                    <a:pt x="986" y="325"/>
                    <a:pt x="978" y="317"/>
                    <a:pt x="971" y="312"/>
                  </a:cubicBezTo>
                  <a:lnTo>
                    <a:pt x="971" y="312"/>
                  </a:lnTo>
                  <a:cubicBezTo>
                    <a:pt x="963" y="308"/>
                    <a:pt x="958" y="302"/>
                    <a:pt x="950" y="298"/>
                  </a:cubicBezTo>
                  <a:lnTo>
                    <a:pt x="950" y="298"/>
                  </a:lnTo>
                  <a:cubicBezTo>
                    <a:pt x="943" y="291"/>
                    <a:pt x="934" y="285"/>
                    <a:pt x="926" y="282"/>
                  </a:cubicBezTo>
                  <a:lnTo>
                    <a:pt x="926" y="282"/>
                  </a:lnTo>
                  <a:cubicBezTo>
                    <a:pt x="924" y="281"/>
                    <a:pt x="922" y="281"/>
                    <a:pt x="922" y="281"/>
                  </a:cubicBezTo>
                  <a:lnTo>
                    <a:pt x="922" y="281"/>
                  </a:lnTo>
                  <a:cubicBezTo>
                    <a:pt x="908" y="274"/>
                    <a:pt x="895" y="266"/>
                    <a:pt x="883" y="261"/>
                  </a:cubicBezTo>
                  <a:lnTo>
                    <a:pt x="883" y="261"/>
                  </a:lnTo>
                  <a:cubicBezTo>
                    <a:pt x="869" y="257"/>
                    <a:pt x="856" y="250"/>
                    <a:pt x="842" y="246"/>
                  </a:cubicBezTo>
                  <a:lnTo>
                    <a:pt x="842" y="246"/>
                  </a:lnTo>
                  <a:cubicBezTo>
                    <a:pt x="830" y="242"/>
                    <a:pt x="820" y="239"/>
                    <a:pt x="808" y="235"/>
                  </a:cubicBezTo>
                  <a:lnTo>
                    <a:pt x="808" y="235"/>
                  </a:lnTo>
                  <a:cubicBezTo>
                    <a:pt x="795" y="234"/>
                    <a:pt x="785" y="231"/>
                    <a:pt x="773" y="230"/>
                  </a:cubicBezTo>
                  <a:lnTo>
                    <a:pt x="773" y="230"/>
                  </a:lnTo>
                  <a:cubicBezTo>
                    <a:pt x="765" y="230"/>
                    <a:pt x="758" y="228"/>
                    <a:pt x="749" y="226"/>
                  </a:cubicBezTo>
                  <a:lnTo>
                    <a:pt x="740" y="226"/>
                  </a:lnTo>
                  <a:lnTo>
                    <a:pt x="740" y="226"/>
                  </a:lnTo>
                  <a:cubicBezTo>
                    <a:pt x="738" y="226"/>
                    <a:pt x="734" y="224"/>
                    <a:pt x="731" y="224"/>
                  </a:cubicBezTo>
                  <a:lnTo>
                    <a:pt x="731" y="224"/>
                  </a:lnTo>
                  <a:cubicBezTo>
                    <a:pt x="726" y="224"/>
                    <a:pt x="719" y="224"/>
                    <a:pt x="714" y="224"/>
                  </a:cubicBezTo>
                  <a:lnTo>
                    <a:pt x="712" y="224"/>
                  </a:lnTo>
                  <a:lnTo>
                    <a:pt x="708" y="224"/>
                  </a:lnTo>
                  <a:lnTo>
                    <a:pt x="665" y="224"/>
                  </a:lnTo>
                  <a:lnTo>
                    <a:pt x="665" y="224"/>
                  </a:lnTo>
                  <a:cubicBezTo>
                    <a:pt x="663" y="224"/>
                    <a:pt x="659" y="224"/>
                    <a:pt x="656" y="224"/>
                  </a:cubicBezTo>
                  <a:lnTo>
                    <a:pt x="652" y="224"/>
                  </a:lnTo>
                  <a:lnTo>
                    <a:pt x="652" y="224"/>
                  </a:lnTo>
                  <a:cubicBezTo>
                    <a:pt x="649" y="224"/>
                    <a:pt x="645" y="224"/>
                    <a:pt x="641" y="226"/>
                  </a:cubicBezTo>
                  <a:lnTo>
                    <a:pt x="641" y="226"/>
                  </a:lnTo>
                  <a:cubicBezTo>
                    <a:pt x="638" y="228"/>
                    <a:pt x="637" y="226"/>
                    <a:pt x="636" y="228"/>
                  </a:cubicBezTo>
                  <a:lnTo>
                    <a:pt x="636" y="228"/>
                  </a:lnTo>
                  <a:cubicBezTo>
                    <a:pt x="633" y="226"/>
                    <a:pt x="632" y="228"/>
                    <a:pt x="629" y="228"/>
                  </a:cubicBezTo>
                  <a:lnTo>
                    <a:pt x="625" y="228"/>
                  </a:lnTo>
                  <a:lnTo>
                    <a:pt x="625" y="228"/>
                  </a:lnTo>
                  <a:cubicBezTo>
                    <a:pt x="621" y="228"/>
                    <a:pt x="620" y="228"/>
                    <a:pt x="616" y="230"/>
                  </a:cubicBezTo>
                  <a:lnTo>
                    <a:pt x="616" y="230"/>
                  </a:lnTo>
                  <a:cubicBezTo>
                    <a:pt x="613" y="230"/>
                    <a:pt x="610" y="230"/>
                    <a:pt x="608" y="231"/>
                  </a:cubicBezTo>
                  <a:lnTo>
                    <a:pt x="601" y="231"/>
                  </a:lnTo>
                  <a:lnTo>
                    <a:pt x="601" y="231"/>
                  </a:lnTo>
                  <a:cubicBezTo>
                    <a:pt x="598" y="232"/>
                    <a:pt x="594" y="232"/>
                    <a:pt x="590" y="234"/>
                  </a:cubicBezTo>
                  <a:lnTo>
                    <a:pt x="585" y="234"/>
                  </a:lnTo>
                  <a:lnTo>
                    <a:pt x="583" y="234"/>
                  </a:lnTo>
                  <a:lnTo>
                    <a:pt x="583" y="234"/>
                  </a:lnTo>
                  <a:cubicBezTo>
                    <a:pt x="582" y="234"/>
                    <a:pt x="579" y="234"/>
                    <a:pt x="579" y="234"/>
                  </a:cubicBezTo>
                  <a:lnTo>
                    <a:pt x="579" y="234"/>
                  </a:lnTo>
                  <a:cubicBezTo>
                    <a:pt x="570" y="235"/>
                    <a:pt x="562" y="239"/>
                    <a:pt x="553" y="240"/>
                  </a:cubicBezTo>
                  <a:lnTo>
                    <a:pt x="547" y="240"/>
                  </a:lnTo>
                  <a:lnTo>
                    <a:pt x="547" y="240"/>
                  </a:lnTo>
                  <a:lnTo>
                    <a:pt x="547" y="240"/>
                  </a:lnTo>
                  <a:cubicBezTo>
                    <a:pt x="545" y="240"/>
                    <a:pt x="545" y="242"/>
                    <a:pt x="543" y="243"/>
                  </a:cubicBezTo>
                  <a:lnTo>
                    <a:pt x="541" y="243"/>
                  </a:lnTo>
                  <a:lnTo>
                    <a:pt x="541" y="243"/>
                  </a:lnTo>
                  <a:cubicBezTo>
                    <a:pt x="541" y="242"/>
                    <a:pt x="538" y="243"/>
                    <a:pt x="537" y="244"/>
                  </a:cubicBezTo>
                  <a:lnTo>
                    <a:pt x="535" y="244"/>
                  </a:lnTo>
                  <a:lnTo>
                    <a:pt x="535" y="244"/>
                  </a:lnTo>
                  <a:cubicBezTo>
                    <a:pt x="534" y="246"/>
                    <a:pt x="534" y="246"/>
                    <a:pt x="534" y="246"/>
                  </a:cubicBezTo>
                  <a:lnTo>
                    <a:pt x="534" y="246"/>
                  </a:lnTo>
                  <a:cubicBezTo>
                    <a:pt x="531" y="247"/>
                    <a:pt x="530" y="247"/>
                    <a:pt x="528" y="247"/>
                  </a:cubicBezTo>
                  <a:lnTo>
                    <a:pt x="528" y="247"/>
                  </a:lnTo>
                  <a:cubicBezTo>
                    <a:pt x="515" y="252"/>
                    <a:pt x="502" y="257"/>
                    <a:pt x="488" y="261"/>
                  </a:cubicBezTo>
                  <a:lnTo>
                    <a:pt x="488" y="261"/>
                  </a:lnTo>
                  <a:cubicBezTo>
                    <a:pt x="483" y="262"/>
                    <a:pt x="479" y="266"/>
                    <a:pt x="473" y="266"/>
                  </a:cubicBezTo>
                  <a:lnTo>
                    <a:pt x="473" y="266"/>
                  </a:lnTo>
                  <a:cubicBezTo>
                    <a:pt x="467" y="270"/>
                    <a:pt x="459" y="274"/>
                    <a:pt x="452" y="278"/>
                  </a:cubicBezTo>
                  <a:lnTo>
                    <a:pt x="452" y="278"/>
                  </a:lnTo>
                  <a:cubicBezTo>
                    <a:pt x="444" y="282"/>
                    <a:pt x="436" y="285"/>
                    <a:pt x="429" y="289"/>
                  </a:cubicBezTo>
                  <a:lnTo>
                    <a:pt x="429" y="289"/>
                  </a:lnTo>
                  <a:cubicBezTo>
                    <a:pt x="429" y="290"/>
                    <a:pt x="428" y="291"/>
                    <a:pt x="427" y="291"/>
                  </a:cubicBezTo>
                  <a:lnTo>
                    <a:pt x="427" y="291"/>
                  </a:lnTo>
                  <a:cubicBezTo>
                    <a:pt x="424" y="293"/>
                    <a:pt x="421" y="295"/>
                    <a:pt x="417" y="29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E8963346-A2A9-804D-8258-1FF3D03A4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682" y="790922"/>
              <a:ext cx="1330559" cy="1330559"/>
            </a:xfrm>
            <a:custGeom>
              <a:avLst/>
              <a:gdLst>
                <a:gd name="T0" fmla="*/ 3054 w 3055"/>
                <a:gd name="T1" fmla="*/ 1528 h 3057"/>
                <a:gd name="T2" fmla="*/ 3054 w 3055"/>
                <a:gd name="T3" fmla="*/ 1528 h 3057"/>
                <a:gd name="T4" fmla="*/ 1528 w 3055"/>
                <a:gd name="T5" fmla="*/ 3056 h 3057"/>
                <a:gd name="T6" fmla="*/ 1528 w 3055"/>
                <a:gd name="T7" fmla="*/ 3056 h 3057"/>
                <a:gd name="T8" fmla="*/ 0 w 3055"/>
                <a:gd name="T9" fmla="*/ 1528 h 3057"/>
                <a:gd name="T10" fmla="*/ 0 w 3055"/>
                <a:gd name="T11" fmla="*/ 1528 h 3057"/>
                <a:gd name="T12" fmla="*/ 1528 w 3055"/>
                <a:gd name="T13" fmla="*/ 0 h 3057"/>
                <a:gd name="T14" fmla="*/ 1528 w 3055"/>
                <a:gd name="T15" fmla="*/ 0 h 3057"/>
                <a:gd name="T16" fmla="*/ 3054 w 3055"/>
                <a:gd name="T17" fmla="*/ 1528 h 3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5" h="3057">
                  <a:moveTo>
                    <a:pt x="3054" y="1528"/>
                  </a:moveTo>
                  <a:lnTo>
                    <a:pt x="3054" y="1528"/>
                  </a:lnTo>
                  <a:cubicBezTo>
                    <a:pt x="3054" y="2372"/>
                    <a:pt x="2371" y="3056"/>
                    <a:pt x="1528" y="3056"/>
                  </a:cubicBezTo>
                  <a:lnTo>
                    <a:pt x="1528" y="3056"/>
                  </a:lnTo>
                  <a:cubicBezTo>
                    <a:pt x="684" y="3056"/>
                    <a:pt x="0" y="2372"/>
                    <a:pt x="0" y="1528"/>
                  </a:cubicBezTo>
                  <a:lnTo>
                    <a:pt x="0" y="1528"/>
                  </a:lnTo>
                  <a:cubicBezTo>
                    <a:pt x="0" y="684"/>
                    <a:pt x="684" y="0"/>
                    <a:pt x="1528" y="0"/>
                  </a:cubicBezTo>
                  <a:lnTo>
                    <a:pt x="1528" y="0"/>
                  </a:lnTo>
                  <a:cubicBezTo>
                    <a:pt x="2371" y="0"/>
                    <a:pt x="3054" y="684"/>
                    <a:pt x="3054" y="15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B3C54C40-15D0-2B41-BCF4-91BBFB9F8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962" y="1011721"/>
              <a:ext cx="430080" cy="890880"/>
            </a:xfrm>
            <a:custGeom>
              <a:avLst/>
              <a:gdLst>
                <a:gd name="T0" fmla="*/ 0 w 987"/>
                <a:gd name="T1" fmla="*/ 591 h 2047"/>
                <a:gd name="T2" fmla="*/ 214 w 987"/>
                <a:gd name="T3" fmla="*/ 591 h 2047"/>
                <a:gd name="T4" fmla="*/ 214 w 987"/>
                <a:gd name="T5" fmla="*/ 479 h 2047"/>
                <a:gd name="T6" fmla="*/ 214 w 987"/>
                <a:gd name="T7" fmla="*/ 479 h 2047"/>
                <a:gd name="T8" fmla="*/ 253 w 987"/>
                <a:gd name="T9" fmla="*/ 206 h 2047"/>
                <a:gd name="T10" fmla="*/ 253 w 987"/>
                <a:gd name="T11" fmla="*/ 206 h 2047"/>
                <a:gd name="T12" fmla="*/ 397 w 987"/>
                <a:gd name="T13" fmla="*/ 58 h 2047"/>
                <a:gd name="T14" fmla="*/ 397 w 987"/>
                <a:gd name="T15" fmla="*/ 58 h 2047"/>
                <a:gd name="T16" fmla="*/ 664 w 987"/>
                <a:gd name="T17" fmla="*/ 0 h 2047"/>
                <a:gd name="T18" fmla="*/ 664 w 987"/>
                <a:gd name="T19" fmla="*/ 0 h 2047"/>
                <a:gd name="T20" fmla="*/ 986 w 987"/>
                <a:gd name="T21" fmla="*/ 50 h 2047"/>
                <a:gd name="T22" fmla="*/ 934 w 987"/>
                <a:gd name="T23" fmla="*/ 320 h 2047"/>
                <a:gd name="T24" fmla="*/ 934 w 987"/>
                <a:gd name="T25" fmla="*/ 320 h 2047"/>
                <a:gd name="T26" fmla="*/ 756 w 987"/>
                <a:gd name="T27" fmla="*/ 297 h 2047"/>
                <a:gd name="T28" fmla="*/ 756 w 987"/>
                <a:gd name="T29" fmla="*/ 297 h 2047"/>
                <a:gd name="T30" fmla="*/ 636 w 987"/>
                <a:gd name="T31" fmla="*/ 336 h 2047"/>
                <a:gd name="T32" fmla="*/ 636 w 987"/>
                <a:gd name="T33" fmla="*/ 336 h 2047"/>
                <a:gd name="T34" fmla="*/ 599 w 987"/>
                <a:gd name="T35" fmla="*/ 486 h 2047"/>
                <a:gd name="T36" fmla="*/ 599 w 987"/>
                <a:gd name="T37" fmla="*/ 591 h 2047"/>
                <a:gd name="T38" fmla="*/ 888 w 987"/>
                <a:gd name="T39" fmla="*/ 591 h 2047"/>
                <a:gd name="T40" fmla="*/ 888 w 987"/>
                <a:gd name="T41" fmla="*/ 891 h 2047"/>
                <a:gd name="T42" fmla="*/ 599 w 987"/>
                <a:gd name="T43" fmla="*/ 891 h 2047"/>
                <a:gd name="T44" fmla="*/ 599 w 987"/>
                <a:gd name="T45" fmla="*/ 2046 h 2047"/>
                <a:gd name="T46" fmla="*/ 214 w 987"/>
                <a:gd name="T47" fmla="*/ 2046 h 2047"/>
                <a:gd name="T48" fmla="*/ 214 w 987"/>
                <a:gd name="T49" fmla="*/ 891 h 2047"/>
                <a:gd name="T50" fmla="*/ 0 w 987"/>
                <a:gd name="T51" fmla="*/ 891 h 2047"/>
                <a:gd name="T52" fmla="*/ 0 w 987"/>
                <a:gd name="T53" fmla="*/ 591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7" h="2047">
                  <a:moveTo>
                    <a:pt x="0" y="591"/>
                  </a:moveTo>
                  <a:lnTo>
                    <a:pt x="214" y="591"/>
                  </a:lnTo>
                  <a:lnTo>
                    <a:pt x="214" y="479"/>
                  </a:lnTo>
                  <a:lnTo>
                    <a:pt x="214" y="479"/>
                  </a:lnTo>
                  <a:cubicBezTo>
                    <a:pt x="214" y="357"/>
                    <a:pt x="228" y="266"/>
                    <a:pt x="253" y="206"/>
                  </a:cubicBezTo>
                  <a:lnTo>
                    <a:pt x="253" y="206"/>
                  </a:lnTo>
                  <a:cubicBezTo>
                    <a:pt x="280" y="145"/>
                    <a:pt x="328" y="96"/>
                    <a:pt x="397" y="58"/>
                  </a:cubicBezTo>
                  <a:lnTo>
                    <a:pt x="397" y="58"/>
                  </a:lnTo>
                  <a:cubicBezTo>
                    <a:pt x="468" y="21"/>
                    <a:pt x="555" y="0"/>
                    <a:pt x="664" y="0"/>
                  </a:cubicBezTo>
                  <a:lnTo>
                    <a:pt x="664" y="0"/>
                  </a:lnTo>
                  <a:cubicBezTo>
                    <a:pt x="773" y="0"/>
                    <a:pt x="880" y="18"/>
                    <a:pt x="986" y="50"/>
                  </a:cubicBezTo>
                  <a:lnTo>
                    <a:pt x="934" y="320"/>
                  </a:lnTo>
                  <a:lnTo>
                    <a:pt x="934" y="320"/>
                  </a:lnTo>
                  <a:cubicBezTo>
                    <a:pt x="873" y="305"/>
                    <a:pt x="814" y="297"/>
                    <a:pt x="756" y="297"/>
                  </a:cubicBezTo>
                  <a:lnTo>
                    <a:pt x="756" y="297"/>
                  </a:lnTo>
                  <a:cubicBezTo>
                    <a:pt x="701" y="297"/>
                    <a:pt x="660" y="310"/>
                    <a:pt x="636" y="336"/>
                  </a:cubicBezTo>
                  <a:lnTo>
                    <a:pt x="636" y="336"/>
                  </a:lnTo>
                  <a:cubicBezTo>
                    <a:pt x="612" y="363"/>
                    <a:pt x="599" y="414"/>
                    <a:pt x="599" y="486"/>
                  </a:cubicBezTo>
                  <a:lnTo>
                    <a:pt x="599" y="591"/>
                  </a:lnTo>
                  <a:lnTo>
                    <a:pt x="888" y="591"/>
                  </a:lnTo>
                  <a:lnTo>
                    <a:pt x="888" y="891"/>
                  </a:lnTo>
                  <a:lnTo>
                    <a:pt x="599" y="891"/>
                  </a:lnTo>
                  <a:lnTo>
                    <a:pt x="599" y="2046"/>
                  </a:lnTo>
                  <a:lnTo>
                    <a:pt x="214" y="2046"/>
                  </a:lnTo>
                  <a:lnTo>
                    <a:pt x="214" y="891"/>
                  </a:lnTo>
                  <a:lnTo>
                    <a:pt x="0" y="891"/>
                  </a:lnTo>
                  <a:lnTo>
                    <a:pt x="0" y="59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9E33F476-599D-704B-9429-5BB50FE07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122" y="6545161"/>
              <a:ext cx="595200" cy="595200"/>
            </a:xfrm>
            <a:custGeom>
              <a:avLst/>
              <a:gdLst>
                <a:gd name="T0" fmla="*/ 1367 w 1368"/>
                <a:gd name="T1" fmla="*/ 684 h 1366"/>
                <a:gd name="T2" fmla="*/ 1367 w 1368"/>
                <a:gd name="T3" fmla="*/ 684 h 1366"/>
                <a:gd name="T4" fmla="*/ 684 w 1368"/>
                <a:gd name="T5" fmla="*/ 1365 h 1366"/>
                <a:gd name="T6" fmla="*/ 684 w 1368"/>
                <a:gd name="T7" fmla="*/ 1365 h 1366"/>
                <a:gd name="T8" fmla="*/ 0 w 1368"/>
                <a:gd name="T9" fmla="*/ 684 h 1366"/>
                <a:gd name="T10" fmla="*/ 0 w 1368"/>
                <a:gd name="T11" fmla="*/ 684 h 1366"/>
                <a:gd name="T12" fmla="*/ 684 w 1368"/>
                <a:gd name="T13" fmla="*/ 0 h 1366"/>
                <a:gd name="T14" fmla="*/ 684 w 1368"/>
                <a:gd name="T15" fmla="*/ 0 h 1366"/>
                <a:gd name="T16" fmla="*/ 1367 w 1368"/>
                <a:gd name="T17" fmla="*/ 684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8" h="1366">
                  <a:moveTo>
                    <a:pt x="1367" y="684"/>
                  </a:moveTo>
                  <a:lnTo>
                    <a:pt x="1367" y="684"/>
                  </a:lnTo>
                  <a:cubicBezTo>
                    <a:pt x="1367" y="1060"/>
                    <a:pt x="1061" y="1365"/>
                    <a:pt x="684" y="1365"/>
                  </a:cubicBezTo>
                  <a:lnTo>
                    <a:pt x="684" y="1365"/>
                  </a:lnTo>
                  <a:cubicBezTo>
                    <a:pt x="307" y="1365"/>
                    <a:pt x="0" y="1060"/>
                    <a:pt x="0" y="684"/>
                  </a:cubicBezTo>
                  <a:lnTo>
                    <a:pt x="0" y="684"/>
                  </a:lnTo>
                  <a:cubicBezTo>
                    <a:pt x="0" y="307"/>
                    <a:pt x="307" y="0"/>
                    <a:pt x="684" y="0"/>
                  </a:cubicBezTo>
                  <a:lnTo>
                    <a:pt x="684" y="0"/>
                  </a:lnTo>
                  <a:cubicBezTo>
                    <a:pt x="1061" y="0"/>
                    <a:pt x="1367" y="307"/>
                    <a:pt x="1367" y="68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A0C4B1CE-A29F-7346-827B-00699E321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201" y="5379721"/>
              <a:ext cx="735361" cy="735359"/>
            </a:xfrm>
            <a:custGeom>
              <a:avLst/>
              <a:gdLst>
                <a:gd name="T0" fmla="*/ 1690 w 1691"/>
                <a:gd name="T1" fmla="*/ 845 h 1691"/>
                <a:gd name="T2" fmla="*/ 1690 w 1691"/>
                <a:gd name="T3" fmla="*/ 845 h 1691"/>
                <a:gd name="T4" fmla="*/ 845 w 1691"/>
                <a:gd name="T5" fmla="*/ 1690 h 1691"/>
                <a:gd name="T6" fmla="*/ 845 w 1691"/>
                <a:gd name="T7" fmla="*/ 1690 h 1691"/>
                <a:gd name="T8" fmla="*/ 0 w 1691"/>
                <a:gd name="T9" fmla="*/ 845 h 1691"/>
                <a:gd name="T10" fmla="*/ 0 w 1691"/>
                <a:gd name="T11" fmla="*/ 845 h 1691"/>
                <a:gd name="T12" fmla="*/ 845 w 1691"/>
                <a:gd name="T13" fmla="*/ 0 h 1691"/>
                <a:gd name="T14" fmla="*/ 845 w 1691"/>
                <a:gd name="T15" fmla="*/ 0 h 1691"/>
                <a:gd name="T16" fmla="*/ 1690 w 1691"/>
                <a:gd name="T17" fmla="*/ 845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1" h="1691">
                  <a:moveTo>
                    <a:pt x="1690" y="845"/>
                  </a:moveTo>
                  <a:lnTo>
                    <a:pt x="1690" y="845"/>
                  </a:lnTo>
                  <a:cubicBezTo>
                    <a:pt x="1690" y="1311"/>
                    <a:pt x="1311" y="1690"/>
                    <a:pt x="845" y="1690"/>
                  </a:cubicBezTo>
                  <a:lnTo>
                    <a:pt x="845" y="1690"/>
                  </a:lnTo>
                  <a:cubicBezTo>
                    <a:pt x="378" y="1690"/>
                    <a:pt x="0" y="1311"/>
                    <a:pt x="0" y="845"/>
                  </a:cubicBezTo>
                  <a:lnTo>
                    <a:pt x="0" y="845"/>
                  </a:lnTo>
                  <a:cubicBezTo>
                    <a:pt x="0" y="378"/>
                    <a:pt x="378" y="0"/>
                    <a:pt x="845" y="0"/>
                  </a:cubicBezTo>
                  <a:lnTo>
                    <a:pt x="845" y="0"/>
                  </a:lnTo>
                  <a:cubicBezTo>
                    <a:pt x="1311" y="0"/>
                    <a:pt x="1690" y="378"/>
                    <a:pt x="1690" y="84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006749AD-F12F-BC48-82FF-533BB4627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8482" y="3515401"/>
              <a:ext cx="654719" cy="656640"/>
            </a:xfrm>
            <a:custGeom>
              <a:avLst/>
              <a:gdLst>
                <a:gd name="T0" fmla="*/ 1504 w 1505"/>
                <a:gd name="T1" fmla="*/ 754 h 1507"/>
                <a:gd name="T2" fmla="*/ 1504 w 1505"/>
                <a:gd name="T3" fmla="*/ 754 h 1507"/>
                <a:gd name="T4" fmla="*/ 753 w 1505"/>
                <a:gd name="T5" fmla="*/ 1506 h 1507"/>
                <a:gd name="T6" fmla="*/ 753 w 1505"/>
                <a:gd name="T7" fmla="*/ 1506 h 1507"/>
                <a:gd name="T8" fmla="*/ 0 w 1505"/>
                <a:gd name="T9" fmla="*/ 754 h 1507"/>
                <a:gd name="T10" fmla="*/ 0 w 1505"/>
                <a:gd name="T11" fmla="*/ 754 h 1507"/>
                <a:gd name="T12" fmla="*/ 753 w 1505"/>
                <a:gd name="T13" fmla="*/ 0 h 1507"/>
                <a:gd name="T14" fmla="*/ 753 w 1505"/>
                <a:gd name="T15" fmla="*/ 0 h 1507"/>
                <a:gd name="T16" fmla="*/ 1504 w 1505"/>
                <a:gd name="T17" fmla="*/ 754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5" h="1507">
                  <a:moveTo>
                    <a:pt x="1504" y="754"/>
                  </a:moveTo>
                  <a:lnTo>
                    <a:pt x="1504" y="754"/>
                  </a:lnTo>
                  <a:cubicBezTo>
                    <a:pt x="1504" y="1168"/>
                    <a:pt x="1167" y="1506"/>
                    <a:pt x="753" y="1506"/>
                  </a:cubicBezTo>
                  <a:lnTo>
                    <a:pt x="753" y="1506"/>
                  </a:lnTo>
                  <a:cubicBezTo>
                    <a:pt x="335" y="1506"/>
                    <a:pt x="0" y="1168"/>
                    <a:pt x="0" y="754"/>
                  </a:cubicBezTo>
                  <a:lnTo>
                    <a:pt x="0" y="754"/>
                  </a:lnTo>
                  <a:cubicBezTo>
                    <a:pt x="0" y="338"/>
                    <a:pt x="335" y="0"/>
                    <a:pt x="753" y="0"/>
                  </a:cubicBezTo>
                  <a:lnTo>
                    <a:pt x="753" y="0"/>
                  </a:lnTo>
                  <a:cubicBezTo>
                    <a:pt x="1167" y="0"/>
                    <a:pt x="1504" y="338"/>
                    <a:pt x="1504" y="7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610CEBA3-94B5-1441-A365-8AE11A27B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0401" y="5615881"/>
              <a:ext cx="629760" cy="629760"/>
            </a:xfrm>
            <a:custGeom>
              <a:avLst/>
              <a:gdLst>
                <a:gd name="T0" fmla="*/ 1444 w 1445"/>
                <a:gd name="T1" fmla="*/ 720 h 1446"/>
                <a:gd name="T2" fmla="*/ 1444 w 1445"/>
                <a:gd name="T3" fmla="*/ 720 h 1446"/>
                <a:gd name="T4" fmla="*/ 722 w 1445"/>
                <a:gd name="T5" fmla="*/ 1445 h 1446"/>
                <a:gd name="T6" fmla="*/ 722 w 1445"/>
                <a:gd name="T7" fmla="*/ 1445 h 1446"/>
                <a:gd name="T8" fmla="*/ 0 w 1445"/>
                <a:gd name="T9" fmla="*/ 720 h 1446"/>
                <a:gd name="T10" fmla="*/ 0 w 1445"/>
                <a:gd name="T11" fmla="*/ 720 h 1446"/>
                <a:gd name="T12" fmla="*/ 722 w 1445"/>
                <a:gd name="T13" fmla="*/ 0 h 1446"/>
                <a:gd name="T14" fmla="*/ 722 w 1445"/>
                <a:gd name="T15" fmla="*/ 0 h 1446"/>
                <a:gd name="T16" fmla="*/ 1444 w 1445"/>
                <a:gd name="T17" fmla="*/ 72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5" h="1446">
                  <a:moveTo>
                    <a:pt x="1444" y="720"/>
                  </a:moveTo>
                  <a:lnTo>
                    <a:pt x="1444" y="720"/>
                  </a:lnTo>
                  <a:cubicBezTo>
                    <a:pt x="1444" y="1120"/>
                    <a:pt x="1119" y="1445"/>
                    <a:pt x="722" y="1445"/>
                  </a:cubicBezTo>
                  <a:lnTo>
                    <a:pt x="722" y="1445"/>
                  </a:lnTo>
                  <a:cubicBezTo>
                    <a:pt x="324" y="1445"/>
                    <a:pt x="0" y="1120"/>
                    <a:pt x="0" y="720"/>
                  </a:cubicBezTo>
                  <a:lnTo>
                    <a:pt x="0" y="720"/>
                  </a:lnTo>
                  <a:cubicBezTo>
                    <a:pt x="0" y="322"/>
                    <a:pt x="324" y="0"/>
                    <a:pt x="722" y="0"/>
                  </a:cubicBezTo>
                  <a:lnTo>
                    <a:pt x="722" y="0"/>
                  </a:lnTo>
                  <a:cubicBezTo>
                    <a:pt x="1119" y="0"/>
                    <a:pt x="1444" y="322"/>
                    <a:pt x="1444" y="72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64D071DE-B36A-D340-9FF3-E4012EF96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8162" y="5051400"/>
              <a:ext cx="439679" cy="439681"/>
            </a:xfrm>
            <a:custGeom>
              <a:avLst/>
              <a:gdLst>
                <a:gd name="T0" fmla="*/ 1008 w 1009"/>
                <a:gd name="T1" fmla="*/ 505 h 1011"/>
                <a:gd name="T2" fmla="*/ 1008 w 1009"/>
                <a:gd name="T3" fmla="*/ 505 h 1011"/>
                <a:gd name="T4" fmla="*/ 505 w 1009"/>
                <a:gd name="T5" fmla="*/ 1010 h 1011"/>
                <a:gd name="T6" fmla="*/ 505 w 1009"/>
                <a:gd name="T7" fmla="*/ 1010 h 1011"/>
                <a:gd name="T8" fmla="*/ 0 w 1009"/>
                <a:gd name="T9" fmla="*/ 505 h 1011"/>
                <a:gd name="T10" fmla="*/ 0 w 1009"/>
                <a:gd name="T11" fmla="*/ 505 h 1011"/>
                <a:gd name="T12" fmla="*/ 505 w 1009"/>
                <a:gd name="T13" fmla="*/ 0 h 1011"/>
                <a:gd name="T14" fmla="*/ 505 w 1009"/>
                <a:gd name="T15" fmla="*/ 0 h 1011"/>
                <a:gd name="T16" fmla="*/ 1008 w 1009"/>
                <a:gd name="T17" fmla="*/ 505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9" h="1011">
                  <a:moveTo>
                    <a:pt x="1008" y="505"/>
                  </a:moveTo>
                  <a:lnTo>
                    <a:pt x="1008" y="505"/>
                  </a:lnTo>
                  <a:cubicBezTo>
                    <a:pt x="1008" y="784"/>
                    <a:pt x="783" y="1010"/>
                    <a:pt x="505" y="1010"/>
                  </a:cubicBezTo>
                  <a:lnTo>
                    <a:pt x="505" y="1010"/>
                  </a:lnTo>
                  <a:cubicBezTo>
                    <a:pt x="227" y="1010"/>
                    <a:pt x="0" y="784"/>
                    <a:pt x="0" y="505"/>
                  </a:cubicBezTo>
                  <a:lnTo>
                    <a:pt x="0" y="505"/>
                  </a:lnTo>
                  <a:cubicBezTo>
                    <a:pt x="0" y="227"/>
                    <a:pt x="227" y="0"/>
                    <a:pt x="505" y="0"/>
                  </a:cubicBezTo>
                  <a:lnTo>
                    <a:pt x="505" y="0"/>
                  </a:lnTo>
                  <a:cubicBezTo>
                    <a:pt x="783" y="0"/>
                    <a:pt x="1008" y="227"/>
                    <a:pt x="1008" y="505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0D8D55D6-FFCC-0F47-8F19-E73C18A41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0481" y="2526601"/>
              <a:ext cx="696959" cy="696959"/>
            </a:xfrm>
            <a:custGeom>
              <a:avLst/>
              <a:gdLst>
                <a:gd name="T0" fmla="*/ 1600 w 1601"/>
                <a:gd name="T1" fmla="*/ 800 h 1599"/>
                <a:gd name="T2" fmla="*/ 1600 w 1601"/>
                <a:gd name="T3" fmla="*/ 800 h 1599"/>
                <a:gd name="T4" fmla="*/ 799 w 1601"/>
                <a:gd name="T5" fmla="*/ 1598 h 1599"/>
                <a:gd name="T6" fmla="*/ 799 w 1601"/>
                <a:gd name="T7" fmla="*/ 1598 h 1599"/>
                <a:gd name="T8" fmla="*/ 0 w 1601"/>
                <a:gd name="T9" fmla="*/ 800 h 1599"/>
                <a:gd name="T10" fmla="*/ 0 w 1601"/>
                <a:gd name="T11" fmla="*/ 800 h 1599"/>
                <a:gd name="T12" fmla="*/ 799 w 1601"/>
                <a:gd name="T13" fmla="*/ 0 h 1599"/>
                <a:gd name="T14" fmla="*/ 799 w 1601"/>
                <a:gd name="T15" fmla="*/ 0 h 1599"/>
                <a:gd name="T16" fmla="*/ 1600 w 1601"/>
                <a:gd name="T17" fmla="*/ 800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1" h="1599">
                  <a:moveTo>
                    <a:pt x="1600" y="800"/>
                  </a:moveTo>
                  <a:lnTo>
                    <a:pt x="1600" y="800"/>
                  </a:lnTo>
                  <a:cubicBezTo>
                    <a:pt x="1600" y="1241"/>
                    <a:pt x="1241" y="1598"/>
                    <a:pt x="799" y="1598"/>
                  </a:cubicBezTo>
                  <a:lnTo>
                    <a:pt x="799" y="1598"/>
                  </a:lnTo>
                  <a:cubicBezTo>
                    <a:pt x="359" y="1598"/>
                    <a:pt x="0" y="1241"/>
                    <a:pt x="0" y="800"/>
                  </a:cubicBezTo>
                  <a:lnTo>
                    <a:pt x="0" y="800"/>
                  </a:lnTo>
                  <a:cubicBezTo>
                    <a:pt x="0" y="358"/>
                    <a:pt x="359" y="0"/>
                    <a:pt x="799" y="0"/>
                  </a:cubicBezTo>
                  <a:lnTo>
                    <a:pt x="799" y="0"/>
                  </a:lnTo>
                  <a:cubicBezTo>
                    <a:pt x="1241" y="0"/>
                    <a:pt x="1600" y="358"/>
                    <a:pt x="1600" y="80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39B3B00B-201B-684D-B2D0-5C5A81E3B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8001" y="2931720"/>
              <a:ext cx="433920" cy="432001"/>
            </a:xfrm>
            <a:custGeom>
              <a:avLst/>
              <a:gdLst>
                <a:gd name="T0" fmla="*/ 994 w 995"/>
                <a:gd name="T1" fmla="*/ 496 h 994"/>
                <a:gd name="T2" fmla="*/ 994 w 995"/>
                <a:gd name="T3" fmla="*/ 496 h 994"/>
                <a:gd name="T4" fmla="*/ 497 w 995"/>
                <a:gd name="T5" fmla="*/ 993 h 994"/>
                <a:gd name="T6" fmla="*/ 497 w 995"/>
                <a:gd name="T7" fmla="*/ 993 h 994"/>
                <a:gd name="T8" fmla="*/ 0 w 995"/>
                <a:gd name="T9" fmla="*/ 496 h 994"/>
                <a:gd name="T10" fmla="*/ 0 w 995"/>
                <a:gd name="T11" fmla="*/ 496 h 994"/>
                <a:gd name="T12" fmla="*/ 497 w 995"/>
                <a:gd name="T13" fmla="*/ 0 h 994"/>
                <a:gd name="T14" fmla="*/ 497 w 995"/>
                <a:gd name="T15" fmla="*/ 0 h 994"/>
                <a:gd name="T16" fmla="*/ 994 w 995"/>
                <a:gd name="T17" fmla="*/ 496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5" h="994">
                  <a:moveTo>
                    <a:pt x="994" y="496"/>
                  </a:moveTo>
                  <a:lnTo>
                    <a:pt x="994" y="496"/>
                  </a:lnTo>
                  <a:cubicBezTo>
                    <a:pt x="994" y="770"/>
                    <a:pt x="770" y="993"/>
                    <a:pt x="497" y="993"/>
                  </a:cubicBezTo>
                  <a:lnTo>
                    <a:pt x="497" y="993"/>
                  </a:lnTo>
                  <a:cubicBezTo>
                    <a:pt x="222" y="993"/>
                    <a:pt x="0" y="770"/>
                    <a:pt x="0" y="496"/>
                  </a:cubicBezTo>
                  <a:lnTo>
                    <a:pt x="0" y="496"/>
                  </a:lnTo>
                  <a:cubicBezTo>
                    <a:pt x="0" y="221"/>
                    <a:pt x="222" y="0"/>
                    <a:pt x="497" y="0"/>
                  </a:cubicBezTo>
                  <a:lnTo>
                    <a:pt x="497" y="0"/>
                  </a:lnTo>
                  <a:cubicBezTo>
                    <a:pt x="770" y="0"/>
                    <a:pt x="994" y="221"/>
                    <a:pt x="994" y="49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4C9FAAF-BF0D-3342-9B6E-CE8D705A3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401" y="1785482"/>
              <a:ext cx="330240" cy="332159"/>
            </a:xfrm>
            <a:custGeom>
              <a:avLst/>
              <a:gdLst>
                <a:gd name="T0" fmla="*/ 759 w 760"/>
                <a:gd name="T1" fmla="*/ 381 h 763"/>
                <a:gd name="T2" fmla="*/ 759 w 760"/>
                <a:gd name="T3" fmla="*/ 381 h 763"/>
                <a:gd name="T4" fmla="*/ 381 w 760"/>
                <a:gd name="T5" fmla="*/ 762 h 763"/>
                <a:gd name="T6" fmla="*/ 381 w 760"/>
                <a:gd name="T7" fmla="*/ 762 h 763"/>
                <a:gd name="T8" fmla="*/ 0 w 760"/>
                <a:gd name="T9" fmla="*/ 381 h 763"/>
                <a:gd name="T10" fmla="*/ 0 w 760"/>
                <a:gd name="T11" fmla="*/ 381 h 763"/>
                <a:gd name="T12" fmla="*/ 381 w 760"/>
                <a:gd name="T13" fmla="*/ 0 h 763"/>
                <a:gd name="T14" fmla="*/ 381 w 760"/>
                <a:gd name="T15" fmla="*/ 0 h 763"/>
                <a:gd name="T16" fmla="*/ 759 w 760"/>
                <a:gd name="T17" fmla="*/ 381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0" h="763">
                  <a:moveTo>
                    <a:pt x="759" y="381"/>
                  </a:moveTo>
                  <a:lnTo>
                    <a:pt x="759" y="381"/>
                  </a:lnTo>
                  <a:cubicBezTo>
                    <a:pt x="759" y="591"/>
                    <a:pt x="589" y="762"/>
                    <a:pt x="381" y="762"/>
                  </a:cubicBezTo>
                  <a:lnTo>
                    <a:pt x="381" y="762"/>
                  </a:lnTo>
                  <a:cubicBezTo>
                    <a:pt x="170" y="762"/>
                    <a:pt x="0" y="591"/>
                    <a:pt x="0" y="381"/>
                  </a:cubicBezTo>
                  <a:lnTo>
                    <a:pt x="0" y="381"/>
                  </a:lnTo>
                  <a:cubicBezTo>
                    <a:pt x="0" y="171"/>
                    <a:pt x="170" y="0"/>
                    <a:pt x="381" y="0"/>
                  </a:cubicBezTo>
                  <a:lnTo>
                    <a:pt x="381" y="0"/>
                  </a:lnTo>
                  <a:cubicBezTo>
                    <a:pt x="589" y="0"/>
                    <a:pt x="759" y="171"/>
                    <a:pt x="759" y="3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4393D7C3-774C-DA4E-8C71-820AECCA2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1" y="1499401"/>
              <a:ext cx="533760" cy="533760"/>
            </a:xfrm>
            <a:custGeom>
              <a:avLst/>
              <a:gdLst>
                <a:gd name="T0" fmla="*/ 1226 w 1227"/>
                <a:gd name="T1" fmla="*/ 613 h 1227"/>
                <a:gd name="T2" fmla="*/ 1226 w 1227"/>
                <a:gd name="T3" fmla="*/ 613 h 1227"/>
                <a:gd name="T4" fmla="*/ 613 w 1227"/>
                <a:gd name="T5" fmla="*/ 1226 h 1227"/>
                <a:gd name="T6" fmla="*/ 613 w 1227"/>
                <a:gd name="T7" fmla="*/ 1226 h 1227"/>
                <a:gd name="T8" fmla="*/ 0 w 1227"/>
                <a:gd name="T9" fmla="*/ 613 h 1227"/>
                <a:gd name="T10" fmla="*/ 0 w 1227"/>
                <a:gd name="T11" fmla="*/ 613 h 1227"/>
                <a:gd name="T12" fmla="*/ 613 w 1227"/>
                <a:gd name="T13" fmla="*/ 0 h 1227"/>
                <a:gd name="T14" fmla="*/ 613 w 1227"/>
                <a:gd name="T15" fmla="*/ 0 h 1227"/>
                <a:gd name="T16" fmla="*/ 1226 w 1227"/>
                <a:gd name="T17" fmla="*/ 613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7" h="1227">
                  <a:moveTo>
                    <a:pt x="1226" y="613"/>
                  </a:moveTo>
                  <a:lnTo>
                    <a:pt x="1226" y="613"/>
                  </a:lnTo>
                  <a:cubicBezTo>
                    <a:pt x="1226" y="952"/>
                    <a:pt x="953" y="1226"/>
                    <a:pt x="613" y="1226"/>
                  </a:cubicBezTo>
                  <a:lnTo>
                    <a:pt x="613" y="1226"/>
                  </a:lnTo>
                  <a:cubicBezTo>
                    <a:pt x="275" y="1226"/>
                    <a:pt x="0" y="952"/>
                    <a:pt x="0" y="613"/>
                  </a:cubicBezTo>
                  <a:lnTo>
                    <a:pt x="0" y="613"/>
                  </a:lnTo>
                  <a:cubicBezTo>
                    <a:pt x="0" y="275"/>
                    <a:pt x="275" y="0"/>
                    <a:pt x="613" y="0"/>
                  </a:cubicBezTo>
                  <a:lnTo>
                    <a:pt x="613" y="0"/>
                  </a:lnTo>
                  <a:cubicBezTo>
                    <a:pt x="953" y="0"/>
                    <a:pt x="1226" y="275"/>
                    <a:pt x="1226" y="61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79E0055-F736-514D-B47A-A8D39EDF6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842" y="1092360"/>
              <a:ext cx="508799" cy="508801"/>
            </a:xfrm>
            <a:custGeom>
              <a:avLst/>
              <a:gdLst>
                <a:gd name="T0" fmla="*/ 1169 w 1170"/>
                <a:gd name="T1" fmla="*/ 584 h 1168"/>
                <a:gd name="T2" fmla="*/ 1169 w 1170"/>
                <a:gd name="T3" fmla="*/ 584 h 1168"/>
                <a:gd name="T4" fmla="*/ 582 w 1170"/>
                <a:gd name="T5" fmla="*/ 1167 h 1168"/>
                <a:gd name="T6" fmla="*/ 582 w 1170"/>
                <a:gd name="T7" fmla="*/ 1167 h 1168"/>
                <a:gd name="T8" fmla="*/ 0 w 1170"/>
                <a:gd name="T9" fmla="*/ 584 h 1168"/>
                <a:gd name="T10" fmla="*/ 0 w 1170"/>
                <a:gd name="T11" fmla="*/ 584 h 1168"/>
                <a:gd name="T12" fmla="*/ 582 w 1170"/>
                <a:gd name="T13" fmla="*/ 0 h 1168"/>
                <a:gd name="T14" fmla="*/ 582 w 1170"/>
                <a:gd name="T15" fmla="*/ 0 h 1168"/>
                <a:gd name="T16" fmla="*/ 1169 w 1170"/>
                <a:gd name="T17" fmla="*/ 58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0" h="1168">
                  <a:moveTo>
                    <a:pt x="1169" y="584"/>
                  </a:moveTo>
                  <a:lnTo>
                    <a:pt x="1169" y="584"/>
                  </a:lnTo>
                  <a:cubicBezTo>
                    <a:pt x="1169" y="907"/>
                    <a:pt x="907" y="1167"/>
                    <a:pt x="582" y="1167"/>
                  </a:cubicBezTo>
                  <a:lnTo>
                    <a:pt x="582" y="1167"/>
                  </a:lnTo>
                  <a:cubicBezTo>
                    <a:pt x="260" y="1167"/>
                    <a:pt x="0" y="907"/>
                    <a:pt x="0" y="584"/>
                  </a:cubicBezTo>
                  <a:lnTo>
                    <a:pt x="0" y="584"/>
                  </a:lnTo>
                  <a:cubicBezTo>
                    <a:pt x="0" y="261"/>
                    <a:pt x="260" y="0"/>
                    <a:pt x="582" y="0"/>
                  </a:cubicBezTo>
                  <a:lnTo>
                    <a:pt x="582" y="0"/>
                  </a:lnTo>
                  <a:cubicBezTo>
                    <a:pt x="907" y="0"/>
                    <a:pt x="1169" y="261"/>
                    <a:pt x="1169" y="58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95DB4C3E-5652-124A-8549-1CD622FF6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7920" y="1153800"/>
              <a:ext cx="731521" cy="731521"/>
            </a:xfrm>
            <a:custGeom>
              <a:avLst/>
              <a:gdLst>
                <a:gd name="T0" fmla="*/ 1678 w 1679"/>
                <a:gd name="T1" fmla="*/ 840 h 1680"/>
                <a:gd name="T2" fmla="*/ 1678 w 1679"/>
                <a:gd name="T3" fmla="*/ 840 h 1680"/>
                <a:gd name="T4" fmla="*/ 838 w 1679"/>
                <a:gd name="T5" fmla="*/ 1679 h 1680"/>
                <a:gd name="T6" fmla="*/ 838 w 1679"/>
                <a:gd name="T7" fmla="*/ 1679 h 1680"/>
                <a:gd name="T8" fmla="*/ 0 w 1679"/>
                <a:gd name="T9" fmla="*/ 840 h 1680"/>
                <a:gd name="T10" fmla="*/ 0 w 1679"/>
                <a:gd name="T11" fmla="*/ 840 h 1680"/>
                <a:gd name="T12" fmla="*/ 838 w 1679"/>
                <a:gd name="T13" fmla="*/ 0 h 1680"/>
                <a:gd name="T14" fmla="*/ 838 w 1679"/>
                <a:gd name="T15" fmla="*/ 0 h 1680"/>
                <a:gd name="T16" fmla="*/ 1678 w 1679"/>
                <a:gd name="T17" fmla="*/ 840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9" h="1680">
                  <a:moveTo>
                    <a:pt x="1678" y="840"/>
                  </a:moveTo>
                  <a:lnTo>
                    <a:pt x="1678" y="840"/>
                  </a:lnTo>
                  <a:cubicBezTo>
                    <a:pt x="1678" y="1304"/>
                    <a:pt x="1303" y="1679"/>
                    <a:pt x="838" y="1679"/>
                  </a:cubicBezTo>
                  <a:lnTo>
                    <a:pt x="838" y="1679"/>
                  </a:lnTo>
                  <a:cubicBezTo>
                    <a:pt x="374" y="1679"/>
                    <a:pt x="0" y="1304"/>
                    <a:pt x="0" y="840"/>
                  </a:cubicBezTo>
                  <a:lnTo>
                    <a:pt x="0" y="840"/>
                  </a:lnTo>
                  <a:cubicBezTo>
                    <a:pt x="0" y="374"/>
                    <a:pt x="374" y="0"/>
                    <a:pt x="838" y="0"/>
                  </a:cubicBezTo>
                  <a:lnTo>
                    <a:pt x="838" y="0"/>
                  </a:lnTo>
                  <a:cubicBezTo>
                    <a:pt x="1303" y="0"/>
                    <a:pt x="1678" y="374"/>
                    <a:pt x="1678" y="84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F2B7C5AA-BB7D-A146-8626-BE1717E99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721" y="-234359"/>
              <a:ext cx="468480" cy="468480"/>
            </a:xfrm>
            <a:custGeom>
              <a:avLst/>
              <a:gdLst>
                <a:gd name="T0" fmla="*/ 1074 w 1075"/>
                <a:gd name="T1" fmla="*/ 537 h 1076"/>
                <a:gd name="T2" fmla="*/ 1074 w 1075"/>
                <a:gd name="T3" fmla="*/ 537 h 1076"/>
                <a:gd name="T4" fmla="*/ 538 w 1075"/>
                <a:gd name="T5" fmla="*/ 1075 h 1076"/>
                <a:gd name="T6" fmla="*/ 538 w 1075"/>
                <a:gd name="T7" fmla="*/ 1075 h 1076"/>
                <a:gd name="T8" fmla="*/ 0 w 1075"/>
                <a:gd name="T9" fmla="*/ 537 h 1076"/>
                <a:gd name="T10" fmla="*/ 0 w 1075"/>
                <a:gd name="T11" fmla="*/ 537 h 1076"/>
                <a:gd name="T12" fmla="*/ 538 w 1075"/>
                <a:gd name="T13" fmla="*/ 0 h 1076"/>
                <a:gd name="T14" fmla="*/ 538 w 1075"/>
                <a:gd name="T15" fmla="*/ 0 h 1076"/>
                <a:gd name="T16" fmla="*/ 1074 w 1075"/>
                <a:gd name="T17" fmla="*/ 537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5" h="1076">
                  <a:moveTo>
                    <a:pt x="1074" y="537"/>
                  </a:moveTo>
                  <a:lnTo>
                    <a:pt x="1074" y="537"/>
                  </a:lnTo>
                  <a:cubicBezTo>
                    <a:pt x="1074" y="833"/>
                    <a:pt x="833" y="1075"/>
                    <a:pt x="538" y="1075"/>
                  </a:cubicBezTo>
                  <a:lnTo>
                    <a:pt x="538" y="1075"/>
                  </a:lnTo>
                  <a:cubicBezTo>
                    <a:pt x="242" y="1075"/>
                    <a:pt x="0" y="833"/>
                    <a:pt x="0" y="537"/>
                  </a:cubicBezTo>
                  <a:lnTo>
                    <a:pt x="0" y="537"/>
                  </a:lnTo>
                  <a:cubicBezTo>
                    <a:pt x="0" y="239"/>
                    <a:pt x="242" y="0"/>
                    <a:pt x="538" y="0"/>
                  </a:cubicBezTo>
                  <a:lnTo>
                    <a:pt x="538" y="0"/>
                  </a:lnTo>
                  <a:cubicBezTo>
                    <a:pt x="833" y="0"/>
                    <a:pt x="1074" y="239"/>
                    <a:pt x="1074" y="53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5B02444D-D382-F54D-B195-36E65FAFC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961" y="-42359"/>
              <a:ext cx="407040" cy="407040"/>
            </a:xfrm>
            <a:custGeom>
              <a:avLst/>
              <a:gdLst>
                <a:gd name="T0" fmla="*/ 934 w 935"/>
                <a:gd name="T1" fmla="*/ 468 h 937"/>
                <a:gd name="T2" fmla="*/ 934 w 935"/>
                <a:gd name="T3" fmla="*/ 468 h 937"/>
                <a:gd name="T4" fmla="*/ 467 w 935"/>
                <a:gd name="T5" fmla="*/ 936 h 937"/>
                <a:gd name="T6" fmla="*/ 467 w 935"/>
                <a:gd name="T7" fmla="*/ 936 h 937"/>
                <a:gd name="T8" fmla="*/ 0 w 935"/>
                <a:gd name="T9" fmla="*/ 468 h 937"/>
                <a:gd name="T10" fmla="*/ 0 w 935"/>
                <a:gd name="T11" fmla="*/ 468 h 937"/>
                <a:gd name="T12" fmla="*/ 467 w 935"/>
                <a:gd name="T13" fmla="*/ 0 h 937"/>
                <a:gd name="T14" fmla="*/ 467 w 935"/>
                <a:gd name="T15" fmla="*/ 0 h 937"/>
                <a:gd name="T16" fmla="*/ 934 w 935"/>
                <a:gd name="T17" fmla="*/ 468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937">
                  <a:moveTo>
                    <a:pt x="934" y="468"/>
                  </a:moveTo>
                  <a:lnTo>
                    <a:pt x="934" y="468"/>
                  </a:lnTo>
                  <a:cubicBezTo>
                    <a:pt x="934" y="727"/>
                    <a:pt x="726" y="936"/>
                    <a:pt x="467" y="936"/>
                  </a:cubicBezTo>
                  <a:lnTo>
                    <a:pt x="467" y="936"/>
                  </a:lnTo>
                  <a:cubicBezTo>
                    <a:pt x="209" y="936"/>
                    <a:pt x="0" y="727"/>
                    <a:pt x="0" y="468"/>
                  </a:cubicBezTo>
                  <a:lnTo>
                    <a:pt x="0" y="468"/>
                  </a:lnTo>
                  <a:cubicBezTo>
                    <a:pt x="0" y="209"/>
                    <a:pt x="209" y="0"/>
                    <a:pt x="467" y="0"/>
                  </a:cubicBezTo>
                  <a:lnTo>
                    <a:pt x="467" y="0"/>
                  </a:lnTo>
                  <a:cubicBezTo>
                    <a:pt x="726" y="0"/>
                    <a:pt x="934" y="209"/>
                    <a:pt x="934" y="46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6DB694EB-4D96-FE49-ADCD-BEC7B96CD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202" y="2263560"/>
              <a:ext cx="478079" cy="478081"/>
            </a:xfrm>
            <a:custGeom>
              <a:avLst/>
              <a:gdLst>
                <a:gd name="T0" fmla="*/ 1097 w 1098"/>
                <a:gd name="T1" fmla="*/ 550 h 1100"/>
                <a:gd name="T2" fmla="*/ 1097 w 1098"/>
                <a:gd name="T3" fmla="*/ 550 h 1100"/>
                <a:gd name="T4" fmla="*/ 550 w 1098"/>
                <a:gd name="T5" fmla="*/ 1099 h 1100"/>
                <a:gd name="T6" fmla="*/ 550 w 1098"/>
                <a:gd name="T7" fmla="*/ 1099 h 1100"/>
                <a:gd name="T8" fmla="*/ 0 w 1098"/>
                <a:gd name="T9" fmla="*/ 550 h 1100"/>
                <a:gd name="T10" fmla="*/ 0 w 1098"/>
                <a:gd name="T11" fmla="*/ 550 h 1100"/>
                <a:gd name="T12" fmla="*/ 550 w 1098"/>
                <a:gd name="T13" fmla="*/ 0 h 1100"/>
                <a:gd name="T14" fmla="*/ 550 w 1098"/>
                <a:gd name="T15" fmla="*/ 0 h 1100"/>
                <a:gd name="T16" fmla="*/ 1097 w 1098"/>
                <a:gd name="T17" fmla="*/ 55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8" h="1100">
                  <a:moveTo>
                    <a:pt x="1097" y="550"/>
                  </a:moveTo>
                  <a:lnTo>
                    <a:pt x="1097" y="550"/>
                  </a:lnTo>
                  <a:cubicBezTo>
                    <a:pt x="1097" y="854"/>
                    <a:pt x="851" y="1099"/>
                    <a:pt x="550" y="1099"/>
                  </a:cubicBezTo>
                  <a:lnTo>
                    <a:pt x="550" y="1099"/>
                  </a:lnTo>
                  <a:cubicBezTo>
                    <a:pt x="245" y="1099"/>
                    <a:pt x="0" y="854"/>
                    <a:pt x="0" y="550"/>
                  </a:cubicBezTo>
                  <a:lnTo>
                    <a:pt x="0" y="550"/>
                  </a:lnTo>
                  <a:cubicBezTo>
                    <a:pt x="0" y="246"/>
                    <a:pt x="245" y="0"/>
                    <a:pt x="550" y="0"/>
                  </a:cubicBezTo>
                  <a:lnTo>
                    <a:pt x="550" y="0"/>
                  </a:lnTo>
                  <a:cubicBezTo>
                    <a:pt x="851" y="0"/>
                    <a:pt x="1097" y="246"/>
                    <a:pt x="1097" y="55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2BFD634-2CFD-6F43-A7F4-68BAECA90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9842" y="2063880"/>
              <a:ext cx="708479" cy="708481"/>
            </a:xfrm>
            <a:custGeom>
              <a:avLst/>
              <a:gdLst>
                <a:gd name="T0" fmla="*/ 1625 w 1626"/>
                <a:gd name="T1" fmla="*/ 814 h 1627"/>
                <a:gd name="T2" fmla="*/ 1625 w 1626"/>
                <a:gd name="T3" fmla="*/ 814 h 1627"/>
                <a:gd name="T4" fmla="*/ 813 w 1626"/>
                <a:gd name="T5" fmla="*/ 1626 h 1627"/>
                <a:gd name="T6" fmla="*/ 813 w 1626"/>
                <a:gd name="T7" fmla="*/ 1626 h 1627"/>
                <a:gd name="T8" fmla="*/ 0 w 1626"/>
                <a:gd name="T9" fmla="*/ 814 h 1627"/>
                <a:gd name="T10" fmla="*/ 0 w 1626"/>
                <a:gd name="T11" fmla="*/ 814 h 1627"/>
                <a:gd name="T12" fmla="*/ 813 w 1626"/>
                <a:gd name="T13" fmla="*/ 0 h 1627"/>
                <a:gd name="T14" fmla="*/ 813 w 1626"/>
                <a:gd name="T15" fmla="*/ 0 h 1627"/>
                <a:gd name="T16" fmla="*/ 1625 w 1626"/>
                <a:gd name="T17" fmla="*/ 814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6" h="1627">
                  <a:moveTo>
                    <a:pt x="1625" y="814"/>
                  </a:moveTo>
                  <a:lnTo>
                    <a:pt x="1625" y="814"/>
                  </a:lnTo>
                  <a:cubicBezTo>
                    <a:pt x="1625" y="1262"/>
                    <a:pt x="1263" y="1626"/>
                    <a:pt x="813" y="1626"/>
                  </a:cubicBezTo>
                  <a:lnTo>
                    <a:pt x="813" y="1626"/>
                  </a:lnTo>
                  <a:cubicBezTo>
                    <a:pt x="364" y="1626"/>
                    <a:pt x="0" y="1262"/>
                    <a:pt x="0" y="814"/>
                  </a:cubicBezTo>
                  <a:lnTo>
                    <a:pt x="0" y="814"/>
                  </a:lnTo>
                  <a:cubicBezTo>
                    <a:pt x="0" y="362"/>
                    <a:pt x="364" y="0"/>
                    <a:pt x="813" y="0"/>
                  </a:cubicBezTo>
                  <a:lnTo>
                    <a:pt x="813" y="0"/>
                  </a:lnTo>
                  <a:cubicBezTo>
                    <a:pt x="1263" y="0"/>
                    <a:pt x="1625" y="362"/>
                    <a:pt x="1625" y="81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7DFB59D-55EF-4F4F-A1A1-4152EED13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961" y="1773961"/>
              <a:ext cx="366721" cy="366719"/>
            </a:xfrm>
            <a:custGeom>
              <a:avLst/>
              <a:gdLst>
                <a:gd name="T0" fmla="*/ 841 w 842"/>
                <a:gd name="T1" fmla="*/ 420 h 842"/>
                <a:gd name="T2" fmla="*/ 841 w 842"/>
                <a:gd name="T3" fmla="*/ 420 h 842"/>
                <a:gd name="T4" fmla="*/ 420 w 842"/>
                <a:gd name="T5" fmla="*/ 841 h 842"/>
                <a:gd name="T6" fmla="*/ 420 w 842"/>
                <a:gd name="T7" fmla="*/ 841 h 842"/>
                <a:gd name="T8" fmla="*/ 0 w 842"/>
                <a:gd name="T9" fmla="*/ 420 h 842"/>
                <a:gd name="T10" fmla="*/ 0 w 842"/>
                <a:gd name="T11" fmla="*/ 420 h 842"/>
                <a:gd name="T12" fmla="*/ 420 w 842"/>
                <a:gd name="T13" fmla="*/ 0 h 842"/>
                <a:gd name="T14" fmla="*/ 420 w 842"/>
                <a:gd name="T15" fmla="*/ 0 h 842"/>
                <a:gd name="T16" fmla="*/ 841 w 842"/>
                <a:gd name="T17" fmla="*/ 42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2" h="842">
                  <a:moveTo>
                    <a:pt x="841" y="420"/>
                  </a:moveTo>
                  <a:lnTo>
                    <a:pt x="841" y="420"/>
                  </a:lnTo>
                  <a:cubicBezTo>
                    <a:pt x="841" y="655"/>
                    <a:pt x="653" y="841"/>
                    <a:pt x="420" y="841"/>
                  </a:cubicBezTo>
                  <a:lnTo>
                    <a:pt x="420" y="841"/>
                  </a:lnTo>
                  <a:cubicBezTo>
                    <a:pt x="188" y="841"/>
                    <a:pt x="0" y="655"/>
                    <a:pt x="0" y="420"/>
                  </a:cubicBezTo>
                  <a:lnTo>
                    <a:pt x="0" y="420"/>
                  </a:lnTo>
                  <a:cubicBezTo>
                    <a:pt x="0" y="188"/>
                    <a:pt x="188" y="0"/>
                    <a:pt x="420" y="0"/>
                  </a:cubicBezTo>
                  <a:lnTo>
                    <a:pt x="420" y="0"/>
                  </a:lnTo>
                  <a:cubicBezTo>
                    <a:pt x="653" y="0"/>
                    <a:pt x="841" y="188"/>
                    <a:pt x="841" y="42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8E0EDC8F-9E6B-8F4A-A2FA-E7A0342B2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641" y="416521"/>
              <a:ext cx="629760" cy="629760"/>
            </a:xfrm>
            <a:custGeom>
              <a:avLst/>
              <a:gdLst>
                <a:gd name="T0" fmla="*/ 1447 w 1448"/>
                <a:gd name="T1" fmla="*/ 723 h 1448"/>
                <a:gd name="T2" fmla="*/ 1447 w 1448"/>
                <a:gd name="T3" fmla="*/ 723 h 1448"/>
                <a:gd name="T4" fmla="*/ 724 w 1448"/>
                <a:gd name="T5" fmla="*/ 1447 h 1448"/>
                <a:gd name="T6" fmla="*/ 724 w 1448"/>
                <a:gd name="T7" fmla="*/ 1447 h 1448"/>
                <a:gd name="T8" fmla="*/ 0 w 1448"/>
                <a:gd name="T9" fmla="*/ 723 h 1448"/>
                <a:gd name="T10" fmla="*/ 0 w 1448"/>
                <a:gd name="T11" fmla="*/ 723 h 1448"/>
                <a:gd name="T12" fmla="*/ 724 w 1448"/>
                <a:gd name="T13" fmla="*/ 0 h 1448"/>
                <a:gd name="T14" fmla="*/ 724 w 1448"/>
                <a:gd name="T15" fmla="*/ 0 h 1448"/>
                <a:gd name="T16" fmla="*/ 1447 w 1448"/>
                <a:gd name="T17" fmla="*/ 723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8" h="1448">
                  <a:moveTo>
                    <a:pt x="1447" y="723"/>
                  </a:moveTo>
                  <a:lnTo>
                    <a:pt x="1447" y="723"/>
                  </a:lnTo>
                  <a:cubicBezTo>
                    <a:pt x="1447" y="1123"/>
                    <a:pt x="1123" y="1447"/>
                    <a:pt x="724" y="1447"/>
                  </a:cubicBezTo>
                  <a:lnTo>
                    <a:pt x="724" y="1447"/>
                  </a:lnTo>
                  <a:cubicBezTo>
                    <a:pt x="324" y="1447"/>
                    <a:pt x="0" y="1123"/>
                    <a:pt x="0" y="723"/>
                  </a:cubicBezTo>
                  <a:lnTo>
                    <a:pt x="0" y="723"/>
                  </a:lnTo>
                  <a:cubicBezTo>
                    <a:pt x="0" y="323"/>
                    <a:pt x="324" y="0"/>
                    <a:pt x="724" y="0"/>
                  </a:cubicBezTo>
                  <a:lnTo>
                    <a:pt x="724" y="0"/>
                  </a:lnTo>
                  <a:cubicBezTo>
                    <a:pt x="1123" y="0"/>
                    <a:pt x="1447" y="323"/>
                    <a:pt x="1447" y="72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9E866BA2-EF44-2C46-B855-68A21409B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5681" y="3354121"/>
              <a:ext cx="337920" cy="337920"/>
            </a:xfrm>
            <a:custGeom>
              <a:avLst/>
              <a:gdLst>
                <a:gd name="T0" fmla="*/ 776 w 777"/>
                <a:gd name="T1" fmla="*/ 386 h 775"/>
                <a:gd name="T2" fmla="*/ 776 w 777"/>
                <a:gd name="T3" fmla="*/ 386 h 775"/>
                <a:gd name="T4" fmla="*/ 389 w 777"/>
                <a:gd name="T5" fmla="*/ 774 h 775"/>
                <a:gd name="T6" fmla="*/ 389 w 777"/>
                <a:gd name="T7" fmla="*/ 774 h 775"/>
                <a:gd name="T8" fmla="*/ 0 w 777"/>
                <a:gd name="T9" fmla="*/ 386 h 775"/>
                <a:gd name="T10" fmla="*/ 0 w 777"/>
                <a:gd name="T11" fmla="*/ 386 h 775"/>
                <a:gd name="T12" fmla="*/ 389 w 777"/>
                <a:gd name="T13" fmla="*/ 0 h 775"/>
                <a:gd name="T14" fmla="*/ 389 w 777"/>
                <a:gd name="T15" fmla="*/ 0 h 775"/>
                <a:gd name="T16" fmla="*/ 776 w 777"/>
                <a:gd name="T17" fmla="*/ 38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7" h="775">
                  <a:moveTo>
                    <a:pt x="776" y="386"/>
                  </a:moveTo>
                  <a:lnTo>
                    <a:pt x="776" y="386"/>
                  </a:lnTo>
                  <a:cubicBezTo>
                    <a:pt x="776" y="600"/>
                    <a:pt x="602" y="774"/>
                    <a:pt x="389" y="774"/>
                  </a:cubicBezTo>
                  <a:lnTo>
                    <a:pt x="389" y="774"/>
                  </a:lnTo>
                  <a:cubicBezTo>
                    <a:pt x="176" y="774"/>
                    <a:pt x="0" y="600"/>
                    <a:pt x="0" y="386"/>
                  </a:cubicBezTo>
                  <a:lnTo>
                    <a:pt x="0" y="386"/>
                  </a:lnTo>
                  <a:cubicBezTo>
                    <a:pt x="0" y="174"/>
                    <a:pt x="176" y="0"/>
                    <a:pt x="389" y="0"/>
                  </a:cubicBezTo>
                  <a:lnTo>
                    <a:pt x="389" y="0"/>
                  </a:lnTo>
                  <a:cubicBezTo>
                    <a:pt x="602" y="0"/>
                    <a:pt x="776" y="174"/>
                    <a:pt x="776" y="38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1BDC6431-E047-1A4E-8B16-171B8B720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242" y="4158601"/>
              <a:ext cx="362879" cy="360960"/>
            </a:xfrm>
            <a:custGeom>
              <a:avLst/>
              <a:gdLst>
                <a:gd name="T0" fmla="*/ 831 w 832"/>
                <a:gd name="T1" fmla="*/ 415 h 830"/>
                <a:gd name="T2" fmla="*/ 831 w 832"/>
                <a:gd name="T3" fmla="*/ 415 h 830"/>
                <a:gd name="T4" fmla="*/ 415 w 832"/>
                <a:gd name="T5" fmla="*/ 829 h 830"/>
                <a:gd name="T6" fmla="*/ 415 w 832"/>
                <a:gd name="T7" fmla="*/ 829 h 830"/>
                <a:gd name="T8" fmla="*/ 0 w 832"/>
                <a:gd name="T9" fmla="*/ 415 h 830"/>
                <a:gd name="T10" fmla="*/ 0 w 832"/>
                <a:gd name="T11" fmla="*/ 415 h 830"/>
                <a:gd name="T12" fmla="*/ 415 w 832"/>
                <a:gd name="T13" fmla="*/ 0 h 830"/>
                <a:gd name="T14" fmla="*/ 415 w 832"/>
                <a:gd name="T15" fmla="*/ 0 h 830"/>
                <a:gd name="T16" fmla="*/ 831 w 832"/>
                <a:gd name="T17" fmla="*/ 415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0">
                  <a:moveTo>
                    <a:pt x="831" y="415"/>
                  </a:moveTo>
                  <a:lnTo>
                    <a:pt x="831" y="415"/>
                  </a:lnTo>
                  <a:cubicBezTo>
                    <a:pt x="831" y="642"/>
                    <a:pt x="644" y="829"/>
                    <a:pt x="415" y="829"/>
                  </a:cubicBezTo>
                  <a:lnTo>
                    <a:pt x="415" y="829"/>
                  </a:lnTo>
                  <a:cubicBezTo>
                    <a:pt x="185" y="829"/>
                    <a:pt x="0" y="642"/>
                    <a:pt x="0" y="415"/>
                  </a:cubicBezTo>
                  <a:lnTo>
                    <a:pt x="0" y="415"/>
                  </a:lnTo>
                  <a:cubicBezTo>
                    <a:pt x="0" y="185"/>
                    <a:pt x="185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5"/>
                    <a:pt x="831" y="41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2AB7099B-21C9-4B4A-B4F5-42FAEA8A7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520" y="2918281"/>
              <a:ext cx="362881" cy="360960"/>
            </a:xfrm>
            <a:custGeom>
              <a:avLst/>
              <a:gdLst>
                <a:gd name="T0" fmla="*/ 831 w 832"/>
                <a:gd name="T1" fmla="*/ 416 h 831"/>
                <a:gd name="T2" fmla="*/ 831 w 832"/>
                <a:gd name="T3" fmla="*/ 416 h 831"/>
                <a:gd name="T4" fmla="*/ 415 w 832"/>
                <a:gd name="T5" fmla="*/ 830 h 831"/>
                <a:gd name="T6" fmla="*/ 415 w 832"/>
                <a:gd name="T7" fmla="*/ 830 h 831"/>
                <a:gd name="T8" fmla="*/ 0 w 832"/>
                <a:gd name="T9" fmla="*/ 416 h 831"/>
                <a:gd name="T10" fmla="*/ 0 w 832"/>
                <a:gd name="T11" fmla="*/ 416 h 831"/>
                <a:gd name="T12" fmla="*/ 415 w 832"/>
                <a:gd name="T13" fmla="*/ 0 h 831"/>
                <a:gd name="T14" fmla="*/ 415 w 832"/>
                <a:gd name="T15" fmla="*/ 0 h 831"/>
                <a:gd name="T16" fmla="*/ 831 w 832"/>
                <a:gd name="T17" fmla="*/ 41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1">
                  <a:moveTo>
                    <a:pt x="831" y="416"/>
                  </a:moveTo>
                  <a:lnTo>
                    <a:pt x="831" y="416"/>
                  </a:lnTo>
                  <a:cubicBezTo>
                    <a:pt x="831" y="645"/>
                    <a:pt x="644" y="830"/>
                    <a:pt x="415" y="830"/>
                  </a:cubicBezTo>
                  <a:lnTo>
                    <a:pt x="415" y="830"/>
                  </a:lnTo>
                  <a:cubicBezTo>
                    <a:pt x="187" y="830"/>
                    <a:pt x="0" y="645"/>
                    <a:pt x="0" y="416"/>
                  </a:cubicBezTo>
                  <a:lnTo>
                    <a:pt x="0" y="416"/>
                  </a:lnTo>
                  <a:cubicBezTo>
                    <a:pt x="0" y="186"/>
                    <a:pt x="187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6"/>
                    <a:pt x="831" y="41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F84A0B13-C498-4745-BF2A-55F15AA89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082" y="4659720"/>
              <a:ext cx="687360" cy="685441"/>
            </a:xfrm>
            <a:custGeom>
              <a:avLst/>
              <a:gdLst>
                <a:gd name="T0" fmla="*/ 1576 w 1577"/>
                <a:gd name="T1" fmla="*/ 789 h 1576"/>
                <a:gd name="T2" fmla="*/ 1576 w 1577"/>
                <a:gd name="T3" fmla="*/ 789 h 1576"/>
                <a:gd name="T4" fmla="*/ 789 w 1577"/>
                <a:gd name="T5" fmla="*/ 1575 h 1576"/>
                <a:gd name="T6" fmla="*/ 789 w 1577"/>
                <a:gd name="T7" fmla="*/ 1575 h 1576"/>
                <a:gd name="T8" fmla="*/ 0 w 1577"/>
                <a:gd name="T9" fmla="*/ 789 h 1576"/>
                <a:gd name="T10" fmla="*/ 0 w 1577"/>
                <a:gd name="T11" fmla="*/ 789 h 1576"/>
                <a:gd name="T12" fmla="*/ 789 w 1577"/>
                <a:gd name="T13" fmla="*/ 0 h 1576"/>
                <a:gd name="T14" fmla="*/ 789 w 1577"/>
                <a:gd name="T15" fmla="*/ 0 h 1576"/>
                <a:gd name="T16" fmla="*/ 1576 w 1577"/>
                <a:gd name="T17" fmla="*/ 789 h 1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7" h="1576">
                  <a:moveTo>
                    <a:pt x="1576" y="789"/>
                  </a:moveTo>
                  <a:lnTo>
                    <a:pt x="1576" y="789"/>
                  </a:lnTo>
                  <a:cubicBezTo>
                    <a:pt x="1576" y="1223"/>
                    <a:pt x="1223" y="1575"/>
                    <a:pt x="789" y="1575"/>
                  </a:cubicBezTo>
                  <a:lnTo>
                    <a:pt x="789" y="1575"/>
                  </a:lnTo>
                  <a:cubicBezTo>
                    <a:pt x="354" y="1575"/>
                    <a:pt x="0" y="1223"/>
                    <a:pt x="0" y="789"/>
                  </a:cubicBezTo>
                  <a:lnTo>
                    <a:pt x="0" y="789"/>
                  </a:lnTo>
                  <a:cubicBezTo>
                    <a:pt x="0" y="353"/>
                    <a:pt x="354" y="0"/>
                    <a:pt x="789" y="0"/>
                  </a:cubicBezTo>
                  <a:lnTo>
                    <a:pt x="789" y="0"/>
                  </a:lnTo>
                  <a:cubicBezTo>
                    <a:pt x="1223" y="0"/>
                    <a:pt x="1576" y="353"/>
                    <a:pt x="1576" y="78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368D3AB-C61F-7A41-A0E5-D0750A148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521" y="4108682"/>
              <a:ext cx="360960" cy="362879"/>
            </a:xfrm>
            <a:custGeom>
              <a:avLst/>
              <a:gdLst>
                <a:gd name="T0" fmla="*/ 829 w 830"/>
                <a:gd name="T1" fmla="*/ 416 h 832"/>
                <a:gd name="T2" fmla="*/ 829 w 830"/>
                <a:gd name="T3" fmla="*/ 416 h 832"/>
                <a:gd name="T4" fmla="*/ 416 w 830"/>
                <a:gd name="T5" fmla="*/ 831 h 832"/>
                <a:gd name="T6" fmla="*/ 416 w 830"/>
                <a:gd name="T7" fmla="*/ 831 h 832"/>
                <a:gd name="T8" fmla="*/ 0 w 830"/>
                <a:gd name="T9" fmla="*/ 416 h 832"/>
                <a:gd name="T10" fmla="*/ 0 w 830"/>
                <a:gd name="T11" fmla="*/ 416 h 832"/>
                <a:gd name="T12" fmla="*/ 416 w 830"/>
                <a:gd name="T13" fmla="*/ 0 h 832"/>
                <a:gd name="T14" fmla="*/ 416 w 830"/>
                <a:gd name="T15" fmla="*/ 0 h 832"/>
                <a:gd name="T16" fmla="*/ 829 w 830"/>
                <a:gd name="T17" fmla="*/ 416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0" h="832">
                  <a:moveTo>
                    <a:pt x="829" y="416"/>
                  </a:moveTo>
                  <a:lnTo>
                    <a:pt x="829" y="416"/>
                  </a:lnTo>
                  <a:cubicBezTo>
                    <a:pt x="829" y="644"/>
                    <a:pt x="644" y="831"/>
                    <a:pt x="416" y="831"/>
                  </a:cubicBezTo>
                  <a:lnTo>
                    <a:pt x="416" y="831"/>
                  </a:lnTo>
                  <a:cubicBezTo>
                    <a:pt x="186" y="831"/>
                    <a:pt x="0" y="644"/>
                    <a:pt x="0" y="416"/>
                  </a:cubicBezTo>
                  <a:lnTo>
                    <a:pt x="0" y="416"/>
                  </a:lnTo>
                  <a:cubicBezTo>
                    <a:pt x="0" y="187"/>
                    <a:pt x="186" y="0"/>
                    <a:pt x="416" y="0"/>
                  </a:cubicBezTo>
                  <a:lnTo>
                    <a:pt x="416" y="0"/>
                  </a:lnTo>
                  <a:cubicBezTo>
                    <a:pt x="644" y="0"/>
                    <a:pt x="829" y="187"/>
                    <a:pt x="829" y="4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B86C3C90-9DE9-064A-826F-C0914116C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841" y="7052040"/>
              <a:ext cx="330240" cy="332161"/>
            </a:xfrm>
            <a:custGeom>
              <a:avLst/>
              <a:gdLst>
                <a:gd name="T0" fmla="*/ 759 w 760"/>
                <a:gd name="T1" fmla="*/ 380 h 763"/>
                <a:gd name="T2" fmla="*/ 759 w 760"/>
                <a:gd name="T3" fmla="*/ 380 h 763"/>
                <a:gd name="T4" fmla="*/ 379 w 760"/>
                <a:gd name="T5" fmla="*/ 762 h 763"/>
                <a:gd name="T6" fmla="*/ 379 w 760"/>
                <a:gd name="T7" fmla="*/ 762 h 763"/>
                <a:gd name="T8" fmla="*/ 0 w 760"/>
                <a:gd name="T9" fmla="*/ 380 h 763"/>
                <a:gd name="T10" fmla="*/ 0 w 760"/>
                <a:gd name="T11" fmla="*/ 380 h 763"/>
                <a:gd name="T12" fmla="*/ 379 w 760"/>
                <a:gd name="T13" fmla="*/ 0 h 763"/>
                <a:gd name="T14" fmla="*/ 379 w 760"/>
                <a:gd name="T15" fmla="*/ 0 h 763"/>
                <a:gd name="T16" fmla="*/ 759 w 760"/>
                <a:gd name="T17" fmla="*/ 380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0" h="763">
                  <a:moveTo>
                    <a:pt x="759" y="380"/>
                  </a:moveTo>
                  <a:lnTo>
                    <a:pt x="759" y="380"/>
                  </a:lnTo>
                  <a:cubicBezTo>
                    <a:pt x="759" y="591"/>
                    <a:pt x="589" y="762"/>
                    <a:pt x="379" y="762"/>
                  </a:cubicBezTo>
                  <a:lnTo>
                    <a:pt x="379" y="762"/>
                  </a:lnTo>
                  <a:cubicBezTo>
                    <a:pt x="170" y="762"/>
                    <a:pt x="0" y="591"/>
                    <a:pt x="0" y="380"/>
                  </a:cubicBezTo>
                  <a:lnTo>
                    <a:pt x="0" y="380"/>
                  </a:lnTo>
                  <a:cubicBezTo>
                    <a:pt x="0" y="171"/>
                    <a:pt x="170" y="0"/>
                    <a:pt x="379" y="0"/>
                  </a:cubicBezTo>
                  <a:lnTo>
                    <a:pt x="379" y="0"/>
                  </a:lnTo>
                  <a:cubicBezTo>
                    <a:pt x="589" y="0"/>
                    <a:pt x="759" y="171"/>
                    <a:pt x="759" y="38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6" name="Freeform 41">
              <a:extLst>
                <a:ext uri="{FF2B5EF4-FFF2-40B4-BE49-F238E27FC236}">
                  <a16:creationId xmlns:a16="http://schemas.microsoft.com/office/drawing/2014/main" id="{22A51CF1-71EF-9949-8AF2-22EECC828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081" y="301321"/>
              <a:ext cx="1351680" cy="1351680"/>
            </a:xfrm>
            <a:custGeom>
              <a:avLst/>
              <a:gdLst>
                <a:gd name="T0" fmla="*/ 3102 w 3103"/>
                <a:gd name="T1" fmla="*/ 1551 h 3104"/>
                <a:gd name="T2" fmla="*/ 3102 w 3103"/>
                <a:gd name="T3" fmla="*/ 1551 h 3104"/>
                <a:gd name="T4" fmla="*/ 1552 w 3103"/>
                <a:gd name="T5" fmla="*/ 3103 h 3104"/>
                <a:gd name="T6" fmla="*/ 1552 w 3103"/>
                <a:gd name="T7" fmla="*/ 3103 h 3104"/>
                <a:gd name="T8" fmla="*/ 0 w 3103"/>
                <a:gd name="T9" fmla="*/ 1551 h 3104"/>
                <a:gd name="T10" fmla="*/ 0 w 3103"/>
                <a:gd name="T11" fmla="*/ 1551 h 3104"/>
                <a:gd name="T12" fmla="*/ 1552 w 3103"/>
                <a:gd name="T13" fmla="*/ 0 h 3104"/>
                <a:gd name="T14" fmla="*/ 1552 w 3103"/>
                <a:gd name="T15" fmla="*/ 0 h 3104"/>
                <a:gd name="T16" fmla="*/ 3102 w 3103"/>
                <a:gd name="T17" fmla="*/ 1551 h 3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03" h="3104">
                  <a:moveTo>
                    <a:pt x="3102" y="1551"/>
                  </a:moveTo>
                  <a:lnTo>
                    <a:pt x="3102" y="1551"/>
                  </a:lnTo>
                  <a:cubicBezTo>
                    <a:pt x="3102" y="2408"/>
                    <a:pt x="2408" y="3103"/>
                    <a:pt x="1552" y="3103"/>
                  </a:cubicBezTo>
                  <a:lnTo>
                    <a:pt x="1552" y="3103"/>
                  </a:lnTo>
                  <a:cubicBezTo>
                    <a:pt x="694" y="3103"/>
                    <a:pt x="0" y="2408"/>
                    <a:pt x="0" y="1551"/>
                  </a:cubicBezTo>
                  <a:lnTo>
                    <a:pt x="0" y="1551"/>
                  </a:lnTo>
                  <a:cubicBezTo>
                    <a:pt x="0" y="695"/>
                    <a:pt x="694" y="0"/>
                    <a:pt x="1552" y="0"/>
                  </a:cubicBezTo>
                  <a:lnTo>
                    <a:pt x="1552" y="0"/>
                  </a:lnTo>
                  <a:cubicBezTo>
                    <a:pt x="2408" y="0"/>
                    <a:pt x="3102" y="695"/>
                    <a:pt x="3102" y="155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39DC684E-D1CC-A440-A570-A27C43862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680" y="666121"/>
              <a:ext cx="768000" cy="624001"/>
            </a:xfrm>
            <a:custGeom>
              <a:avLst/>
              <a:gdLst>
                <a:gd name="T0" fmla="*/ 1761 w 1762"/>
                <a:gd name="T1" fmla="*/ 171 h 1433"/>
                <a:gd name="T2" fmla="*/ 1761 w 1762"/>
                <a:gd name="T3" fmla="*/ 171 h 1433"/>
                <a:gd name="T4" fmla="*/ 1554 w 1762"/>
                <a:gd name="T5" fmla="*/ 227 h 1433"/>
                <a:gd name="T6" fmla="*/ 1554 w 1762"/>
                <a:gd name="T7" fmla="*/ 227 h 1433"/>
                <a:gd name="T8" fmla="*/ 1713 w 1762"/>
                <a:gd name="T9" fmla="*/ 26 h 1433"/>
                <a:gd name="T10" fmla="*/ 1713 w 1762"/>
                <a:gd name="T11" fmla="*/ 26 h 1433"/>
                <a:gd name="T12" fmla="*/ 1484 w 1762"/>
                <a:gd name="T13" fmla="*/ 114 h 1433"/>
                <a:gd name="T14" fmla="*/ 1484 w 1762"/>
                <a:gd name="T15" fmla="*/ 114 h 1433"/>
                <a:gd name="T16" fmla="*/ 1219 w 1762"/>
                <a:gd name="T17" fmla="*/ 0 h 1433"/>
                <a:gd name="T18" fmla="*/ 1219 w 1762"/>
                <a:gd name="T19" fmla="*/ 0 h 1433"/>
                <a:gd name="T20" fmla="*/ 857 w 1762"/>
                <a:gd name="T21" fmla="*/ 361 h 1433"/>
                <a:gd name="T22" fmla="*/ 857 w 1762"/>
                <a:gd name="T23" fmla="*/ 361 h 1433"/>
                <a:gd name="T24" fmla="*/ 867 w 1762"/>
                <a:gd name="T25" fmla="*/ 444 h 1433"/>
                <a:gd name="T26" fmla="*/ 867 w 1762"/>
                <a:gd name="T27" fmla="*/ 444 h 1433"/>
                <a:gd name="T28" fmla="*/ 122 w 1762"/>
                <a:gd name="T29" fmla="*/ 66 h 1433"/>
                <a:gd name="T30" fmla="*/ 122 w 1762"/>
                <a:gd name="T31" fmla="*/ 66 h 1433"/>
                <a:gd name="T32" fmla="*/ 74 w 1762"/>
                <a:gd name="T33" fmla="*/ 247 h 1433"/>
                <a:gd name="T34" fmla="*/ 74 w 1762"/>
                <a:gd name="T35" fmla="*/ 247 h 1433"/>
                <a:gd name="T36" fmla="*/ 235 w 1762"/>
                <a:gd name="T37" fmla="*/ 549 h 1433"/>
                <a:gd name="T38" fmla="*/ 235 w 1762"/>
                <a:gd name="T39" fmla="*/ 549 h 1433"/>
                <a:gd name="T40" fmla="*/ 71 w 1762"/>
                <a:gd name="T41" fmla="*/ 503 h 1433"/>
                <a:gd name="T42" fmla="*/ 71 w 1762"/>
                <a:gd name="T43" fmla="*/ 507 h 1433"/>
                <a:gd name="T44" fmla="*/ 71 w 1762"/>
                <a:gd name="T45" fmla="*/ 507 h 1433"/>
                <a:gd name="T46" fmla="*/ 361 w 1762"/>
                <a:gd name="T47" fmla="*/ 863 h 1433"/>
                <a:gd name="T48" fmla="*/ 361 w 1762"/>
                <a:gd name="T49" fmla="*/ 863 h 1433"/>
                <a:gd name="T50" fmla="*/ 266 w 1762"/>
                <a:gd name="T51" fmla="*/ 875 h 1433"/>
                <a:gd name="T52" fmla="*/ 266 w 1762"/>
                <a:gd name="T53" fmla="*/ 875 h 1433"/>
                <a:gd name="T54" fmla="*/ 197 w 1762"/>
                <a:gd name="T55" fmla="*/ 868 h 1433"/>
                <a:gd name="T56" fmla="*/ 197 w 1762"/>
                <a:gd name="T57" fmla="*/ 868 h 1433"/>
                <a:gd name="T58" fmla="*/ 535 w 1762"/>
                <a:gd name="T59" fmla="*/ 1120 h 1433"/>
                <a:gd name="T60" fmla="*/ 535 w 1762"/>
                <a:gd name="T61" fmla="*/ 1120 h 1433"/>
                <a:gd name="T62" fmla="*/ 86 w 1762"/>
                <a:gd name="T63" fmla="*/ 1275 h 1433"/>
                <a:gd name="T64" fmla="*/ 86 w 1762"/>
                <a:gd name="T65" fmla="*/ 1275 h 1433"/>
                <a:gd name="T66" fmla="*/ 0 w 1762"/>
                <a:gd name="T67" fmla="*/ 1269 h 1433"/>
                <a:gd name="T68" fmla="*/ 0 w 1762"/>
                <a:gd name="T69" fmla="*/ 1269 h 1433"/>
                <a:gd name="T70" fmla="*/ 553 w 1762"/>
                <a:gd name="T71" fmla="*/ 1432 h 1433"/>
                <a:gd name="T72" fmla="*/ 553 w 1762"/>
                <a:gd name="T73" fmla="*/ 1432 h 1433"/>
                <a:gd name="T74" fmla="*/ 1583 w 1762"/>
                <a:gd name="T75" fmla="*/ 404 h 1433"/>
                <a:gd name="T76" fmla="*/ 1583 w 1762"/>
                <a:gd name="T77" fmla="*/ 404 h 1433"/>
                <a:gd name="T78" fmla="*/ 1580 w 1762"/>
                <a:gd name="T79" fmla="*/ 357 h 1433"/>
                <a:gd name="T80" fmla="*/ 1580 w 1762"/>
                <a:gd name="T81" fmla="*/ 357 h 1433"/>
                <a:gd name="T82" fmla="*/ 1761 w 1762"/>
                <a:gd name="T83" fmla="*/ 171 h 1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62" h="1433">
                  <a:moveTo>
                    <a:pt x="1761" y="171"/>
                  </a:moveTo>
                  <a:lnTo>
                    <a:pt x="1761" y="171"/>
                  </a:lnTo>
                  <a:cubicBezTo>
                    <a:pt x="1697" y="199"/>
                    <a:pt x="1627" y="218"/>
                    <a:pt x="1554" y="227"/>
                  </a:cubicBezTo>
                  <a:lnTo>
                    <a:pt x="1554" y="227"/>
                  </a:lnTo>
                  <a:cubicBezTo>
                    <a:pt x="1627" y="181"/>
                    <a:pt x="1686" y="110"/>
                    <a:pt x="1713" y="26"/>
                  </a:cubicBezTo>
                  <a:lnTo>
                    <a:pt x="1713" y="26"/>
                  </a:lnTo>
                  <a:cubicBezTo>
                    <a:pt x="1643" y="67"/>
                    <a:pt x="1566" y="98"/>
                    <a:pt x="1484" y="114"/>
                  </a:cubicBezTo>
                  <a:lnTo>
                    <a:pt x="1484" y="114"/>
                  </a:lnTo>
                  <a:cubicBezTo>
                    <a:pt x="1417" y="43"/>
                    <a:pt x="1323" y="0"/>
                    <a:pt x="1219" y="0"/>
                  </a:cubicBezTo>
                  <a:lnTo>
                    <a:pt x="1219" y="0"/>
                  </a:lnTo>
                  <a:cubicBezTo>
                    <a:pt x="1020" y="0"/>
                    <a:pt x="857" y="161"/>
                    <a:pt x="857" y="361"/>
                  </a:cubicBezTo>
                  <a:lnTo>
                    <a:pt x="857" y="361"/>
                  </a:lnTo>
                  <a:cubicBezTo>
                    <a:pt x="857" y="389"/>
                    <a:pt x="861" y="418"/>
                    <a:pt x="867" y="444"/>
                  </a:cubicBezTo>
                  <a:lnTo>
                    <a:pt x="867" y="444"/>
                  </a:lnTo>
                  <a:cubicBezTo>
                    <a:pt x="566" y="430"/>
                    <a:pt x="301" y="285"/>
                    <a:pt x="122" y="66"/>
                  </a:cubicBezTo>
                  <a:lnTo>
                    <a:pt x="122" y="66"/>
                  </a:lnTo>
                  <a:cubicBezTo>
                    <a:pt x="91" y="120"/>
                    <a:pt x="74" y="181"/>
                    <a:pt x="74" y="247"/>
                  </a:cubicBezTo>
                  <a:lnTo>
                    <a:pt x="74" y="247"/>
                  </a:lnTo>
                  <a:cubicBezTo>
                    <a:pt x="74" y="373"/>
                    <a:pt x="137" y="485"/>
                    <a:pt x="235" y="549"/>
                  </a:cubicBezTo>
                  <a:lnTo>
                    <a:pt x="235" y="549"/>
                  </a:lnTo>
                  <a:cubicBezTo>
                    <a:pt x="174" y="548"/>
                    <a:pt x="119" y="530"/>
                    <a:pt x="71" y="503"/>
                  </a:cubicBezTo>
                  <a:lnTo>
                    <a:pt x="71" y="507"/>
                  </a:lnTo>
                  <a:lnTo>
                    <a:pt x="71" y="507"/>
                  </a:lnTo>
                  <a:cubicBezTo>
                    <a:pt x="71" y="683"/>
                    <a:pt x="195" y="829"/>
                    <a:pt x="361" y="863"/>
                  </a:cubicBezTo>
                  <a:lnTo>
                    <a:pt x="361" y="863"/>
                  </a:lnTo>
                  <a:cubicBezTo>
                    <a:pt x="330" y="871"/>
                    <a:pt x="298" y="875"/>
                    <a:pt x="266" y="875"/>
                  </a:cubicBezTo>
                  <a:lnTo>
                    <a:pt x="266" y="875"/>
                  </a:lnTo>
                  <a:cubicBezTo>
                    <a:pt x="241" y="875"/>
                    <a:pt x="220" y="874"/>
                    <a:pt x="197" y="868"/>
                  </a:cubicBezTo>
                  <a:lnTo>
                    <a:pt x="197" y="868"/>
                  </a:lnTo>
                  <a:cubicBezTo>
                    <a:pt x="243" y="1012"/>
                    <a:pt x="376" y="1116"/>
                    <a:pt x="535" y="1120"/>
                  </a:cubicBezTo>
                  <a:lnTo>
                    <a:pt x="535" y="1120"/>
                  </a:lnTo>
                  <a:cubicBezTo>
                    <a:pt x="411" y="1217"/>
                    <a:pt x="255" y="1275"/>
                    <a:pt x="86" y="1275"/>
                  </a:cubicBezTo>
                  <a:lnTo>
                    <a:pt x="86" y="1275"/>
                  </a:lnTo>
                  <a:cubicBezTo>
                    <a:pt x="56" y="1275"/>
                    <a:pt x="28" y="1273"/>
                    <a:pt x="0" y="1269"/>
                  </a:cubicBezTo>
                  <a:lnTo>
                    <a:pt x="0" y="1269"/>
                  </a:lnTo>
                  <a:cubicBezTo>
                    <a:pt x="160" y="1373"/>
                    <a:pt x="349" y="1432"/>
                    <a:pt x="553" y="1432"/>
                  </a:cubicBezTo>
                  <a:lnTo>
                    <a:pt x="553" y="1432"/>
                  </a:lnTo>
                  <a:cubicBezTo>
                    <a:pt x="1218" y="1432"/>
                    <a:pt x="1583" y="882"/>
                    <a:pt x="1583" y="404"/>
                  </a:cubicBezTo>
                  <a:lnTo>
                    <a:pt x="1583" y="404"/>
                  </a:lnTo>
                  <a:cubicBezTo>
                    <a:pt x="1583" y="388"/>
                    <a:pt x="1582" y="372"/>
                    <a:pt x="1580" y="357"/>
                  </a:cubicBezTo>
                  <a:lnTo>
                    <a:pt x="1580" y="357"/>
                  </a:lnTo>
                  <a:cubicBezTo>
                    <a:pt x="1651" y="306"/>
                    <a:pt x="1713" y="242"/>
                    <a:pt x="1761" y="1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8" name="Freeform 67">
              <a:extLst>
                <a:ext uri="{FF2B5EF4-FFF2-40B4-BE49-F238E27FC236}">
                  <a16:creationId xmlns:a16="http://schemas.microsoft.com/office/drawing/2014/main" id="{672716D3-A8C8-2C4E-8523-08B21E6A7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8001" y="4442762"/>
              <a:ext cx="1401600" cy="1401600"/>
            </a:xfrm>
            <a:custGeom>
              <a:avLst/>
              <a:gdLst>
                <a:gd name="T0" fmla="*/ 3220 w 3221"/>
                <a:gd name="T1" fmla="*/ 1609 h 3218"/>
                <a:gd name="T2" fmla="*/ 3220 w 3221"/>
                <a:gd name="T3" fmla="*/ 1609 h 3218"/>
                <a:gd name="T4" fmla="*/ 1610 w 3221"/>
                <a:gd name="T5" fmla="*/ 3217 h 3218"/>
                <a:gd name="T6" fmla="*/ 1610 w 3221"/>
                <a:gd name="T7" fmla="*/ 3217 h 3218"/>
                <a:gd name="T8" fmla="*/ 0 w 3221"/>
                <a:gd name="T9" fmla="*/ 1609 h 3218"/>
                <a:gd name="T10" fmla="*/ 0 w 3221"/>
                <a:gd name="T11" fmla="*/ 1609 h 3218"/>
                <a:gd name="T12" fmla="*/ 1610 w 3221"/>
                <a:gd name="T13" fmla="*/ 0 h 3218"/>
                <a:gd name="T14" fmla="*/ 1610 w 3221"/>
                <a:gd name="T15" fmla="*/ 0 h 3218"/>
                <a:gd name="T16" fmla="*/ 3220 w 3221"/>
                <a:gd name="T17" fmla="*/ 1609 h 3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1" h="3218">
                  <a:moveTo>
                    <a:pt x="3220" y="1609"/>
                  </a:moveTo>
                  <a:lnTo>
                    <a:pt x="3220" y="1609"/>
                  </a:lnTo>
                  <a:cubicBezTo>
                    <a:pt x="3220" y="2498"/>
                    <a:pt x="2498" y="3217"/>
                    <a:pt x="1610" y="3217"/>
                  </a:cubicBezTo>
                  <a:lnTo>
                    <a:pt x="1610" y="3217"/>
                  </a:lnTo>
                  <a:cubicBezTo>
                    <a:pt x="720" y="3217"/>
                    <a:pt x="0" y="2498"/>
                    <a:pt x="0" y="1609"/>
                  </a:cubicBezTo>
                  <a:lnTo>
                    <a:pt x="0" y="1609"/>
                  </a:lnTo>
                  <a:cubicBezTo>
                    <a:pt x="0" y="721"/>
                    <a:pt x="720" y="0"/>
                    <a:pt x="1610" y="0"/>
                  </a:cubicBezTo>
                  <a:lnTo>
                    <a:pt x="1610" y="0"/>
                  </a:lnTo>
                  <a:cubicBezTo>
                    <a:pt x="2498" y="0"/>
                    <a:pt x="3220" y="721"/>
                    <a:pt x="3220" y="160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9" name="Freeform 96">
              <a:extLst>
                <a:ext uri="{FF2B5EF4-FFF2-40B4-BE49-F238E27FC236}">
                  <a16:creationId xmlns:a16="http://schemas.microsoft.com/office/drawing/2014/main" id="{42A9147D-A58D-C84A-AC30-9F3B07770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962" y="4780682"/>
              <a:ext cx="748800" cy="748800"/>
            </a:xfrm>
            <a:custGeom>
              <a:avLst/>
              <a:gdLst>
                <a:gd name="T0" fmla="*/ 688 w 1721"/>
                <a:gd name="T1" fmla="*/ 1578 h 1721"/>
                <a:gd name="T2" fmla="*/ 0 w 1721"/>
                <a:gd name="T3" fmla="*/ 1483 h 1721"/>
                <a:gd name="T4" fmla="*/ 0 w 1721"/>
                <a:gd name="T5" fmla="*/ 918 h 1721"/>
                <a:gd name="T6" fmla="*/ 688 w 1721"/>
                <a:gd name="T7" fmla="*/ 918 h 1721"/>
                <a:gd name="T8" fmla="*/ 688 w 1721"/>
                <a:gd name="T9" fmla="*/ 1578 h 1721"/>
                <a:gd name="T10" fmla="*/ 1720 w 1721"/>
                <a:gd name="T11" fmla="*/ 918 h 1721"/>
                <a:gd name="T12" fmla="*/ 1720 w 1721"/>
                <a:gd name="T13" fmla="*/ 1720 h 1721"/>
                <a:gd name="T14" fmla="*/ 804 w 1721"/>
                <a:gd name="T15" fmla="*/ 1591 h 1721"/>
                <a:gd name="T16" fmla="*/ 804 w 1721"/>
                <a:gd name="T17" fmla="*/ 918 h 1721"/>
                <a:gd name="T18" fmla="*/ 1720 w 1721"/>
                <a:gd name="T19" fmla="*/ 918 h 1721"/>
                <a:gd name="T20" fmla="*/ 804 w 1721"/>
                <a:gd name="T21" fmla="*/ 133 h 1721"/>
                <a:gd name="T22" fmla="*/ 1720 w 1721"/>
                <a:gd name="T23" fmla="*/ 0 h 1721"/>
                <a:gd name="T24" fmla="*/ 1720 w 1721"/>
                <a:gd name="T25" fmla="*/ 804 h 1721"/>
                <a:gd name="T26" fmla="*/ 804 w 1721"/>
                <a:gd name="T27" fmla="*/ 804 h 1721"/>
                <a:gd name="T28" fmla="*/ 804 w 1721"/>
                <a:gd name="T29" fmla="*/ 133 h 1721"/>
                <a:gd name="T30" fmla="*/ 0 w 1721"/>
                <a:gd name="T31" fmla="*/ 804 h 1721"/>
                <a:gd name="T32" fmla="*/ 0 w 1721"/>
                <a:gd name="T33" fmla="*/ 245 h 1721"/>
                <a:gd name="T34" fmla="*/ 688 w 1721"/>
                <a:gd name="T35" fmla="*/ 151 h 1721"/>
                <a:gd name="T36" fmla="*/ 688 w 1721"/>
                <a:gd name="T37" fmla="*/ 804 h 1721"/>
                <a:gd name="T38" fmla="*/ 0 w 1721"/>
                <a:gd name="T39" fmla="*/ 804 h 1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21" h="1721">
                  <a:moveTo>
                    <a:pt x="688" y="1578"/>
                  </a:moveTo>
                  <a:lnTo>
                    <a:pt x="0" y="1483"/>
                  </a:lnTo>
                  <a:lnTo>
                    <a:pt x="0" y="918"/>
                  </a:lnTo>
                  <a:lnTo>
                    <a:pt x="688" y="918"/>
                  </a:lnTo>
                  <a:lnTo>
                    <a:pt x="688" y="1578"/>
                  </a:lnTo>
                  <a:close/>
                  <a:moveTo>
                    <a:pt x="1720" y="918"/>
                  </a:moveTo>
                  <a:lnTo>
                    <a:pt x="1720" y="1720"/>
                  </a:lnTo>
                  <a:lnTo>
                    <a:pt x="804" y="1591"/>
                  </a:lnTo>
                  <a:lnTo>
                    <a:pt x="804" y="918"/>
                  </a:lnTo>
                  <a:lnTo>
                    <a:pt x="1720" y="918"/>
                  </a:lnTo>
                  <a:close/>
                  <a:moveTo>
                    <a:pt x="804" y="133"/>
                  </a:moveTo>
                  <a:lnTo>
                    <a:pt x="1720" y="0"/>
                  </a:lnTo>
                  <a:lnTo>
                    <a:pt x="1720" y="804"/>
                  </a:lnTo>
                  <a:lnTo>
                    <a:pt x="804" y="804"/>
                  </a:lnTo>
                  <a:lnTo>
                    <a:pt x="804" y="133"/>
                  </a:lnTo>
                  <a:close/>
                  <a:moveTo>
                    <a:pt x="0" y="804"/>
                  </a:moveTo>
                  <a:lnTo>
                    <a:pt x="0" y="245"/>
                  </a:lnTo>
                  <a:lnTo>
                    <a:pt x="688" y="151"/>
                  </a:lnTo>
                  <a:lnTo>
                    <a:pt x="688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0" name="Freeform 50">
              <a:extLst>
                <a:ext uri="{FF2B5EF4-FFF2-40B4-BE49-F238E27FC236}">
                  <a16:creationId xmlns:a16="http://schemas.microsoft.com/office/drawing/2014/main" id="{C96635CF-8DD3-C04F-AC87-CA4F1C320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8562" y="1725961"/>
              <a:ext cx="1676159" cy="1674240"/>
            </a:xfrm>
            <a:custGeom>
              <a:avLst/>
              <a:gdLst>
                <a:gd name="T0" fmla="*/ 3849 w 3850"/>
                <a:gd name="T1" fmla="*/ 1924 h 3847"/>
                <a:gd name="T2" fmla="*/ 3849 w 3850"/>
                <a:gd name="T3" fmla="*/ 1924 h 3847"/>
                <a:gd name="T4" fmla="*/ 1925 w 3850"/>
                <a:gd name="T5" fmla="*/ 3846 h 3847"/>
                <a:gd name="T6" fmla="*/ 1925 w 3850"/>
                <a:gd name="T7" fmla="*/ 3846 h 3847"/>
                <a:gd name="T8" fmla="*/ 0 w 3850"/>
                <a:gd name="T9" fmla="*/ 1924 h 3847"/>
                <a:gd name="T10" fmla="*/ 0 w 3850"/>
                <a:gd name="T11" fmla="*/ 1924 h 3847"/>
                <a:gd name="T12" fmla="*/ 1925 w 3850"/>
                <a:gd name="T13" fmla="*/ 0 h 3847"/>
                <a:gd name="T14" fmla="*/ 1925 w 3850"/>
                <a:gd name="T15" fmla="*/ 0 h 3847"/>
                <a:gd name="T16" fmla="*/ 3849 w 3850"/>
                <a:gd name="T17" fmla="*/ 1924 h 3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0" h="3847">
                  <a:moveTo>
                    <a:pt x="3849" y="1924"/>
                  </a:moveTo>
                  <a:lnTo>
                    <a:pt x="3849" y="1924"/>
                  </a:lnTo>
                  <a:cubicBezTo>
                    <a:pt x="3849" y="2985"/>
                    <a:pt x="2989" y="3846"/>
                    <a:pt x="1925" y="3846"/>
                  </a:cubicBezTo>
                  <a:lnTo>
                    <a:pt x="1925" y="3846"/>
                  </a:lnTo>
                  <a:cubicBezTo>
                    <a:pt x="862" y="3846"/>
                    <a:pt x="0" y="2985"/>
                    <a:pt x="0" y="1924"/>
                  </a:cubicBezTo>
                  <a:lnTo>
                    <a:pt x="0" y="1924"/>
                  </a:lnTo>
                  <a:cubicBezTo>
                    <a:pt x="0" y="860"/>
                    <a:pt x="862" y="0"/>
                    <a:pt x="1925" y="0"/>
                  </a:cubicBezTo>
                  <a:lnTo>
                    <a:pt x="1925" y="0"/>
                  </a:lnTo>
                  <a:cubicBezTo>
                    <a:pt x="2989" y="0"/>
                    <a:pt x="3849" y="860"/>
                    <a:pt x="3849" y="19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B6559C51-8B20-6840-B91D-058DA9FE4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3681" y="2144520"/>
              <a:ext cx="875084" cy="875085"/>
            </a:xfrm>
            <a:custGeom>
              <a:avLst/>
              <a:gdLst>
                <a:gd name="connsiteX0" fmla="*/ 361950 w 723540"/>
                <a:gd name="connsiteY0" fmla="*/ 248616 h 723540"/>
                <a:gd name="connsiteX1" fmla="*/ 248616 w 723540"/>
                <a:gd name="connsiteY1" fmla="*/ 361590 h 723540"/>
                <a:gd name="connsiteX2" fmla="*/ 361950 w 723540"/>
                <a:gd name="connsiteY2" fmla="*/ 474565 h 723540"/>
                <a:gd name="connsiteX3" fmla="*/ 474564 w 723540"/>
                <a:gd name="connsiteY3" fmla="*/ 361590 h 723540"/>
                <a:gd name="connsiteX4" fmla="*/ 361950 w 723540"/>
                <a:gd name="connsiteY4" fmla="*/ 248616 h 723540"/>
                <a:gd name="connsiteX5" fmla="*/ 361950 w 723540"/>
                <a:gd name="connsiteY5" fmla="*/ 180975 h 723540"/>
                <a:gd name="connsiteX6" fmla="*/ 542565 w 723540"/>
                <a:gd name="connsiteY6" fmla="*/ 361590 h 723540"/>
                <a:gd name="connsiteX7" fmla="*/ 361950 w 723540"/>
                <a:gd name="connsiteY7" fmla="*/ 542565 h 723540"/>
                <a:gd name="connsiteX8" fmla="*/ 180975 w 723540"/>
                <a:gd name="connsiteY8" fmla="*/ 361590 h 723540"/>
                <a:gd name="connsiteX9" fmla="*/ 361950 w 723540"/>
                <a:gd name="connsiteY9" fmla="*/ 180975 h 723540"/>
                <a:gd name="connsiteX10" fmla="*/ 556237 w 723540"/>
                <a:gd name="connsiteY10" fmla="*/ 142875 h 723540"/>
                <a:gd name="connsiteX11" fmla="*/ 580661 w 723540"/>
                <a:gd name="connsiteY11" fmla="*/ 167482 h 723540"/>
                <a:gd name="connsiteX12" fmla="*/ 556237 w 723540"/>
                <a:gd name="connsiteY12" fmla="*/ 191726 h 723540"/>
                <a:gd name="connsiteX13" fmla="*/ 531813 w 723540"/>
                <a:gd name="connsiteY13" fmla="*/ 167482 h 723540"/>
                <a:gd name="connsiteX14" fmla="*/ 556237 w 723540"/>
                <a:gd name="connsiteY14" fmla="*/ 142875 h 723540"/>
                <a:gd name="connsiteX15" fmla="*/ 226286 w 723540"/>
                <a:gd name="connsiteY15" fmla="*/ 68034 h 723540"/>
                <a:gd name="connsiteX16" fmla="*/ 67742 w 723540"/>
                <a:gd name="connsiteY16" fmla="*/ 226061 h 723540"/>
                <a:gd name="connsiteX17" fmla="*/ 67742 w 723540"/>
                <a:gd name="connsiteY17" fmla="*/ 497479 h 723540"/>
                <a:gd name="connsiteX18" fmla="*/ 226286 w 723540"/>
                <a:gd name="connsiteY18" fmla="*/ 655866 h 723540"/>
                <a:gd name="connsiteX19" fmla="*/ 497613 w 723540"/>
                <a:gd name="connsiteY19" fmla="*/ 655866 h 723540"/>
                <a:gd name="connsiteX20" fmla="*/ 656158 w 723540"/>
                <a:gd name="connsiteY20" fmla="*/ 497479 h 723540"/>
                <a:gd name="connsiteX21" fmla="*/ 656158 w 723540"/>
                <a:gd name="connsiteY21" fmla="*/ 226061 h 723540"/>
                <a:gd name="connsiteX22" fmla="*/ 497613 w 723540"/>
                <a:gd name="connsiteY22" fmla="*/ 68034 h 723540"/>
                <a:gd name="connsiteX23" fmla="*/ 226286 w 723540"/>
                <a:gd name="connsiteY23" fmla="*/ 0 h 723540"/>
                <a:gd name="connsiteX24" fmla="*/ 497613 w 723540"/>
                <a:gd name="connsiteY24" fmla="*/ 0 h 723540"/>
                <a:gd name="connsiteX25" fmla="*/ 723540 w 723540"/>
                <a:gd name="connsiteY25" fmla="*/ 226061 h 723540"/>
                <a:gd name="connsiteX26" fmla="*/ 723540 w 723540"/>
                <a:gd name="connsiteY26" fmla="*/ 497479 h 723540"/>
                <a:gd name="connsiteX27" fmla="*/ 497613 w 723540"/>
                <a:gd name="connsiteY27" fmla="*/ 723540 h 723540"/>
                <a:gd name="connsiteX28" fmla="*/ 226286 w 723540"/>
                <a:gd name="connsiteY28" fmla="*/ 723540 h 723540"/>
                <a:gd name="connsiteX29" fmla="*/ 0 w 723540"/>
                <a:gd name="connsiteY29" fmla="*/ 497479 h 723540"/>
                <a:gd name="connsiteX30" fmla="*/ 0 w 723540"/>
                <a:gd name="connsiteY30" fmla="*/ 226061 h 723540"/>
                <a:gd name="connsiteX31" fmla="*/ 226286 w 723540"/>
                <a:gd name="connsiteY31" fmla="*/ 0 h 72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3540" h="723540">
                  <a:moveTo>
                    <a:pt x="361950" y="248616"/>
                  </a:moveTo>
                  <a:cubicBezTo>
                    <a:pt x="299346" y="248616"/>
                    <a:pt x="248616" y="299346"/>
                    <a:pt x="248616" y="361590"/>
                  </a:cubicBezTo>
                  <a:cubicBezTo>
                    <a:pt x="248616" y="423834"/>
                    <a:pt x="299346" y="474565"/>
                    <a:pt x="361950" y="474565"/>
                  </a:cubicBezTo>
                  <a:cubicBezTo>
                    <a:pt x="423834" y="474565"/>
                    <a:pt x="474564" y="423834"/>
                    <a:pt x="474564" y="361590"/>
                  </a:cubicBezTo>
                  <a:cubicBezTo>
                    <a:pt x="474564" y="299346"/>
                    <a:pt x="423834" y="248616"/>
                    <a:pt x="361950" y="248616"/>
                  </a:cubicBezTo>
                  <a:close/>
                  <a:moveTo>
                    <a:pt x="361950" y="180975"/>
                  </a:moveTo>
                  <a:cubicBezTo>
                    <a:pt x="461252" y="180975"/>
                    <a:pt x="542565" y="261568"/>
                    <a:pt x="542565" y="361590"/>
                  </a:cubicBezTo>
                  <a:cubicBezTo>
                    <a:pt x="542565" y="461612"/>
                    <a:pt x="461252" y="542565"/>
                    <a:pt x="361950" y="542565"/>
                  </a:cubicBezTo>
                  <a:cubicBezTo>
                    <a:pt x="261928" y="542565"/>
                    <a:pt x="180975" y="461612"/>
                    <a:pt x="180975" y="361590"/>
                  </a:cubicBezTo>
                  <a:cubicBezTo>
                    <a:pt x="180975" y="261568"/>
                    <a:pt x="261928" y="180975"/>
                    <a:pt x="361950" y="180975"/>
                  </a:cubicBezTo>
                  <a:close/>
                  <a:moveTo>
                    <a:pt x="556237" y="142875"/>
                  </a:moveTo>
                  <a:cubicBezTo>
                    <a:pt x="569725" y="142875"/>
                    <a:pt x="580661" y="153731"/>
                    <a:pt x="580661" y="167482"/>
                  </a:cubicBezTo>
                  <a:cubicBezTo>
                    <a:pt x="580661" y="180509"/>
                    <a:pt x="569725" y="191726"/>
                    <a:pt x="556237" y="191726"/>
                  </a:cubicBezTo>
                  <a:cubicBezTo>
                    <a:pt x="542749" y="191726"/>
                    <a:pt x="531813" y="180509"/>
                    <a:pt x="531813" y="167482"/>
                  </a:cubicBezTo>
                  <a:cubicBezTo>
                    <a:pt x="531813" y="153731"/>
                    <a:pt x="542749" y="142875"/>
                    <a:pt x="556237" y="142875"/>
                  </a:cubicBezTo>
                  <a:close/>
                  <a:moveTo>
                    <a:pt x="226286" y="68034"/>
                  </a:moveTo>
                  <a:cubicBezTo>
                    <a:pt x="138726" y="68034"/>
                    <a:pt x="67742" y="138948"/>
                    <a:pt x="67742" y="226061"/>
                  </a:cubicBezTo>
                  <a:lnTo>
                    <a:pt x="67742" y="497479"/>
                  </a:lnTo>
                  <a:cubicBezTo>
                    <a:pt x="67742" y="584952"/>
                    <a:pt x="138726" y="655866"/>
                    <a:pt x="226286" y="655866"/>
                  </a:cubicBezTo>
                  <a:lnTo>
                    <a:pt x="497613" y="655866"/>
                  </a:lnTo>
                  <a:cubicBezTo>
                    <a:pt x="584453" y="655866"/>
                    <a:pt x="656158" y="584952"/>
                    <a:pt x="656158" y="497479"/>
                  </a:cubicBezTo>
                  <a:lnTo>
                    <a:pt x="656158" y="226061"/>
                  </a:lnTo>
                  <a:cubicBezTo>
                    <a:pt x="656158" y="138948"/>
                    <a:pt x="584453" y="68034"/>
                    <a:pt x="497613" y="68034"/>
                  </a:cubicBezTo>
                  <a:close/>
                  <a:moveTo>
                    <a:pt x="226286" y="0"/>
                  </a:moveTo>
                  <a:lnTo>
                    <a:pt x="497613" y="0"/>
                  </a:lnTo>
                  <a:cubicBezTo>
                    <a:pt x="622648" y="0"/>
                    <a:pt x="723540" y="101511"/>
                    <a:pt x="723540" y="226061"/>
                  </a:cubicBezTo>
                  <a:lnTo>
                    <a:pt x="723540" y="497479"/>
                  </a:lnTo>
                  <a:cubicBezTo>
                    <a:pt x="723540" y="622029"/>
                    <a:pt x="622648" y="723540"/>
                    <a:pt x="497613" y="723540"/>
                  </a:cubicBezTo>
                  <a:lnTo>
                    <a:pt x="226286" y="723540"/>
                  </a:lnTo>
                  <a:cubicBezTo>
                    <a:pt x="101252" y="723540"/>
                    <a:pt x="0" y="622029"/>
                    <a:pt x="0" y="497479"/>
                  </a:cubicBezTo>
                  <a:lnTo>
                    <a:pt x="0" y="226061"/>
                  </a:lnTo>
                  <a:cubicBezTo>
                    <a:pt x="0" y="101511"/>
                    <a:pt x="101252" y="0"/>
                    <a:pt x="226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69927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80912489-3664-1A4E-AC1B-F6B22BC988D5}"/>
              </a:ext>
            </a:extLst>
          </p:cNvPr>
          <p:cNvGrpSpPr/>
          <p:nvPr userDrawn="1"/>
        </p:nvGrpSpPr>
        <p:grpSpPr>
          <a:xfrm>
            <a:off x="1889299" y="4160651"/>
            <a:ext cx="8053346" cy="2697349"/>
            <a:chOff x="1889299" y="4160651"/>
            <a:chExt cx="8053346" cy="2697349"/>
          </a:xfrm>
        </p:grpSpPr>
        <p:sp>
          <p:nvSpPr>
            <p:cNvPr id="14" name="Freeform 2">
              <a:extLst>
                <a:ext uri="{FF2B5EF4-FFF2-40B4-BE49-F238E27FC236}">
                  <a16:creationId xmlns:a16="http://schemas.microsoft.com/office/drawing/2014/main" id="{4AA53D72-B5C4-5843-A39C-A60F36884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7096" y="4160651"/>
              <a:ext cx="1265052" cy="1266842"/>
            </a:xfrm>
            <a:custGeom>
              <a:avLst/>
              <a:gdLst>
                <a:gd name="T0" fmla="*/ 3117 w 3118"/>
                <a:gd name="T1" fmla="*/ 1560 h 3120"/>
                <a:gd name="T2" fmla="*/ 3117 w 3118"/>
                <a:gd name="T3" fmla="*/ 1560 h 3120"/>
                <a:gd name="T4" fmla="*/ 1559 w 3118"/>
                <a:gd name="T5" fmla="*/ 3119 h 3120"/>
                <a:gd name="T6" fmla="*/ 1559 w 3118"/>
                <a:gd name="T7" fmla="*/ 3119 h 3120"/>
                <a:gd name="T8" fmla="*/ 0 w 3118"/>
                <a:gd name="T9" fmla="*/ 1560 h 3120"/>
                <a:gd name="T10" fmla="*/ 0 w 3118"/>
                <a:gd name="T11" fmla="*/ 1560 h 3120"/>
                <a:gd name="T12" fmla="*/ 1559 w 3118"/>
                <a:gd name="T13" fmla="*/ 0 h 3120"/>
                <a:gd name="T14" fmla="*/ 1559 w 3118"/>
                <a:gd name="T15" fmla="*/ 0 h 3120"/>
                <a:gd name="T16" fmla="*/ 3117 w 3118"/>
                <a:gd name="T17" fmla="*/ 1560 h 3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18" h="3120">
                  <a:moveTo>
                    <a:pt x="3117" y="1560"/>
                  </a:moveTo>
                  <a:lnTo>
                    <a:pt x="3117" y="1560"/>
                  </a:lnTo>
                  <a:cubicBezTo>
                    <a:pt x="3117" y="2420"/>
                    <a:pt x="2419" y="3119"/>
                    <a:pt x="1559" y="3119"/>
                  </a:cubicBezTo>
                  <a:lnTo>
                    <a:pt x="1559" y="3119"/>
                  </a:lnTo>
                  <a:cubicBezTo>
                    <a:pt x="699" y="3119"/>
                    <a:pt x="0" y="2420"/>
                    <a:pt x="0" y="1560"/>
                  </a:cubicBezTo>
                  <a:lnTo>
                    <a:pt x="0" y="1560"/>
                  </a:lnTo>
                  <a:cubicBezTo>
                    <a:pt x="0" y="697"/>
                    <a:pt x="699" y="0"/>
                    <a:pt x="1559" y="0"/>
                  </a:cubicBezTo>
                  <a:lnTo>
                    <a:pt x="1559" y="0"/>
                  </a:lnTo>
                  <a:cubicBezTo>
                    <a:pt x="2419" y="0"/>
                    <a:pt x="3117" y="697"/>
                    <a:pt x="3117" y="1560"/>
                  </a:cubicBezTo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C689159-CFBC-BF45-A164-BBD41183E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495" y="4541778"/>
              <a:ext cx="729638" cy="504184"/>
            </a:xfrm>
            <a:custGeom>
              <a:avLst/>
              <a:gdLst>
                <a:gd name="connsiteX0" fmla="*/ 228624 w 647340"/>
                <a:gd name="connsiteY0" fmla="*/ 73328 h 447315"/>
                <a:gd name="connsiteX1" fmla="*/ 228624 w 647340"/>
                <a:gd name="connsiteY1" fmla="*/ 360399 h 447315"/>
                <a:gd name="connsiteX2" fmla="*/ 482468 w 647340"/>
                <a:gd name="connsiteY2" fmla="*/ 216864 h 447315"/>
                <a:gd name="connsiteX3" fmla="*/ 102003 w 647340"/>
                <a:gd name="connsiteY3" fmla="*/ 0 h 447315"/>
                <a:gd name="connsiteX4" fmla="*/ 544977 w 647340"/>
                <a:gd name="connsiteY4" fmla="*/ 0 h 447315"/>
                <a:gd name="connsiteX5" fmla="*/ 647340 w 647340"/>
                <a:gd name="connsiteY5" fmla="*/ 102007 h 447315"/>
                <a:gd name="connsiteX6" fmla="*/ 647340 w 647340"/>
                <a:gd name="connsiteY6" fmla="*/ 345308 h 447315"/>
                <a:gd name="connsiteX7" fmla="*/ 544977 w 647340"/>
                <a:gd name="connsiteY7" fmla="*/ 447315 h 447315"/>
                <a:gd name="connsiteX8" fmla="*/ 102003 w 647340"/>
                <a:gd name="connsiteY8" fmla="*/ 447315 h 447315"/>
                <a:gd name="connsiteX9" fmla="*/ 0 w 647340"/>
                <a:gd name="connsiteY9" fmla="*/ 345308 h 447315"/>
                <a:gd name="connsiteX10" fmla="*/ 0 w 647340"/>
                <a:gd name="connsiteY10" fmla="*/ 102007 h 447315"/>
                <a:gd name="connsiteX11" fmla="*/ 102003 w 647340"/>
                <a:gd name="connsiteY11" fmla="*/ 0 h 44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7340" h="447315">
                  <a:moveTo>
                    <a:pt x="228624" y="73328"/>
                  </a:moveTo>
                  <a:lnTo>
                    <a:pt x="228624" y="360399"/>
                  </a:lnTo>
                  <a:lnTo>
                    <a:pt x="482468" y="216864"/>
                  </a:lnTo>
                  <a:close/>
                  <a:moveTo>
                    <a:pt x="102003" y="0"/>
                  </a:moveTo>
                  <a:lnTo>
                    <a:pt x="544977" y="0"/>
                  </a:lnTo>
                  <a:cubicBezTo>
                    <a:pt x="601925" y="0"/>
                    <a:pt x="647340" y="45416"/>
                    <a:pt x="647340" y="102007"/>
                  </a:cubicBezTo>
                  <a:lnTo>
                    <a:pt x="647340" y="345308"/>
                  </a:lnTo>
                  <a:cubicBezTo>
                    <a:pt x="647340" y="401898"/>
                    <a:pt x="601925" y="447315"/>
                    <a:pt x="544977" y="447315"/>
                  </a:cubicBezTo>
                  <a:lnTo>
                    <a:pt x="102003" y="447315"/>
                  </a:lnTo>
                  <a:cubicBezTo>
                    <a:pt x="45415" y="447315"/>
                    <a:pt x="0" y="401898"/>
                    <a:pt x="0" y="345308"/>
                  </a:cubicBezTo>
                  <a:lnTo>
                    <a:pt x="0" y="102007"/>
                  </a:lnTo>
                  <a:cubicBezTo>
                    <a:pt x="0" y="45416"/>
                    <a:pt x="45415" y="0"/>
                    <a:pt x="1020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27" name="Freeform 19">
              <a:extLst>
                <a:ext uri="{FF2B5EF4-FFF2-40B4-BE49-F238E27FC236}">
                  <a16:creationId xmlns:a16="http://schemas.microsoft.com/office/drawing/2014/main" id="{056EB2AD-33FE-764D-84DA-115617108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9139" y="5237824"/>
              <a:ext cx="1240003" cy="1240003"/>
            </a:xfrm>
            <a:custGeom>
              <a:avLst/>
              <a:gdLst>
                <a:gd name="T0" fmla="*/ 3054 w 3055"/>
                <a:gd name="T1" fmla="*/ 1525 h 3054"/>
                <a:gd name="T2" fmla="*/ 3054 w 3055"/>
                <a:gd name="T3" fmla="*/ 1525 h 3054"/>
                <a:gd name="T4" fmla="*/ 1526 w 3055"/>
                <a:gd name="T5" fmla="*/ 3053 h 3054"/>
                <a:gd name="T6" fmla="*/ 1526 w 3055"/>
                <a:gd name="T7" fmla="*/ 3053 h 3054"/>
                <a:gd name="T8" fmla="*/ 0 w 3055"/>
                <a:gd name="T9" fmla="*/ 1525 h 3054"/>
                <a:gd name="T10" fmla="*/ 0 w 3055"/>
                <a:gd name="T11" fmla="*/ 1525 h 3054"/>
                <a:gd name="T12" fmla="*/ 1526 w 3055"/>
                <a:gd name="T13" fmla="*/ 0 h 3054"/>
                <a:gd name="T14" fmla="*/ 1526 w 3055"/>
                <a:gd name="T15" fmla="*/ 0 h 3054"/>
                <a:gd name="T16" fmla="*/ 3054 w 3055"/>
                <a:gd name="T17" fmla="*/ 1525 h 3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5" h="3054">
                  <a:moveTo>
                    <a:pt x="3054" y="1525"/>
                  </a:moveTo>
                  <a:lnTo>
                    <a:pt x="3054" y="1525"/>
                  </a:lnTo>
                  <a:cubicBezTo>
                    <a:pt x="3054" y="2369"/>
                    <a:pt x="2370" y="3053"/>
                    <a:pt x="1526" y="3053"/>
                  </a:cubicBezTo>
                  <a:lnTo>
                    <a:pt x="1526" y="3053"/>
                  </a:lnTo>
                  <a:cubicBezTo>
                    <a:pt x="684" y="3053"/>
                    <a:pt x="0" y="2369"/>
                    <a:pt x="0" y="1525"/>
                  </a:cubicBezTo>
                  <a:lnTo>
                    <a:pt x="0" y="1525"/>
                  </a:lnTo>
                  <a:cubicBezTo>
                    <a:pt x="0" y="683"/>
                    <a:pt x="684" y="0"/>
                    <a:pt x="1526" y="0"/>
                  </a:cubicBezTo>
                  <a:lnTo>
                    <a:pt x="1526" y="0"/>
                  </a:lnTo>
                  <a:cubicBezTo>
                    <a:pt x="2370" y="0"/>
                    <a:pt x="3054" y="683"/>
                    <a:pt x="3054" y="1525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799C9A93-0588-774D-BB49-0EFB65166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883" y="5504434"/>
              <a:ext cx="790688" cy="705009"/>
            </a:xfrm>
            <a:custGeom>
              <a:avLst/>
              <a:gdLst>
                <a:gd name="connsiteX0" fmla="*/ 339731 w 701503"/>
                <a:gd name="connsiteY0" fmla="*/ 393551 h 625488"/>
                <a:gd name="connsiteX1" fmla="*/ 343697 w 701503"/>
                <a:gd name="connsiteY1" fmla="*/ 395710 h 625488"/>
                <a:gd name="connsiteX2" fmla="*/ 344058 w 701503"/>
                <a:gd name="connsiteY2" fmla="*/ 400388 h 625488"/>
                <a:gd name="connsiteX3" fmla="*/ 344058 w 701503"/>
                <a:gd name="connsiteY3" fmla="*/ 509047 h 625488"/>
                <a:gd name="connsiteX4" fmla="*/ 344058 w 701503"/>
                <a:gd name="connsiteY4" fmla="*/ 616268 h 625488"/>
                <a:gd name="connsiteX5" fmla="*/ 344058 w 701503"/>
                <a:gd name="connsiteY5" fmla="*/ 620226 h 625488"/>
                <a:gd name="connsiteX6" fmla="*/ 336847 w 701503"/>
                <a:gd name="connsiteY6" fmla="*/ 623464 h 625488"/>
                <a:gd name="connsiteX7" fmla="*/ 248514 w 701503"/>
                <a:gd name="connsiteY7" fmla="*/ 569854 h 625488"/>
                <a:gd name="connsiteX8" fmla="*/ 145760 w 701503"/>
                <a:gd name="connsiteY8" fmla="*/ 506529 h 625488"/>
                <a:gd name="connsiteX9" fmla="*/ 139992 w 701503"/>
                <a:gd name="connsiteY9" fmla="*/ 496814 h 625488"/>
                <a:gd name="connsiteX10" fmla="*/ 139992 w 701503"/>
                <a:gd name="connsiteY10" fmla="*/ 471988 h 625488"/>
                <a:gd name="connsiteX11" fmla="*/ 147924 w 701503"/>
                <a:gd name="connsiteY11" fmla="*/ 467670 h 625488"/>
                <a:gd name="connsiteX12" fmla="*/ 203807 w 701503"/>
                <a:gd name="connsiteY12" fmla="*/ 497894 h 625488"/>
                <a:gd name="connsiteX13" fmla="*/ 213181 w 701503"/>
                <a:gd name="connsiteY13" fmla="*/ 497534 h 625488"/>
                <a:gd name="connsiteX14" fmla="*/ 307282 w 701503"/>
                <a:gd name="connsiteY14" fmla="*/ 419817 h 625488"/>
                <a:gd name="connsiteX15" fmla="*/ 335044 w 701503"/>
                <a:gd name="connsiteY15" fmla="*/ 397149 h 625488"/>
                <a:gd name="connsiteX16" fmla="*/ 339731 w 701503"/>
                <a:gd name="connsiteY16" fmla="*/ 393551 h 625488"/>
                <a:gd name="connsiteX17" fmla="*/ 359639 w 701503"/>
                <a:gd name="connsiteY17" fmla="*/ 393190 h 625488"/>
                <a:gd name="connsiteX18" fmla="*/ 365402 w 701503"/>
                <a:gd name="connsiteY18" fmla="*/ 395345 h 625488"/>
                <a:gd name="connsiteX19" fmla="*/ 394936 w 701503"/>
                <a:gd name="connsiteY19" fmla="*/ 420134 h 625488"/>
                <a:gd name="connsiteX20" fmla="*/ 468770 w 701503"/>
                <a:gd name="connsiteY20" fmla="*/ 480488 h 625488"/>
                <a:gd name="connsiteX21" fmla="*/ 488939 w 701503"/>
                <a:gd name="connsiteY21" fmla="*/ 497013 h 625488"/>
                <a:gd name="connsiteX22" fmla="*/ 499744 w 701503"/>
                <a:gd name="connsiteY22" fmla="*/ 497732 h 625488"/>
                <a:gd name="connsiteX23" fmla="*/ 556650 w 701503"/>
                <a:gd name="connsiteY23" fmla="*/ 466836 h 625488"/>
                <a:gd name="connsiteX24" fmla="*/ 563133 w 701503"/>
                <a:gd name="connsiteY24" fmla="*/ 470788 h 625488"/>
                <a:gd name="connsiteX25" fmla="*/ 563133 w 701503"/>
                <a:gd name="connsiteY25" fmla="*/ 497732 h 625488"/>
                <a:gd name="connsiteX26" fmla="*/ 558091 w 701503"/>
                <a:gd name="connsiteY26" fmla="*/ 505995 h 625488"/>
                <a:gd name="connsiteX27" fmla="*/ 455804 w 701503"/>
                <a:gd name="connsiteY27" fmla="*/ 568504 h 625488"/>
                <a:gd name="connsiteX28" fmla="*/ 366843 w 701503"/>
                <a:gd name="connsiteY28" fmla="*/ 623110 h 625488"/>
                <a:gd name="connsiteX29" fmla="*/ 359639 w 701503"/>
                <a:gd name="connsiteY29" fmla="*/ 624907 h 625488"/>
                <a:gd name="connsiteX30" fmla="*/ 358199 w 701503"/>
                <a:gd name="connsiteY30" fmla="*/ 617722 h 625488"/>
                <a:gd name="connsiteX31" fmla="*/ 358199 w 701503"/>
                <a:gd name="connsiteY31" fmla="*/ 509228 h 625488"/>
                <a:gd name="connsiteX32" fmla="*/ 358199 w 701503"/>
                <a:gd name="connsiteY32" fmla="*/ 401093 h 625488"/>
                <a:gd name="connsiteX33" fmla="*/ 358199 w 701503"/>
                <a:gd name="connsiteY33" fmla="*/ 398219 h 625488"/>
                <a:gd name="connsiteX34" fmla="*/ 359639 w 701503"/>
                <a:gd name="connsiteY34" fmla="*/ 393190 h 625488"/>
                <a:gd name="connsiteX35" fmla="*/ 126182 w 701503"/>
                <a:gd name="connsiteY35" fmla="*/ 261283 h 625488"/>
                <a:gd name="connsiteX36" fmla="*/ 134839 w 701503"/>
                <a:gd name="connsiteY36" fmla="*/ 261644 h 625488"/>
                <a:gd name="connsiteX37" fmla="*/ 183536 w 701503"/>
                <a:gd name="connsiteY37" fmla="*/ 290821 h 625488"/>
                <a:gd name="connsiteX38" fmla="*/ 322050 w 701503"/>
                <a:gd name="connsiteY38" fmla="*/ 374750 h 625488"/>
                <a:gd name="connsiteX39" fmla="*/ 324575 w 701503"/>
                <a:gd name="connsiteY39" fmla="*/ 375830 h 625488"/>
                <a:gd name="connsiteX40" fmla="*/ 324936 w 701503"/>
                <a:gd name="connsiteY40" fmla="*/ 383035 h 625488"/>
                <a:gd name="connsiteX41" fmla="*/ 297882 w 701503"/>
                <a:gd name="connsiteY41" fmla="*/ 406449 h 625488"/>
                <a:gd name="connsiteX42" fmla="*/ 242693 w 701503"/>
                <a:gd name="connsiteY42" fmla="*/ 453996 h 625488"/>
                <a:gd name="connsiteX43" fmla="*/ 214557 w 701503"/>
                <a:gd name="connsiteY43" fmla="*/ 478130 h 625488"/>
                <a:gd name="connsiteX44" fmla="*/ 209868 w 701503"/>
                <a:gd name="connsiteY44" fmla="*/ 480652 h 625488"/>
                <a:gd name="connsiteX45" fmla="*/ 205540 w 701503"/>
                <a:gd name="connsiteY45" fmla="*/ 478130 h 625488"/>
                <a:gd name="connsiteX46" fmla="*/ 14721 w 701503"/>
                <a:gd name="connsiteY46" fmla="*/ 366825 h 625488"/>
                <a:gd name="connsiteX47" fmla="*/ 13279 w 701503"/>
                <a:gd name="connsiteY47" fmla="*/ 365744 h 625488"/>
                <a:gd name="connsiteX48" fmla="*/ 12196 w 701503"/>
                <a:gd name="connsiteY48" fmla="*/ 357460 h 625488"/>
                <a:gd name="connsiteX49" fmla="*/ 38889 w 701503"/>
                <a:gd name="connsiteY49" fmla="*/ 335847 h 625488"/>
                <a:gd name="connsiteX50" fmla="*/ 108146 w 701503"/>
                <a:gd name="connsiteY50" fmla="*/ 276772 h 625488"/>
                <a:gd name="connsiteX51" fmla="*/ 126182 w 701503"/>
                <a:gd name="connsiteY51" fmla="*/ 261283 h 625488"/>
                <a:gd name="connsiteX52" fmla="*/ 570359 w 701503"/>
                <a:gd name="connsiteY52" fmla="*/ 260350 h 625488"/>
                <a:gd name="connsiteX53" fmla="*/ 575033 w 701503"/>
                <a:gd name="connsiteY53" fmla="*/ 262154 h 625488"/>
                <a:gd name="connsiteX54" fmla="*/ 639743 w 701503"/>
                <a:gd name="connsiteY54" fmla="*/ 316634 h 625488"/>
                <a:gd name="connsiteX55" fmla="*/ 688995 w 701503"/>
                <a:gd name="connsiteY55" fmla="*/ 358125 h 625488"/>
                <a:gd name="connsiteX56" fmla="*/ 687557 w 701503"/>
                <a:gd name="connsiteY56" fmla="*/ 366785 h 625488"/>
                <a:gd name="connsiteX57" fmla="*/ 511401 w 701503"/>
                <a:gd name="connsiteY57" fmla="*/ 471055 h 625488"/>
                <a:gd name="connsiteX58" fmla="*/ 495583 w 701503"/>
                <a:gd name="connsiteY58" fmla="*/ 480075 h 625488"/>
                <a:gd name="connsiteX59" fmla="*/ 486955 w 701503"/>
                <a:gd name="connsiteY59" fmla="*/ 478992 h 625488"/>
                <a:gd name="connsiteX60" fmla="*/ 438063 w 701503"/>
                <a:gd name="connsiteY60" fmla="*/ 436418 h 625488"/>
                <a:gd name="connsiteX61" fmla="*/ 379824 w 701503"/>
                <a:gd name="connsiteY61" fmla="*/ 385907 h 625488"/>
                <a:gd name="connsiteX62" fmla="*/ 380183 w 701503"/>
                <a:gd name="connsiteY62" fmla="*/ 375083 h 625488"/>
                <a:gd name="connsiteX63" fmla="*/ 562091 w 701503"/>
                <a:gd name="connsiteY63" fmla="*/ 264319 h 625488"/>
                <a:gd name="connsiteX64" fmla="*/ 570359 w 701503"/>
                <a:gd name="connsiteY64" fmla="*/ 260350 h 625488"/>
                <a:gd name="connsiteX65" fmla="*/ 208924 w 701503"/>
                <a:gd name="connsiteY65" fmla="*/ 360 h 625488"/>
                <a:gd name="connsiteX66" fmla="*/ 213963 w 701503"/>
                <a:gd name="connsiteY66" fmla="*/ 2879 h 625488"/>
                <a:gd name="connsiteX67" fmla="*/ 279837 w 701503"/>
                <a:gd name="connsiteY67" fmla="*/ 56869 h 625488"/>
                <a:gd name="connsiteX68" fmla="*/ 336352 w 701503"/>
                <a:gd name="connsiteY68" fmla="*/ 103659 h 625488"/>
                <a:gd name="connsiteX69" fmla="*/ 338512 w 701503"/>
                <a:gd name="connsiteY69" fmla="*/ 106179 h 625488"/>
                <a:gd name="connsiteX70" fmla="*/ 338152 w 701503"/>
                <a:gd name="connsiteY70" fmla="*/ 113377 h 625488"/>
                <a:gd name="connsiteX71" fmla="*/ 297475 w 701503"/>
                <a:gd name="connsiteY71" fmla="*/ 137852 h 625488"/>
                <a:gd name="connsiteX72" fmla="*/ 138730 w 701503"/>
                <a:gd name="connsiteY72" fmla="*/ 234673 h 625488"/>
                <a:gd name="connsiteX73" fmla="*/ 125771 w 701503"/>
                <a:gd name="connsiteY73" fmla="*/ 233953 h 625488"/>
                <a:gd name="connsiteX74" fmla="*/ 52698 w 701503"/>
                <a:gd name="connsiteY74" fmla="*/ 174565 h 625488"/>
                <a:gd name="connsiteX75" fmla="*/ 5902 w 701503"/>
                <a:gd name="connsiteY75" fmla="*/ 136413 h 625488"/>
                <a:gd name="connsiteX76" fmla="*/ 4462 w 701503"/>
                <a:gd name="connsiteY76" fmla="*/ 134973 h 625488"/>
                <a:gd name="connsiteX77" fmla="*/ 5542 w 701503"/>
                <a:gd name="connsiteY77" fmla="*/ 125255 h 625488"/>
                <a:gd name="connsiteX78" fmla="*/ 201004 w 701503"/>
                <a:gd name="connsiteY78" fmla="*/ 4679 h 625488"/>
                <a:gd name="connsiteX79" fmla="*/ 208924 w 701503"/>
                <a:gd name="connsiteY79" fmla="*/ 360 h 625488"/>
                <a:gd name="connsiteX80" fmla="*/ 492474 w 701503"/>
                <a:gd name="connsiteY80" fmla="*/ 0 h 625488"/>
                <a:gd name="connsiteX81" fmla="*/ 497867 w 701503"/>
                <a:gd name="connsiteY81" fmla="*/ 2884 h 625488"/>
                <a:gd name="connsiteX82" fmla="*/ 669032 w 701503"/>
                <a:gd name="connsiteY82" fmla="*/ 108141 h 625488"/>
                <a:gd name="connsiteX83" fmla="*/ 696721 w 701503"/>
                <a:gd name="connsiteY83" fmla="*/ 125443 h 625488"/>
                <a:gd name="connsiteX84" fmla="*/ 698159 w 701503"/>
                <a:gd name="connsiteY84" fmla="*/ 134815 h 625488"/>
                <a:gd name="connsiteX85" fmla="*/ 644940 w 701503"/>
                <a:gd name="connsiteY85" fmla="*/ 178432 h 625488"/>
                <a:gd name="connsiteX86" fmla="*/ 575898 w 701503"/>
                <a:gd name="connsiteY86" fmla="*/ 234305 h 625488"/>
                <a:gd name="connsiteX87" fmla="*/ 562594 w 701503"/>
                <a:gd name="connsiteY87" fmla="*/ 235747 h 625488"/>
                <a:gd name="connsiteX88" fmla="*/ 412285 w 701503"/>
                <a:gd name="connsiteY88" fmla="*/ 143827 h 625488"/>
                <a:gd name="connsiteX89" fmla="*/ 365179 w 701503"/>
                <a:gd name="connsiteY89" fmla="*/ 114629 h 625488"/>
                <a:gd name="connsiteX90" fmla="*/ 363740 w 701503"/>
                <a:gd name="connsiteY90" fmla="*/ 104896 h 625488"/>
                <a:gd name="connsiteX91" fmla="*/ 451480 w 701503"/>
                <a:gd name="connsiteY91" fmla="*/ 32442 h 625488"/>
                <a:gd name="connsiteX92" fmla="*/ 486360 w 701503"/>
                <a:gd name="connsiteY92" fmla="*/ 3605 h 625488"/>
                <a:gd name="connsiteX93" fmla="*/ 492474 w 701503"/>
                <a:gd name="connsiteY93" fmla="*/ 0 h 62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01503" h="625488">
                  <a:moveTo>
                    <a:pt x="339731" y="393551"/>
                  </a:moveTo>
                  <a:cubicBezTo>
                    <a:pt x="341894" y="392112"/>
                    <a:pt x="343337" y="392832"/>
                    <a:pt x="343697" y="395710"/>
                  </a:cubicBezTo>
                  <a:cubicBezTo>
                    <a:pt x="344058" y="397149"/>
                    <a:pt x="344058" y="398589"/>
                    <a:pt x="344058" y="400388"/>
                  </a:cubicBezTo>
                  <a:lnTo>
                    <a:pt x="344058" y="509047"/>
                  </a:lnTo>
                  <a:lnTo>
                    <a:pt x="344058" y="616268"/>
                  </a:lnTo>
                  <a:lnTo>
                    <a:pt x="344058" y="620226"/>
                  </a:lnTo>
                  <a:cubicBezTo>
                    <a:pt x="343697" y="625983"/>
                    <a:pt x="342255" y="626702"/>
                    <a:pt x="336847" y="623464"/>
                  </a:cubicBezTo>
                  <a:cubicBezTo>
                    <a:pt x="308004" y="605114"/>
                    <a:pt x="277718" y="587124"/>
                    <a:pt x="248514" y="569854"/>
                  </a:cubicBezTo>
                  <a:cubicBezTo>
                    <a:pt x="213902" y="548626"/>
                    <a:pt x="180012" y="527397"/>
                    <a:pt x="145760" y="506529"/>
                  </a:cubicBezTo>
                  <a:cubicBezTo>
                    <a:pt x="141794" y="504730"/>
                    <a:pt x="139631" y="501851"/>
                    <a:pt x="139992" y="496814"/>
                  </a:cubicBezTo>
                  <a:cubicBezTo>
                    <a:pt x="139992" y="488179"/>
                    <a:pt x="139992" y="480263"/>
                    <a:pt x="139992" y="471988"/>
                  </a:cubicBezTo>
                  <a:cubicBezTo>
                    <a:pt x="139992" y="465512"/>
                    <a:pt x="141794" y="464792"/>
                    <a:pt x="147924" y="467670"/>
                  </a:cubicBezTo>
                  <a:cubicBezTo>
                    <a:pt x="166311" y="478105"/>
                    <a:pt x="185420" y="487819"/>
                    <a:pt x="203807" y="497894"/>
                  </a:cubicBezTo>
                  <a:cubicBezTo>
                    <a:pt x="207413" y="500052"/>
                    <a:pt x="209576" y="499333"/>
                    <a:pt x="213181" y="497534"/>
                  </a:cubicBezTo>
                  <a:cubicBezTo>
                    <a:pt x="244548" y="471268"/>
                    <a:pt x="275915" y="445722"/>
                    <a:pt x="307282" y="419817"/>
                  </a:cubicBezTo>
                  <a:cubicBezTo>
                    <a:pt x="317017" y="411901"/>
                    <a:pt x="326391" y="404705"/>
                    <a:pt x="335044" y="397149"/>
                  </a:cubicBezTo>
                  <a:cubicBezTo>
                    <a:pt x="336847" y="395710"/>
                    <a:pt x="338289" y="394991"/>
                    <a:pt x="339731" y="393551"/>
                  </a:cubicBezTo>
                  <a:close/>
                  <a:moveTo>
                    <a:pt x="359639" y="393190"/>
                  </a:moveTo>
                  <a:cubicBezTo>
                    <a:pt x="362160" y="392112"/>
                    <a:pt x="363601" y="394627"/>
                    <a:pt x="365402" y="395345"/>
                  </a:cubicBezTo>
                  <a:cubicBezTo>
                    <a:pt x="375126" y="403608"/>
                    <a:pt x="384851" y="411871"/>
                    <a:pt x="394936" y="420134"/>
                  </a:cubicBezTo>
                  <a:cubicBezTo>
                    <a:pt x="419427" y="439892"/>
                    <a:pt x="444278" y="460729"/>
                    <a:pt x="468770" y="480488"/>
                  </a:cubicBezTo>
                  <a:cubicBezTo>
                    <a:pt x="475973" y="486236"/>
                    <a:pt x="482456" y="490906"/>
                    <a:pt x="488939" y="497013"/>
                  </a:cubicBezTo>
                  <a:cubicBezTo>
                    <a:pt x="492540" y="500247"/>
                    <a:pt x="495422" y="500247"/>
                    <a:pt x="499744" y="497732"/>
                  </a:cubicBezTo>
                  <a:cubicBezTo>
                    <a:pt x="518472" y="487673"/>
                    <a:pt x="537561" y="477255"/>
                    <a:pt x="556650" y="466836"/>
                  </a:cubicBezTo>
                  <a:cubicBezTo>
                    <a:pt x="560972" y="464322"/>
                    <a:pt x="563133" y="465759"/>
                    <a:pt x="563133" y="470788"/>
                  </a:cubicBezTo>
                  <a:lnTo>
                    <a:pt x="563133" y="497732"/>
                  </a:lnTo>
                  <a:cubicBezTo>
                    <a:pt x="563133" y="501684"/>
                    <a:pt x="561692" y="503480"/>
                    <a:pt x="558091" y="505995"/>
                  </a:cubicBezTo>
                  <a:cubicBezTo>
                    <a:pt x="523875" y="526472"/>
                    <a:pt x="490019" y="547308"/>
                    <a:pt x="455804" y="568504"/>
                  </a:cubicBezTo>
                  <a:cubicBezTo>
                    <a:pt x="426270" y="586826"/>
                    <a:pt x="396376" y="604789"/>
                    <a:pt x="366843" y="623110"/>
                  </a:cubicBezTo>
                  <a:cubicBezTo>
                    <a:pt x="365042" y="623829"/>
                    <a:pt x="362160" y="626703"/>
                    <a:pt x="359639" y="624907"/>
                  </a:cubicBezTo>
                  <a:cubicBezTo>
                    <a:pt x="357118" y="623829"/>
                    <a:pt x="358199" y="620955"/>
                    <a:pt x="358199" y="617722"/>
                  </a:cubicBezTo>
                  <a:lnTo>
                    <a:pt x="358199" y="509228"/>
                  </a:lnTo>
                  <a:lnTo>
                    <a:pt x="358199" y="401093"/>
                  </a:lnTo>
                  <a:lnTo>
                    <a:pt x="358199" y="398219"/>
                  </a:lnTo>
                  <a:cubicBezTo>
                    <a:pt x="358199" y="396423"/>
                    <a:pt x="358199" y="394627"/>
                    <a:pt x="359639" y="393190"/>
                  </a:cubicBezTo>
                  <a:close/>
                  <a:moveTo>
                    <a:pt x="126182" y="261283"/>
                  </a:moveTo>
                  <a:cubicBezTo>
                    <a:pt x="129429" y="258762"/>
                    <a:pt x="132314" y="260203"/>
                    <a:pt x="134839" y="261644"/>
                  </a:cubicBezTo>
                  <a:cubicBezTo>
                    <a:pt x="151072" y="271369"/>
                    <a:pt x="167304" y="281095"/>
                    <a:pt x="183536" y="290821"/>
                  </a:cubicBezTo>
                  <a:cubicBezTo>
                    <a:pt x="229707" y="318917"/>
                    <a:pt x="275879" y="346293"/>
                    <a:pt x="322050" y="374750"/>
                  </a:cubicBezTo>
                  <a:cubicBezTo>
                    <a:pt x="323132" y="375470"/>
                    <a:pt x="323493" y="375470"/>
                    <a:pt x="324575" y="375830"/>
                  </a:cubicBezTo>
                  <a:cubicBezTo>
                    <a:pt x="328182" y="378712"/>
                    <a:pt x="328182" y="380153"/>
                    <a:pt x="324936" y="383035"/>
                  </a:cubicBezTo>
                  <a:cubicBezTo>
                    <a:pt x="315557" y="390959"/>
                    <a:pt x="306900" y="398524"/>
                    <a:pt x="297882" y="406449"/>
                  </a:cubicBezTo>
                  <a:cubicBezTo>
                    <a:pt x="279847" y="422658"/>
                    <a:pt x="261090" y="438147"/>
                    <a:pt x="242693" y="453996"/>
                  </a:cubicBezTo>
                  <a:cubicBezTo>
                    <a:pt x="232954" y="462281"/>
                    <a:pt x="224297" y="470206"/>
                    <a:pt x="214557" y="478130"/>
                  </a:cubicBezTo>
                  <a:cubicBezTo>
                    <a:pt x="213115" y="479932"/>
                    <a:pt x="212032" y="480652"/>
                    <a:pt x="209868" y="480652"/>
                  </a:cubicBezTo>
                  <a:cubicBezTo>
                    <a:pt x="208425" y="479932"/>
                    <a:pt x="207343" y="479932"/>
                    <a:pt x="205540" y="478130"/>
                  </a:cubicBezTo>
                  <a:cubicBezTo>
                    <a:pt x="141332" y="441749"/>
                    <a:pt x="78207" y="404287"/>
                    <a:pt x="14721" y="366825"/>
                  </a:cubicBezTo>
                  <a:cubicBezTo>
                    <a:pt x="13639" y="366105"/>
                    <a:pt x="13279" y="366105"/>
                    <a:pt x="13279" y="365744"/>
                  </a:cubicBezTo>
                  <a:cubicBezTo>
                    <a:pt x="7868" y="362863"/>
                    <a:pt x="7868" y="361782"/>
                    <a:pt x="12196" y="357460"/>
                  </a:cubicBezTo>
                  <a:cubicBezTo>
                    <a:pt x="20854" y="349895"/>
                    <a:pt x="29871" y="343051"/>
                    <a:pt x="38889" y="335847"/>
                  </a:cubicBezTo>
                  <a:cubicBezTo>
                    <a:pt x="61614" y="316396"/>
                    <a:pt x="84339" y="296584"/>
                    <a:pt x="108146" y="276772"/>
                  </a:cubicBezTo>
                  <a:cubicBezTo>
                    <a:pt x="113918" y="272090"/>
                    <a:pt x="120050" y="266687"/>
                    <a:pt x="126182" y="261283"/>
                  </a:cubicBezTo>
                  <a:close/>
                  <a:moveTo>
                    <a:pt x="570359" y="260350"/>
                  </a:moveTo>
                  <a:cubicBezTo>
                    <a:pt x="573235" y="260350"/>
                    <a:pt x="573954" y="261432"/>
                    <a:pt x="575033" y="262154"/>
                  </a:cubicBezTo>
                  <a:cubicBezTo>
                    <a:pt x="596243" y="280194"/>
                    <a:pt x="618532" y="298233"/>
                    <a:pt x="639743" y="316634"/>
                  </a:cubicBezTo>
                  <a:cubicBezTo>
                    <a:pt x="656280" y="330705"/>
                    <a:pt x="672458" y="344776"/>
                    <a:pt x="688995" y="358125"/>
                  </a:cubicBezTo>
                  <a:cubicBezTo>
                    <a:pt x="693309" y="362455"/>
                    <a:pt x="693309" y="363537"/>
                    <a:pt x="687557" y="366785"/>
                  </a:cubicBezTo>
                  <a:cubicBezTo>
                    <a:pt x="628958" y="401060"/>
                    <a:pt x="570359" y="436418"/>
                    <a:pt x="511401" y="471055"/>
                  </a:cubicBezTo>
                  <a:cubicBezTo>
                    <a:pt x="506009" y="473219"/>
                    <a:pt x="500976" y="476827"/>
                    <a:pt x="495583" y="480075"/>
                  </a:cubicBezTo>
                  <a:cubicBezTo>
                    <a:pt x="492707" y="482239"/>
                    <a:pt x="489831" y="481518"/>
                    <a:pt x="486955" y="478992"/>
                  </a:cubicBezTo>
                  <a:cubicBezTo>
                    <a:pt x="470777" y="464560"/>
                    <a:pt x="453881" y="450129"/>
                    <a:pt x="438063" y="436418"/>
                  </a:cubicBezTo>
                  <a:cubicBezTo>
                    <a:pt x="418290" y="419461"/>
                    <a:pt x="398518" y="402864"/>
                    <a:pt x="379824" y="385907"/>
                  </a:cubicBezTo>
                  <a:cubicBezTo>
                    <a:pt x="372993" y="379773"/>
                    <a:pt x="372993" y="379412"/>
                    <a:pt x="380183" y="375083"/>
                  </a:cubicBezTo>
                  <a:cubicBezTo>
                    <a:pt x="440939" y="338282"/>
                    <a:pt x="501335" y="301120"/>
                    <a:pt x="562091" y="264319"/>
                  </a:cubicBezTo>
                  <a:cubicBezTo>
                    <a:pt x="565326" y="262876"/>
                    <a:pt x="568202" y="261793"/>
                    <a:pt x="570359" y="260350"/>
                  </a:cubicBezTo>
                  <a:close/>
                  <a:moveTo>
                    <a:pt x="208924" y="360"/>
                  </a:moveTo>
                  <a:cubicBezTo>
                    <a:pt x="211803" y="0"/>
                    <a:pt x="213243" y="1440"/>
                    <a:pt x="213963" y="2879"/>
                  </a:cubicBezTo>
                  <a:cubicBezTo>
                    <a:pt x="236281" y="21236"/>
                    <a:pt x="257879" y="38872"/>
                    <a:pt x="279837" y="56869"/>
                  </a:cubicBezTo>
                  <a:cubicBezTo>
                    <a:pt x="298555" y="72345"/>
                    <a:pt x="317274" y="88182"/>
                    <a:pt x="336352" y="103659"/>
                  </a:cubicBezTo>
                  <a:cubicBezTo>
                    <a:pt x="336712" y="104739"/>
                    <a:pt x="338152" y="105099"/>
                    <a:pt x="338512" y="106179"/>
                  </a:cubicBezTo>
                  <a:cubicBezTo>
                    <a:pt x="342471" y="109418"/>
                    <a:pt x="342471" y="110858"/>
                    <a:pt x="338152" y="113377"/>
                  </a:cubicBezTo>
                  <a:cubicBezTo>
                    <a:pt x="325193" y="121656"/>
                    <a:pt x="311154" y="129934"/>
                    <a:pt x="297475" y="137852"/>
                  </a:cubicBezTo>
                  <a:cubicBezTo>
                    <a:pt x="244920" y="170246"/>
                    <a:pt x="192365" y="202639"/>
                    <a:pt x="138730" y="234673"/>
                  </a:cubicBezTo>
                  <a:cubicBezTo>
                    <a:pt x="131890" y="238992"/>
                    <a:pt x="131890" y="239352"/>
                    <a:pt x="125771" y="233953"/>
                  </a:cubicBezTo>
                  <a:cubicBezTo>
                    <a:pt x="100933" y="214157"/>
                    <a:pt x="76816" y="194361"/>
                    <a:pt x="52698" y="174565"/>
                  </a:cubicBezTo>
                  <a:cubicBezTo>
                    <a:pt x="37219" y="161608"/>
                    <a:pt x="21741" y="149010"/>
                    <a:pt x="5902" y="136413"/>
                  </a:cubicBezTo>
                  <a:cubicBezTo>
                    <a:pt x="5542" y="136053"/>
                    <a:pt x="4462" y="136053"/>
                    <a:pt x="4462" y="134973"/>
                  </a:cubicBezTo>
                  <a:cubicBezTo>
                    <a:pt x="-1657" y="130294"/>
                    <a:pt x="-1657" y="129214"/>
                    <a:pt x="5542" y="125255"/>
                  </a:cubicBezTo>
                  <a:cubicBezTo>
                    <a:pt x="70696" y="84943"/>
                    <a:pt x="135850" y="44631"/>
                    <a:pt x="201004" y="4679"/>
                  </a:cubicBezTo>
                  <a:cubicBezTo>
                    <a:pt x="203884" y="2879"/>
                    <a:pt x="206404" y="720"/>
                    <a:pt x="208924" y="360"/>
                  </a:cubicBezTo>
                  <a:close/>
                  <a:moveTo>
                    <a:pt x="492474" y="0"/>
                  </a:moveTo>
                  <a:cubicBezTo>
                    <a:pt x="494271" y="0"/>
                    <a:pt x="496429" y="1442"/>
                    <a:pt x="497867" y="2884"/>
                  </a:cubicBezTo>
                  <a:cubicBezTo>
                    <a:pt x="555042" y="38210"/>
                    <a:pt x="612217" y="72815"/>
                    <a:pt x="669032" y="108141"/>
                  </a:cubicBezTo>
                  <a:cubicBezTo>
                    <a:pt x="678381" y="113908"/>
                    <a:pt x="687371" y="119676"/>
                    <a:pt x="696721" y="125443"/>
                  </a:cubicBezTo>
                  <a:cubicBezTo>
                    <a:pt x="702834" y="129048"/>
                    <a:pt x="702834" y="130850"/>
                    <a:pt x="698159" y="134815"/>
                  </a:cubicBezTo>
                  <a:cubicBezTo>
                    <a:pt x="680539" y="149955"/>
                    <a:pt x="662200" y="163653"/>
                    <a:pt x="644940" y="178432"/>
                  </a:cubicBezTo>
                  <a:cubicBezTo>
                    <a:pt x="622285" y="196816"/>
                    <a:pt x="599272" y="215921"/>
                    <a:pt x="575898" y="234305"/>
                  </a:cubicBezTo>
                  <a:cubicBezTo>
                    <a:pt x="570145" y="239351"/>
                    <a:pt x="569066" y="239351"/>
                    <a:pt x="562594" y="235747"/>
                  </a:cubicBezTo>
                  <a:cubicBezTo>
                    <a:pt x="512611" y="204746"/>
                    <a:pt x="462628" y="174467"/>
                    <a:pt x="412285" y="143827"/>
                  </a:cubicBezTo>
                  <a:cubicBezTo>
                    <a:pt x="396463" y="133734"/>
                    <a:pt x="381001" y="124001"/>
                    <a:pt x="365179" y="114629"/>
                  </a:cubicBezTo>
                  <a:cubicBezTo>
                    <a:pt x="358706" y="111024"/>
                    <a:pt x="358706" y="109222"/>
                    <a:pt x="363740" y="104896"/>
                  </a:cubicBezTo>
                  <a:cubicBezTo>
                    <a:pt x="393227" y="81105"/>
                    <a:pt x="421994" y="56594"/>
                    <a:pt x="451480" y="32442"/>
                  </a:cubicBezTo>
                  <a:cubicBezTo>
                    <a:pt x="462987" y="23070"/>
                    <a:pt x="474494" y="13337"/>
                    <a:pt x="486360" y="3605"/>
                  </a:cubicBezTo>
                  <a:cubicBezTo>
                    <a:pt x="488158" y="2163"/>
                    <a:pt x="489956" y="0"/>
                    <a:pt x="492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3A118E4D-A12D-C447-958E-5CA1B3B0D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021" y="4253696"/>
              <a:ext cx="837404" cy="837404"/>
            </a:xfrm>
            <a:custGeom>
              <a:avLst/>
              <a:gdLst>
                <a:gd name="T0" fmla="*/ 2062 w 2063"/>
                <a:gd name="T1" fmla="*/ 1031 h 2062"/>
                <a:gd name="T2" fmla="*/ 2062 w 2063"/>
                <a:gd name="T3" fmla="*/ 1031 h 2062"/>
                <a:gd name="T4" fmla="*/ 1032 w 2063"/>
                <a:gd name="T5" fmla="*/ 2061 h 2062"/>
                <a:gd name="T6" fmla="*/ 1032 w 2063"/>
                <a:gd name="T7" fmla="*/ 2061 h 2062"/>
                <a:gd name="T8" fmla="*/ 0 w 2063"/>
                <a:gd name="T9" fmla="*/ 1031 h 2062"/>
                <a:gd name="T10" fmla="*/ 0 w 2063"/>
                <a:gd name="T11" fmla="*/ 1031 h 2062"/>
                <a:gd name="T12" fmla="*/ 1032 w 2063"/>
                <a:gd name="T13" fmla="*/ 0 h 2062"/>
                <a:gd name="T14" fmla="*/ 1032 w 2063"/>
                <a:gd name="T15" fmla="*/ 0 h 2062"/>
                <a:gd name="T16" fmla="*/ 2062 w 2063"/>
                <a:gd name="T17" fmla="*/ 1031 h 2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3" h="2062">
                  <a:moveTo>
                    <a:pt x="2062" y="1031"/>
                  </a:moveTo>
                  <a:lnTo>
                    <a:pt x="2062" y="1031"/>
                  </a:lnTo>
                  <a:cubicBezTo>
                    <a:pt x="2062" y="1600"/>
                    <a:pt x="1601" y="2061"/>
                    <a:pt x="1032" y="2061"/>
                  </a:cubicBezTo>
                  <a:lnTo>
                    <a:pt x="1032" y="2061"/>
                  </a:lnTo>
                  <a:cubicBezTo>
                    <a:pt x="462" y="2061"/>
                    <a:pt x="0" y="1600"/>
                    <a:pt x="0" y="1031"/>
                  </a:cubicBezTo>
                  <a:lnTo>
                    <a:pt x="0" y="1031"/>
                  </a:lnTo>
                  <a:cubicBezTo>
                    <a:pt x="0" y="460"/>
                    <a:pt x="462" y="0"/>
                    <a:pt x="1032" y="0"/>
                  </a:cubicBezTo>
                  <a:lnTo>
                    <a:pt x="1032" y="0"/>
                  </a:lnTo>
                  <a:cubicBezTo>
                    <a:pt x="1601" y="0"/>
                    <a:pt x="2062" y="460"/>
                    <a:pt x="2062" y="1031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94A2DE95-4CDB-B947-9C6B-5EC8160E9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474" y="4356165"/>
              <a:ext cx="634765" cy="633124"/>
            </a:xfrm>
            <a:custGeom>
              <a:avLst/>
              <a:gdLst>
                <a:gd name="connsiteX0" fmla="*/ 286994 w 563167"/>
                <a:gd name="connsiteY0" fmla="*/ 304377 h 561711"/>
                <a:gd name="connsiteX1" fmla="*/ 312589 w 563167"/>
                <a:gd name="connsiteY1" fmla="*/ 373819 h 561711"/>
                <a:gd name="connsiteX2" fmla="*/ 373512 w 563167"/>
                <a:gd name="connsiteY2" fmla="*/ 541128 h 561711"/>
                <a:gd name="connsiteX3" fmla="*/ 369907 w 563167"/>
                <a:gd name="connsiteY3" fmla="*/ 547604 h 561711"/>
                <a:gd name="connsiteX4" fmla="*/ 207685 w 563167"/>
                <a:gd name="connsiteY4" fmla="*/ 551922 h 561711"/>
                <a:gd name="connsiteX5" fmla="*/ 203720 w 563167"/>
                <a:gd name="connsiteY5" fmla="*/ 544366 h 561711"/>
                <a:gd name="connsiteX6" fmla="*/ 286994 w 563167"/>
                <a:gd name="connsiteY6" fmla="*/ 304377 h 561711"/>
                <a:gd name="connsiteX7" fmla="*/ 25037 w 563167"/>
                <a:gd name="connsiteY7" fmla="*/ 166264 h 561711"/>
                <a:gd name="connsiteX8" fmla="*/ 159055 w 563167"/>
                <a:gd name="connsiteY8" fmla="*/ 534204 h 561711"/>
                <a:gd name="connsiteX9" fmla="*/ 25037 w 563167"/>
                <a:gd name="connsiteY9" fmla="*/ 166264 h 561711"/>
                <a:gd name="connsiteX10" fmla="*/ 532458 w 563167"/>
                <a:gd name="connsiteY10" fmla="*/ 151977 h 561711"/>
                <a:gd name="connsiteX11" fmla="*/ 562720 w 563167"/>
                <a:gd name="connsiteY11" fmla="*/ 264797 h 561711"/>
                <a:gd name="connsiteX12" fmla="*/ 483103 w 563167"/>
                <a:gd name="connsiteY12" fmla="*/ 478541 h 561711"/>
                <a:gd name="connsiteX13" fmla="*/ 422940 w 563167"/>
                <a:gd name="connsiteY13" fmla="*/ 524679 h 561711"/>
                <a:gd name="connsiteX14" fmla="*/ 436990 w 563167"/>
                <a:gd name="connsiteY14" fmla="*/ 482867 h 561711"/>
                <a:gd name="connsiteX15" fmla="*/ 514445 w 563167"/>
                <a:gd name="connsiteY15" fmla="*/ 260832 h 561711"/>
                <a:gd name="connsiteX16" fmla="*/ 530297 w 563167"/>
                <a:gd name="connsiteY16" fmla="*/ 156663 h 561711"/>
                <a:gd name="connsiteX17" fmla="*/ 532458 w 563167"/>
                <a:gd name="connsiteY17" fmla="*/ 151977 h 561711"/>
                <a:gd name="connsiteX18" fmla="*/ 306835 w 563167"/>
                <a:gd name="connsiteY18" fmla="*/ 1005 h 561711"/>
                <a:gd name="connsiteX19" fmla="*/ 471157 w 563167"/>
                <a:gd name="connsiteY19" fmla="*/ 73735 h 561711"/>
                <a:gd name="connsiteX20" fmla="*/ 424372 w 563167"/>
                <a:gd name="connsiteY20" fmla="*/ 141787 h 561711"/>
                <a:gd name="connsiteX21" fmla="*/ 446685 w 563167"/>
                <a:gd name="connsiteY21" fmla="*/ 185715 h 561711"/>
                <a:gd name="connsiteX22" fmla="*/ 471157 w 563167"/>
                <a:gd name="connsiteY22" fmla="*/ 286172 h 561711"/>
                <a:gd name="connsiteX23" fmla="*/ 460001 w 563167"/>
                <a:gd name="connsiteY23" fmla="*/ 333701 h 561711"/>
                <a:gd name="connsiteX24" fmla="*/ 425451 w 563167"/>
                <a:gd name="connsiteY24" fmla="*/ 444600 h 561711"/>
                <a:gd name="connsiteX25" fmla="*/ 422572 w 563167"/>
                <a:gd name="connsiteY25" fmla="*/ 452522 h 561711"/>
                <a:gd name="connsiteX26" fmla="*/ 402058 w 563167"/>
                <a:gd name="connsiteY26" fmla="*/ 392031 h 561711"/>
                <a:gd name="connsiteX27" fmla="*/ 323963 w 563167"/>
                <a:gd name="connsiteY27" fmla="*/ 158710 h 561711"/>
                <a:gd name="connsiteX28" fmla="*/ 331161 w 563167"/>
                <a:gd name="connsiteY28" fmla="*/ 148628 h 561711"/>
                <a:gd name="connsiteX29" fmla="*/ 350954 w 563167"/>
                <a:gd name="connsiteY29" fmla="*/ 147188 h 561711"/>
                <a:gd name="connsiteX30" fmla="*/ 363550 w 563167"/>
                <a:gd name="connsiteY30" fmla="*/ 134225 h 561711"/>
                <a:gd name="connsiteX31" fmla="*/ 349515 w 563167"/>
                <a:gd name="connsiteY31" fmla="*/ 123784 h 561711"/>
                <a:gd name="connsiteX32" fmla="*/ 295892 w 563167"/>
                <a:gd name="connsiteY32" fmla="*/ 127024 h 561711"/>
                <a:gd name="connsiteX33" fmla="*/ 206280 w 563167"/>
                <a:gd name="connsiteY33" fmla="*/ 124504 h 561711"/>
                <a:gd name="connsiteX34" fmla="*/ 191165 w 563167"/>
                <a:gd name="connsiteY34" fmla="*/ 131705 h 561711"/>
                <a:gd name="connsiteX35" fmla="*/ 201242 w 563167"/>
                <a:gd name="connsiteY35" fmla="*/ 147188 h 561711"/>
                <a:gd name="connsiteX36" fmla="*/ 224994 w 563167"/>
                <a:gd name="connsiteY36" fmla="*/ 148988 h 561711"/>
                <a:gd name="connsiteX37" fmla="*/ 232192 w 563167"/>
                <a:gd name="connsiteY37" fmla="*/ 154389 h 561711"/>
                <a:gd name="connsiteX38" fmla="*/ 272859 w 563167"/>
                <a:gd name="connsiteY38" fmla="*/ 266009 h 561711"/>
                <a:gd name="connsiteX39" fmla="*/ 272859 w 563167"/>
                <a:gd name="connsiteY39" fmla="*/ 274290 h 561711"/>
                <a:gd name="connsiteX40" fmla="*/ 213478 w 563167"/>
                <a:gd name="connsiteY40" fmla="*/ 451082 h 561711"/>
                <a:gd name="connsiteX41" fmla="*/ 212038 w 563167"/>
                <a:gd name="connsiteY41" fmla="*/ 453242 h 561711"/>
                <a:gd name="connsiteX42" fmla="*/ 202321 w 563167"/>
                <a:gd name="connsiteY42" fmla="*/ 426237 h 561711"/>
                <a:gd name="connsiteX43" fmla="*/ 113069 w 563167"/>
                <a:gd name="connsiteY43" fmla="*/ 158710 h 561711"/>
                <a:gd name="connsiteX44" fmla="*/ 119188 w 563167"/>
                <a:gd name="connsiteY44" fmla="*/ 148628 h 561711"/>
                <a:gd name="connsiteX45" fmla="*/ 138981 w 563167"/>
                <a:gd name="connsiteY45" fmla="*/ 147188 h 561711"/>
                <a:gd name="connsiteX46" fmla="*/ 152657 w 563167"/>
                <a:gd name="connsiteY46" fmla="*/ 134946 h 561711"/>
                <a:gd name="connsiteX47" fmla="*/ 137542 w 563167"/>
                <a:gd name="connsiteY47" fmla="*/ 124504 h 561711"/>
                <a:gd name="connsiteX48" fmla="*/ 59446 w 563167"/>
                <a:gd name="connsiteY48" fmla="*/ 127384 h 561711"/>
                <a:gd name="connsiteX49" fmla="*/ 48290 w 563167"/>
                <a:gd name="connsiteY49" fmla="*/ 127024 h 561711"/>
                <a:gd name="connsiteX50" fmla="*/ 306835 w 563167"/>
                <a:gd name="connsiteY50" fmla="*/ 1005 h 56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63167" h="561711">
                  <a:moveTo>
                    <a:pt x="286994" y="304377"/>
                  </a:moveTo>
                  <a:cubicBezTo>
                    <a:pt x="295646" y="329204"/>
                    <a:pt x="304298" y="351152"/>
                    <a:pt x="312589" y="373819"/>
                  </a:cubicBezTo>
                  <a:cubicBezTo>
                    <a:pt x="333137" y="429589"/>
                    <a:pt x="353325" y="484998"/>
                    <a:pt x="373512" y="541128"/>
                  </a:cubicBezTo>
                  <a:cubicBezTo>
                    <a:pt x="374954" y="545805"/>
                    <a:pt x="374233" y="546165"/>
                    <a:pt x="369907" y="547604"/>
                  </a:cubicBezTo>
                  <a:cubicBezTo>
                    <a:pt x="316194" y="565235"/>
                    <a:pt x="262480" y="565954"/>
                    <a:pt x="207685" y="551922"/>
                  </a:cubicBezTo>
                  <a:cubicBezTo>
                    <a:pt x="203359" y="550483"/>
                    <a:pt x="202278" y="549043"/>
                    <a:pt x="203720" y="544366"/>
                  </a:cubicBezTo>
                  <a:cubicBezTo>
                    <a:pt x="231478" y="465209"/>
                    <a:pt x="258875" y="385693"/>
                    <a:pt x="286994" y="304377"/>
                  </a:cubicBezTo>
                  <a:close/>
                  <a:moveTo>
                    <a:pt x="25037" y="166264"/>
                  </a:moveTo>
                  <a:cubicBezTo>
                    <a:pt x="70070" y="289511"/>
                    <a:pt x="114382" y="411317"/>
                    <a:pt x="159055" y="534204"/>
                  </a:cubicBezTo>
                  <a:cubicBezTo>
                    <a:pt x="16391" y="466093"/>
                    <a:pt x="-35847" y="296358"/>
                    <a:pt x="25037" y="166264"/>
                  </a:cubicBezTo>
                  <a:close/>
                  <a:moveTo>
                    <a:pt x="532458" y="151977"/>
                  </a:moveTo>
                  <a:cubicBezTo>
                    <a:pt x="551192" y="186940"/>
                    <a:pt x="561279" y="224427"/>
                    <a:pt x="562720" y="264797"/>
                  </a:cubicBezTo>
                  <a:cubicBezTo>
                    <a:pt x="567043" y="347339"/>
                    <a:pt x="540024" y="418347"/>
                    <a:pt x="483103" y="478541"/>
                  </a:cubicBezTo>
                  <a:cubicBezTo>
                    <a:pt x="465811" y="496564"/>
                    <a:pt x="446357" y="511703"/>
                    <a:pt x="422940" y="524679"/>
                  </a:cubicBezTo>
                  <a:cubicBezTo>
                    <a:pt x="428344" y="509900"/>
                    <a:pt x="433388" y="495843"/>
                    <a:pt x="436990" y="482867"/>
                  </a:cubicBezTo>
                  <a:cubicBezTo>
                    <a:pt x="463289" y="408254"/>
                    <a:pt x="489228" y="334723"/>
                    <a:pt x="514445" y="260832"/>
                  </a:cubicBezTo>
                  <a:cubicBezTo>
                    <a:pt x="527054" y="227310"/>
                    <a:pt x="532458" y="191987"/>
                    <a:pt x="530297" y="156663"/>
                  </a:cubicBezTo>
                  <a:cubicBezTo>
                    <a:pt x="529937" y="154500"/>
                    <a:pt x="528496" y="151977"/>
                    <a:pt x="532458" y="151977"/>
                  </a:cubicBezTo>
                  <a:close/>
                  <a:moveTo>
                    <a:pt x="306835" y="1005"/>
                  </a:moveTo>
                  <a:cubicBezTo>
                    <a:pt x="366480" y="6020"/>
                    <a:pt x="424867" y="29852"/>
                    <a:pt x="471157" y="73735"/>
                  </a:cubicBezTo>
                  <a:cubicBezTo>
                    <a:pt x="434449" y="76255"/>
                    <a:pt x="414294" y="107221"/>
                    <a:pt x="424372" y="141787"/>
                  </a:cubicBezTo>
                  <a:cubicBezTo>
                    <a:pt x="429410" y="157630"/>
                    <a:pt x="438407" y="171312"/>
                    <a:pt x="446685" y="185715"/>
                  </a:cubicBezTo>
                  <a:cubicBezTo>
                    <a:pt x="466119" y="216680"/>
                    <a:pt x="476555" y="250166"/>
                    <a:pt x="471157" y="286172"/>
                  </a:cubicBezTo>
                  <a:cubicBezTo>
                    <a:pt x="468998" y="302735"/>
                    <a:pt x="465399" y="318578"/>
                    <a:pt x="460001" y="333701"/>
                  </a:cubicBezTo>
                  <a:cubicBezTo>
                    <a:pt x="446685" y="369707"/>
                    <a:pt x="436968" y="407514"/>
                    <a:pt x="425451" y="444600"/>
                  </a:cubicBezTo>
                  <a:cubicBezTo>
                    <a:pt x="424732" y="447121"/>
                    <a:pt x="424012" y="448561"/>
                    <a:pt x="422572" y="452522"/>
                  </a:cubicBezTo>
                  <a:cubicBezTo>
                    <a:pt x="415734" y="431638"/>
                    <a:pt x="408536" y="411835"/>
                    <a:pt x="402058" y="392031"/>
                  </a:cubicBezTo>
                  <a:cubicBezTo>
                    <a:pt x="375787" y="314257"/>
                    <a:pt x="350235" y="236484"/>
                    <a:pt x="323963" y="158710"/>
                  </a:cubicBezTo>
                  <a:cubicBezTo>
                    <a:pt x="320724" y="149708"/>
                    <a:pt x="320724" y="149708"/>
                    <a:pt x="331161" y="148628"/>
                  </a:cubicBezTo>
                  <a:cubicBezTo>
                    <a:pt x="337639" y="148628"/>
                    <a:pt x="344117" y="148268"/>
                    <a:pt x="350954" y="147188"/>
                  </a:cubicBezTo>
                  <a:cubicBezTo>
                    <a:pt x="359232" y="146108"/>
                    <a:pt x="363910" y="140707"/>
                    <a:pt x="363550" y="134225"/>
                  </a:cubicBezTo>
                  <a:cubicBezTo>
                    <a:pt x="363191" y="127384"/>
                    <a:pt x="358152" y="123784"/>
                    <a:pt x="349515" y="123784"/>
                  </a:cubicBezTo>
                  <a:cubicBezTo>
                    <a:pt x="332240" y="124864"/>
                    <a:pt x="314246" y="125944"/>
                    <a:pt x="295892" y="127024"/>
                  </a:cubicBezTo>
                  <a:cubicBezTo>
                    <a:pt x="266021" y="128824"/>
                    <a:pt x="236151" y="125944"/>
                    <a:pt x="206280" y="124504"/>
                  </a:cubicBezTo>
                  <a:cubicBezTo>
                    <a:pt x="199802" y="123784"/>
                    <a:pt x="194044" y="123784"/>
                    <a:pt x="191165" y="131705"/>
                  </a:cubicBezTo>
                  <a:cubicBezTo>
                    <a:pt x="188286" y="138906"/>
                    <a:pt x="192245" y="145747"/>
                    <a:pt x="201242" y="147188"/>
                  </a:cubicBezTo>
                  <a:cubicBezTo>
                    <a:pt x="209159" y="148268"/>
                    <a:pt x="216717" y="148628"/>
                    <a:pt x="224994" y="148988"/>
                  </a:cubicBezTo>
                  <a:cubicBezTo>
                    <a:pt x="228953" y="148988"/>
                    <a:pt x="230752" y="150428"/>
                    <a:pt x="232192" y="154389"/>
                  </a:cubicBezTo>
                  <a:cubicBezTo>
                    <a:pt x="245868" y="191476"/>
                    <a:pt x="259183" y="228202"/>
                    <a:pt x="272859" y="266009"/>
                  </a:cubicBezTo>
                  <a:cubicBezTo>
                    <a:pt x="273939" y="268889"/>
                    <a:pt x="273939" y="271410"/>
                    <a:pt x="272859" y="274290"/>
                  </a:cubicBezTo>
                  <a:cubicBezTo>
                    <a:pt x="253425" y="332981"/>
                    <a:pt x="233272" y="392031"/>
                    <a:pt x="213478" y="451082"/>
                  </a:cubicBezTo>
                  <a:cubicBezTo>
                    <a:pt x="213478" y="451802"/>
                    <a:pt x="213118" y="452522"/>
                    <a:pt x="212038" y="453242"/>
                  </a:cubicBezTo>
                  <a:cubicBezTo>
                    <a:pt x="208439" y="443880"/>
                    <a:pt x="205560" y="435599"/>
                    <a:pt x="202321" y="426237"/>
                  </a:cubicBezTo>
                  <a:cubicBezTo>
                    <a:pt x="172451" y="336941"/>
                    <a:pt x="142580" y="248006"/>
                    <a:pt x="113069" y="158710"/>
                  </a:cubicBezTo>
                  <a:cubicBezTo>
                    <a:pt x="109111" y="149708"/>
                    <a:pt x="109111" y="149708"/>
                    <a:pt x="119188" y="148628"/>
                  </a:cubicBezTo>
                  <a:cubicBezTo>
                    <a:pt x="125666" y="148628"/>
                    <a:pt x="132863" y="148268"/>
                    <a:pt x="138981" y="147188"/>
                  </a:cubicBezTo>
                  <a:cubicBezTo>
                    <a:pt x="147619" y="146108"/>
                    <a:pt x="152657" y="141787"/>
                    <a:pt x="152657" y="134946"/>
                  </a:cubicBezTo>
                  <a:cubicBezTo>
                    <a:pt x="152297" y="127384"/>
                    <a:pt x="146179" y="123784"/>
                    <a:pt x="137542" y="124504"/>
                  </a:cubicBezTo>
                  <a:cubicBezTo>
                    <a:pt x="111630" y="125944"/>
                    <a:pt x="85358" y="127384"/>
                    <a:pt x="59446" y="127384"/>
                  </a:cubicBezTo>
                  <a:cubicBezTo>
                    <a:pt x="55488" y="127384"/>
                    <a:pt x="51529" y="127744"/>
                    <a:pt x="48290" y="127024"/>
                  </a:cubicBezTo>
                  <a:cubicBezTo>
                    <a:pt x="104522" y="36558"/>
                    <a:pt x="207427" y="-7353"/>
                    <a:pt x="306835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6" name="Freeform 1">
              <a:extLst>
                <a:ext uri="{FF2B5EF4-FFF2-40B4-BE49-F238E27FC236}">
                  <a16:creationId xmlns:a16="http://schemas.microsoft.com/office/drawing/2014/main" id="{8311B36E-59EE-704A-97CA-AEEBA0A3B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4344" y="4917536"/>
              <a:ext cx="817722" cy="819511"/>
            </a:xfrm>
            <a:custGeom>
              <a:avLst/>
              <a:gdLst>
                <a:gd name="T0" fmla="*/ 2016 w 2017"/>
                <a:gd name="T1" fmla="*/ 1007 h 2018"/>
                <a:gd name="T2" fmla="*/ 2016 w 2017"/>
                <a:gd name="T3" fmla="*/ 1007 h 2018"/>
                <a:gd name="T4" fmla="*/ 1006 w 2017"/>
                <a:gd name="T5" fmla="*/ 2017 h 2018"/>
                <a:gd name="T6" fmla="*/ 1006 w 2017"/>
                <a:gd name="T7" fmla="*/ 2017 h 2018"/>
                <a:gd name="T8" fmla="*/ 0 w 2017"/>
                <a:gd name="T9" fmla="*/ 1007 h 2018"/>
                <a:gd name="T10" fmla="*/ 0 w 2017"/>
                <a:gd name="T11" fmla="*/ 1007 h 2018"/>
                <a:gd name="T12" fmla="*/ 1006 w 2017"/>
                <a:gd name="T13" fmla="*/ 0 h 2018"/>
                <a:gd name="T14" fmla="*/ 1006 w 2017"/>
                <a:gd name="T15" fmla="*/ 0 h 2018"/>
                <a:gd name="T16" fmla="*/ 2016 w 2017"/>
                <a:gd name="T17" fmla="*/ 100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7" h="2018">
                  <a:moveTo>
                    <a:pt x="2016" y="1007"/>
                  </a:moveTo>
                  <a:lnTo>
                    <a:pt x="2016" y="1007"/>
                  </a:lnTo>
                  <a:cubicBezTo>
                    <a:pt x="2016" y="1565"/>
                    <a:pt x="1564" y="2017"/>
                    <a:pt x="1006" y="2017"/>
                  </a:cubicBezTo>
                  <a:lnTo>
                    <a:pt x="1006" y="2017"/>
                  </a:lnTo>
                  <a:cubicBezTo>
                    <a:pt x="449" y="2017"/>
                    <a:pt x="0" y="1565"/>
                    <a:pt x="0" y="1007"/>
                  </a:cubicBezTo>
                  <a:lnTo>
                    <a:pt x="0" y="1007"/>
                  </a:lnTo>
                  <a:cubicBezTo>
                    <a:pt x="0" y="450"/>
                    <a:pt x="449" y="0"/>
                    <a:pt x="1006" y="0"/>
                  </a:cubicBezTo>
                  <a:lnTo>
                    <a:pt x="1006" y="0"/>
                  </a:lnTo>
                  <a:cubicBezTo>
                    <a:pt x="1564" y="0"/>
                    <a:pt x="2016" y="450"/>
                    <a:pt x="2016" y="1007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62D941AA-033E-F34D-B304-D02B6A104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5802" y="5055313"/>
              <a:ext cx="434395" cy="545339"/>
            </a:xfrm>
            <a:custGeom>
              <a:avLst/>
              <a:gdLst>
                <a:gd name="connsiteX0" fmla="*/ 362809 w 385398"/>
                <a:gd name="connsiteY0" fmla="*/ 177800 h 483828"/>
                <a:gd name="connsiteX1" fmla="*/ 385398 w 385398"/>
                <a:gd name="connsiteY1" fmla="*/ 200040 h 483828"/>
                <a:gd name="connsiteX2" fmla="*/ 385398 w 385398"/>
                <a:gd name="connsiteY2" fmla="*/ 304785 h 483828"/>
                <a:gd name="connsiteX3" fmla="*/ 362809 w 385398"/>
                <a:gd name="connsiteY3" fmla="*/ 326666 h 483828"/>
                <a:gd name="connsiteX4" fmla="*/ 341312 w 385398"/>
                <a:gd name="connsiteY4" fmla="*/ 304785 h 483828"/>
                <a:gd name="connsiteX5" fmla="*/ 341312 w 385398"/>
                <a:gd name="connsiteY5" fmla="*/ 200040 h 483828"/>
                <a:gd name="connsiteX6" fmla="*/ 362809 w 385398"/>
                <a:gd name="connsiteY6" fmla="*/ 177800 h 483828"/>
                <a:gd name="connsiteX7" fmla="*/ 61912 w 385398"/>
                <a:gd name="connsiteY7" fmla="*/ 177800 h 483828"/>
                <a:gd name="connsiteX8" fmla="*/ 321903 w 385398"/>
                <a:gd name="connsiteY8" fmla="*/ 177800 h 483828"/>
                <a:gd name="connsiteX9" fmla="*/ 321903 w 385398"/>
                <a:gd name="connsiteY9" fmla="*/ 178521 h 483828"/>
                <a:gd name="connsiteX10" fmla="*/ 321903 w 385398"/>
                <a:gd name="connsiteY10" fmla="*/ 373167 h 483828"/>
                <a:gd name="connsiteX11" fmla="*/ 288866 w 385398"/>
                <a:gd name="connsiteY11" fmla="*/ 406690 h 483828"/>
                <a:gd name="connsiteX12" fmla="*/ 254392 w 385398"/>
                <a:gd name="connsiteY12" fmla="*/ 406690 h 483828"/>
                <a:gd name="connsiteX13" fmla="*/ 254392 w 385398"/>
                <a:gd name="connsiteY13" fmla="*/ 461840 h 483828"/>
                <a:gd name="connsiteX14" fmla="*/ 232486 w 385398"/>
                <a:gd name="connsiteY14" fmla="*/ 483828 h 483828"/>
                <a:gd name="connsiteX15" fmla="*/ 210581 w 385398"/>
                <a:gd name="connsiteY15" fmla="*/ 461840 h 483828"/>
                <a:gd name="connsiteX16" fmla="*/ 210581 w 385398"/>
                <a:gd name="connsiteY16" fmla="*/ 406690 h 483828"/>
                <a:gd name="connsiteX17" fmla="*/ 173953 w 385398"/>
                <a:gd name="connsiteY17" fmla="*/ 406690 h 483828"/>
                <a:gd name="connsiteX18" fmla="*/ 173953 w 385398"/>
                <a:gd name="connsiteY18" fmla="*/ 461840 h 483828"/>
                <a:gd name="connsiteX19" fmla="*/ 151688 w 385398"/>
                <a:gd name="connsiteY19" fmla="*/ 483828 h 483828"/>
                <a:gd name="connsiteX20" fmla="*/ 130142 w 385398"/>
                <a:gd name="connsiteY20" fmla="*/ 461840 h 483828"/>
                <a:gd name="connsiteX21" fmla="*/ 130142 w 385398"/>
                <a:gd name="connsiteY21" fmla="*/ 406690 h 483828"/>
                <a:gd name="connsiteX22" fmla="*/ 94950 w 385398"/>
                <a:gd name="connsiteY22" fmla="*/ 406690 h 483828"/>
                <a:gd name="connsiteX23" fmla="*/ 61912 w 385398"/>
                <a:gd name="connsiteY23" fmla="*/ 373167 h 483828"/>
                <a:gd name="connsiteX24" fmla="*/ 61912 w 385398"/>
                <a:gd name="connsiteY24" fmla="*/ 178521 h 483828"/>
                <a:gd name="connsiteX25" fmla="*/ 21683 w 385398"/>
                <a:gd name="connsiteY25" fmla="*/ 177800 h 483828"/>
                <a:gd name="connsiteX26" fmla="*/ 44088 w 385398"/>
                <a:gd name="connsiteY26" fmla="*/ 200040 h 483828"/>
                <a:gd name="connsiteX27" fmla="*/ 44088 w 385398"/>
                <a:gd name="connsiteY27" fmla="*/ 304785 h 483828"/>
                <a:gd name="connsiteX28" fmla="*/ 21683 w 385398"/>
                <a:gd name="connsiteY28" fmla="*/ 326666 h 483828"/>
                <a:gd name="connsiteX29" fmla="*/ 0 w 385398"/>
                <a:gd name="connsiteY29" fmla="*/ 304785 h 483828"/>
                <a:gd name="connsiteX30" fmla="*/ 0 w 385398"/>
                <a:gd name="connsiteY30" fmla="*/ 200040 h 483828"/>
                <a:gd name="connsiteX31" fmla="*/ 21683 w 385398"/>
                <a:gd name="connsiteY31" fmla="*/ 177800 h 483828"/>
                <a:gd name="connsiteX32" fmla="*/ 257122 w 385398"/>
                <a:gd name="connsiteY32" fmla="*/ 83705 h 483828"/>
                <a:gd name="connsiteX33" fmla="*/ 244886 w 385398"/>
                <a:gd name="connsiteY33" fmla="*/ 95972 h 483828"/>
                <a:gd name="connsiteX34" fmla="*/ 257122 w 385398"/>
                <a:gd name="connsiteY34" fmla="*/ 108239 h 483828"/>
                <a:gd name="connsiteX35" fmla="*/ 268998 w 385398"/>
                <a:gd name="connsiteY35" fmla="*/ 95972 h 483828"/>
                <a:gd name="connsiteX36" fmla="*/ 257122 w 385398"/>
                <a:gd name="connsiteY36" fmla="*/ 83705 h 483828"/>
                <a:gd name="connsiteX37" fmla="*/ 126121 w 385398"/>
                <a:gd name="connsiteY37" fmla="*/ 83705 h 483828"/>
                <a:gd name="connsiteX38" fmla="*/ 113525 w 385398"/>
                <a:gd name="connsiteY38" fmla="*/ 95972 h 483828"/>
                <a:gd name="connsiteX39" fmla="*/ 126121 w 385398"/>
                <a:gd name="connsiteY39" fmla="*/ 108239 h 483828"/>
                <a:gd name="connsiteX40" fmla="*/ 138358 w 385398"/>
                <a:gd name="connsiteY40" fmla="*/ 95972 h 483828"/>
                <a:gd name="connsiteX41" fmla="*/ 126121 w 385398"/>
                <a:gd name="connsiteY41" fmla="*/ 83705 h 483828"/>
                <a:gd name="connsiteX42" fmla="*/ 113885 w 385398"/>
                <a:gd name="connsiteY42" fmla="*/ 0 h 483828"/>
                <a:gd name="connsiteX43" fmla="*/ 136558 w 385398"/>
                <a:gd name="connsiteY43" fmla="*/ 42213 h 483828"/>
                <a:gd name="connsiteX44" fmla="*/ 192701 w 385398"/>
                <a:gd name="connsiteY44" fmla="*/ 29585 h 483828"/>
                <a:gd name="connsiteX45" fmla="*/ 251004 w 385398"/>
                <a:gd name="connsiteY45" fmla="*/ 43656 h 483828"/>
                <a:gd name="connsiteX46" fmla="*/ 274757 w 385398"/>
                <a:gd name="connsiteY46" fmla="*/ 0 h 483828"/>
                <a:gd name="connsiteX47" fmla="*/ 279435 w 385398"/>
                <a:gd name="connsiteY47" fmla="*/ 2526 h 483828"/>
                <a:gd name="connsiteX48" fmla="*/ 255682 w 385398"/>
                <a:gd name="connsiteY48" fmla="*/ 45821 h 483828"/>
                <a:gd name="connsiteX49" fmla="*/ 321902 w 385398"/>
                <a:gd name="connsiteY49" fmla="*/ 158389 h 483828"/>
                <a:gd name="connsiteX50" fmla="*/ 63500 w 385398"/>
                <a:gd name="connsiteY50" fmla="*/ 158389 h 483828"/>
                <a:gd name="connsiteX51" fmla="*/ 131880 w 385398"/>
                <a:gd name="connsiteY51" fmla="*/ 45099 h 483828"/>
                <a:gd name="connsiteX52" fmla="*/ 109206 w 385398"/>
                <a:gd name="connsiteY52" fmla="*/ 2526 h 48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85398" h="483828">
                  <a:moveTo>
                    <a:pt x="362809" y="177800"/>
                  </a:moveTo>
                  <a:cubicBezTo>
                    <a:pt x="375561" y="177800"/>
                    <a:pt x="385398" y="187485"/>
                    <a:pt x="385398" y="200040"/>
                  </a:cubicBezTo>
                  <a:lnTo>
                    <a:pt x="385398" y="304785"/>
                  </a:lnTo>
                  <a:cubicBezTo>
                    <a:pt x="385398" y="316981"/>
                    <a:pt x="375561" y="326666"/>
                    <a:pt x="362809" y="326666"/>
                  </a:cubicBezTo>
                  <a:cubicBezTo>
                    <a:pt x="351150" y="326666"/>
                    <a:pt x="341312" y="316981"/>
                    <a:pt x="341312" y="304785"/>
                  </a:cubicBezTo>
                  <a:lnTo>
                    <a:pt x="341312" y="200040"/>
                  </a:lnTo>
                  <a:cubicBezTo>
                    <a:pt x="341312" y="187485"/>
                    <a:pt x="351150" y="177800"/>
                    <a:pt x="362809" y="177800"/>
                  </a:cubicBezTo>
                  <a:close/>
                  <a:moveTo>
                    <a:pt x="61912" y="177800"/>
                  </a:moveTo>
                  <a:lnTo>
                    <a:pt x="321903" y="177800"/>
                  </a:lnTo>
                  <a:lnTo>
                    <a:pt x="321903" y="178521"/>
                  </a:lnTo>
                  <a:lnTo>
                    <a:pt x="321903" y="373167"/>
                  </a:lnTo>
                  <a:cubicBezTo>
                    <a:pt x="321903" y="391551"/>
                    <a:pt x="307180" y="406690"/>
                    <a:pt x="288866" y="406690"/>
                  </a:cubicBezTo>
                  <a:lnTo>
                    <a:pt x="254392" y="406690"/>
                  </a:lnTo>
                  <a:lnTo>
                    <a:pt x="254392" y="461840"/>
                  </a:lnTo>
                  <a:cubicBezTo>
                    <a:pt x="254392" y="474456"/>
                    <a:pt x="244337" y="483828"/>
                    <a:pt x="232486" y="483828"/>
                  </a:cubicBezTo>
                  <a:cubicBezTo>
                    <a:pt x="219918" y="483828"/>
                    <a:pt x="210581" y="474456"/>
                    <a:pt x="210581" y="461840"/>
                  </a:cubicBezTo>
                  <a:lnTo>
                    <a:pt x="210581" y="406690"/>
                  </a:lnTo>
                  <a:lnTo>
                    <a:pt x="173953" y="406690"/>
                  </a:lnTo>
                  <a:lnTo>
                    <a:pt x="173953" y="461840"/>
                  </a:lnTo>
                  <a:cubicBezTo>
                    <a:pt x="173953" y="474456"/>
                    <a:pt x="163898" y="483828"/>
                    <a:pt x="151688" y="483828"/>
                  </a:cubicBezTo>
                  <a:cubicBezTo>
                    <a:pt x="139479" y="483828"/>
                    <a:pt x="130142" y="474456"/>
                    <a:pt x="130142" y="461840"/>
                  </a:cubicBezTo>
                  <a:lnTo>
                    <a:pt x="130142" y="406690"/>
                  </a:lnTo>
                  <a:lnTo>
                    <a:pt x="94950" y="406690"/>
                  </a:lnTo>
                  <a:cubicBezTo>
                    <a:pt x="76995" y="406690"/>
                    <a:pt x="61912" y="391551"/>
                    <a:pt x="61912" y="373167"/>
                  </a:cubicBezTo>
                  <a:lnTo>
                    <a:pt x="61912" y="178521"/>
                  </a:lnTo>
                  <a:close/>
                  <a:moveTo>
                    <a:pt x="21683" y="177800"/>
                  </a:moveTo>
                  <a:cubicBezTo>
                    <a:pt x="34331" y="177800"/>
                    <a:pt x="44088" y="187485"/>
                    <a:pt x="44088" y="200040"/>
                  </a:cubicBezTo>
                  <a:lnTo>
                    <a:pt x="44088" y="304785"/>
                  </a:lnTo>
                  <a:cubicBezTo>
                    <a:pt x="44088" y="316981"/>
                    <a:pt x="34331" y="326666"/>
                    <a:pt x="21683" y="326666"/>
                  </a:cubicBezTo>
                  <a:cubicBezTo>
                    <a:pt x="10118" y="326666"/>
                    <a:pt x="0" y="316981"/>
                    <a:pt x="0" y="304785"/>
                  </a:cubicBezTo>
                  <a:lnTo>
                    <a:pt x="0" y="200040"/>
                  </a:lnTo>
                  <a:cubicBezTo>
                    <a:pt x="0" y="187485"/>
                    <a:pt x="10118" y="177800"/>
                    <a:pt x="21683" y="177800"/>
                  </a:cubicBezTo>
                  <a:close/>
                  <a:moveTo>
                    <a:pt x="257122" y="83705"/>
                  </a:moveTo>
                  <a:cubicBezTo>
                    <a:pt x="250644" y="83705"/>
                    <a:pt x="244886" y="89117"/>
                    <a:pt x="244886" y="95972"/>
                  </a:cubicBezTo>
                  <a:cubicBezTo>
                    <a:pt x="244886" y="102466"/>
                    <a:pt x="250644" y="108239"/>
                    <a:pt x="257122" y="108239"/>
                  </a:cubicBezTo>
                  <a:cubicBezTo>
                    <a:pt x="263600" y="108239"/>
                    <a:pt x="268998" y="102466"/>
                    <a:pt x="268998" y="95972"/>
                  </a:cubicBezTo>
                  <a:cubicBezTo>
                    <a:pt x="268998" y="89117"/>
                    <a:pt x="263600" y="83705"/>
                    <a:pt x="257122" y="83705"/>
                  </a:cubicBezTo>
                  <a:close/>
                  <a:moveTo>
                    <a:pt x="126121" y="83705"/>
                  </a:moveTo>
                  <a:cubicBezTo>
                    <a:pt x="119283" y="83705"/>
                    <a:pt x="113525" y="89117"/>
                    <a:pt x="113525" y="95972"/>
                  </a:cubicBezTo>
                  <a:cubicBezTo>
                    <a:pt x="113525" y="102466"/>
                    <a:pt x="119283" y="108239"/>
                    <a:pt x="126121" y="108239"/>
                  </a:cubicBezTo>
                  <a:cubicBezTo>
                    <a:pt x="132599" y="108239"/>
                    <a:pt x="138358" y="102466"/>
                    <a:pt x="138358" y="95972"/>
                  </a:cubicBezTo>
                  <a:cubicBezTo>
                    <a:pt x="138358" y="89117"/>
                    <a:pt x="132599" y="83705"/>
                    <a:pt x="126121" y="83705"/>
                  </a:cubicBezTo>
                  <a:close/>
                  <a:moveTo>
                    <a:pt x="113885" y="0"/>
                  </a:moveTo>
                  <a:lnTo>
                    <a:pt x="136558" y="42213"/>
                  </a:lnTo>
                  <a:cubicBezTo>
                    <a:pt x="153473" y="34276"/>
                    <a:pt x="172187" y="29585"/>
                    <a:pt x="192701" y="29585"/>
                  </a:cubicBezTo>
                  <a:cubicBezTo>
                    <a:pt x="213215" y="29585"/>
                    <a:pt x="233729" y="34276"/>
                    <a:pt x="251004" y="43656"/>
                  </a:cubicBezTo>
                  <a:lnTo>
                    <a:pt x="274757" y="0"/>
                  </a:lnTo>
                  <a:lnTo>
                    <a:pt x="279435" y="2526"/>
                  </a:lnTo>
                  <a:lnTo>
                    <a:pt x="255682" y="45821"/>
                  </a:lnTo>
                  <a:cubicBezTo>
                    <a:pt x="294910" y="68190"/>
                    <a:pt x="321542" y="109682"/>
                    <a:pt x="321902" y="158389"/>
                  </a:cubicBezTo>
                  <a:lnTo>
                    <a:pt x="63500" y="158389"/>
                  </a:lnTo>
                  <a:cubicBezTo>
                    <a:pt x="63500" y="108960"/>
                    <a:pt x="91212" y="66386"/>
                    <a:pt x="131880" y="45099"/>
                  </a:cubicBezTo>
                  <a:lnTo>
                    <a:pt x="109206" y="25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AAEBD4C6-EFF5-6D4B-B6EC-69E15E7EB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2398" y="6087755"/>
              <a:ext cx="833248" cy="497253"/>
            </a:xfrm>
            <a:custGeom>
              <a:avLst/>
              <a:gdLst>
                <a:gd name="connsiteX0" fmla="*/ 102971 w 739262"/>
                <a:gd name="connsiteY0" fmla="*/ 290409 h 441166"/>
                <a:gd name="connsiteX1" fmla="*/ 132908 w 739262"/>
                <a:gd name="connsiteY1" fmla="*/ 295505 h 441166"/>
                <a:gd name="connsiteX2" fmla="*/ 204418 w 739262"/>
                <a:gd name="connsiteY2" fmla="*/ 382782 h 441166"/>
                <a:gd name="connsiteX3" fmla="*/ 154217 w 739262"/>
                <a:gd name="connsiteY3" fmla="*/ 439529 h 441166"/>
                <a:gd name="connsiteX4" fmla="*/ 103654 w 739262"/>
                <a:gd name="connsiteY4" fmla="*/ 439529 h 441166"/>
                <a:gd name="connsiteX5" fmla="*/ 21670 w 739262"/>
                <a:gd name="connsiteY5" fmla="*/ 439888 h 441166"/>
                <a:gd name="connsiteX6" fmla="*/ 0 w 739262"/>
                <a:gd name="connsiteY6" fmla="*/ 417261 h 441166"/>
                <a:gd name="connsiteX7" fmla="*/ 27449 w 739262"/>
                <a:gd name="connsiteY7" fmla="*/ 324956 h 441166"/>
                <a:gd name="connsiteX8" fmla="*/ 102971 w 739262"/>
                <a:gd name="connsiteY8" fmla="*/ 290409 h 441166"/>
                <a:gd name="connsiteX9" fmla="*/ 357474 w 739262"/>
                <a:gd name="connsiteY9" fmla="*/ 275726 h 441166"/>
                <a:gd name="connsiteX10" fmla="*/ 458064 w 739262"/>
                <a:gd name="connsiteY10" fmla="*/ 373306 h 441166"/>
                <a:gd name="connsiteX11" fmla="*/ 399237 w 739262"/>
                <a:gd name="connsiteY11" fmla="*/ 441109 h 441166"/>
                <a:gd name="connsiteX12" fmla="*/ 343659 w 739262"/>
                <a:gd name="connsiteY12" fmla="*/ 441109 h 441166"/>
                <a:gd name="connsiteX13" fmla="*/ 252351 w 739262"/>
                <a:gd name="connsiteY13" fmla="*/ 441109 h 441166"/>
                <a:gd name="connsiteX14" fmla="*/ 231058 w 739262"/>
                <a:gd name="connsiteY14" fmla="*/ 431011 h 441166"/>
                <a:gd name="connsiteX15" fmla="*/ 307569 w 739262"/>
                <a:gd name="connsiteY15" fmla="*/ 281339 h 441166"/>
                <a:gd name="connsiteX16" fmla="*/ 357474 w 739262"/>
                <a:gd name="connsiteY16" fmla="*/ 275726 h 441166"/>
                <a:gd name="connsiteX17" fmla="*/ 603313 w 739262"/>
                <a:gd name="connsiteY17" fmla="*/ 254669 h 441166"/>
                <a:gd name="connsiteX18" fmla="*/ 667084 w 739262"/>
                <a:gd name="connsiteY18" fmla="*/ 268657 h 441166"/>
                <a:gd name="connsiteX19" fmla="*/ 738580 w 739262"/>
                <a:gd name="connsiteY19" fmla="*/ 385218 h 441166"/>
                <a:gd name="connsiteX20" fmla="*/ 685408 w 739262"/>
                <a:gd name="connsiteY20" fmla="*/ 439015 h 441166"/>
                <a:gd name="connsiteX21" fmla="*/ 612115 w 739262"/>
                <a:gd name="connsiteY21" fmla="*/ 439015 h 441166"/>
                <a:gd name="connsiteX22" fmla="*/ 508284 w 739262"/>
                <a:gd name="connsiteY22" fmla="*/ 439015 h 441166"/>
                <a:gd name="connsiteX23" fmla="*/ 487446 w 739262"/>
                <a:gd name="connsiteY23" fmla="*/ 429331 h 441166"/>
                <a:gd name="connsiteX24" fmla="*/ 541697 w 739262"/>
                <a:gd name="connsiteY24" fmla="*/ 278340 h 441166"/>
                <a:gd name="connsiteX25" fmla="*/ 603313 w 739262"/>
                <a:gd name="connsiteY25" fmla="*/ 254669 h 441166"/>
                <a:gd name="connsiteX26" fmla="*/ 101780 w 739262"/>
                <a:gd name="connsiteY26" fmla="*/ 83270 h 441166"/>
                <a:gd name="connsiteX27" fmla="*/ 194901 w 739262"/>
                <a:gd name="connsiteY27" fmla="*/ 175852 h 441166"/>
                <a:gd name="connsiteX28" fmla="*/ 101780 w 739262"/>
                <a:gd name="connsiteY28" fmla="*/ 269154 h 441166"/>
                <a:gd name="connsiteX29" fmla="*/ 9020 w 739262"/>
                <a:gd name="connsiteY29" fmla="*/ 174411 h 441166"/>
                <a:gd name="connsiteX30" fmla="*/ 101780 w 739262"/>
                <a:gd name="connsiteY30" fmla="*/ 83270 h 441166"/>
                <a:gd name="connsiteX31" fmla="*/ 345281 w 739262"/>
                <a:gd name="connsiteY31" fmla="*/ 43223 h 441166"/>
                <a:gd name="connsiteX32" fmla="*/ 448183 w 739262"/>
                <a:gd name="connsiteY32" fmla="*/ 145328 h 441166"/>
                <a:gd name="connsiteX33" fmla="*/ 346361 w 739262"/>
                <a:gd name="connsiteY33" fmla="*/ 248876 h 441166"/>
                <a:gd name="connsiteX34" fmla="*/ 242020 w 739262"/>
                <a:gd name="connsiteY34" fmla="*/ 146410 h 441166"/>
                <a:gd name="connsiteX35" fmla="*/ 345281 w 739262"/>
                <a:gd name="connsiteY35" fmla="*/ 43223 h 441166"/>
                <a:gd name="connsiteX36" fmla="*/ 612308 w 739262"/>
                <a:gd name="connsiteY36" fmla="*/ 0 h 441166"/>
                <a:gd name="connsiteX37" fmla="*/ 727942 w 739262"/>
                <a:gd name="connsiteY37" fmla="*/ 114553 h 441166"/>
                <a:gd name="connsiteX38" fmla="*/ 613749 w 739262"/>
                <a:gd name="connsiteY38" fmla="*/ 229106 h 441166"/>
                <a:gd name="connsiteX39" fmla="*/ 498475 w 739262"/>
                <a:gd name="connsiteY39" fmla="*/ 114553 h 441166"/>
                <a:gd name="connsiteX40" fmla="*/ 612308 w 739262"/>
                <a:gd name="connsiteY40" fmla="*/ 0 h 44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39262" h="441166">
                  <a:moveTo>
                    <a:pt x="102971" y="290409"/>
                  </a:moveTo>
                  <a:cubicBezTo>
                    <a:pt x="112548" y="290611"/>
                    <a:pt x="122525" y="292272"/>
                    <a:pt x="132908" y="295505"/>
                  </a:cubicBezTo>
                  <a:cubicBezTo>
                    <a:pt x="174803" y="308794"/>
                    <a:pt x="198640" y="339682"/>
                    <a:pt x="204418" y="382782"/>
                  </a:cubicBezTo>
                  <a:cubicBezTo>
                    <a:pt x="212364" y="439529"/>
                    <a:pt x="210919" y="439529"/>
                    <a:pt x="154217" y="439529"/>
                  </a:cubicBezTo>
                  <a:lnTo>
                    <a:pt x="103654" y="439529"/>
                  </a:lnTo>
                  <a:cubicBezTo>
                    <a:pt x="76567" y="439529"/>
                    <a:pt x="49480" y="439170"/>
                    <a:pt x="21670" y="439888"/>
                  </a:cubicBezTo>
                  <a:cubicBezTo>
                    <a:pt x="4695" y="440966"/>
                    <a:pt x="0" y="434142"/>
                    <a:pt x="0" y="417261"/>
                  </a:cubicBezTo>
                  <a:cubicBezTo>
                    <a:pt x="0" y="383141"/>
                    <a:pt x="3251" y="351175"/>
                    <a:pt x="27449" y="324956"/>
                  </a:cubicBezTo>
                  <a:cubicBezTo>
                    <a:pt x="49119" y="302329"/>
                    <a:pt x="74242" y="289803"/>
                    <a:pt x="102971" y="290409"/>
                  </a:cubicBezTo>
                  <a:close/>
                  <a:moveTo>
                    <a:pt x="357474" y="275726"/>
                  </a:moveTo>
                  <a:cubicBezTo>
                    <a:pt x="406838" y="281880"/>
                    <a:pt x="451026" y="321101"/>
                    <a:pt x="458064" y="373306"/>
                  </a:cubicBezTo>
                  <a:cubicBezTo>
                    <a:pt x="466364" y="441109"/>
                    <a:pt x="466364" y="441109"/>
                    <a:pt x="399237" y="441109"/>
                  </a:cubicBezTo>
                  <a:lnTo>
                    <a:pt x="343659" y="441109"/>
                  </a:lnTo>
                  <a:lnTo>
                    <a:pt x="252351" y="441109"/>
                  </a:lnTo>
                  <a:cubicBezTo>
                    <a:pt x="243329" y="441109"/>
                    <a:pt x="234306" y="442551"/>
                    <a:pt x="231058" y="431011"/>
                  </a:cubicBezTo>
                  <a:cubicBezTo>
                    <a:pt x="215900" y="374748"/>
                    <a:pt x="253073" y="302257"/>
                    <a:pt x="307569" y="281339"/>
                  </a:cubicBezTo>
                  <a:cubicBezTo>
                    <a:pt x="323990" y="275298"/>
                    <a:pt x="341020" y="273675"/>
                    <a:pt x="357474" y="275726"/>
                  </a:cubicBezTo>
                  <a:close/>
                  <a:moveTo>
                    <a:pt x="603313" y="254669"/>
                  </a:moveTo>
                  <a:cubicBezTo>
                    <a:pt x="624241" y="252876"/>
                    <a:pt x="645528" y="257359"/>
                    <a:pt x="667084" y="268657"/>
                  </a:cubicBezTo>
                  <a:cubicBezTo>
                    <a:pt x="713431" y="293045"/>
                    <a:pt x="737503" y="332496"/>
                    <a:pt x="738580" y="385218"/>
                  </a:cubicBezTo>
                  <a:cubicBezTo>
                    <a:pt x="739658" y="450491"/>
                    <a:pt x="745766" y="438656"/>
                    <a:pt x="685408" y="439015"/>
                  </a:cubicBezTo>
                  <a:cubicBezTo>
                    <a:pt x="661336" y="439373"/>
                    <a:pt x="637265" y="439015"/>
                    <a:pt x="612115" y="439015"/>
                  </a:cubicBezTo>
                  <a:lnTo>
                    <a:pt x="508284" y="439015"/>
                  </a:lnTo>
                  <a:cubicBezTo>
                    <a:pt x="500021" y="439015"/>
                    <a:pt x="490321" y="442243"/>
                    <a:pt x="487446" y="429331"/>
                  </a:cubicBezTo>
                  <a:cubicBezTo>
                    <a:pt x="473075" y="378403"/>
                    <a:pt x="497506" y="308467"/>
                    <a:pt x="541697" y="278340"/>
                  </a:cubicBezTo>
                  <a:cubicBezTo>
                    <a:pt x="561817" y="264532"/>
                    <a:pt x="582385" y="256463"/>
                    <a:pt x="603313" y="254669"/>
                  </a:cubicBezTo>
                  <a:close/>
                  <a:moveTo>
                    <a:pt x="101780" y="83270"/>
                  </a:moveTo>
                  <a:cubicBezTo>
                    <a:pt x="153755" y="82550"/>
                    <a:pt x="194901" y="123617"/>
                    <a:pt x="194901" y="175852"/>
                  </a:cubicBezTo>
                  <a:cubicBezTo>
                    <a:pt x="194901" y="227727"/>
                    <a:pt x="153394" y="269515"/>
                    <a:pt x="101780" y="269154"/>
                  </a:cubicBezTo>
                  <a:cubicBezTo>
                    <a:pt x="50167" y="268074"/>
                    <a:pt x="7937" y="225565"/>
                    <a:pt x="9020" y="174411"/>
                  </a:cubicBezTo>
                  <a:cubicBezTo>
                    <a:pt x="9381" y="124338"/>
                    <a:pt x="50528" y="84711"/>
                    <a:pt x="101780" y="83270"/>
                  </a:cubicBezTo>
                  <a:close/>
                  <a:moveTo>
                    <a:pt x="345281" y="43223"/>
                  </a:moveTo>
                  <a:cubicBezTo>
                    <a:pt x="402849" y="42862"/>
                    <a:pt x="448183" y="87601"/>
                    <a:pt x="448183" y="145328"/>
                  </a:cubicBezTo>
                  <a:cubicBezTo>
                    <a:pt x="448902" y="202333"/>
                    <a:pt x="402849" y="248515"/>
                    <a:pt x="346361" y="248876"/>
                  </a:cubicBezTo>
                  <a:cubicBezTo>
                    <a:pt x="288434" y="248876"/>
                    <a:pt x="242020" y="203416"/>
                    <a:pt x="242020" y="146410"/>
                  </a:cubicBezTo>
                  <a:cubicBezTo>
                    <a:pt x="241300" y="90126"/>
                    <a:pt x="288074" y="43223"/>
                    <a:pt x="345281" y="43223"/>
                  </a:cubicBezTo>
                  <a:close/>
                  <a:moveTo>
                    <a:pt x="612308" y="0"/>
                  </a:moveTo>
                  <a:cubicBezTo>
                    <a:pt x="677149" y="0"/>
                    <a:pt x="728302" y="50792"/>
                    <a:pt x="727942" y="114553"/>
                  </a:cubicBezTo>
                  <a:cubicBezTo>
                    <a:pt x="726861" y="177954"/>
                    <a:pt x="676069" y="228386"/>
                    <a:pt x="613749" y="229106"/>
                  </a:cubicBezTo>
                  <a:cubicBezTo>
                    <a:pt x="549988" y="229827"/>
                    <a:pt x="498475" y="178314"/>
                    <a:pt x="498475" y="114553"/>
                  </a:cubicBezTo>
                  <a:cubicBezTo>
                    <a:pt x="498475" y="50432"/>
                    <a:pt x="548187" y="0"/>
                    <a:pt x="612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D72070F7-6776-AE4C-8128-85015FB3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4166" y="5239615"/>
              <a:ext cx="1240001" cy="1240001"/>
            </a:xfrm>
            <a:custGeom>
              <a:avLst/>
              <a:gdLst>
                <a:gd name="T0" fmla="*/ 3054 w 3055"/>
                <a:gd name="T1" fmla="*/ 1528 h 3057"/>
                <a:gd name="T2" fmla="*/ 3054 w 3055"/>
                <a:gd name="T3" fmla="*/ 1528 h 3057"/>
                <a:gd name="T4" fmla="*/ 1528 w 3055"/>
                <a:gd name="T5" fmla="*/ 3056 h 3057"/>
                <a:gd name="T6" fmla="*/ 1528 w 3055"/>
                <a:gd name="T7" fmla="*/ 3056 h 3057"/>
                <a:gd name="T8" fmla="*/ 0 w 3055"/>
                <a:gd name="T9" fmla="*/ 1528 h 3057"/>
                <a:gd name="T10" fmla="*/ 0 w 3055"/>
                <a:gd name="T11" fmla="*/ 1528 h 3057"/>
                <a:gd name="T12" fmla="*/ 1528 w 3055"/>
                <a:gd name="T13" fmla="*/ 0 h 3057"/>
                <a:gd name="T14" fmla="*/ 1528 w 3055"/>
                <a:gd name="T15" fmla="*/ 0 h 3057"/>
                <a:gd name="T16" fmla="*/ 3054 w 3055"/>
                <a:gd name="T17" fmla="*/ 1528 h 3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5" h="3057">
                  <a:moveTo>
                    <a:pt x="3054" y="1528"/>
                  </a:moveTo>
                  <a:lnTo>
                    <a:pt x="3054" y="1528"/>
                  </a:lnTo>
                  <a:cubicBezTo>
                    <a:pt x="3054" y="2372"/>
                    <a:pt x="2371" y="3056"/>
                    <a:pt x="1528" y="3056"/>
                  </a:cubicBezTo>
                  <a:lnTo>
                    <a:pt x="1528" y="3056"/>
                  </a:lnTo>
                  <a:cubicBezTo>
                    <a:pt x="684" y="3056"/>
                    <a:pt x="0" y="2372"/>
                    <a:pt x="0" y="1528"/>
                  </a:cubicBezTo>
                  <a:lnTo>
                    <a:pt x="0" y="1528"/>
                  </a:lnTo>
                  <a:cubicBezTo>
                    <a:pt x="0" y="684"/>
                    <a:pt x="684" y="0"/>
                    <a:pt x="1528" y="0"/>
                  </a:cubicBezTo>
                  <a:lnTo>
                    <a:pt x="1528" y="0"/>
                  </a:lnTo>
                  <a:cubicBezTo>
                    <a:pt x="2371" y="0"/>
                    <a:pt x="3054" y="684"/>
                    <a:pt x="3054" y="1528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D7C0C5C1-6E66-4E44-A880-AB34791B9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868" y="5445386"/>
              <a:ext cx="400809" cy="830247"/>
            </a:xfrm>
            <a:custGeom>
              <a:avLst/>
              <a:gdLst>
                <a:gd name="T0" fmla="*/ 0 w 987"/>
                <a:gd name="T1" fmla="*/ 591 h 2047"/>
                <a:gd name="T2" fmla="*/ 214 w 987"/>
                <a:gd name="T3" fmla="*/ 591 h 2047"/>
                <a:gd name="T4" fmla="*/ 214 w 987"/>
                <a:gd name="T5" fmla="*/ 479 h 2047"/>
                <a:gd name="T6" fmla="*/ 214 w 987"/>
                <a:gd name="T7" fmla="*/ 479 h 2047"/>
                <a:gd name="T8" fmla="*/ 253 w 987"/>
                <a:gd name="T9" fmla="*/ 206 h 2047"/>
                <a:gd name="T10" fmla="*/ 253 w 987"/>
                <a:gd name="T11" fmla="*/ 206 h 2047"/>
                <a:gd name="T12" fmla="*/ 397 w 987"/>
                <a:gd name="T13" fmla="*/ 58 h 2047"/>
                <a:gd name="T14" fmla="*/ 397 w 987"/>
                <a:gd name="T15" fmla="*/ 58 h 2047"/>
                <a:gd name="T16" fmla="*/ 664 w 987"/>
                <a:gd name="T17" fmla="*/ 0 h 2047"/>
                <a:gd name="T18" fmla="*/ 664 w 987"/>
                <a:gd name="T19" fmla="*/ 0 h 2047"/>
                <a:gd name="T20" fmla="*/ 986 w 987"/>
                <a:gd name="T21" fmla="*/ 50 h 2047"/>
                <a:gd name="T22" fmla="*/ 934 w 987"/>
                <a:gd name="T23" fmla="*/ 320 h 2047"/>
                <a:gd name="T24" fmla="*/ 934 w 987"/>
                <a:gd name="T25" fmla="*/ 320 h 2047"/>
                <a:gd name="T26" fmla="*/ 756 w 987"/>
                <a:gd name="T27" fmla="*/ 297 h 2047"/>
                <a:gd name="T28" fmla="*/ 756 w 987"/>
                <a:gd name="T29" fmla="*/ 297 h 2047"/>
                <a:gd name="T30" fmla="*/ 636 w 987"/>
                <a:gd name="T31" fmla="*/ 336 h 2047"/>
                <a:gd name="T32" fmla="*/ 636 w 987"/>
                <a:gd name="T33" fmla="*/ 336 h 2047"/>
                <a:gd name="T34" fmla="*/ 599 w 987"/>
                <a:gd name="T35" fmla="*/ 486 h 2047"/>
                <a:gd name="T36" fmla="*/ 599 w 987"/>
                <a:gd name="T37" fmla="*/ 591 h 2047"/>
                <a:gd name="T38" fmla="*/ 888 w 987"/>
                <a:gd name="T39" fmla="*/ 591 h 2047"/>
                <a:gd name="T40" fmla="*/ 888 w 987"/>
                <a:gd name="T41" fmla="*/ 891 h 2047"/>
                <a:gd name="T42" fmla="*/ 599 w 987"/>
                <a:gd name="T43" fmla="*/ 891 h 2047"/>
                <a:gd name="T44" fmla="*/ 599 w 987"/>
                <a:gd name="T45" fmla="*/ 2046 h 2047"/>
                <a:gd name="T46" fmla="*/ 214 w 987"/>
                <a:gd name="T47" fmla="*/ 2046 h 2047"/>
                <a:gd name="T48" fmla="*/ 214 w 987"/>
                <a:gd name="T49" fmla="*/ 891 h 2047"/>
                <a:gd name="T50" fmla="*/ 0 w 987"/>
                <a:gd name="T51" fmla="*/ 891 h 2047"/>
                <a:gd name="T52" fmla="*/ 0 w 987"/>
                <a:gd name="T53" fmla="*/ 591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7" h="2047">
                  <a:moveTo>
                    <a:pt x="0" y="591"/>
                  </a:moveTo>
                  <a:lnTo>
                    <a:pt x="214" y="591"/>
                  </a:lnTo>
                  <a:lnTo>
                    <a:pt x="214" y="479"/>
                  </a:lnTo>
                  <a:lnTo>
                    <a:pt x="214" y="479"/>
                  </a:lnTo>
                  <a:cubicBezTo>
                    <a:pt x="214" y="357"/>
                    <a:pt x="228" y="266"/>
                    <a:pt x="253" y="206"/>
                  </a:cubicBezTo>
                  <a:lnTo>
                    <a:pt x="253" y="206"/>
                  </a:lnTo>
                  <a:cubicBezTo>
                    <a:pt x="280" y="145"/>
                    <a:pt x="328" y="96"/>
                    <a:pt x="397" y="58"/>
                  </a:cubicBezTo>
                  <a:lnTo>
                    <a:pt x="397" y="58"/>
                  </a:lnTo>
                  <a:cubicBezTo>
                    <a:pt x="468" y="21"/>
                    <a:pt x="555" y="0"/>
                    <a:pt x="664" y="0"/>
                  </a:cubicBezTo>
                  <a:lnTo>
                    <a:pt x="664" y="0"/>
                  </a:lnTo>
                  <a:cubicBezTo>
                    <a:pt x="773" y="0"/>
                    <a:pt x="880" y="18"/>
                    <a:pt x="986" y="50"/>
                  </a:cubicBezTo>
                  <a:lnTo>
                    <a:pt x="934" y="320"/>
                  </a:lnTo>
                  <a:lnTo>
                    <a:pt x="934" y="320"/>
                  </a:lnTo>
                  <a:cubicBezTo>
                    <a:pt x="873" y="305"/>
                    <a:pt x="814" y="297"/>
                    <a:pt x="756" y="297"/>
                  </a:cubicBezTo>
                  <a:lnTo>
                    <a:pt x="756" y="297"/>
                  </a:lnTo>
                  <a:cubicBezTo>
                    <a:pt x="701" y="297"/>
                    <a:pt x="660" y="310"/>
                    <a:pt x="636" y="336"/>
                  </a:cubicBezTo>
                  <a:lnTo>
                    <a:pt x="636" y="336"/>
                  </a:lnTo>
                  <a:cubicBezTo>
                    <a:pt x="612" y="363"/>
                    <a:pt x="599" y="414"/>
                    <a:pt x="599" y="486"/>
                  </a:cubicBezTo>
                  <a:lnTo>
                    <a:pt x="599" y="591"/>
                  </a:lnTo>
                  <a:lnTo>
                    <a:pt x="888" y="591"/>
                  </a:lnTo>
                  <a:lnTo>
                    <a:pt x="888" y="891"/>
                  </a:lnTo>
                  <a:lnTo>
                    <a:pt x="599" y="891"/>
                  </a:lnTo>
                  <a:lnTo>
                    <a:pt x="599" y="2046"/>
                  </a:lnTo>
                  <a:lnTo>
                    <a:pt x="214" y="2046"/>
                  </a:lnTo>
                  <a:lnTo>
                    <a:pt x="214" y="891"/>
                  </a:lnTo>
                  <a:lnTo>
                    <a:pt x="0" y="891"/>
                  </a:lnTo>
                  <a:lnTo>
                    <a:pt x="0" y="59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727E1E12-2CD6-364F-A4FF-F9F302FA7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8845" y="6166485"/>
              <a:ext cx="307764" cy="309552"/>
            </a:xfrm>
            <a:custGeom>
              <a:avLst/>
              <a:gdLst>
                <a:gd name="T0" fmla="*/ 759 w 760"/>
                <a:gd name="T1" fmla="*/ 381 h 763"/>
                <a:gd name="T2" fmla="*/ 759 w 760"/>
                <a:gd name="T3" fmla="*/ 381 h 763"/>
                <a:gd name="T4" fmla="*/ 381 w 760"/>
                <a:gd name="T5" fmla="*/ 762 h 763"/>
                <a:gd name="T6" fmla="*/ 381 w 760"/>
                <a:gd name="T7" fmla="*/ 762 h 763"/>
                <a:gd name="T8" fmla="*/ 0 w 760"/>
                <a:gd name="T9" fmla="*/ 381 h 763"/>
                <a:gd name="T10" fmla="*/ 0 w 760"/>
                <a:gd name="T11" fmla="*/ 381 h 763"/>
                <a:gd name="T12" fmla="*/ 381 w 760"/>
                <a:gd name="T13" fmla="*/ 0 h 763"/>
                <a:gd name="T14" fmla="*/ 381 w 760"/>
                <a:gd name="T15" fmla="*/ 0 h 763"/>
                <a:gd name="T16" fmla="*/ 759 w 760"/>
                <a:gd name="T17" fmla="*/ 381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0" h="763">
                  <a:moveTo>
                    <a:pt x="759" y="381"/>
                  </a:moveTo>
                  <a:lnTo>
                    <a:pt x="759" y="381"/>
                  </a:lnTo>
                  <a:cubicBezTo>
                    <a:pt x="759" y="591"/>
                    <a:pt x="589" y="762"/>
                    <a:pt x="381" y="762"/>
                  </a:cubicBezTo>
                  <a:lnTo>
                    <a:pt x="381" y="762"/>
                  </a:lnTo>
                  <a:cubicBezTo>
                    <a:pt x="170" y="762"/>
                    <a:pt x="0" y="591"/>
                    <a:pt x="0" y="381"/>
                  </a:cubicBezTo>
                  <a:lnTo>
                    <a:pt x="0" y="381"/>
                  </a:lnTo>
                  <a:cubicBezTo>
                    <a:pt x="0" y="171"/>
                    <a:pt x="170" y="0"/>
                    <a:pt x="381" y="0"/>
                  </a:cubicBezTo>
                  <a:lnTo>
                    <a:pt x="381" y="0"/>
                  </a:lnTo>
                  <a:cubicBezTo>
                    <a:pt x="589" y="0"/>
                    <a:pt x="759" y="171"/>
                    <a:pt x="759" y="381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3DA59558-F8F0-CB4B-B894-8A02CF057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6480" y="5899875"/>
              <a:ext cx="497432" cy="497432"/>
            </a:xfrm>
            <a:custGeom>
              <a:avLst/>
              <a:gdLst>
                <a:gd name="T0" fmla="*/ 1226 w 1227"/>
                <a:gd name="T1" fmla="*/ 613 h 1227"/>
                <a:gd name="T2" fmla="*/ 1226 w 1227"/>
                <a:gd name="T3" fmla="*/ 613 h 1227"/>
                <a:gd name="T4" fmla="*/ 613 w 1227"/>
                <a:gd name="T5" fmla="*/ 1226 h 1227"/>
                <a:gd name="T6" fmla="*/ 613 w 1227"/>
                <a:gd name="T7" fmla="*/ 1226 h 1227"/>
                <a:gd name="T8" fmla="*/ 0 w 1227"/>
                <a:gd name="T9" fmla="*/ 613 h 1227"/>
                <a:gd name="T10" fmla="*/ 0 w 1227"/>
                <a:gd name="T11" fmla="*/ 613 h 1227"/>
                <a:gd name="T12" fmla="*/ 613 w 1227"/>
                <a:gd name="T13" fmla="*/ 0 h 1227"/>
                <a:gd name="T14" fmla="*/ 613 w 1227"/>
                <a:gd name="T15" fmla="*/ 0 h 1227"/>
                <a:gd name="T16" fmla="*/ 1226 w 1227"/>
                <a:gd name="T17" fmla="*/ 613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7" h="1227">
                  <a:moveTo>
                    <a:pt x="1226" y="613"/>
                  </a:moveTo>
                  <a:lnTo>
                    <a:pt x="1226" y="613"/>
                  </a:lnTo>
                  <a:cubicBezTo>
                    <a:pt x="1226" y="952"/>
                    <a:pt x="953" y="1226"/>
                    <a:pt x="613" y="1226"/>
                  </a:cubicBezTo>
                  <a:lnTo>
                    <a:pt x="613" y="1226"/>
                  </a:lnTo>
                  <a:cubicBezTo>
                    <a:pt x="275" y="1226"/>
                    <a:pt x="0" y="952"/>
                    <a:pt x="0" y="613"/>
                  </a:cubicBezTo>
                  <a:lnTo>
                    <a:pt x="0" y="613"/>
                  </a:lnTo>
                  <a:cubicBezTo>
                    <a:pt x="0" y="275"/>
                    <a:pt x="275" y="0"/>
                    <a:pt x="613" y="0"/>
                  </a:cubicBezTo>
                  <a:lnTo>
                    <a:pt x="613" y="0"/>
                  </a:lnTo>
                  <a:cubicBezTo>
                    <a:pt x="953" y="0"/>
                    <a:pt x="1226" y="275"/>
                    <a:pt x="1226" y="613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F324BC23-143E-994C-B5B3-ADAE65525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243" y="5520537"/>
              <a:ext cx="474170" cy="474172"/>
            </a:xfrm>
            <a:custGeom>
              <a:avLst/>
              <a:gdLst>
                <a:gd name="T0" fmla="*/ 1169 w 1170"/>
                <a:gd name="T1" fmla="*/ 584 h 1168"/>
                <a:gd name="T2" fmla="*/ 1169 w 1170"/>
                <a:gd name="T3" fmla="*/ 584 h 1168"/>
                <a:gd name="T4" fmla="*/ 582 w 1170"/>
                <a:gd name="T5" fmla="*/ 1167 h 1168"/>
                <a:gd name="T6" fmla="*/ 582 w 1170"/>
                <a:gd name="T7" fmla="*/ 1167 h 1168"/>
                <a:gd name="T8" fmla="*/ 0 w 1170"/>
                <a:gd name="T9" fmla="*/ 584 h 1168"/>
                <a:gd name="T10" fmla="*/ 0 w 1170"/>
                <a:gd name="T11" fmla="*/ 584 h 1168"/>
                <a:gd name="T12" fmla="*/ 582 w 1170"/>
                <a:gd name="T13" fmla="*/ 0 h 1168"/>
                <a:gd name="T14" fmla="*/ 582 w 1170"/>
                <a:gd name="T15" fmla="*/ 0 h 1168"/>
                <a:gd name="T16" fmla="*/ 1169 w 1170"/>
                <a:gd name="T17" fmla="*/ 58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0" h="1168">
                  <a:moveTo>
                    <a:pt x="1169" y="584"/>
                  </a:moveTo>
                  <a:lnTo>
                    <a:pt x="1169" y="584"/>
                  </a:lnTo>
                  <a:cubicBezTo>
                    <a:pt x="1169" y="907"/>
                    <a:pt x="907" y="1167"/>
                    <a:pt x="582" y="1167"/>
                  </a:cubicBezTo>
                  <a:lnTo>
                    <a:pt x="582" y="1167"/>
                  </a:lnTo>
                  <a:cubicBezTo>
                    <a:pt x="260" y="1167"/>
                    <a:pt x="0" y="907"/>
                    <a:pt x="0" y="584"/>
                  </a:cubicBezTo>
                  <a:lnTo>
                    <a:pt x="0" y="584"/>
                  </a:lnTo>
                  <a:cubicBezTo>
                    <a:pt x="0" y="261"/>
                    <a:pt x="260" y="0"/>
                    <a:pt x="582" y="0"/>
                  </a:cubicBezTo>
                  <a:lnTo>
                    <a:pt x="582" y="0"/>
                  </a:lnTo>
                  <a:cubicBezTo>
                    <a:pt x="907" y="0"/>
                    <a:pt x="1169" y="261"/>
                    <a:pt x="1169" y="584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65189A42-738E-8044-B8AF-8C508BA0D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0255" y="5577795"/>
              <a:ext cx="681734" cy="681734"/>
            </a:xfrm>
            <a:custGeom>
              <a:avLst/>
              <a:gdLst>
                <a:gd name="T0" fmla="*/ 1678 w 1679"/>
                <a:gd name="T1" fmla="*/ 840 h 1680"/>
                <a:gd name="T2" fmla="*/ 1678 w 1679"/>
                <a:gd name="T3" fmla="*/ 840 h 1680"/>
                <a:gd name="T4" fmla="*/ 838 w 1679"/>
                <a:gd name="T5" fmla="*/ 1679 h 1680"/>
                <a:gd name="T6" fmla="*/ 838 w 1679"/>
                <a:gd name="T7" fmla="*/ 1679 h 1680"/>
                <a:gd name="T8" fmla="*/ 0 w 1679"/>
                <a:gd name="T9" fmla="*/ 840 h 1680"/>
                <a:gd name="T10" fmla="*/ 0 w 1679"/>
                <a:gd name="T11" fmla="*/ 840 h 1680"/>
                <a:gd name="T12" fmla="*/ 838 w 1679"/>
                <a:gd name="T13" fmla="*/ 0 h 1680"/>
                <a:gd name="T14" fmla="*/ 838 w 1679"/>
                <a:gd name="T15" fmla="*/ 0 h 1680"/>
                <a:gd name="T16" fmla="*/ 1678 w 1679"/>
                <a:gd name="T17" fmla="*/ 840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9" h="1680">
                  <a:moveTo>
                    <a:pt x="1678" y="840"/>
                  </a:moveTo>
                  <a:lnTo>
                    <a:pt x="1678" y="840"/>
                  </a:lnTo>
                  <a:cubicBezTo>
                    <a:pt x="1678" y="1304"/>
                    <a:pt x="1303" y="1679"/>
                    <a:pt x="838" y="1679"/>
                  </a:cubicBezTo>
                  <a:lnTo>
                    <a:pt x="838" y="1679"/>
                  </a:lnTo>
                  <a:cubicBezTo>
                    <a:pt x="374" y="1679"/>
                    <a:pt x="0" y="1304"/>
                    <a:pt x="0" y="840"/>
                  </a:cubicBezTo>
                  <a:lnTo>
                    <a:pt x="0" y="840"/>
                  </a:lnTo>
                  <a:cubicBezTo>
                    <a:pt x="0" y="374"/>
                    <a:pt x="374" y="0"/>
                    <a:pt x="838" y="0"/>
                  </a:cubicBezTo>
                  <a:lnTo>
                    <a:pt x="838" y="0"/>
                  </a:lnTo>
                  <a:cubicBezTo>
                    <a:pt x="1303" y="0"/>
                    <a:pt x="1678" y="374"/>
                    <a:pt x="1678" y="840"/>
                  </a:cubicBezTo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514A439-4797-A843-BD07-1D1FCA8B5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8022" y="4284114"/>
              <a:ext cx="436595" cy="436595"/>
            </a:xfrm>
            <a:custGeom>
              <a:avLst/>
              <a:gdLst>
                <a:gd name="T0" fmla="*/ 1074 w 1075"/>
                <a:gd name="T1" fmla="*/ 537 h 1076"/>
                <a:gd name="T2" fmla="*/ 1074 w 1075"/>
                <a:gd name="T3" fmla="*/ 537 h 1076"/>
                <a:gd name="T4" fmla="*/ 538 w 1075"/>
                <a:gd name="T5" fmla="*/ 1075 h 1076"/>
                <a:gd name="T6" fmla="*/ 538 w 1075"/>
                <a:gd name="T7" fmla="*/ 1075 h 1076"/>
                <a:gd name="T8" fmla="*/ 0 w 1075"/>
                <a:gd name="T9" fmla="*/ 537 h 1076"/>
                <a:gd name="T10" fmla="*/ 0 w 1075"/>
                <a:gd name="T11" fmla="*/ 537 h 1076"/>
                <a:gd name="T12" fmla="*/ 538 w 1075"/>
                <a:gd name="T13" fmla="*/ 0 h 1076"/>
                <a:gd name="T14" fmla="*/ 538 w 1075"/>
                <a:gd name="T15" fmla="*/ 0 h 1076"/>
                <a:gd name="T16" fmla="*/ 1074 w 1075"/>
                <a:gd name="T17" fmla="*/ 537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5" h="1076">
                  <a:moveTo>
                    <a:pt x="1074" y="537"/>
                  </a:moveTo>
                  <a:lnTo>
                    <a:pt x="1074" y="537"/>
                  </a:lnTo>
                  <a:cubicBezTo>
                    <a:pt x="1074" y="833"/>
                    <a:pt x="833" y="1075"/>
                    <a:pt x="538" y="1075"/>
                  </a:cubicBezTo>
                  <a:lnTo>
                    <a:pt x="538" y="1075"/>
                  </a:lnTo>
                  <a:cubicBezTo>
                    <a:pt x="242" y="1075"/>
                    <a:pt x="0" y="833"/>
                    <a:pt x="0" y="537"/>
                  </a:cubicBezTo>
                  <a:lnTo>
                    <a:pt x="0" y="537"/>
                  </a:lnTo>
                  <a:cubicBezTo>
                    <a:pt x="0" y="239"/>
                    <a:pt x="242" y="0"/>
                    <a:pt x="538" y="0"/>
                  </a:cubicBezTo>
                  <a:lnTo>
                    <a:pt x="538" y="0"/>
                  </a:lnTo>
                  <a:cubicBezTo>
                    <a:pt x="833" y="0"/>
                    <a:pt x="1074" y="239"/>
                    <a:pt x="1074" y="537"/>
                  </a:cubicBezTo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237E54A1-1239-B549-BE77-7B4571CF6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6069" y="4463047"/>
              <a:ext cx="379337" cy="379337"/>
            </a:xfrm>
            <a:custGeom>
              <a:avLst/>
              <a:gdLst>
                <a:gd name="T0" fmla="*/ 934 w 935"/>
                <a:gd name="T1" fmla="*/ 468 h 937"/>
                <a:gd name="T2" fmla="*/ 934 w 935"/>
                <a:gd name="T3" fmla="*/ 468 h 937"/>
                <a:gd name="T4" fmla="*/ 467 w 935"/>
                <a:gd name="T5" fmla="*/ 936 h 937"/>
                <a:gd name="T6" fmla="*/ 467 w 935"/>
                <a:gd name="T7" fmla="*/ 936 h 937"/>
                <a:gd name="T8" fmla="*/ 0 w 935"/>
                <a:gd name="T9" fmla="*/ 468 h 937"/>
                <a:gd name="T10" fmla="*/ 0 w 935"/>
                <a:gd name="T11" fmla="*/ 468 h 937"/>
                <a:gd name="T12" fmla="*/ 467 w 935"/>
                <a:gd name="T13" fmla="*/ 0 h 937"/>
                <a:gd name="T14" fmla="*/ 467 w 935"/>
                <a:gd name="T15" fmla="*/ 0 h 937"/>
                <a:gd name="T16" fmla="*/ 934 w 935"/>
                <a:gd name="T17" fmla="*/ 468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937">
                  <a:moveTo>
                    <a:pt x="934" y="468"/>
                  </a:moveTo>
                  <a:lnTo>
                    <a:pt x="934" y="468"/>
                  </a:lnTo>
                  <a:cubicBezTo>
                    <a:pt x="934" y="727"/>
                    <a:pt x="726" y="936"/>
                    <a:pt x="467" y="936"/>
                  </a:cubicBezTo>
                  <a:lnTo>
                    <a:pt x="467" y="936"/>
                  </a:lnTo>
                  <a:cubicBezTo>
                    <a:pt x="209" y="936"/>
                    <a:pt x="0" y="727"/>
                    <a:pt x="0" y="468"/>
                  </a:cubicBezTo>
                  <a:lnTo>
                    <a:pt x="0" y="468"/>
                  </a:lnTo>
                  <a:cubicBezTo>
                    <a:pt x="0" y="209"/>
                    <a:pt x="209" y="0"/>
                    <a:pt x="467" y="0"/>
                  </a:cubicBezTo>
                  <a:lnTo>
                    <a:pt x="467" y="0"/>
                  </a:lnTo>
                  <a:cubicBezTo>
                    <a:pt x="726" y="0"/>
                    <a:pt x="934" y="209"/>
                    <a:pt x="934" y="468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AC56F2AD-817B-2946-AB8E-1980511CA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404" y="6155748"/>
              <a:ext cx="341762" cy="341760"/>
            </a:xfrm>
            <a:custGeom>
              <a:avLst/>
              <a:gdLst>
                <a:gd name="T0" fmla="*/ 841 w 842"/>
                <a:gd name="T1" fmla="*/ 420 h 842"/>
                <a:gd name="T2" fmla="*/ 841 w 842"/>
                <a:gd name="T3" fmla="*/ 420 h 842"/>
                <a:gd name="T4" fmla="*/ 420 w 842"/>
                <a:gd name="T5" fmla="*/ 841 h 842"/>
                <a:gd name="T6" fmla="*/ 420 w 842"/>
                <a:gd name="T7" fmla="*/ 841 h 842"/>
                <a:gd name="T8" fmla="*/ 0 w 842"/>
                <a:gd name="T9" fmla="*/ 420 h 842"/>
                <a:gd name="T10" fmla="*/ 0 w 842"/>
                <a:gd name="T11" fmla="*/ 420 h 842"/>
                <a:gd name="T12" fmla="*/ 420 w 842"/>
                <a:gd name="T13" fmla="*/ 0 h 842"/>
                <a:gd name="T14" fmla="*/ 420 w 842"/>
                <a:gd name="T15" fmla="*/ 0 h 842"/>
                <a:gd name="T16" fmla="*/ 841 w 842"/>
                <a:gd name="T17" fmla="*/ 42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2" h="842">
                  <a:moveTo>
                    <a:pt x="841" y="420"/>
                  </a:moveTo>
                  <a:lnTo>
                    <a:pt x="841" y="420"/>
                  </a:lnTo>
                  <a:cubicBezTo>
                    <a:pt x="841" y="655"/>
                    <a:pt x="653" y="841"/>
                    <a:pt x="420" y="841"/>
                  </a:cubicBezTo>
                  <a:lnTo>
                    <a:pt x="420" y="841"/>
                  </a:lnTo>
                  <a:cubicBezTo>
                    <a:pt x="188" y="841"/>
                    <a:pt x="0" y="655"/>
                    <a:pt x="0" y="420"/>
                  </a:cubicBezTo>
                  <a:lnTo>
                    <a:pt x="0" y="420"/>
                  </a:lnTo>
                  <a:cubicBezTo>
                    <a:pt x="0" y="188"/>
                    <a:pt x="188" y="0"/>
                    <a:pt x="420" y="0"/>
                  </a:cubicBezTo>
                  <a:lnTo>
                    <a:pt x="420" y="0"/>
                  </a:lnTo>
                  <a:cubicBezTo>
                    <a:pt x="653" y="0"/>
                    <a:pt x="841" y="188"/>
                    <a:pt x="841" y="420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2F707ADF-8027-824B-AC5A-093CC502E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362" y="4890695"/>
              <a:ext cx="586899" cy="586899"/>
            </a:xfrm>
            <a:custGeom>
              <a:avLst/>
              <a:gdLst>
                <a:gd name="T0" fmla="*/ 1447 w 1448"/>
                <a:gd name="T1" fmla="*/ 723 h 1448"/>
                <a:gd name="T2" fmla="*/ 1447 w 1448"/>
                <a:gd name="T3" fmla="*/ 723 h 1448"/>
                <a:gd name="T4" fmla="*/ 724 w 1448"/>
                <a:gd name="T5" fmla="*/ 1447 h 1448"/>
                <a:gd name="T6" fmla="*/ 724 w 1448"/>
                <a:gd name="T7" fmla="*/ 1447 h 1448"/>
                <a:gd name="T8" fmla="*/ 0 w 1448"/>
                <a:gd name="T9" fmla="*/ 723 h 1448"/>
                <a:gd name="T10" fmla="*/ 0 w 1448"/>
                <a:gd name="T11" fmla="*/ 723 h 1448"/>
                <a:gd name="T12" fmla="*/ 724 w 1448"/>
                <a:gd name="T13" fmla="*/ 0 h 1448"/>
                <a:gd name="T14" fmla="*/ 724 w 1448"/>
                <a:gd name="T15" fmla="*/ 0 h 1448"/>
                <a:gd name="T16" fmla="*/ 1447 w 1448"/>
                <a:gd name="T17" fmla="*/ 723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8" h="1448">
                  <a:moveTo>
                    <a:pt x="1447" y="723"/>
                  </a:moveTo>
                  <a:lnTo>
                    <a:pt x="1447" y="723"/>
                  </a:lnTo>
                  <a:cubicBezTo>
                    <a:pt x="1447" y="1123"/>
                    <a:pt x="1123" y="1447"/>
                    <a:pt x="724" y="1447"/>
                  </a:cubicBezTo>
                  <a:lnTo>
                    <a:pt x="724" y="1447"/>
                  </a:lnTo>
                  <a:cubicBezTo>
                    <a:pt x="324" y="1447"/>
                    <a:pt x="0" y="1123"/>
                    <a:pt x="0" y="723"/>
                  </a:cubicBezTo>
                  <a:lnTo>
                    <a:pt x="0" y="723"/>
                  </a:lnTo>
                  <a:cubicBezTo>
                    <a:pt x="0" y="323"/>
                    <a:pt x="324" y="0"/>
                    <a:pt x="724" y="0"/>
                  </a:cubicBezTo>
                  <a:lnTo>
                    <a:pt x="724" y="0"/>
                  </a:lnTo>
                  <a:cubicBezTo>
                    <a:pt x="1123" y="0"/>
                    <a:pt x="1447" y="323"/>
                    <a:pt x="1447" y="723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0" name="Freeform 41">
              <a:extLst>
                <a:ext uri="{FF2B5EF4-FFF2-40B4-BE49-F238E27FC236}">
                  <a16:creationId xmlns:a16="http://schemas.microsoft.com/office/drawing/2014/main" id="{87D9597B-792C-6F4B-875A-4977A2BA2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3404" y="4783336"/>
              <a:ext cx="1259685" cy="1259685"/>
            </a:xfrm>
            <a:custGeom>
              <a:avLst/>
              <a:gdLst>
                <a:gd name="T0" fmla="*/ 3102 w 3103"/>
                <a:gd name="T1" fmla="*/ 1551 h 3104"/>
                <a:gd name="T2" fmla="*/ 3102 w 3103"/>
                <a:gd name="T3" fmla="*/ 1551 h 3104"/>
                <a:gd name="T4" fmla="*/ 1552 w 3103"/>
                <a:gd name="T5" fmla="*/ 3103 h 3104"/>
                <a:gd name="T6" fmla="*/ 1552 w 3103"/>
                <a:gd name="T7" fmla="*/ 3103 h 3104"/>
                <a:gd name="T8" fmla="*/ 0 w 3103"/>
                <a:gd name="T9" fmla="*/ 1551 h 3104"/>
                <a:gd name="T10" fmla="*/ 0 w 3103"/>
                <a:gd name="T11" fmla="*/ 1551 h 3104"/>
                <a:gd name="T12" fmla="*/ 1552 w 3103"/>
                <a:gd name="T13" fmla="*/ 0 h 3104"/>
                <a:gd name="T14" fmla="*/ 1552 w 3103"/>
                <a:gd name="T15" fmla="*/ 0 h 3104"/>
                <a:gd name="T16" fmla="*/ 3102 w 3103"/>
                <a:gd name="T17" fmla="*/ 1551 h 3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03" h="3104">
                  <a:moveTo>
                    <a:pt x="3102" y="1551"/>
                  </a:moveTo>
                  <a:lnTo>
                    <a:pt x="3102" y="1551"/>
                  </a:lnTo>
                  <a:cubicBezTo>
                    <a:pt x="3102" y="2408"/>
                    <a:pt x="2408" y="3103"/>
                    <a:pt x="1552" y="3103"/>
                  </a:cubicBezTo>
                  <a:lnTo>
                    <a:pt x="1552" y="3103"/>
                  </a:lnTo>
                  <a:cubicBezTo>
                    <a:pt x="694" y="3103"/>
                    <a:pt x="0" y="2408"/>
                    <a:pt x="0" y="1551"/>
                  </a:cubicBezTo>
                  <a:lnTo>
                    <a:pt x="0" y="1551"/>
                  </a:lnTo>
                  <a:cubicBezTo>
                    <a:pt x="0" y="695"/>
                    <a:pt x="694" y="0"/>
                    <a:pt x="1552" y="0"/>
                  </a:cubicBezTo>
                  <a:lnTo>
                    <a:pt x="1552" y="0"/>
                  </a:lnTo>
                  <a:cubicBezTo>
                    <a:pt x="2408" y="0"/>
                    <a:pt x="3102" y="695"/>
                    <a:pt x="3102" y="1551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1" name="Freeform 95">
              <a:extLst>
                <a:ext uri="{FF2B5EF4-FFF2-40B4-BE49-F238E27FC236}">
                  <a16:creationId xmlns:a16="http://schemas.microsoft.com/office/drawing/2014/main" id="{3D78B694-FF5E-2E4C-A478-5C56B2628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0749" y="5123308"/>
              <a:ext cx="715730" cy="581531"/>
            </a:xfrm>
            <a:custGeom>
              <a:avLst/>
              <a:gdLst>
                <a:gd name="T0" fmla="*/ 1761 w 1762"/>
                <a:gd name="T1" fmla="*/ 171 h 1433"/>
                <a:gd name="T2" fmla="*/ 1761 w 1762"/>
                <a:gd name="T3" fmla="*/ 171 h 1433"/>
                <a:gd name="T4" fmla="*/ 1554 w 1762"/>
                <a:gd name="T5" fmla="*/ 227 h 1433"/>
                <a:gd name="T6" fmla="*/ 1554 w 1762"/>
                <a:gd name="T7" fmla="*/ 227 h 1433"/>
                <a:gd name="T8" fmla="*/ 1713 w 1762"/>
                <a:gd name="T9" fmla="*/ 26 h 1433"/>
                <a:gd name="T10" fmla="*/ 1713 w 1762"/>
                <a:gd name="T11" fmla="*/ 26 h 1433"/>
                <a:gd name="T12" fmla="*/ 1484 w 1762"/>
                <a:gd name="T13" fmla="*/ 114 h 1433"/>
                <a:gd name="T14" fmla="*/ 1484 w 1762"/>
                <a:gd name="T15" fmla="*/ 114 h 1433"/>
                <a:gd name="T16" fmla="*/ 1219 w 1762"/>
                <a:gd name="T17" fmla="*/ 0 h 1433"/>
                <a:gd name="T18" fmla="*/ 1219 w 1762"/>
                <a:gd name="T19" fmla="*/ 0 h 1433"/>
                <a:gd name="T20" fmla="*/ 857 w 1762"/>
                <a:gd name="T21" fmla="*/ 361 h 1433"/>
                <a:gd name="T22" fmla="*/ 857 w 1762"/>
                <a:gd name="T23" fmla="*/ 361 h 1433"/>
                <a:gd name="T24" fmla="*/ 867 w 1762"/>
                <a:gd name="T25" fmla="*/ 444 h 1433"/>
                <a:gd name="T26" fmla="*/ 867 w 1762"/>
                <a:gd name="T27" fmla="*/ 444 h 1433"/>
                <a:gd name="T28" fmla="*/ 122 w 1762"/>
                <a:gd name="T29" fmla="*/ 66 h 1433"/>
                <a:gd name="T30" fmla="*/ 122 w 1762"/>
                <a:gd name="T31" fmla="*/ 66 h 1433"/>
                <a:gd name="T32" fmla="*/ 74 w 1762"/>
                <a:gd name="T33" fmla="*/ 247 h 1433"/>
                <a:gd name="T34" fmla="*/ 74 w 1762"/>
                <a:gd name="T35" fmla="*/ 247 h 1433"/>
                <a:gd name="T36" fmla="*/ 235 w 1762"/>
                <a:gd name="T37" fmla="*/ 549 h 1433"/>
                <a:gd name="T38" fmla="*/ 235 w 1762"/>
                <a:gd name="T39" fmla="*/ 549 h 1433"/>
                <a:gd name="T40" fmla="*/ 71 w 1762"/>
                <a:gd name="T41" fmla="*/ 503 h 1433"/>
                <a:gd name="T42" fmla="*/ 71 w 1762"/>
                <a:gd name="T43" fmla="*/ 507 h 1433"/>
                <a:gd name="T44" fmla="*/ 71 w 1762"/>
                <a:gd name="T45" fmla="*/ 507 h 1433"/>
                <a:gd name="T46" fmla="*/ 361 w 1762"/>
                <a:gd name="T47" fmla="*/ 863 h 1433"/>
                <a:gd name="T48" fmla="*/ 361 w 1762"/>
                <a:gd name="T49" fmla="*/ 863 h 1433"/>
                <a:gd name="T50" fmla="*/ 266 w 1762"/>
                <a:gd name="T51" fmla="*/ 875 h 1433"/>
                <a:gd name="T52" fmla="*/ 266 w 1762"/>
                <a:gd name="T53" fmla="*/ 875 h 1433"/>
                <a:gd name="T54" fmla="*/ 197 w 1762"/>
                <a:gd name="T55" fmla="*/ 868 h 1433"/>
                <a:gd name="T56" fmla="*/ 197 w 1762"/>
                <a:gd name="T57" fmla="*/ 868 h 1433"/>
                <a:gd name="T58" fmla="*/ 535 w 1762"/>
                <a:gd name="T59" fmla="*/ 1120 h 1433"/>
                <a:gd name="T60" fmla="*/ 535 w 1762"/>
                <a:gd name="T61" fmla="*/ 1120 h 1433"/>
                <a:gd name="T62" fmla="*/ 86 w 1762"/>
                <a:gd name="T63" fmla="*/ 1275 h 1433"/>
                <a:gd name="T64" fmla="*/ 86 w 1762"/>
                <a:gd name="T65" fmla="*/ 1275 h 1433"/>
                <a:gd name="T66" fmla="*/ 0 w 1762"/>
                <a:gd name="T67" fmla="*/ 1269 h 1433"/>
                <a:gd name="T68" fmla="*/ 0 w 1762"/>
                <a:gd name="T69" fmla="*/ 1269 h 1433"/>
                <a:gd name="T70" fmla="*/ 553 w 1762"/>
                <a:gd name="T71" fmla="*/ 1432 h 1433"/>
                <a:gd name="T72" fmla="*/ 553 w 1762"/>
                <a:gd name="T73" fmla="*/ 1432 h 1433"/>
                <a:gd name="T74" fmla="*/ 1583 w 1762"/>
                <a:gd name="T75" fmla="*/ 404 h 1433"/>
                <a:gd name="T76" fmla="*/ 1583 w 1762"/>
                <a:gd name="T77" fmla="*/ 404 h 1433"/>
                <a:gd name="T78" fmla="*/ 1580 w 1762"/>
                <a:gd name="T79" fmla="*/ 357 h 1433"/>
                <a:gd name="T80" fmla="*/ 1580 w 1762"/>
                <a:gd name="T81" fmla="*/ 357 h 1433"/>
                <a:gd name="T82" fmla="*/ 1761 w 1762"/>
                <a:gd name="T83" fmla="*/ 171 h 1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62" h="1433">
                  <a:moveTo>
                    <a:pt x="1761" y="171"/>
                  </a:moveTo>
                  <a:lnTo>
                    <a:pt x="1761" y="171"/>
                  </a:lnTo>
                  <a:cubicBezTo>
                    <a:pt x="1697" y="199"/>
                    <a:pt x="1627" y="218"/>
                    <a:pt x="1554" y="227"/>
                  </a:cubicBezTo>
                  <a:lnTo>
                    <a:pt x="1554" y="227"/>
                  </a:lnTo>
                  <a:cubicBezTo>
                    <a:pt x="1627" y="181"/>
                    <a:pt x="1686" y="110"/>
                    <a:pt x="1713" y="26"/>
                  </a:cubicBezTo>
                  <a:lnTo>
                    <a:pt x="1713" y="26"/>
                  </a:lnTo>
                  <a:cubicBezTo>
                    <a:pt x="1643" y="67"/>
                    <a:pt x="1566" y="98"/>
                    <a:pt x="1484" y="114"/>
                  </a:cubicBezTo>
                  <a:lnTo>
                    <a:pt x="1484" y="114"/>
                  </a:lnTo>
                  <a:cubicBezTo>
                    <a:pt x="1417" y="43"/>
                    <a:pt x="1323" y="0"/>
                    <a:pt x="1219" y="0"/>
                  </a:cubicBezTo>
                  <a:lnTo>
                    <a:pt x="1219" y="0"/>
                  </a:lnTo>
                  <a:cubicBezTo>
                    <a:pt x="1020" y="0"/>
                    <a:pt x="857" y="161"/>
                    <a:pt x="857" y="361"/>
                  </a:cubicBezTo>
                  <a:lnTo>
                    <a:pt x="857" y="361"/>
                  </a:lnTo>
                  <a:cubicBezTo>
                    <a:pt x="857" y="389"/>
                    <a:pt x="861" y="418"/>
                    <a:pt x="867" y="444"/>
                  </a:cubicBezTo>
                  <a:lnTo>
                    <a:pt x="867" y="444"/>
                  </a:lnTo>
                  <a:cubicBezTo>
                    <a:pt x="566" y="430"/>
                    <a:pt x="301" y="285"/>
                    <a:pt x="122" y="66"/>
                  </a:cubicBezTo>
                  <a:lnTo>
                    <a:pt x="122" y="66"/>
                  </a:lnTo>
                  <a:cubicBezTo>
                    <a:pt x="91" y="120"/>
                    <a:pt x="74" y="181"/>
                    <a:pt x="74" y="247"/>
                  </a:cubicBezTo>
                  <a:lnTo>
                    <a:pt x="74" y="247"/>
                  </a:lnTo>
                  <a:cubicBezTo>
                    <a:pt x="74" y="373"/>
                    <a:pt x="137" y="485"/>
                    <a:pt x="235" y="549"/>
                  </a:cubicBezTo>
                  <a:lnTo>
                    <a:pt x="235" y="549"/>
                  </a:lnTo>
                  <a:cubicBezTo>
                    <a:pt x="174" y="548"/>
                    <a:pt x="119" y="530"/>
                    <a:pt x="71" y="503"/>
                  </a:cubicBezTo>
                  <a:lnTo>
                    <a:pt x="71" y="507"/>
                  </a:lnTo>
                  <a:lnTo>
                    <a:pt x="71" y="507"/>
                  </a:lnTo>
                  <a:cubicBezTo>
                    <a:pt x="71" y="683"/>
                    <a:pt x="195" y="829"/>
                    <a:pt x="361" y="863"/>
                  </a:cubicBezTo>
                  <a:lnTo>
                    <a:pt x="361" y="863"/>
                  </a:lnTo>
                  <a:cubicBezTo>
                    <a:pt x="330" y="871"/>
                    <a:pt x="298" y="875"/>
                    <a:pt x="266" y="875"/>
                  </a:cubicBezTo>
                  <a:lnTo>
                    <a:pt x="266" y="875"/>
                  </a:lnTo>
                  <a:cubicBezTo>
                    <a:pt x="241" y="875"/>
                    <a:pt x="220" y="874"/>
                    <a:pt x="197" y="868"/>
                  </a:cubicBezTo>
                  <a:lnTo>
                    <a:pt x="197" y="868"/>
                  </a:lnTo>
                  <a:cubicBezTo>
                    <a:pt x="243" y="1012"/>
                    <a:pt x="376" y="1116"/>
                    <a:pt x="535" y="1120"/>
                  </a:cubicBezTo>
                  <a:lnTo>
                    <a:pt x="535" y="1120"/>
                  </a:lnTo>
                  <a:cubicBezTo>
                    <a:pt x="411" y="1217"/>
                    <a:pt x="255" y="1275"/>
                    <a:pt x="86" y="1275"/>
                  </a:cubicBezTo>
                  <a:lnTo>
                    <a:pt x="86" y="1275"/>
                  </a:lnTo>
                  <a:cubicBezTo>
                    <a:pt x="56" y="1275"/>
                    <a:pt x="28" y="1273"/>
                    <a:pt x="0" y="1269"/>
                  </a:cubicBezTo>
                  <a:lnTo>
                    <a:pt x="0" y="1269"/>
                  </a:lnTo>
                  <a:cubicBezTo>
                    <a:pt x="160" y="1373"/>
                    <a:pt x="349" y="1432"/>
                    <a:pt x="553" y="1432"/>
                  </a:cubicBezTo>
                  <a:lnTo>
                    <a:pt x="553" y="1432"/>
                  </a:lnTo>
                  <a:cubicBezTo>
                    <a:pt x="1218" y="1432"/>
                    <a:pt x="1583" y="882"/>
                    <a:pt x="1583" y="404"/>
                  </a:cubicBezTo>
                  <a:lnTo>
                    <a:pt x="1583" y="404"/>
                  </a:lnTo>
                  <a:cubicBezTo>
                    <a:pt x="1583" y="388"/>
                    <a:pt x="1582" y="372"/>
                    <a:pt x="1580" y="357"/>
                  </a:cubicBezTo>
                  <a:lnTo>
                    <a:pt x="1580" y="357"/>
                  </a:lnTo>
                  <a:cubicBezTo>
                    <a:pt x="1651" y="306"/>
                    <a:pt x="1713" y="242"/>
                    <a:pt x="1761" y="1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65091000-2E0D-CA44-AD64-DA32C065E268}"/>
                </a:ext>
              </a:extLst>
            </p:cNvPr>
            <p:cNvSpPr/>
            <p:nvPr userDrawn="1"/>
          </p:nvSpPr>
          <p:spPr>
            <a:xfrm>
              <a:off x="2143382" y="6640653"/>
              <a:ext cx="389668" cy="217346"/>
            </a:xfrm>
            <a:custGeom>
              <a:avLst/>
              <a:gdLst>
                <a:gd name="connsiteX0" fmla="*/ 0 w 389668"/>
                <a:gd name="connsiteY0" fmla="*/ 103025 h 217346"/>
                <a:gd name="connsiteX1" fmla="*/ 71164 w 389668"/>
                <a:gd name="connsiteY1" fmla="*/ 103025 h 217346"/>
                <a:gd name="connsiteX2" fmla="*/ 71164 w 389668"/>
                <a:gd name="connsiteY2" fmla="*/ 217346 h 217346"/>
                <a:gd name="connsiteX3" fmla="*/ 0 w 389668"/>
                <a:gd name="connsiteY3" fmla="*/ 217346 h 217346"/>
                <a:gd name="connsiteX4" fmla="*/ 299101 w 389668"/>
                <a:gd name="connsiteY4" fmla="*/ 96624 h 217346"/>
                <a:gd name="connsiteX5" fmla="*/ 342150 w 389668"/>
                <a:gd name="connsiteY5" fmla="*/ 103907 h 217346"/>
                <a:gd name="connsiteX6" fmla="*/ 371392 w 389668"/>
                <a:gd name="connsiteY6" fmla="*/ 126162 h 217346"/>
                <a:gd name="connsiteX7" fmla="*/ 386013 w 389668"/>
                <a:gd name="connsiteY7" fmla="*/ 156105 h 217346"/>
                <a:gd name="connsiteX8" fmla="*/ 389668 w 389668"/>
                <a:gd name="connsiteY8" fmla="*/ 203852 h 217346"/>
                <a:gd name="connsiteX9" fmla="*/ 389668 w 389668"/>
                <a:gd name="connsiteY9" fmla="*/ 217346 h 217346"/>
                <a:gd name="connsiteX10" fmla="*/ 317651 w 389668"/>
                <a:gd name="connsiteY10" fmla="*/ 217346 h 217346"/>
                <a:gd name="connsiteX11" fmla="*/ 317022 w 389668"/>
                <a:gd name="connsiteY11" fmla="*/ 198136 h 217346"/>
                <a:gd name="connsiteX12" fmla="*/ 313722 w 389668"/>
                <a:gd name="connsiteY12" fmla="*/ 177955 h 217346"/>
                <a:gd name="connsiteX13" fmla="*/ 299101 w 389668"/>
                <a:gd name="connsiteY13" fmla="*/ 157723 h 217346"/>
                <a:gd name="connsiteX14" fmla="*/ 273515 w 389668"/>
                <a:gd name="connsiteY14" fmla="*/ 150844 h 217346"/>
                <a:gd name="connsiteX15" fmla="*/ 240212 w 389668"/>
                <a:gd name="connsiteY15" fmla="*/ 160556 h 217346"/>
                <a:gd name="connsiteX16" fmla="*/ 219906 w 389668"/>
                <a:gd name="connsiteY16" fmla="*/ 187667 h 217346"/>
                <a:gd name="connsiteX17" fmla="*/ 216048 w 389668"/>
                <a:gd name="connsiteY17" fmla="*/ 211641 h 217346"/>
                <a:gd name="connsiteX18" fmla="*/ 215834 w 389668"/>
                <a:gd name="connsiteY18" fmla="*/ 217346 h 217346"/>
                <a:gd name="connsiteX19" fmla="*/ 143147 w 389668"/>
                <a:gd name="connsiteY19" fmla="*/ 217346 h 217346"/>
                <a:gd name="connsiteX20" fmla="*/ 143147 w 389668"/>
                <a:gd name="connsiteY20" fmla="*/ 101884 h 217346"/>
                <a:gd name="connsiteX21" fmla="*/ 209753 w 389668"/>
                <a:gd name="connsiteY21" fmla="*/ 101884 h 217346"/>
                <a:gd name="connsiteX22" fmla="*/ 209753 w 389668"/>
                <a:gd name="connsiteY22" fmla="*/ 141538 h 217346"/>
                <a:gd name="connsiteX23" fmla="*/ 299101 w 389668"/>
                <a:gd name="connsiteY23" fmla="*/ 96624 h 217346"/>
                <a:gd name="connsiteX24" fmla="*/ 0 w 389668"/>
                <a:gd name="connsiteY24" fmla="*/ 0 h 217346"/>
                <a:gd name="connsiteX25" fmla="*/ 71164 w 389668"/>
                <a:gd name="connsiteY25" fmla="*/ 0 h 217346"/>
                <a:gd name="connsiteX26" fmla="*/ 71164 w 389668"/>
                <a:gd name="connsiteY26" fmla="*/ 66519 h 217346"/>
                <a:gd name="connsiteX27" fmla="*/ 0 w 389668"/>
                <a:gd name="connsiteY27" fmla="*/ 66519 h 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9668" h="217346">
                  <a:moveTo>
                    <a:pt x="0" y="103025"/>
                  </a:moveTo>
                  <a:lnTo>
                    <a:pt x="71164" y="103025"/>
                  </a:lnTo>
                  <a:lnTo>
                    <a:pt x="71164" y="217346"/>
                  </a:lnTo>
                  <a:lnTo>
                    <a:pt x="0" y="217346"/>
                  </a:lnTo>
                  <a:close/>
                  <a:moveTo>
                    <a:pt x="299101" y="96624"/>
                  </a:moveTo>
                  <a:cubicBezTo>
                    <a:pt x="314940" y="96624"/>
                    <a:pt x="329155" y="99051"/>
                    <a:pt x="342150" y="103907"/>
                  </a:cubicBezTo>
                  <a:cubicBezTo>
                    <a:pt x="355146" y="109977"/>
                    <a:pt x="364894" y="117665"/>
                    <a:pt x="371392" y="126162"/>
                  </a:cubicBezTo>
                  <a:cubicBezTo>
                    <a:pt x="377890" y="135064"/>
                    <a:pt x="382358" y="145179"/>
                    <a:pt x="386013" y="156105"/>
                  </a:cubicBezTo>
                  <a:cubicBezTo>
                    <a:pt x="388043" y="167030"/>
                    <a:pt x="389668" y="183215"/>
                    <a:pt x="389668" y="203852"/>
                  </a:cubicBezTo>
                  <a:lnTo>
                    <a:pt x="389668" y="217346"/>
                  </a:lnTo>
                  <a:lnTo>
                    <a:pt x="317651" y="217346"/>
                  </a:lnTo>
                  <a:lnTo>
                    <a:pt x="317022" y="198136"/>
                  </a:lnTo>
                  <a:cubicBezTo>
                    <a:pt x="316260" y="188779"/>
                    <a:pt x="315144" y="182001"/>
                    <a:pt x="313722" y="177955"/>
                  </a:cubicBezTo>
                  <a:cubicBezTo>
                    <a:pt x="310472" y="169053"/>
                    <a:pt x="305193" y="162579"/>
                    <a:pt x="299101" y="157723"/>
                  </a:cubicBezTo>
                  <a:cubicBezTo>
                    <a:pt x="291790" y="152867"/>
                    <a:pt x="283668" y="150844"/>
                    <a:pt x="273515" y="150844"/>
                  </a:cubicBezTo>
                  <a:cubicBezTo>
                    <a:pt x="261330" y="150844"/>
                    <a:pt x="249959" y="154081"/>
                    <a:pt x="240212" y="160556"/>
                  </a:cubicBezTo>
                  <a:cubicBezTo>
                    <a:pt x="230871" y="167030"/>
                    <a:pt x="223967" y="176337"/>
                    <a:pt x="219906" y="187667"/>
                  </a:cubicBezTo>
                  <a:cubicBezTo>
                    <a:pt x="218282" y="193331"/>
                    <a:pt x="216962" y="201323"/>
                    <a:pt x="216048" y="211641"/>
                  </a:cubicBezTo>
                  <a:lnTo>
                    <a:pt x="215834" y="217346"/>
                  </a:lnTo>
                  <a:lnTo>
                    <a:pt x="143147" y="217346"/>
                  </a:lnTo>
                  <a:lnTo>
                    <a:pt x="143147" y="101884"/>
                  </a:lnTo>
                  <a:lnTo>
                    <a:pt x="209753" y="101884"/>
                  </a:lnTo>
                  <a:lnTo>
                    <a:pt x="209753" y="141538"/>
                  </a:lnTo>
                  <a:cubicBezTo>
                    <a:pt x="233308" y="111191"/>
                    <a:pt x="262549" y="96624"/>
                    <a:pt x="299101" y="96624"/>
                  </a:cubicBezTo>
                  <a:close/>
                  <a:moveTo>
                    <a:pt x="0" y="0"/>
                  </a:moveTo>
                  <a:lnTo>
                    <a:pt x="71164" y="0"/>
                  </a:lnTo>
                  <a:lnTo>
                    <a:pt x="71164" y="66519"/>
                  </a:lnTo>
                  <a:lnTo>
                    <a:pt x="0" y="665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DF63EE7E-340D-6B42-ACF5-41818B0AF287}"/>
                </a:ext>
              </a:extLst>
            </p:cNvPr>
            <p:cNvSpPr/>
            <p:nvPr userDrawn="1"/>
          </p:nvSpPr>
          <p:spPr>
            <a:xfrm>
              <a:off x="6226620" y="6501087"/>
              <a:ext cx="815526" cy="356913"/>
            </a:xfrm>
            <a:custGeom>
              <a:avLst/>
              <a:gdLst>
                <a:gd name="connsiteX0" fmla="*/ 407966 w 815526"/>
                <a:gd name="connsiteY0" fmla="*/ 203983 h 356913"/>
                <a:gd name="connsiteX1" fmla="*/ 595474 w 815526"/>
                <a:gd name="connsiteY1" fmla="*/ 328191 h 356913"/>
                <a:gd name="connsiteX2" fmla="*/ 604418 w 815526"/>
                <a:gd name="connsiteY2" fmla="*/ 356913 h 356913"/>
                <a:gd name="connsiteX3" fmla="*/ 524096 w 815526"/>
                <a:gd name="connsiteY3" fmla="*/ 356913 h 356913"/>
                <a:gd name="connsiteX4" fmla="*/ 497589 w 815526"/>
                <a:gd name="connsiteY4" fmla="*/ 317583 h 356913"/>
                <a:gd name="connsiteX5" fmla="*/ 407966 w 815526"/>
                <a:gd name="connsiteY5" fmla="*/ 280224 h 356913"/>
                <a:gd name="connsiteX6" fmla="*/ 317634 w 815526"/>
                <a:gd name="connsiteY6" fmla="*/ 317583 h 356913"/>
                <a:gd name="connsiteX7" fmla="*/ 291042 w 815526"/>
                <a:gd name="connsiteY7" fmla="*/ 356913 h 356913"/>
                <a:gd name="connsiteX8" fmla="*/ 211084 w 815526"/>
                <a:gd name="connsiteY8" fmla="*/ 356913 h 356913"/>
                <a:gd name="connsiteX9" fmla="*/ 220002 w 815526"/>
                <a:gd name="connsiteY9" fmla="*/ 328191 h 356913"/>
                <a:gd name="connsiteX10" fmla="*/ 407966 w 815526"/>
                <a:gd name="connsiteY10" fmla="*/ 203983 h 356913"/>
                <a:gd name="connsiteX11" fmla="*/ 626954 w 815526"/>
                <a:gd name="connsiteY11" fmla="*/ 161040 h 356913"/>
                <a:gd name="connsiteX12" fmla="*/ 654484 w 815526"/>
                <a:gd name="connsiteY12" fmla="*/ 188775 h 356913"/>
                <a:gd name="connsiteX13" fmla="*/ 626954 w 815526"/>
                <a:gd name="connsiteY13" fmla="*/ 216101 h 356913"/>
                <a:gd name="connsiteX14" fmla="*/ 599425 w 815526"/>
                <a:gd name="connsiteY14" fmla="*/ 188775 h 356913"/>
                <a:gd name="connsiteX15" fmla="*/ 626954 w 815526"/>
                <a:gd name="connsiteY15" fmla="*/ 161040 h 356913"/>
                <a:gd name="connsiteX16" fmla="*/ 255055 w 815526"/>
                <a:gd name="connsiteY16" fmla="*/ 0 h 356913"/>
                <a:gd name="connsiteX17" fmla="*/ 560876 w 815526"/>
                <a:gd name="connsiteY17" fmla="*/ 0 h 356913"/>
                <a:gd name="connsiteX18" fmla="*/ 815526 w 815526"/>
                <a:gd name="connsiteY18" fmla="*/ 254801 h 356913"/>
                <a:gd name="connsiteX19" fmla="*/ 815526 w 815526"/>
                <a:gd name="connsiteY19" fmla="*/ 356913 h 356913"/>
                <a:gd name="connsiteX20" fmla="*/ 739578 w 815526"/>
                <a:gd name="connsiteY20" fmla="*/ 356913 h 356913"/>
                <a:gd name="connsiteX21" fmla="*/ 739578 w 815526"/>
                <a:gd name="connsiteY21" fmla="*/ 254801 h 356913"/>
                <a:gd name="connsiteX22" fmla="*/ 560876 w 815526"/>
                <a:gd name="connsiteY22" fmla="*/ 76684 h 356913"/>
                <a:gd name="connsiteX23" fmla="*/ 255055 w 815526"/>
                <a:gd name="connsiteY23" fmla="*/ 76684 h 356913"/>
                <a:gd name="connsiteX24" fmla="*/ 76355 w 815526"/>
                <a:gd name="connsiteY24" fmla="*/ 254801 h 356913"/>
                <a:gd name="connsiteX25" fmla="*/ 76355 w 815526"/>
                <a:gd name="connsiteY25" fmla="*/ 356913 h 356913"/>
                <a:gd name="connsiteX26" fmla="*/ 0 w 815526"/>
                <a:gd name="connsiteY26" fmla="*/ 356913 h 356913"/>
                <a:gd name="connsiteX27" fmla="*/ 0 w 815526"/>
                <a:gd name="connsiteY27" fmla="*/ 254801 h 356913"/>
                <a:gd name="connsiteX28" fmla="*/ 255055 w 815526"/>
                <a:gd name="connsiteY28" fmla="*/ 0 h 35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526" h="356913">
                  <a:moveTo>
                    <a:pt x="407966" y="203983"/>
                  </a:moveTo>
                  <a:cubicBezTo>
                    <a:pt x="491911" y="203983"/>
                    <a:pt x="564451" y="255080"/>
                    <a:pt x="595474" y="328191"/>
                  </a:cubicBezTo>
                  <a:lnTo>
                    <a:pt x="604418" y="356913"/>
                  </a:lnTo>
                  <a:lnTo>
                    <a:pt x="524096" y="356913"/>
                  </a:lnTo>
                  <a:lnTo>
                    <a:pt x="497589" y="317583"/>
                  </a:lnTo>
                  <a:cubicBezTo>
                    <a:pt x="474575" y="294519"/>
                    <a:pt x="442842" y="280224"/>
                    <a:pt x="407966" y="280224"/>
                  </a:cubicBezTo>
                  <a:cubicBezTo>
                    <a:pt x="372685" y="280224"/>
                    <a:pt x="340749" y="294519"/>
                    <a:pt x="317634" y="317583"/>
                  </a:cubicBezTo>
                  <a:lnTo>
                    <a:pt x="291042" y="356913"/>
                  </a:lnTo>
                  <a:lnTo>
                    <a:pt x="211084" y="356913"/>
                  </a:lnTo>
                  <a:lnTo>
                    <a:pt x="220002" y="328191"/>
                  </a:lnTo>
                  <a:cubicBezTo>
                    <a:pt x="250949" y="255080"/>
                    <a:pt x="323413" y="203983"/>
                    <a:pt x="407966" y="203983"/>
                  </a:cubicBezTo>
                  <a:close/>
                  <a:moveTo>
                    <a:pt x="626954" y="161040"/>
                  </a:moveTo>
                  <a:cubicBezTo>
                    <a:pt x="642157" y="161040"/>
                    <a:pt x="654484" y="173276"/>
                    <a:pt x="654484" y="188775"/>
                  </a:cubicBezTo>
                  <a:cubicBezTo>
                    <a:pt x="654484" y="203458"/>
                    <a:pt x="642157" y="216101"/>
                    <a:pt x="626954" y="216101"/>
                  </a:cubicBezTo>
                  <a:cubicBezTo>
                    <a:pt x="611752" y="216101"/>
                    <a:pt x="599425" y="203458"/>
                    <a:pt x="599425" y="188775"/>
                  </a:cubicBezTo>
                  <a:cubicBezTo>
                    <a:pt x="599425" y="173276"/>
                    <a:pt x="611752" y="161040"/>
                    <a:pt x="626954" y="161040"/>
                  </a:cubicBezTo>
                  <a:close/>
                  <a:moveTo>
                    <a:pt x="255055" y="0"/>
                  </a:moveTo>
                  <a:lnTo>
                    <a:pt x="560876" y="0"/>
                  </a:lnTo>
                  <a:cubicBezTo>
                    <a:pt x="701807" y="0"/>
                    <a:pt x="815526" y="114417"/>
                    <a:pt x="815526" y="254801"/>
                  </a:cubicBezTo>
                  <a:lnTo>
                    <a:pt x="815526" y="356913"/>
                  </a:lnTo>
                  <a:lnTo>
                    <a:pt x="739578" y="356913"/>
                  </a:lnTo>
                  <a:lnTo>
                    <a:pt x="739578" y="254801"/>
                  </a:lnTo>
                  <a:cubicBezTo>
                    <a:pt x="739578" y="156613"/>
                    <a:pt x="658757" y="76684"/>
                    <a:pt x="560876" y="76684"/>
                  </a:cubicBezTo>
                  <a:lnTo>
                    <a:pt x="255055" y="76684"/>
                  </a:lnTo>
                  <a:cubicBezTo>
                    <a:pt x="156363" y="76684"/>
                    <a:pt x="76355" y="156613"/>
                    <a:pt x="76355" y="254801"/>
                  </a:cubicBezTo>
                  <a:lnTo>
                    <a:pt x="76355" y="356913"/>
                  </a:lnTo>
                  <a:lnTo>
                    <a:pt x="0" y="356913"/>
                  </a:lnTo>
                  <a:lnTo>
                    <a:pt x="0" y="254801"/>
                  </a:lnTo>
                  <a:cubicBezTo>
                    <a:pt x="0" y="114417"/>
                    <a:pt x="114125" y="0"/>
                    <a:pt x="2550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6FC3B6E4-F027-6C49-864A-CF34E837A631}"/>
                </a:ext>
              </a:extLst>
            </p:cNvPr>
            <p:cNvSpPr/>
            <p:nvPr userDrawn="1"/>
          </p:nvSpPr>
          <p:spPr>
            <a:xfrm>
              <a:off x="7896062" y="6808851"/>
              <a:ext cx="493447" cy="49148"/>
            </a:xfrm>
            <a:custGeom>
              <a:avLst/>
              <a:gdLst>
                <a:gd name="connsiteX0" fmla="*/ 354287 w 493447"/>
                <a:gd name="connsiteY0" fmla="*/ 8947 h 49148"/>
                <a:gd name="connsiteX1" fmla="*/ 493447 w 493447"/>
                <a:gd name="connsiteY1" fmla="*/ 8947 h 49148"/>
                <a:gd name="connsiteX2" fmla="*/ 493447 w 493447"/>
                <a:gd name="connsiteY2" fmla="*/ 49148 h 49148"/>
                <a:gd name="connsiteX3" fmla="*/ 354287 w 493447"/>
                <a:gd name="connsiteY3" fmla="*/ 49148 h 49148"/>
                <a:gd name="connsiteX4" fmla="*/ 0 w 493447"/>
                <a:gd name="connsiteY4" fmla="*/ 0 h 49148"/>
                <a:gd name="connsiteX5" fmla="*/ 130809 w 493447"/>
                <a:gd name="connsiteY5" fmla="*/ 0 h 49148"/>
                <a:gd name="connsiteX6" fmla="*/ 188315 w 493447"/>
                <a:gd name="connsiteY6" fmla="*/ 3246 h 49148"/>
                <a:gd name="connsiteX7" fmla="*/ 222334 w 493447"/>
                <a:gd name="connsiteY7" fmla="*/ 16637 h 49148"/>
                <a:gd name="connsiteX8" fmla="*/ 247848 w 493447"/>
                <a:gd name="connsiteY8" fmla="*/ 43416 h 49148"/>
                <a:gd name="connsiteX9" fmla="*/ 249264 w 493447"/>
                <a:gd name="connsiteY9" fmla="*/ 49148 h 49148"/>
                <a:gd name="connsiteX10" fmla="*/ 0 w 493447"/>
                <a:gd name="connsiteY10" fmla="*/ 49148 h 4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3447" h="49148">
                  <a:moveTo>
                    <a:pt x="354287" y="8947"/>
                  </a:moveTo>
                  <a:lnTo>
                    <a:pt x="493447" y="8947"/>
                  </a:lnTo>
                  <a:lnTo>
                    <a:pt x="493447" y="49148"/>
                  </a:lnTo>
                  <a:lnTo>
                    <a:pt x="354287" y="49148"/>
                  </a:lnTo>
                  <a:close/>
                  <a:moveTo>
                    <a:pt x="0" y="0"/>
                  </a:moveTo>
                  <a:lnTo>
                    <a:pt x="130809" y="0"/>
                  </a:lnTo>
                  <a:cubicBezTo>
                    <a:pt x="156322" y="0"/>
                    <a:pt x="175356" y="812"/>
                    <a:pt x="188315" y="3246"/>
                  </a:cubicBezTo>
                  <a:cubicBezTo>
                    <a:pt x="200870" y="4869"/>
                    <a:pt x="212614" y="9739"/>
                    <a:pt x="222334" y="16637"/>
                  </a:cubicBezTo>
                  <a:cubicBezTo>
                    <a:pt x="232458" y="23941"/>
                    <a:pt x="241368" y="32461"/>
                    <a:pt x="247848" y="43416"/>
                  </a:cubicBezTo>
                  <a:lnTo>
                    <a:pt x="249264" y="49148"/>
                  </a:lnTo>
                  <a:lnTo>
                    <a:pt x="0" y="49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22F685C8-1623-E140-9147-F12FBB81B4F8}"/>
                </a:ext>
              </a:extLst>
            </p:cNvPr>
            <p:cNvSpPr/>
            <p:nvPr userDrawn="1"/>
          </p:nvSpPr>
          <p:spPr>
            <a:xfrm>
              <a:off x="8715574" y="5720942"/>
              <a:ext cx="1227071" cy="1137058"/>
            </a:xfrm>
            <a:custGeom>
              <a:avLst/>
              <a:gdLst>
                <a:gd name="connsiteX0" fmla="*/ 613333 w 1227071"/>
                <a:gd name="connsiteY0" fmla="*/ 0 h 1137058"/>
                <a:gd name="connsiteX1" fmla="*/ 1227071 w 1227071"/>
                <a:gd name="connsiteY1" fmla="*/ 614347 h 1137058"/>
                <a:gd name="connsiteX2" fmla="*/ 956372 w 1227071"/>
                <a:gd name="connsiteY2" fmla="*/ 1122540 h 1137058"/>
                <a:gd name="connsiteX3" fmla="*/ 929556 w 1227071"/>
                <a:gd name="connsiteY3" fmla="*/ 1137058 h 1137058"/>
                <a:gd name="connsiteX4" fmla="*/ 297045 w 1227071"/>
                <a:gd name="connsiteY4" fmla="*/ 1137058 h 1137058"/>
                <a:gd name="connsiteX5" fmla="*/ 270244 w 1227071"/>
                <a:gd name="connsiteY5" fmla="*/ 1122540 h 1137058"/>
                <a:gd name="connsiteX6" fmla="*/ 0 w 1227071"/>
                <a:gd name="connsiteY6" fmla="*/ 614347 h 1137058"/>
                <a:gd name="connsiteX7" fmla="*/ 613333 w 1227071"/>
                <a:gd name="connsiteY7" fmla="*/ 0 h 113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7071" h="1137058">
                  <a:moveTo>
                    <a:pt x="613333" y="0"/>
                  </a:moveTo>
                  <a:cubicBezTo>
                    <a:pt x="952045" y="0"/>
                    <a:pt x="1227071" y="275117"/>
                    <a:pt x="1227071" y="614347"/>
                  </a:cubicBezTo>
                  <a:cubicBezTo>
                    <a:pt x="1227071" y="826112"/>
                    <a:pt x="1119639" y="1012516"/>
                    <a:pt x="956372" y="1122540"/>
                  </a:cubicBezTo>
                  <a:lnTo>
                    <a:pt x="929556" y="1137058"/>
                  </a:lnTo>
                  <a:lnTo>
                    <a:pt x="297045" y="1137058"/>
                  </a:lnTo>
                  <a:lnTo>
                    <a:pt x="270244" y="1122540"/>
                  </a:lnTo>
                  <a:cubicBezTo>
                    <a:pt x="107115" y="1012516"/>
                    <a:pt x="0" y="826112"/>
                    <a:pt x="0" y="614347"/>
                  </a:cubicBezTo>
                  <a:cubicBezTo>
                    <a:pt x="0" y="275117"/>
                    <a:pt x="274215" y="0"/>
                    <a:pt x="613333" y="0"/>
                  </a:cubicBezTo>
                  <a:close/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6712173F-03CA-974C-B5E9-632E8A28B31D}"/>
                </a:ext>
              </a:extLst>
            </p:cNvPr>
            <p:cNvSpPr/>
            <p:nvPr userDrawn="1"/>
          </p:nvSpPr>
          <p:spPr>
            <a:xfrm>
              <a:off x="5850761" y="6111015"/>
              <a:ext cx="1558309" cy="746985"/>
            </a:xfrm>
            <a:custGeom>
              <a:avLst/>
              <a:gdLst>
                <a:gd name="connsiteX0" fmla="*/ 783826 w 1558309"/>
                <a:gd name="connsiteY0" fmla="*/ 670296 h 746985"/>
                <a:gd name="connsiteX1" fmla="*/ 873449 w 1558309"/>
                <a:gd name="connsiteY1" fmla="*/ 707655 h 746985"/>
                <a:gd name="connsiteX2" fmla="*/ 899956 w 1558309"/>
                <a:gd name="connsiteY2" fmla="*/ 746985 h 746985"/>
                <a:gd name="connsiteX3" fmla="*/ 666902 w 1558309"/>
                <a:gd name="connsiteY3" fmla="*/ 746985 h 746985"/>
                <a:gd name="connsiteX4" fmla="*/ 693494 w 1558309"/>
                <a:gd name="connsiteY4" fmla="*/ 707655 h 746985"/>
                <a:gd name="connsiteX5" fmla="*/ 783826 w 1558309"/>
                <a:gd name="connsiteY5" fmla="*/ 670296 h 746985"/>
                <a:gd name="connsiteX6" fmla="*/ 1002814 w 1558309"/>
                <a:gd name="connsiteY6" fmla="*/ 551112 h 746985"/>
                <a:gd name="connsiteX7" fmla="*/ 975285 w 1558309"/>
                <a:gd name="connsiteY7" fmla="*/ 578847 h 746985"/>
                <a:gd name="connsiteX8" fmla="*/ 1002814 w 1558309"/>
                <a:gd name="connsiteY8" fmla="*/ 606173 h 746985"/>
                <a:gd name="connsiteX9" fmla="*/ 1030344 w 1558309"/>
                <a:gd name="connsiteY9" fmla="*/ 578847 h 746985"/>
                <a:gd name="connsiteX10" fmla="*/ 1002814 w 1558309"/>
                <a:gd name="connsiteY10" fmla="*/ 551112 h 746985"/>
                <a:gd name="connsiteX11" fmla="*/ 630916 w 1558309"/>
                <a:gd name="connsiteY11" fmla="*/ 466756 h 746985"/>
                <a:gd name="connsiteX12" fmla="*/ 936737 w 1558309"/>
                <a:gd name="connsiteY12" fmla="*/ 466756 h 746985"/>
                <a:gd name="connsiteX13" fmla="*/ 1115439 w 1558309"/>
                <a:gd name="connsiteY13" fmla="*/ 644873 h 746985"/>
                <a:gd name="connsiteX14" fmla="*/ 1115439 w 1558309"/>
                <a:gd name="connsiteY14" fmla="*/ 746985 h 746985"/>
                <a:gd name="connsiteX15" fmla="*/ 980279 w 1558309"/>
                <a:gd name="connsiteY15" fmla="*/ 746985 h 746985"/>
                <a:gd name="connsiteX16" fmla="*/ 971335 w 1558309"/>
                <a:gd name="connsiteY16" fmla="*/ 718263 h 746985"/>
                <a:gd name="connsiteX17" fmla="*/ 783827 w 1558309"/>
                <a:gd name="connsiteY17" fmla="*/ 594055 h 746985"/>
                <a:gd name="connsiteX18" fmla="*/ 595863 w 1558309"/>
                <a:gd name="connsiteY18" fmla="*/ 718263 h 746985"/>
                <a:gd name="connsiteX19" fmla="*/ 586945 w 1558309"/>
                <a:gd name="connsiteY19" fmla="*/ 746985 h 746985"/>
                <a:gd name="connsiteX20" fmla="*/ 452216 w 1558309"/>
                <a:gd name="connsiteY20" fmla="*/ 746985 h 746985"/>
                <a:gd name="connsiteX21" fmla="*/ 452216 w 1558309"/>
                <a:gd name="connsiteY21" fmla="*/ 644873 h 746985"/>
                <a:gd name="connsiteX22" fmla="*/ 630916 w 1558309"/>
                <a:gd name="connsiteY22" fmla="*/ 466756 h 746985"/>
                <a:gd name="connsiteX23" fmla="*/ 779355 w 1558309"/>
                <a:gd name="connsiteY23" fmla="*/ 0 h 746985"/>
                <a:gd name="connsiteX24" fmla="*/ 1555965 w 1558309"/>
                <a:gd name="connsiteY24" fmla="*/ 700469 h 746985"/>
                <a:gd name="connsiteX25" fmla="*/ 1558309 w 1558309"/>
                <a:gd name="connsiteY25" fmla="*/ 746985 h 746985"/>
                <a:gd name="connsiteX26" fmla="*/ 1191387 w 1558309"/>
                <a:gd name="connsiteY26" fmla="*/ 746985 h 746985"/>
                <a:gd name="connsiteX27" fmla="*/ 1191387 w 1558309"/>
                <a:gd name="connsiteY27" fmla="*/ 644873 h 746985"/>
                <a:gd name="connsiteX28" fmla="*/ 936737 w 1558309"/>
                <a:gd name="connsiteY28" fmla="*/ 390072 h 746985"/>
                <a:gd name="connsiteX29" fmla="*/ 630916 w 1558309"/>
                <a:gd name="connsiteY29" fmla="*/ 390072 h 746985"/>
                <a:gd name="connsiteX30" fmla="*/ 375861 w 1558309"/>
                <a:gd name="connsiteY30" fmla="*/ 644873 h 746985"/>
                <a:gd name="connsiteX31" fmla="*/ 375861 w 1558309"/>
                <a:gd name="connsiteY31" fmla="*/ 746985 h 746985"/>
                <a:gd name="connsiteX32" fmla="*/ 0 w 1558309"/>
                <a:gd name="connsiteY32" fmla="*/ 746985 h 746985"/>
                <a:gd name="connsiteX33" fmla="*/ 2348 w 1558309"/>
                <a:gd name="connsiteY33" fmla="*/ 700469 h 746985"/>
                <a:gd name="connsiteX34" fmla="*/ 779355 w 1558309"/>
                <a:gd name="connsiteY34" fmla="*/ 0 h 74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8309" h="746985">
                  <a:moveTo>
                    <a:pt x="783826" y="670296"/>
                  </a:moveTo>
                  <a:cubicBezTo>
                    <a:pt x="818702" y="670296"/>
                    <a:pt x="850435" y="684591"/>
                    <a:pt x="873449" y="707655"/>
                  </a:cubicBezTo>
                  <a:lnTo>
                    <a:pt x="899956" y="746985"/>
                  </a:lnTo>
                  <a:lnTo>
                    <a:pt x="666902" y="746985"/>
                  </a:lnTo>
                  <a:lnTo>
                    <a:pt x="693494" y="707655"/>
                  </a:lnTo>
                  <a:cubicBezTo>
                    <a:pt x="716609" y="684591"/>
                    <a:pt x="748545" y="670296"/>
                    <a:pt x="783826" y="670296"/>
                  </a:cubicBezTo>
                  <a:close/>
                  <a:moveTo>
                    <a:pt x="1002814" y="551112"/>
                  </a:moveTo>
                  <a:cubicBezTo>
                    <a:pt x="987612" y="551112"/>
                    <a:pt x="975285" y="563348"/>
                    <a:pt x="975285" y="578847"/>
                  </a:cubicBezTo>
                  <a:cubicBezTo>
                    <a:pt x="975285" y="593530"/>
                    <a:pt x="987612" y="606173"/>
                    <a:pt x="1002814" y="606173"/>
                  </a:cubicBezTo>
                  <a:cubicBezTo>
                    <a:pt x="1018017" y="606173"/>
                    <a:pt x="1030344" y="593530"/>
                    <a:pt x="1030344" y="578847"/>
                  </a:cubicBezTo>
                  <a:cubicBezTo>
                    <a:pt x="1030344" y="563348"/>
                    <a:pt x="1018017" y="551112"/>
                    <a:pt x="1002814" y="551112"/>
                  </a:cubicBezTo>
                  <a:close/>
                  <a:moveTo>
                    <a:pt x="630916" y="466756"/>
                  </a:moveTo>
                  <a:lnTo>
                    <a:pt x="936737" y="466756"/>
                  </a:lnTo>
                  <a:cubicBezTo>
                    <a:pt x="1034618" y="466756"/>
                    <a:pt x="1115439" y="546685"/>
                    <a:pt x="1115439" y="644873"/>
                  </a:cubicBezTo>
                  <a:lnTo>
                    <a:pt x="1115439" y="746985"/>
                  </a:lnTo>
                  <a:lnTo>
                    <a:pt x="980279" y="746985"/>
                  </a:lnTo>
                  <a:lnTo>
                    <a:pt x="971335" y="718263"/>
                  </a:lnTo>
                  <a:cubicBezTo>
                    <a:pt x="940312" y="645152"/>
                    <a:pt x="867772" y="594055"/>
                    <a:pt x="783827" y="594055"/>
                  </a:cubicBezTo>
                  <a:cubicBezTo>
                    <a:pt x="699274" y="594055"/>
                    <a:pt x="626810" y="645152"/>
                    <a:pt x="595863" y="718263"/>
                  </a:cubicBezTo>
                  <a:lnTo>
                    <a:pt x="586945" y="746985"/>
                  </a:lnTo>
                  <a:lnTo>
                    <a:pt x="452216" y="746985"/>
                  </a:lnTo>
                  <a:lnTo>
                    <a:pt x="452216" y="644873"/>
                  </a:lnTo>
                  <a:cubicBezTo>
                    <a:pt x="452216" y="546685"/>
                    <a:pt x="532224" y="466756"/>
                    <a:pt x="630916" y="466756"/>
                  </a:cubicBezTo>
                  <a:close/>
                  <a:moveTo>
                    <a:pt x="779355" y="0"/>
                  </a:moveTo>
                  <a:cubicBezTo>
                    <a:pt x="1184076" y="0"/>
                    <a:pt x="1516049" y="306567"/>
                    <a:pt x="1555965" y="700469"/>
                  </a:cubicBezTo>
                  <a:lnTo>
                    <a:pt x="1558309" y="746985"/>
                  </a:lnTo>
                  <a:lnTo>
                    <a:pt x="1191387" y="746985"/>
                  </a:lnTo>
                  <a:lnTo>
                    <a:pt x="1191387" y="644873"/>
                  </a:lnTo>
                  <a:cubicBezTo>
                    <a:pt x="1191387" y="504489"/>
                    <a:pt x="1077668" y="390072"/>
                    <a:pt x="936737" y="390072"/>
                  </a:cubicBezTo>
                  <a:lnTo>
                    <a:pt x="630916" y="390072"/>
                  </a:lnTo>
                  <a:cubicBezTo>
                    <a:pt x="489986" y="390072"/>
                    <a:pt x="375861" y="504489"/>
                    <a:pt x="375861" y="644873"/>
                  </a:cubicBezTo>
                  <a:lnTo>
                    <a:pt x="375861" y="746985"/>
                  </a:lnTo>
                  <a:lnTo>
                    <a:pt x="0" y="746985"/>
                  </a:lnTo>
                  <a:lnTo>
                    <a:pt x="2348" y="700469"/>
                  </a:lnTo>
                  <a:cubicBezTo>
                    <a:pt x="42352" y="306567"/>
                    <a:pt x="375015" y="0"/>
                    <a:pt x="779355" y="0"/>
                  </a:cubicBezTo>
                  <a:close/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698E56C-F9BA-E844-9AA6-D985F6D5F83C}"/>
                </a:ext>
              </a:extLst>
            </p:cNvPr>
            <p:cNvSpPr/>
            <p:nvPr userDrawn="1"/>
          </p:nvSpPr>
          <p:spPr>
            <a:xfrm>
              <a:off x="5104715" y="6425935"/>
              <a:ext cx="659854" cy="432065"/>
            </a:xfrm>
            <a:custGeom>
              <a:avLst/>
              <a:gdLst>
                <a:gd name="connsiteX0" fmla="*/ 330130 w 659854"/>
                <a:gd name="connsiteY0" fmla="*/ 0 h 432065"/>
                <a:gd name="connsiteX1" fmla="*/ 659854 w 659854"/>
                <a:gd name="connsiteY1" fmla="*/ 330334 h 432065"/>
                <a:gd name="connsiteX2" fmla="*/ 653181 w 659854"/>
                <a:gd name="connsiteY2" fmla="*/ 396691 h 432065"/>
                <a:gd name="connsiteX3" fmla="*/ 642225 w 659854"/>
                <a:gd name="connsiteY3" fmla="*/ 432065 h 432065"/>
                <a:gd name="connsiteX4" fmla="*/ 17713 w 659854"/>
                <a:gd name="connsiteY4" fmla="*/ 432065 h 432065"/>
                <a:gd name="connsiteX5" fmla="*/ 6707 w 659854"/>
                <a:gd name="connsiteY5" fmla="*/ 396691 h 432065"/>
                <a:gd name="connsiteX6" fmla="*/ 0 w 659854"/>
                <a:gd name="connsiteY6" fmla="*/ 330334 h 432065"/>
                <a:gd name="connsiteX7" fmla="*/ 330130 w 659854"/>
                <a:gd name="connsiteY7" fmla="*/ 0 h 432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54" h="432065">
                  <a:moveTo>
                    <a:pt x="330130" y="0"/>
                  </a:moveTo>
                  <a:cubicBezTo>
                    <a:pt x="512859" y="0"/>
                    <a:pt x="659854" y="146905"/>
                    <a:pt x="659854" y="330334"/>
                  </a:cubicBezTo>
                  <a:cubicBezTo>
                    <a:pt x="659854" y="353060"/>
                    <a:pt x="657557" y="375253"/>
                    <a:pt x="653181" y="396691"/>
                  </a:cubicBezTo>
                  <a:lnTo>
                    <a:pt x="642225" y="432065"/>
                  </a:lnTo>
                  <a:lnTo>
                    <a:pt x="17713" y="432065"/>
                  </a:lnTo>
                  <a:lnTo>
                    <a:pt x="6707" y="396691"/>
                  </a:lnTo>
                  <a:cubicBezTo>
                    <a:pt x="2310" y="375253"/>
                    <a:pt x="0" y="353060"/>
                    <a:pt x="0" y="330334"/>
                  </a:cubicBezTo>
                  <a:cubicBezTo>
                    <a:pt x="0" y="146905"/>
                    <a:pt x="147808" y="0"/>
                    <a:pt x="330130" y="0"/>
                  </a:cubicBezTo>
                  <a:close/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6302B460-8316-984B-9BDD-9FCFFB16A0F2}"/>
                </a:ext>
              </a:extLst>
            </p:cNvPr>
            <p:cNvSpPr/>
            <p:nvPr userDrawn="1"/>
          </p:nvSpPr>
          <p:spPr>
            <a:xfrm>
              <a:off x="7695444" y="6493930"/>
              <a:ext cx="930472" cy="364070"/>
            </a:xfrm>
            <a:custGeom>
              <a:avLst/>
              <a:gdLst>
                <a:gd name="connsiteX0" fmla="*/ 465438 w 930472"/>
                <a:gd name="connsiteY0" fmla="*/ 0 h 364070"/>
                <a:gd name="connsiteX1" fmla="*/ 908566 w 930472"/>
                <a:gd name="connsiteY1" fmla="*/ 293509 h 364070"/>
                <a:gd name="connsiteX2" fmla="*/ 930472 w 930472"/>
                <a:gd name="connsiteY2" fmla="*/ 364070 h 364070"/>
                <a:gd name="connsiteX3" fmla="*/ 694065 w 930472"/>
                <a:gd name="connsiteY3" fmla="*/ 364070 h 364070"/>
                <a:gd name="connsiteX4" fmla="*/ 694065 w 930472"/>
                <a:gd name="connsiteY4" fmla="*/ 323869 h 364070"/>
                <a:gd name="connsiteX5" fmla="*/ 554905 w 930472"/>
                <a:gd name="connsiteY5" fmla="*/ 323869 h 364070"/>
                <a:gd name="connsiteX6" fmla="*/ 554905 w 930472"/>
                <a:gd name="connsiteY6" fmla="*/ 364070 h 364070"/>
                <a:gd name="connsiteX7" fmla="*/ 449882 w 930472"/>
                <a:gd name="connsiteY7" fmla="*/ 364070 h 364070"/>
                <a:gd name="connsiteX8" fmla="*/ 448466 w 930472"/>
                <a:gd name="connsiteY8" fmla="*/ 358338 h 364070"/>
                <a:gd name="connsiteX9" fmla="*/ 422952 w 930472"/>
                <a:gd name="connsiteY9" fmla="*/ 331559 h 364070"/>
                <a:gd name="connsiteX10" fmla="*/ 388933 w 930472"/>
                <a:gd name="connsiteY10" fmla="*/ 318168 h 364070"/>
                <a:gd name="connsiteX11" fmla="*/ 331427 w 930472"/>
                <a:gd name="connsiteY11" fmla="*/ 314922 h 364070"/>
                <a:gd name="connsiteX12" fmla="*/ 200618 w 930472"/>
                <a:gd name="connsiteY12" fmla="*/ 314922 h 364070"/>
                <a:gd name="connsiteX13" fmla="*/ 200618 w 930472"/>
                <a:gd name="connsiteY13" fmla="*/ 364070 h 364070"/>
                <a:gd name="connsiteX14" fmla="*/ 0 w 930472"/>
                <a:gd name="connsiteY14" fmla="*/ 364070 h 364070"/>
                <a:gd name="connsiteX15" fmla="*/ 21909 w 930472"/>
                <a:gd name="connsiteY15" fmla="*/ 293509 h 364070"/>
                <a:gd name="connsiteX16" fmla="*/ 465438 w 930472"/>
                <a:gd name="connsiteY16" fmla="*/ 0 h 364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0472" h="364070">
                  <a:moveTo>
                    <a:pt x="465438" y="0"/>
                  </a:moveTo>
                  <a:cubicBezTo>
                    <a:pt x="664640" y="0"/>
                    <a:pt x="835557" y="120941"/>
                    <a:pt x="908566" y="293509"/>
                  </a:cubicBezTo>
                  <a:lnTo>
                    <a:pt x="930472" y="364070"/>
                  </a:lnTo>
                  <a:lnTo>
                    <a:pt x="694065" y="364070"/>
                  </a:lnTo>
                  <a:lnTo>
                    <a:pt x="694065" y="323869"/>
                  </a:lnTo>
                  <a:lnTo>
                    <a:pt x="554905" y="323869"/>
                  </a:lnTo>
                  <a:lnTo>
                    <a:pt x="554905" y="364070"/>
                  </a:lnTo>
                  <a:lnTo>
                    <a:pt x="449882" y="364070"/>
                  </a:lnTo>
                  <a:lnTo>
                    <a:pt x="448466" y="358338"/>
                  </a:lnTo>
                  <a:cubicBezTo>
                    <a:pt x="441986" y="347383"/>
                    <a:pt x="433076" y="338863"/>
                    <a:pt x="422952" y="331559"/>
                  </a:cubicBezTo>
                  <a:cubicBezTo>
                    <a:pt x="413232" y="324661"/>
                    <a:pt x="401488" y="319791"/>
                    <a:pt x="388933" y="318168"/>
                  </a:cubicBezTo>
                  <a:cubicBezTo>
                    <a:pt x="375974" y="315734"/>
                    <a:pt x="356940" y="314922"/>
                    <a:pt x="331427" y="314922"/>
                  </a:cubicBezTo>
                  <a:lnTo>
                    <a:pt x="200618" y="314922"/>
                  </a:lnTo>
                  <a:lnTo>
                    <a:pt x="200618" y="364070"/>
                  </a:lnTo>
                  <a:lnTo>
                    <a:pt x="0" y="364070"/>
                  </a:lnTo>
                  <a:lnTo>
                    <a:pt x="21909" y="293509"/>
                  </a:lnTo>
                  <a:cubicBezTo>
                    <a:pt x="94938" y="120941"/>
                    <a:pt x="265932" y="0"/>
                    <a:pt x="465438" y="0"/>
                  </a:cubicBezTo>
                  <a:close/>
                </a:path>
              </a:pathLst>
            </a:custGeom>
            <a:solidFill>
              <a:schemeClr val="accent3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E104BEBC-1803-E84D-B66B-F840B4828466}"/>
                </a:ext>
              </a:extLst>
            </p:cNvPr>
            <p:cNvSpPr/>
            <p:nvPr userDrawn="1"/>
          </p:nvSpPr>
          <p:spPr>
            <a:xfrm>
              <a:off x="3638351" y="6572661"/>
              <a:ext cx="1305827" cy="285339"/>
            </a:xfrm>
            <a:custGeom>
              <a:avLst/>
              <a:gdLst>
                <a:gd name="connsiteX0" fmla="*/ 652913 w 1305827"/>
                <a:gd name="connsiteY0" fmla="*/ 0 h 285339"/>
                <a:gd name="connsiteX1" fmla="*/ 1287274 w 1305827"/>
                <a:gd name="connsiteY1" fmla="*/ 262851 h 285339"/>
                <a:gd name="connsiteX2" fmla="*/ 1305827 w 1305827"/>
                <a:gd name="connsiteY2" fmla="*/ 285339 h 285339"/>
                <a:gd name="connsiteX3" fmla="*/ 0 w 1305827"/>
                <a:gd name="connsiteY3" fmla="*/ 285339 h 285339"/>
                <a:gd name="connsiteX4" fmla="*/ 18553 w 1305827"/>
                <a:gd name="connsiteY4" fmla="*/ 262851 h 285339"/>
                <a:gd name="connsiteX5" fmla="*/ 652913 w 1305827"/>
                <a:gd name="connsiteY5" fmla="*/ 0 h 28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827" h="285339">
                  <a:moveTo>
                    <a:pt x="652913" y="0"/>
                  </a:moveTo>
                  <a:cubicBezTo>
                    <a:pt x="900632" y="0"/>
                    <a:pt x="1124918" y="100472"/>
                    <a:pt x="1287274" y="262851"/>
                  </a:cubicBezTo>
                  <a:lnTo>
                    <a:pt x="1305827" y="285339"/>
                  </a:lnTo>
                  <a:lnTo>
                    <a:pt x="0" y="285339"/>
                  </a:lnTo>
                  <a:lnTo>
                    <a:pt x="18553" y="262851"/>
                  </a:lnTo>
                  <a:cubicBezTo>
                    <a:pt x="180909" y="100472"/>
                    <a:pt x="405195" y="0"/>
                    <a:pt x="652913" y="0"/>
                  </a:cubicBezTo>
                  <a:close/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F1121105-4A47-4242-AB8C-9A3CEF140DBC}"/>
                </a:ext>
              </a:extLst>
            </p:cNvPr>
            <p:cNvSpPr/>
            <p:nvPr userDrawn="1"/>
          </p:nvSpPr>
          <p:spPr>
            <a:xfrm>
              <a:off x="3061308" y="6612025"/>
              <a:ext cx="445135" cy="245975"/>
            </a:xfrm>
            <a:custGeom>
              <a:avLst/>
              <a:gdLst>
                <a:gd name="connsiteX0" fmla="*/ 223176 w 445135"/>
                <a:gd name="connsiteY0" fmla="*/ 0 h 245975"/>
                <a:gd name="connsiteX1" fmla="*/ 445135 w 445135"/>
                <a:gd name="connsiteY1" fmla="*/ 222772 h 245975"/>
                <a:gd name="connsiteX2" fmla="*/ 442796 w 445135"/>
                <a:gd name="connsiteY2" fmla="*/ 245975 h 245975"/>
                <a:gd name="connsiteX3" fmla="*/ 2332 w 445135"/>
                <a:gd name="connsiteY3" fmla="*/ 245975 h 245975"/>
                <a:gd name="connsiteX4" fmla="*/ 0 w 445135"/>
                <a:gd name="connsiteY4" fmla="*/ 222772 h 245975"/>
                <a:gd name="connsiteX5" fmla="*/ 223176 w 445135"/>
                <a:gd name="connsiteY5" fmla="*/ 0 h 24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35" h="245975">
                  <a:moveTo>
                    <a:pt x="223176" y="0"/>
                  </a:moveTo>
                  <a:cubicBezTo>
                    <a:pt x="345315" y="0"/>
                    <a:pt x="445135" y="99640"/>
                    <a:pt x="445135" y="222772"/>
                  </a:cubicBezTo>
                  <a:lnTo>
                    <a:pt x="442796" y="245975"/>
                  </a:lnTo>
                  <a:lnTo>
                    <a:pt x="2332" y="245975"/>
                  </a:lnTo>
                  <a:lnTo>
                    <a:pt x="0" y="222772"/>
                  </a:lnTo>
                  <a:cubicBezTo>
                    <a:pt x="0" y="99640"/>
                    <a:pt x="99415" y="0"/>
                    <a:pt x="223176" y="0"/>
                  </a:cubicBezTo>
                  <a:close/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8AB0CEAD-3539-484A-963A-E8B3E4B6D311}"/>
                </a:ext>
              </a:extLst>
            </p:cNvPr>
            <p:cNvSpPr/>
            <p:nvPr userDrawn="1"/>
          </p:nvSpPr>
          <p:spPr>
            <a:xfrm>
              <a:off x="1889299" y="6377625"/>
              <a:ext cx="897835" cy="480375"/>
            </a:xfrm>
            <a:custGeom>
              <a:avLst/>
              <a:gdLst>
                <a:gd name="connsiteX0" fmla="*/ 527598 w 897835"/>
                <a:gd name="connsiteY0" fmla="*/ 413873 h 480375"/>
                <a:gd name="connsiteX1" fmla="*/ 553184 w 897835"/>
                <a:gd name="connsiteY1" fmla="*/ 420752 h 480375"/>
                <a:gd name="connsiteX2" fmla="*/ 567805 w 897835"/>
                <a:gd name="connsiteY2" fmla="*/ 440984 h 480375"/>
                <a:gd name="connsiteX3" fmla="*/ 571105 w 897835"/>
                <a:gd name="connsiteY3" fmla="*/ 461165 h 480375"/>
                <a:gd name="connsiteX4" fmla="*/ 571734 w 897835"/>
                <a:gd name="connsiteY4" fmla="*/ 480375 h 480375"/>
                <a:gd name="connsiteX5" fmla="*/ 469917 w 897835"/>
                <a:gd name="connsiteY5" fmla="*/ 480375 h 480375"/>
                <a:gd name="connsiteX6" fmla="*/ 470131 w 897835"/>
                <a:gd name="connsiteY6" fmla="*/ 474670 h 480375"/>
                <a:gd name="connsiteX7" fmla="*/ 473989 w 897835"/>
                <a:gd name="connsiteY7" fmla="*/ 450696 h 480375"/>
                <a:gd name="connsiteX8" fmla="*/ 494295 w 897835"/>
                <a:gd name="connsiteY8" fmla="*/ 423585 h 480375"/>
                <a:gd name="connsiteX9" fmla="*/ 527598 w 897835"/>
                <a:gd name="connsiteY9" fmla="*/ 413873 h 480375"/>
                <a:gd name="connsiteX10" fmla="*/ 254084 w 897835"/>
                <a:gd name="connsiteY10" fmla="*/ 263029 h 480375"/>
                <a:gd name="connsiteX11" fmla="*/ 254084 w 897835"/>
                <a:gd name="connsiteY11" fmla="*/ 329548 h 480375"/>
                <a:gd name="connsiteX12" fmla="*/ 325248 w 897835"/>
                <a:gd name="connsiteY12" fmla="*/ 329548 h 480375"/>
                <a:gd name="connsiteX13" fmla="*/ 325248 w 897835"/>
                <a:gd name="connsiteY13" fmla="*/ 263029 h 480375"/>
                <a:gd name="connsiteX14" fmla="*/ 448715 w 897835"/>
                <a:gd name="connsiteY14" fmla="*/ 0 h 480375"/>
                <a:gd name="connsiteX15" fmla="*/ 897835 w 897835"/>
                <a:gd name="connsiteY15" fmla="*/ 449121 h 480375"/>
                <a:gd name="connsiteX16" fmla="*/ 894685 w 897835"/>
                <a:gd name="connsiteY16" fmla="*/ 480375 h 480375"/>
                <a:gd name="connsiteX17" fmla="*/ 643751 w 897835"/>
                <a:gd name="connsiteY17" fmla="*/ 480375 h 480375"/>
                <a:gd name="connsiteX18" fmla="*/ 643751 w 897835"/>
                <a:gd name="connsiteY18" fmla="*/ 466881 h 480375"/>
                <a:gd name="connsiteX19" fmla="*/ 640096 w 897835"/>
                <a:gd name="connsiteY19" fmla="*/ 419134 h 480375"/>
                <a:gd name="connsiteX20" fmla="*/ 625475 w 897835"/>
                <a:gd name="connsiteY20" fmla="*/ 389191 h 480375"/>
                <a:gd name="connsiteX21" fmla="*/ 596233 w 897835"/>
                <a:gd name="connsiteY21" fmla="*/ 366936 h 480375"/>
                <a:gd name="connsiteX22" fmla="*/ 553184 w 897835"/>
                <a:gd name="connsiteY22" fmla="*/ 359653 h 480375"/>
                <a:gd name="connsiteX23" fmla="*/ 463836 w 897835"/>
                <a:gd name="connsiteY23" fmla="*/ 404567 h 480375"/>
                <a:gd name="connsiteX24" fmla="*/ 463836 w 897835"/>
                <a:gd name="connsiteY24" fmla="*/ 364913 h 480375"/>
                <a:gd name="connsiteX25" fmla="*/ 397230 w 897835"/>
                <a:gd name="connsiteY25" fmla="*/ 364913 h 480375"/>
                <a:gd name="connsiteX26" fmla="*/ 397230 w 897835"/>
                <a:gd name="connsiteY26" fmla="*/ 480375 h 480375"/>
                <a:gd name="connsiteX27" fmla="*/ 325248 w 897835"/>
                <a:gd name="connsiteY27" fmla="*/ 480375 h 480375"/>
                <a:gd name="connsiteX28" fmla="*/ 325248 w 897835"/>
                <a:gd name="connsiteY28" fmla="*/ 366054 h 480375"/>
                <a:gd name="connsiteX29" fmla="*/ 254084 w 897835"/>
                <a:gd name="connsiteY29" fmla="*/ 366054 h 480375"/>
                <a:gd name="connsiteX30" fmla="*/ 254084 w 897835"/>
                <a:gd name="connsiteY30" fmla="*/ 480375 h 480375"/>
                <a:gd name="connsiteX31" fmla="*/ 3144 w 897835"/>
                <a:gd name="connsiteY31" fmla="*/ 480375 h 480375"/>
                <a:gd name="connsiteX32" fmla="*/ 0 w 897835"/>
                <a:gd name="connsiteY32" fmla="*/ 449121 h 480375"/>
                <a:gd name="connsiteX33" fmla="*/ 448715 w 897835"/>
                <a:gd name="connsiteY33" fmla="*/ 0 h 48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97835" h="480375">
                  <a:moveTo>
                    <a:pt x="527598" y="413873"/>
                  </a:moveTo>
                  <a:cubicBezTo>
                    <a:pt x="537751" y="413873"/>
                    <a:pt x="545873" y="415896"/>
                    <a:pt x="553184" y="420752"/>
                  </a:cubicBezTo>
                  <a:cubicBezTo>
                    <a:pt x="559276" y="425608"/>
                    <a:pt x="564555" y="432082"/>
                    <a:pt x="567805" y="440984"/>
                  </a:cubicBezTo>
                  <a:cubicBezTo>
                    <a:pt x="569227" y="445030"/>
                    <a:pt x="570343" y="451808"/>
                    <a:pt x="571105" y="461165"/>
                  </a:cubicBezTo>
                  <a:lnTo>
                    <a:pt x="571734" y="480375"/>
                  </a:lnTo>
                  <a:lnTo>
                    <a:pt x="469917" y="480375"/>
                  </a:lnTo>
                  <a:lnTo>
                    <a:pt x="470131" y="474670"/>
                  </a:lnTo>
                  <a:cubicBezTo>
                    <a:pt x="471045" y="464352"/>
                    <a:pt x="472365" y="456360"/>
                    <a:pt x="473989" y="450696"/>
                  </a:cubicBezTo>
                  <a:cubicBezTo>
                    <a:pt x="478050" y="439366"/>
                    <a:pt x="484954" y="430059"/>
                    <a:pt x="494295" y="423585"/>
                  </a:cubicBezTo>
                  <a:cubicBezTo>
                    <a:pt x="504042" y="417110"/>
                    <a:pt x="515413" y="413873"/>
                    <a:pt x="527598" y="413873"/>
                  </a:cubicBezTo>
                  <a:close/>
                  <a:moveTo>
                    <a:pt x="254084" y="263029"/>
                  </a:moveTo>
                  <a:lnTo>
                    <a:pt x="254084" y="329548"/>
                  </a:lnTo>
                  <a:lnTo>
                    <a:pt x="325248" y="329548"/>
                  </a:lnTo>
                  <a:lnTo>
                    <a:pt x="325248" y="263029"/>
                  </a:lnTo>
                  <a:close/>
                  <a:moveTo>
                    <a:pt x="448715" y="0"/>
                  </a:moveTo>
                  <a:cubicBezTo>
                    <a:pt x="696827" y="0"/>
                    <a:pt x="897835" y="201008"/>
                    <a:pt x="897835" y="449121"/>
                  </a:cubicBezTo>
                  <a:lnTo>
                    <a:pt x="894685" y="480375"/>
                  </a:lnTo>
                  <a:lnTo>
                    <a:pt x="643751" y="480375"/>
                  </a:lnTo>
                  <a:lnTo>
                    <a:pt x="643751" y="466881"/>
                  </a:lnTo>
                  <a:cubicBezTo>
                    <a:pt x="643751" y="446244"/>
                    <a:pt x="642126" y="430059"/>
                    <a:pt x="640096" y="419134"/>
                  </a:cubicBezTo>
                  <a:cubicBezTo>
                    <a:pt x="636441" y="408208"/>
                    <a:pt x="631973" y="398093"/>
                    <a:pt x="625475" y="389191"/>
                  </a:cubicBezTo>
                  <a:cubicBezTo>
                    <a:pt x="618977" y="380694"/>
                    <a:pt x="609229" y="373006"/>
                    <a:pt x="596233" y="366936"/>
                  </a:cubicBezTo>
                  <a:cubicBezTo>
                    <a:pt x="583238" y="362080"/>
                    <a:pt x="569023" y="359653"/>
                    <a:pt x="553184" y="359653"/>
                  </a:cubicBezTo>
                  <a:cubicBezTo>
                    <a:pt x="516632" y="359653"/>
                    <a:pt x="487391" y="374220"/>
                    <a:pt x="463836" y="404567"/>
                  </a:cubicBezTo>
                  <a:lnTo>
                    <a:pt x="463836" y="364913"/>
                  </a:lnTo>
                  <a:lnTo>
                    <a:pt x="397230" y="364913"/>
                  </a:lnTo>
                  <a:lnTo>
                    <a:pt x="397230" y="480375"/>
                  </a:lnTo>
                  <a:lnTo>
                    <a:pt x="325248" y="480375"/>
                  </a:lnTo>
                  <a:lnTo>
                    <a:pt x="325248" y="366054"/>
                  </a:lnTo>
                  <a:lnTo>
                    <a:pt x="254084" y="366054"/>
                  </a:lnTo>
                  <a:lnTo>
                    <a:pt x="254084" y="480375"/>
                  </a:lnTo>
                  <a:lnTo>
                    <a:pt x="3144" y="480375"/>
                  </a:lnTo>
                  <a:lnTo>
                    <a:pt x="0" y="449121"/>
                  </a:lnTo>
                  <a:cubicBezTo>
                    <a:pt x="0" y="201008"/>
                    <a:pt x="200602" y="0"/>
                    <a:pt x="448715" y="0"/>
                  </a:cubicBezTo>
                  <a:close/>
                </a:path>
              </a:pathLst>
            </a:custGeom>
            <a:solidFill>
              <a:schemeClr val="accent3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82559516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ransi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>
            <a:extLst>
              <a:ext uri="{FF2B5EF4-FFF2-40B4-BE49-F238E27FC236}">
                <a16:creationId xmlns:a16="http://schemas.microsoft.com/office/drawing/2014/main" id="{9C1DE4E9-FBD1-4A40-984C-8CCF6F160B12}"/>
              </a:ext>
            </a:extLst>
          </p:cNvPr>
          <p:cNvGrpSpPr/>
          <p:nvPr userDrawn="1"/>
        </p:nvGrpSpPr>
        <p:grpSpPr>
          <a:xfrm>
            <a:off x="-290094" y="-224850"/>
            <a:ext cx="3611124" cy="3160224"/>
            <a:chOff x="1860482" y="-366839"/>
            <a:chExt cx="8856958" cy="7751040"/>
          </a:xfrm>
        </p:grpSpPr>
        <p:sp>
          <p:nvSpPr>
            <p:cNvPr id="73" name="Freeform 2">
              <a:extLst>
                <a:ext uri="{FF2B5EF4-FFF2-40B4-BE49-F238E27FC236}">
                  <a16:creationId xmlns:a16="http://schemas.microsoft.com/office/drawing/2014/main" id="{03CE6800-CCE5-564B-AD7B-0D00F1A23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6721" y="-366839"/>
              <a:ext cx="1357439" cy="1359360"/>
            </a:xfrm>
            <a:custGeom>
              <a:avLst/>
              <a:gdLst>
                <a:gd name="T0" fmla="*/ 3117 w 3118"/>
                <a:gd name="T1" fmla="*/ 1560 h 3120"/>
                <a:gd name="T2" fmla="*/ 3117 w 3118"/>
                <a:gd name="T3" fmla="*/ 1560 h 3120"/>
                <a:gd name="T4" fmla="*/ 1559 w 3118"/>
                <a:gd name="T5" fmla="*/ 3119 h 3120"/>
                <a:gd name="T6" fmla="*/ 1559 w 3118"/>
                <a:gd name="T7" fmla="*/ 3119 h 3120"/>
                <a:gd name="T8" fmla="*/ 0 w 3118"/>
                <a:gd name="T9" fmla="*/ 1560 h 3120"/>
                <a:gd name="T10" fmla="*/ 0 w 3118"/>
                <a:gd name="T11" fmla="*/ 1560 h 3120"/>
                <a:gd name="T12" fmla="*/ 1559 w 3118"/>
                <a:gd name="T13" fmla="*/ 0 h 3120"/>
                <a:gd name="T14" fmla="*/ 1559 w 3118"/>
                <a:gd name="T15" fmla="*/ 0 h 3120"/>
                <a:gd name="T16" fmla="*/ 3117 w 3118"/>
                <a:gd name="T17" fmla="*/ 1560 h 3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18" h="3120">
                  <a:moveTo>
                    <a:pt x="3117" y="1560"/>
                  </a:moveTo>
                  <a:lnTo>
                    <a:pt x="3117" y="1560"/>
                  </a:lnTo>
                  <a:cubicBezTo>
                    <a:pt x="3117" y="2420"/>
                    <a:pt x="2419" y="3119"/>
                    <a:pt x="1559" y="3119"/>
                  </a:cubicBezTo>
                  <a:lnTo>
                    <a:pt x="1559" y="3119"/>
                  </a:lnTo>
                  <a:cubicBezTo>
                    <a:pt x="699" y="3119"/>
                    <a:pt x="0" y="2420"/>
                    <a:pt x="0" y="1560"/>
                  </a:cubicBezTo>
                  <a:lnTo>
                    <a:pt x="0" y="1560"/>
                  </a:lnTo>
                  <a:cubicBezTo>
                    <a:pt x="0" y="697"/>
                    <a:pt x="699" y="0"/>
                    <a:pt x="1559" y="0"/>
                  </a:cubicBezTo>
                  <a:lnTo>
                    <a:pt x="1559" y="0"/>
                  </a:lnTo>
                  <a:cubicBezTo>
                    <a:pt x="2419" y="0"/>
                    <a:pt x="3117" y="697"/>
                    <a:pt x="3117" y="156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0291D99-B345-C34A-A4CD-75726F6F5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721" y="42122"/>
              <a:ext cx="782924" cy="541005"/>
            </a:xfrm>
            <a:custGeom>
              <a:avLst/>
              <a:gdLst>
                <a:gd name="connsiteX0" fmla="*/ 228624 w 647340"/>
                <a:gd name="connsiteY0" fmla="*/ 73328 h 447315"/>
                <a:gd name="connsiteX1" fmla="*/ 228624 w 647340"/>
                <a:gd name="connsiteY1" fmla="*/ 360399 h 447315"/>
                <a:gd name="connsiteX2" fmla="*/ 482468 w 647340"/>
                <a:gd name="connsiteY2" fmla="*/ 216864 h 447315"/>
                <a:gd name="connsiteX3" fmla="*/ 102003 w 647340"/>
                <a:gd name="connsiteY3" fmla="*/ 0 h 447315"/>
                <a:gd name="connsiteX4" fmla="*/ 544977 w 647340"/>
                <a:gd name="connsiteY4" fmla="*/ 0 h 447315"/>
                <a:gd name="connsiteX5" fmla="*/ 647340 w 647340"/>
                <a:gd name="connsiteY5" fmla="*/ 102007 h 447315"/>
                <a:gd name="connsiteX6" fmla="*/ 647340 w 647340"/>
                <a:gd name="connsiteY6" fmla="*/ 345308 h 447315"/>
                <a:gd name="connsiteX7" fmla="*/ 544977 w 647340"/>
                <a:gd name="connsiteY7" fmla="*/ 447315 h 447315"/>
                <a:gd name="connsiteX8" fmla="*/ 102003 w 647340"/>
                <a:gd name="connsiteY8" fmla="*/ 447315 h 447315"/>
                <a:gd name="connsiteX9" fmla="*/ 0 w 647340"/>
                <a:gd name="connsiteY9" fmla="*/ 345308 h 447315"/>
                <a:gd name="connsiteX10" fmla="*/ 0 w 647340"/>
                <a:gd name="connsiteY10" fmla="*/ 102007 h 447315"/>
                <a:gd name="connsiteX11" fmla="*/ 102003 w 647340"/>
                <a:gd name="connsiteY11" fmla="*/ 0 h 44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7340" h="447315">
                  <a:moveTo>
                    <a:pt x="228624" y="73328"/>
                  </a:moveTo>
                  <a:lnTo>
                    <a:pt x="228624" y="360399"/>
                  </a:lnTo>
                  <a:lnTo>
                    <a:pt x="482468" y="216864"/>
                  </a:lnTo>
                  <a:close/>
                  <a:moveTo>
                    <a:pt x="102003" y="0"/>
                  </a:moveTo>
                  <a:lnTo>
                    <a:pt x="544977" y="0"/>
                  </a:lnTo>
                  <a:cubicBezTo>
                    <a:pt x="601925" y="0"/>
                    <a:pt x="647340" y="45416"/>
                    <a:pt x="647340" y="102007"/>
                  </a:cubicBezTo>
                  <a:lnTo>
                    <a:pt x="647340" y="345308"/>
                  </a:lnTo>
                  <a:cubicBezTo>
                    <a:pt x="647340" y="401898"/>
                    <a:pt x="601925" y="447315"/>
                    <a:pt x="544977" y="447315"/>
                  </a:cubicBezTo>
                  <a:lnTo>
                    <a:pt x="102003" y="447315"/>
                  </a:lnTo>
                  <a:cubicBezTo>
                    <a:pt x="45415" y="447315"/>
                    <a:pt x="0" y="401898"/>
                    <a:pt x="0" y="345308"/>
                  </a:cubicBezTo>
                  <a:lnTo>
                    <a:pt x="0" y="102007"/>
                  </a:lnTo>
                  <a:cubicBezTo>
                    <a:pt x="0" y="45416"/>
                    <a:pt x="45415" y="0"/>
                    <a:pt x="1020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5" name="Freeform 5">
              <a:extLst>
                <a:ext uri="{FF2B5EF4-FFF2-40B4-BE49-F238E27FC236}">
                  <a16:creationId xmlns:a16="http://schemas.microsoft.com/office/drawing/2014/main" id="{B596F8F2-2AAC-814C-8702-BBFE962E8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4882" y="4707722"/>
              <a:ext cx="1223039" cy="1223039"/>
            </a:xfrm>
            <a:custGeom>
              <a:avLst/>
              <a:gdLst>
                <a:gd name="T0" fmla="*/ 2806 w 2807"/>
                <a:gd name="T1" fmla="*/ 1405 h 2811"/>
                <a:gd name="T2" fmla="*/ 2806 w 2807"/>
                <a:gd name="T3" fmla="*/ 1405 h 2811"/>
                <a:gd name="T4" fmla="*/ 1403 w 2807"/>
                <a:gd name="T5" fmla="*/ 2810 h 2811"/>
                <a:gd name="T6" fmla="*/ 1403 w 2807"/>
                <a:gd name="T7" fmla="*/ 2810 h 2811"/>
                <a:gd name="T8" fmla="*/ 0 w 2807"/>
                <a:gd name="T9" fmla="*/ 1405 h 2811"/>
                <a:gd name="T10" fmla="*/ 0 w 2807"/>
                <a:gd name="T11" fmla="*/ 1405 h 2811"/>
                <a:gd name="T12" fmla="*/ 1403 w 2807"/>
                <a:gd name="T13" fmla="*/ 0 h 2811"/>
                <a:gd name="T14" fmla="*/ 1403 w 2807"/>
                <a:gd name="T15" fmla="*/ 0 h 2811"/>
                <a:gd name="T16" fmla="*/ 2806 w 2807"/>
                <a:gd name="T17" fmla="*/ 1405 h 2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07" h="2811">
                  <a:moveTo>
                    <a:pt x="2806" y="1405"/>
                  </a:moveTo>
                  <a:lnTo>
                    <a:pt x="2806" y="1405"/>
                  </a:lnTo>
                  <a:cubicBezTo>
                    <a:pt x="2806" y="2180"/>
                    <a:pt x="2179" y="2810"/>
                    <a:pt x="1403" y="2810"/>
                  </a:cubicBezTo>
                  <a:lnTo>
                    <a:pt x="1403" y="2810"/>
                  </a:lnTo>
                  <a:cubicBezTo>
                    <a:pt x="629" y="2810"/>
                    <a:pt x="0" y="2180"/>
                    <a:pt x="0" y="1405"/>
                  </a:cubicBezTo>
                  <a:lnTo>
                    <a:pt x="0" y="1405"/>
                  </a:lnTo>
                  <a:cubicBezTo>
                    <a:pt x="0" y="630"/>
                    <a:pt x="629" y="0"/>
                    <a:pt x="1403" y="0"/>
                  </a:cubicBezTo>
                  <a:lnTo>
                    <a:pt x="1403" y="0"/>
                  </a:lnTo>
                  <a:cubicBezTo>
                    <a:pt x="2179" y="0"/>
                    <a:pt x="2806" y="630"/>
                    <a:pt x="2806" y="140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53D299C3-1073-F342-BED5-B912C6BF8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8081" y="5055240"/>
              <a:ext cx="894287" cy="531405"/>
            </a:xfrm>
            <a:custGeom>
              <a:avLst/>
              <a:gdLst>
                <a:gd name="connsiteX0" fmla="*/ 651240 w 739417"/>
                <a:gd name="connsiteY0" fmla="*/ 361950 h 439378"/>
                <a:gd name="connsiteX1" fmla="*/ 662176 w 739417"/>
                <a:gd name="connsiteY1" fmla="*/ 363018 h 439378"/>
                <a:gd name="connsiteX2" fmla="*/ 677122 w 739417"/>
                <a:gd name="connsiteY2" fmla="*/ 364441 h 439378"/>
                <a:gd name="connsiteX3" fmla="*/ 694985 w 739417"/>
                <a:gd name="connsiteY3" fmla="*/ 365864 h 439378"/>
                <a:gd name="connsiteX4" fmla="*/ 699359 w 739417"/>
                <a:gd name="connsiteY4" fmla="*/ 365864 h 439378"/>
                <a:gd name="connsiteX5" fmla="*/ 699724 w 739417"/>
                <a:gd name="connsiteY5" fmla="*/ 366576 h 439378"/>
                <a:gd name="connsiteX6" fmla="*/ 699724 w 739417"/>
                <a:gd name="connsiteY6" fmla="*/ 402158 h 439378"/>
                <a:gd name="connsiteX7" fmla="*/ 699359 w 739417"/>
                <a:gd name="connsiteY7" fmla="*/ 402869 h 439378"/>
                <a:gd name="connsiteX8" fmla="*/ 676758 w 739417"/>
                <a:gd name="connsiteY8" fmla="*/ 402869 h 439378"/>
                <a:gd name="connsiteX9" fmla="*/ 655250 w 739417"/>
                <a:gd name="connsiteY9" fmla="*/ 402869 h 439378"/>
                <a:gd name="connsiteX10" fmla="*/ 654156 w 739417"/>
                <a:gd name="connsiteY10" fmla="*/ 402158 h 439378"/>
                <a:gd name="connsiteX11" fmla="*/ 652333 w 739417"/>
                <a:gd name="connsiteY11" fmla="*/ 381876 h 439378"/>
                <a:gd name="connsiteX12" fmla="*/ 650875 w 739417"/>
                <a:gd name="connsiteY12" fmla="*/ 362306 h 439378"/>
                <a:gd name="connsiteX13" fmla="*/ 651240 w 739417"/>
                <a:gd name="connsiteY13" fmla="*/ 361950 h 439378"/>
                <a:gd name="connsiteX14" fmla="*/ 663829 w 739417"/>
                <a:gd name="connsiteY14" fmla="*/ 150813 h 439378"/>
                <a:gd name="connsiteX15" fmla="*/ 683890 w 739417"/>
                <a:gd name="connsiteY15" fmla="*/ 151893 h 439378"/>
                <a:gd name="connsiteX16" fmla="*/ 696428 w 739417"/>
                <a:gd name="connsiteY16" fmla="*/ 152253 h 439378"/>
                <a:gd name="connsiteX17" fmla="*/ 720789 w 739417"/>
                <a:gd name="connsiteY17" fmla="*/ 153694 h 439378"/>
                <a:gd name="connsiteX18" fmla="*/ 736551 w 739417"/>
                <a:gd name="connsiteY18" fmla="*/ 154414 h 439378"/>
                <a:gd name="connsiteX19" fmla="*/ 739417 w 739417"/>
                <a:gd name="connsiteY19" fmla="*/ 154414 h 439378"/>
                <a:gd name="connsiteX20" fmla="*/ 739417 w 739417"/>
                <a:gd name="connsiteY20" fmla="*/ 154774 h 439378"/>
                <a:gd name="connsiteX21" fmla="*/ 738701 w 739417"/>
                <a:gd name="connsiteY21" fmla="*/ 163057 h 439378"/>
                <a:gd name="connsiteX22" fmla="*/ 718281 w 739417"/>
                <a:gd name="connsiteY22" fmla="*/ 246243 h 439378"/>
                <a:gd name="connsiteX23" fmla="*/ 695712 w 739417"/>
                <a:gd name="connsiteY23" fmla="*/ 339872 h 439378"/>
                <a:gd name="connsiteX24" fmla="*/ 694995 w 739417"/>
                <a:gd name="connsiteY24" fmla="*/ 340953 h 439378"/>
                <a:gd name="connsiteX25" fmla="*/ 661679 w 739417"/>
                <a:gd name="connsiteY25" fmla="*/ 336991 h 439378"/>
                <a:gd name="connsiteX26" fmla="*/ 659888 w 739417"/>
                <a:gd name="connsiteY26" fmla="*/ 336991 h 439378"/>
                <a:gd name="connsiteX27" fmla="*/ 658813 w 739417"/>
                <a:gd name="connsiteY27" fmla="*/ 336631 h 439378"/>
                <a:gd name="connsiteX28" fmla="*/ 658813 w 739417"/>
                <a:gd name="connsiteY28" fmla="*/ 324027 h 439378"/>
                <a:gd name="connsiteX29" fmla="*/ 659171 w 739417"/>
                <a:gd name="connsiteY29" fmla="*/ 313944 h 439378"/>
                <a:gd name="connsiteX30" fmla="*/ 659888 w 739417"/>
                <a:gd name="connsiteY30" fmla="*/ 280814 h 439378"/>
                <a:gd name="connsiteX31" fmla="*/ 660604 w 739417"/>
                <a:gd name="connsiteY31" fmla="*/ 246243 h 439378"/>
                <a:gd name="connsiteX32" fmla="*/ 661321 w 739417"/>
                <a:gd name="connsiteY32" fmla="*/ 211672 h 439378"/>
                <a:gd name="connsiteX33" fmla="*/ 661679 w 739417"/>
                <a:gd name="connsiteY33" fmla="*/ 176021 h 439378"/>
                <a:gd name="connsiteX34" fmla="*/ 662754 w 739417"/>
                <a:gd name="connsiteY34" fmla="*/ 151893 h 439378"/>
                <a:gd name="connsiteX35" fmla="*/ 663829 w 739417"/>
                <a:gd name="connsiteY35" fmla="*/ 150813 h 439378"/>
                <a:gd name="connsiteX36" fmla="*/ 2883 w 739417"/>
                <a:gd name="connsiteY36" fmla="*/ 0 h 439378"/>
                <a:gd name="connsiteX37" fmla="*/ 323648 w 739417"/>
                <a:gd name="connsiteY37" fmla="*/ 0 h 439378"/>
                <a:gd name="connsiteX38" fmla="*/ 327252 w 739417"/>
                <a:gd name="connsiteY38" fmla="*/ 2881 h 439378"/>
                <a:gd name="connsiteX39" fmla="*/ 323288 w 739417"/>
                <a:gd name="connsiteY39" fmla="*/ 40336 h 439378"/>
                <a:gd name="connsiteX40" fmla="*/ 320765 w 739417"/>
                <a:gd name="connsiteY40" fmla="*/ 43938 h 439378"/>
                <a:gd name="connsiteX41" fmla="*/ 276434 w 739417"/>
                <a:gd name="connsiteY41" fmla="*/ 46819 h 439378"/>
                <a:gd name="connsiteX42" fmla="*/ 235348 w 739417"/>
                <a:gd name="connsiteY42" fmla="*/ 50060 h 439378"/>
                <a:gd name="connsiteX43" fmla="*/ 233546 w 739417"/>
                <a:gd name="connsiteY43" fmla="*/ 50420 h 439378"/>
                <a:gd name="connsiteX44" fmla="*/ 259495 w 739417"/>
                <a:gd name="connsiteY44" fmla="*/ 81033 h 439378"/>
                <a:gd name="connsiteX45" fmla="*/ 366897 w 739417"/>
                <a:gd name="connsiteY45" fmla="*/ 215007 h 439378"/>
                <a:gd name="connsiteX46" fmla="*/ 373024 w 739417"/>
                <a:gd name="connsiteY46" fmla="*/ 215367 h 439378"/>
                <a:gd name="connsiteX47" fmla="*/ 498447 w 739417"/>
                <a:gd name="connsiteY47" fmla="*/ 109124 h 439378"/>
                <a:gd name="connsiteX48" fmla="*/ 502051 w 739417"/>
                <a:gd name="connsiteY48" fmla="*/ 105162 h 439378"/>
                <a:gd name="connsiteX49" fmla="*/ 498808 w 739417"/>
                <a:gd name="connsiteY49" fmla="*/ 105162 h 439378"/>
                <a:gd name="connsiteX50" fmla="*/ 426726 w 739417"/>
                <a:gd name="connsiteY50" fmla="*/ 102641 h 439378"/>
                <a:gd name="connsiteX51" fmla="*/ 402938 w 739417"/>
                <a:gd name="connsiteY51" fmla="*/ 101201 h 439378"/>
                <a:gd name="connsiteX52" fmla="*/ 400776 w 739417"/>
                <a:gd name="connsiteY52" fmla="*/ 99040 h 439378"/>
                <a:gd name="connsiteX53" fmla="*/ 400776 w 739417"/>
                <a:gd name="connsiteY53" fmla="*/ 61225 h 439378"/>
                <a:gd name="connsiteX54" fmla="*/ 402938 w 739417"/>
                <a:gd name="connsiteY54" fmla="*/ 58704 h 439378"/>
                <a:gd name="connsiteX55" fmla="*/ 442584 w 739417"/>
                <a:gd name="connsiteY55" fmla="*/ 57983 h 439378"/>
                <a:gd name="connsiteX56" fmla="*/ 631439 w 739417"/>
                <a:gd name="connsiteY56" fmla="*/ 54742 h 439378"/>
                <a:gd name="connsiteX57" fmla="*/ 671805 w 739417"/>
                <a:gd name="connsiteY57" fmla="*/ 54382 h 439378"/>
                <a:gd name="connsiteX58" fmla="*/ 674328 w 739417"/>
                <a:gd name="connsiteY58" fmla="*/ 57263 h 439378"/>
                <a:gd name="connsiteX59" fmla="*/ 674328 w 739417"/>
                <a:gd name="connsiteY59" fmla="*/ 102641 h 439378"/>
                <a:gd name="connsiteX60" fmla="*/ 672526 w 739417"/>
                <a:gd name="connsiteY60" fmla="*/ 105162 h 439378"/>
                <a:gd name="connsiteX61" fmla="*/ 602245 w 739417"/>
                <a:gd name="connsiteY61" fmla="*/ 110925 h 439378"/>
                <a:gd name="connsiteX62" fmla="*/ 583504 w 739417"/>
                <a:gd name="connsiteY62" fmla="*/ 112365 h 439378"/>
                <a:gd name="connsiteX63" fmla="*/ 578458 w 739417"/>
                <a:gd name="connsiteY63" fmla="*/ 114166 h 439378"/>
                <a:gd name="connsiteX64" fmla="*/ 443665 w 739417"/>
                <a:gd name="connsiteY64" fmla="*/ 234815 h 439378"/>
                <a:gd name="connsiteX65" fmla="*/ 402218 w 739417"/>
                <a:gd name="connsiteY65" fmla="*/ 270829 h 439378"/>
                <a:gd name="connsiteX66" fmla="*/ 400776 w 739417"/>
                <a:gd name="connsiteY66" fmla="*/ 274791 h 439378"/>
                <a:gd name="connsiteX67" fmla="*/ 397893 w 739417"/>
                <a:gd name="connsiteY67" fmla="*/ 394000 h 439378"/>
                <a:gd name="connsiteX68" fmla="*/ 400776 w 739417"/>
                <a:gd name="connsiteY68" fmla="*/ 397601 h 439378"/>
                <a:gd name="connsiteX69" fmla="*/ 486193 w 739417"/>
                <a:gd name="connsiteY69" fmla="*/ 400842 h 439378"/>
                <a:gd name="connsiteX70" fmla="*/ 500610 w 739417"/>
                <a:gd name="connsiteY70" fmla="*/ 401923 h 439378"/>
                <a:gd name="connsiteX71" fmla="*/ 502772 w 739417"/>
                <a:gd name="connsiteY71" fmla="*/ 403724 h 439378"/>
                <a:gd name="connsiteX72" fmla="*/ 502772 w 739417"/>
                <a:gd name="connsiteY72" fmla="*/ 437217 h 439378"/>
                <a:gd name="connsiteX73" fmla="*/ 500249 w 739417"/>
                <a:gd name="connsiteY73" fmla="*/ 439378 h 439378"/>
                <a:gd name="connsiteX74" fmla="*/ 498808 w 739417"/>
                <a:gd name="connsiteY74" fmla="*/ 439378 h 439378"/>
                <a:gd name="connsiteX75" fmla="*/ 182728 w 739417"/>
                <a:gd name="connsiteY75" fmla="*/ 439378 h 439378"/>
                <a:gd name="connsiteX76" fmla="*/ 179124 w 739417"/>
                <a:gd name="connsiteY76" fmla="*/ 436137 h 439378"/>
                <a:gd name="connsiteX77" fmla="*/ 179124 w 739417"/>
                <a:gd name="connsiteY77" fmla="*/ 404084 h 439378"/>
                <a:gd name="connsiteX78" fmla="*/ 182007 w 739417"/>
                <a:gd name="connsiteY78" fmla="*/ 401923 h 439378"/>
                <a:gd name="connsiteX79" fmla="*/ 236789 w 739417"/>
                <a:gd name="connsiteY79" fmla="*/ 396881 h 439378"/>
                <a:gd name="connsiteX80" fmla="*/ 282201 w 739417"/>
                <a:gd name="connsiteY80" fmla="*/ 393640 h 439378"/>
                <a:gd name="connsiteX81" fmla="*/ 284003 w 739417"/>
                <a:gd name="connsiteY81" fmla="*/ 390038 h 439378"/>
                <a:gd name="connsiteX82" fmla="*/ 284003 w 739417"/>
                <a:gd name="connsiteY82" fmla="*/ 320530 h 439378"/>
                <a:gd name="connsiteX83" fmla="*/ 284003 w 739417"/>
                <a:gd name="connsiteY83" fmla="*/ 279473 h 439378"/>
                <a:gd name="connsiteX84" fmla="*/ 282201 w 739417"/>
                <a:gd name="connsiteY84" fmla="*/ 274791 h 439378"/>
                <a:gd name="connsiteX85" fmla="*/ 178763 w 739417"/>
                <a:gd name="connsiteY85" fmla="*/ 148740 h 439378"/>
                <a:gd name="connsiteX86" fmla="*/ 99473 w 739417"/>
                <a:gd name="connsiteY86" fmla="*/ 52941 h 439378"/>
                <a:gd name="connsiteX87" fmla="*/ 94788 w 739417"/>
                <a:gd name="connsiteY87" fmla="*/ 50060 h 439378"/>
                <a:gd name="connsiteX88" fmla="*/ 3604 w 739417"/>
                <a:gd name="connsiteY88" fmla="*/ 43938 h 439378"/>
                <a:gd name="connsiteX89" fmla="*/ 0 w 739417"/>
                <a:gd name="connsiteY89" fmla="*/ 39976 h 439378"/>
                <a:gd name="connsiteX90" fmla="*/ 0 w 739417"/>
                <a:gd name="connsiteY90" fmla="*/ 2881 h 439378"/>
                <a:gd name="connsiteX91" fmla="*/ 2883 w 739417"/>
                <a:gd name="connsiteY91" fmla="*/ 0 h 43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739417" h="439378">
                  <a:moveTo>
                    <a:pt x="651240" y="361950"/>
                  </a:moveTo>
                  <a:cubicBezTo>
                    <a:pt x="654156" y="362306"/>
                    <a:pt x="658531" y="362306"/>
                    <a:pt x="662176" y="363018"/>
                  </a:cubicBezTo>
                  <a:cubicBezTo>
                    <a:pt x="667644" y="363374"/>
                    <a:pt x="672383" y="363729"/>
                    <a:pt x="677122" y="364441"/>
                  </a:cubicBezTo>
                  <a:cubicBezTo>
                    <a:pt x="683319" y="364797"/>
                    <a:pt x="689517" y="365153"/>
                    <a:pt x="694985" y="365864"/>
                  </a:cubicBezTo>
                  <a:lnTo>
                    <a:pt x="699359" y="365864"/>
                  </a:lnTo>
                  <a:cubicBezTo>
                    <a:pt x="699724" y="365864"/>
                    <a:pt x="699724" y="365864"/>
                    <a:pt x="699724" y="366576"/>
                  </a:cubicBezTo>
                  <a:lnTo>
                    <a:pt x="699724" y="402158"/>
                  </a:lnTo>
                  <a:cubicBezTo>
                    <a:pt x="699724" y="402869"/>
                    <a:pt x="699724" y="402869"/>
                    <a:pt x="699359" y="402869"/>
                  </a:cubicBezTo>
                  <a:lnTo>
                    <a:pt x="676758" y="402869"/>
                  </a:lnTo>
                  <a:lnTo>
                    <a:pt x="655250" y="402869"/>
                  </a:lnTo>
                  <a:cubicBezTo>
                    <a:pt x="654156" y="402869"/>
                    <a:pt x="654156" y="402514"/>
                    <a:pt x="654156" y="402158"/>
                  </a:cubicBezTo>
                  <a:cubicBezTo>
                    <a:pt x="653792" y="395041"/>
                    <a:pt x="653427" y="388637"/>
                    <a:pt x="652333" y="381876"/>
                  </a:cubicBezTo>
                  <a:cubicBezTo>
                    <a:pt x="651240" y="375471"/>
                    <a:pt x="650875" y="369067"/>
                    <a:pt x="650875" y="362306"/>
                  </a:cubicBezTo>
                  <a:cubicBezTo>
                    <a:pt x="650875" y="361950"/>
                    <a:pt x="650875" y="361950"/>
                    <a:pt x="651240" y="361950"/>
                  </a:cubicBezTo>
                  <a:close/>
                  <a:moveTo>
                    <a:pt x="663829" y="150813"/>
                  </a:moveTo>
                  <a:cubicBezTo>
                    <a:pt x="670277" y="151533"/>
                    <a:pt x="677083" y="151533"/>
                    <a:pt x="683890" y="151893"/>
                  </a:cubicBezTo>
                  <a:cubicBezTo>
                    <a:pt x="688189" y="151893"/>
                    <a:pt x="692129" y="152253"/>
                    <a:pt x="696428" y="152253"/>
                  </a:cubicBezTo>
                  <a:cubicBezTo>
                    <a:pt x="704668" y="152253"/>
                    <a:pt x="712549" y="153334"/>
                    <a:pt x="720789" y="153694"/>
                  </a:cubicBezTo>
                  <a:cubicBezTo>
                    <a:pt x="725804" y="153694"/>
                    <a:pt x="730819" y="153694"/>
                    <a:pt x="736551" y="154414"/>
                  </a:cubicBezTo>
                  <a:lnTo>
                    <a:pt x="739417" y="154414"/>
                  </a:lnTo>
                  <a:lnTo>
                    <a:pt x="739417" y="154774"/>
                  </a:lnTo>
                  <a:cubicBezTo>
                    <a:pt x="739417" y="157295"/>
                    <a:pt x="739059" y="160176"/>
                    <a:pt x="738701" y="163057"/>
                  </a:cubicBezTo>
                  <a:cubicBezTo>
                    <a:pt x="731894" y="190425"/>
                    <a:pt x="724729" y="218514"/>
                    <a:pt x="718281" y="246243"/>
                  </a:cubicBezTo>
                  <a:cubicBezTo>
                    <a:pt x="711116" y="277573"/>
                    <a:pt x="703235" y="308903"/>
                    <a:pt x="695712" y="339872"/>
                  </a:cubicBezTo>
                  <a:cubicBezTo>
                    <a:pt x="695712" y="340953"/>
                    <a:pt x="695354" y="340953"/>
                    <a:pt x="694995" y="340953"/>
                  </a:cubicBezTo>
                  <a:cubicBezTo>
                    <a:pt x="683890" y="339512"/>
                    <a:pt x="672785" y="338432"/>
                    <a:pt x="661679" y="336991"/>
                  </a:cubicBezTo>
                  <a:lnTo>
                    <a:pt x="659888" y="336991"/>
                  </a:lnTo>
                  <a:cubicBezTo>
                    <a:pt x="658813" y="336991"/>
                    <a:pt x="658813" y="336991"/>
                    <a:pt x="658813" y="336631"/>
                  </a:cubicBezTo>
                  <a:lnTo>
                    <a:pt x="658813" y="324027"/>
                  </a:lnTo>
                  <a:cubicBezTo>
                    <a:pt x="659171" y="320066"/>
                    <a:pt x="659171" y="317185"/>
                    <a:pt x="659171" y="313944"/>
                  </a:cubicBezTo>
                  <a:cubicBezTo>
                    <a:pt x="659888" y="303141"/>
                    <a:pt x="659888" y="292697"/>
                    <a:pt x="659888" y="280814"/>
                  </a:cubicBezTo>
                  <a:cubicBezTo>
                    <a:pt x="659888" y="269650"/>
                    <a:pt x="660604" y="257766"/>
                    <a:pt x="660604" y="246243"/>
                  </a:cubicBezTo>
                  <a:cubicBezTo>
                    <a:pt x="660604" y="234719"/>
                    <a:pt x="661321" y="222835"/>
                    <a:pt x="661321" y="211672"/>
                  </a:cubicBezTo>
                  <a:cubicBezTo>
                    <a:pt x="661321" y="200148"/>
                    <a:pt x="661679" y="187544"/>
                    <a:pt x="661679" y="176021"/>
                  </a:cubicBezTo>
                  <a:cubicBezTo>
                    <a:pt x="662396" y="167738"/>
                    <a:pt x="662754" y="160176"/>
                    <a:pt x="662754" y="151893"/>
                  </a:cubicBezTo>
                  <a:cubicBezTo>
                    <a:pt x="662754" y="150813"/>
                    <a:pt x="662754" y="150813"/>
                    <a:pt x="663829" y="150813"/>
                  </a:cubicBezTo>
                  <a:close/>
                  <a:moveTo>
                    <a:pt x="2883" y="0"/>
                  </a:moveTo>
                  <a:lnTo>
                    <a:pt x="323648" y="0"/>
                  </a:lnTo>
                  <a:cubicBezTo>
                    <a:pt x="327252" y="0"/>
                    <a:pt x="327252" y="720"/>
                    <a:pt x="327252" y="2881"/>
                  </a:cubicBezTo>
                  <a:cubicBezTo>
                    <a:pt x="324729" y="15126"/>
                    <a:pt x="323648" y="28451"/>
                    <a:pt x="323288" y="40336"/>
                  </a:cubicBezTo>
                  <a:cubicBezTo>
                    <a:pt x="323288" y="43217"/>
                    <a:pt x="322927" y="43938"/>
                    <a:pt x="320765" y="43938"/>
                  </a:cubicBezTo>
                  <a:cubicBezTo>
                    <a:pt x="305267" y="44658"/>
                    <a:pt x="290851" y="45378"/>
                    <a:pt x="276434" y="46819"/>
                  </a:cubicBezTo>
                  <a:cubicBezTo>
                    <a:pt x="262739" y="47179"/>
                    <a:pt x="248322" y="48980"/>
                    <a:pt x="235348" y="50060"/>
                  </a:cubicBezTo>
                  <a:cubicBezTo>
                    <a:pt x="235348" y="50060"/>
                    <a:pt x="234987" y="50420"/>
                    <a:pt x="233546" y="50420"/>
                  </a:cubicBezTo>
                  <a:cubicBezTo>
                    <a:pt x="242556" y="61225"/>
                    <a:pt x="250845" y="71309"/>
                    <a:pt x="259495" y="81033"/>
                  </a:cubicBezTo>
                  <a:cubicBezTo>
                    <a:pt x="295176" y="126051"/>
                    <a:pt x="331217" y="170709"/>
                    <a:pt x="366897" y="215007"/>
                  </a:cubicBezTo>
                  <a:cubicBezTo>
                    <a:pt x="369781" y="218608"/>
                    <a:pt x="369781" y="218608"/>
                    <a:pt x="373024" y="215367"/>
                  </a:cubicBezTo>
                  <a:cubicBezTo>
                    <a:pt x="414111" y="180073"/>
                    <a:pt x="456279" y="144778"/>
                    <a:pt x="498447" y="109124"/>
                  </a:cubicBezTo>
                  <a:cubicBezTo>
                    <a:pt x="498808" y="108043"/>
                    <a:pt x="500249" y="106963"/>
                    <a:pt x="502051" y="105162"/>
                  </a:cubicBezTo>
                  <a:cubicBezTo>
                    <a:pt x="500610" y="105162"/>
                    <a:pt x="499168" y="105162"/>
                    <a:pt x="498808" y="105162"/>
                  </a:cubicBezTo>
                  <a:cubicBezTo>
                    <a:pt x="474660" y="103722"/>
                    <a:pt x="450513" y="103362"/>
                    <a:pt x="426726" y="102641"/>
                  </a:cubicBezTo>
                  <a:cubicBezTo>
                    <a:pt x="418436" y="102281"/>
                    <a:pt x="410507" y="101201"/>
                    <a:pt x="402938" y="101201"/>
                  </a:cubicBezTo>
                  <a:cubicBezTo>
                    <a:pt x="400776" y="101201"/>
                    <a:pt x="400776" y="99760"/>
                    <a:pt x="400776" y="99040"/>
                  </a:cubicBezTo>
                  <a:lnTo>
                    <a:pt x="400776" y="61225"/>
                  </a:lnTo>
                  <a:cubicBezTo>
                    <a:pt x="400776" y="59784"/>
                    <a:pt x="400776" y="58704"/>
                    <a:pt x="402938" y="58704"/>
                  </a:cubicBezTo>
                  <a:cubicBezTo>
                    <a:pt x="416274" y="58343"/>
                    <a:pt x="428888" y="57983"/>
                    <a:pt x="442584" y="57983"/>
                  </a:cubicBezTo>
                  <a:cubicBezTo>
                    <a:pt x="505295" y="56182"/>
                    <a:pt x="568367" y="55822"/>
                    <a:pt x="631439" y="54742"/>
                  </a:cubicBezTo>
                  <a:cubicBezTo>
                    <a:pt x="644774" y="54742"/>
                    <a:pt x="657749" y="54742"/>
                    <a:pt x="671805" y="54382"/>
                  </a:cubicBezTo>
                  <a:cubicBezTo>
                    <a:pt x="673967" y="54382"/>
                    <a:pt x="674328" y="54742"/>
                    <a:pt x="674328" y="57263"/>
                  </a:cubicBezTo>
                  <a:cubicBezTo>
                    <a:pt x="673967" y="72389"/>
                    <a:pt x="673967" y="87875"/>
                    <a:pt x="674328" y="102641"/>
                  </a:cubicBezTo>
                  <a:cubicBezTo>
                    <a:pt x="674328" y="104802"/>
                    <a:pt x="673967" y="105162"/>
                    <a:pt x="672526" y="105162"/>
                  </a:cubicBezTo>
                  <a:cubicBezTo>
                    <a:pt x="648378" y="107683"/>
                    <a:pt x="626393" y="109124"/>
                    <a:pt x="602245" y="110925"/>
                  </a:cubicBezTo>
                  <a:cubicBezTo>
                    <a:pt x="596479" y="110925"/>
                    <a:pt x="590352" y="111285"/>
                    <a:pt x="583504" y="112365"/>
                  </a:cubicBezTo>
                  <a:cubicBezTo>
                    <a:pt x="580981" y="112365"/>
                    <a:pt x="580621" y="112725"/>
                    <a:pt x="578458" y="114166"/>
                  </a:cubicBezTo>
                  <a:cubicBezTo>
                    <a:pt x="533767" y="153782"/>
                    <a:pt x="489076" y="194118"/>
                    <a:pt x="443665" y="234815"/>
                  </a:cubicBezTo>
                  <a:cubicBezTo>
                    <a:pt x="430690" y="246700"/>
                    <a:pt x="416274" y="259305"/>
                    <a:pt x="402218" y="270829"/>
                  </a:cubicBezTo>
                  <a:cubicBezTo>
                    <a:pt x="400776" y="272270"/>
                    <a:pt x="400776" y="273350"/>
                    <a:pt x="400776" y="274791"/>
                  </a:cubicBezTo>
                  <a:cubicBezTo>
                    <a:pt x="400055" y="314767"/>
                    <a:pt x="398253" y="354383"/>
                    <a:pt x="397893" y="394000"/>
                  </a:cubicBezTo>
                  <a:cubicBezTo>
                    <a:pt x="397893" y="396881"/>
                    <a:pt x="397893" y="396881"/>
                    <a:pt x="400776" y="397601"/>
                  </a:cubicBezTo>
                  <a:cubicBezTo>
                    <a:pt x="428888" y="397961"/>
                    <a:pt x="457721" y="399042"/>
                    <a:pt x="486193" y="400842"/>
                  </a:cubicBezTo>
                  <a:cubicBezTo>
                    <a:pt x="490518" y="400842"/>
                    <a:pt x="495564" y="401923"/>
                    <a:pt x="500610" y="401923"/>
                  </a:cubicBezTo>
                  <a:cubicBezTo>
                    <a:pt x="502051" y="401923"/>
                    <a:pt x="502772" y="402283"/>
                    <a:pt x="502772" y="403724"/>
                  </a:cubicBezTo>
                  <a:lnTo>
                    <a:pt x="502772" y="437217"/>
                  </a:lnTo>
                  <a:cubicBezTo>
                    <a:pt x="502772" y="439018"/>
                    <a:pt x="501691" y="439378"/>
                    <a:pt x="500249" y="439378"/>
                  </a:cubicBezTo>
                  <a:lnTo>
                    <a:pt x="498808" y="439378"/>
                  </a:lnTo>
                  <a:lnTo>
                    <a:pt x="182728" y="439378"/>
                  </a:lnTo>
                  <a:cubicBezTo>
                    <a:pt x="178763" y="439378"/>
                    <a:pt x="179124" y="439378"/>
                    <a:pt x="179124" y="436137"/>
                  </a:cubicBezTo>
                  <a:lnTo>
                    <a:pt x="179124" y="404084"/>
                  </a:lnTo>
                  <a:cubicBezTo>
                    <a:pt x="179124" y="402283"/>
                    <a:pt x="179844" y="401923"/>
                    <a:pt x="182007" y="401923"/>
                  </a:cubicBezTo>
                  <a:cubicBezTo>
                    <a:pt x="200027" y="399402"/>
                    <a:pt x="218769" y="397961"/>
                    <a:pt x="236789" y="396881"/>
                  </a:cubicBezTo>
                  <a:cubicBezTo>
                    <a:pt x="251927" y="396161"/>
                    <a:pt x="267064" y="395080"/>
                    <a:pt x="282201" y="393640"/>
                  </a:cubicBezTo>
                  <a:cubicBezTo>
                    <a:pt x="284003" y="393279"/>
                    <a:pt x="284003" y="392559"/>
                    <a:pt x="284003" y="390038"/>
                  </a:cubicBezTo>
                  <a:lnTo>
                    <a:pt x="284003" y="320530"/>
                  </a:lnTo>
                  <a:lnTo>
                    <a:pt x="284003" y="279473"/>
                  </a:lnTo>
                  <a:cubicBezTo>
                    <a:pt x="284003" y="277672"/>
                    <a:pt x="283643" y="276232"/>
                    <a:pt x="282201" y="274791"/>
                  </a:cubicBezTo>
                  <a:cubicBezTo>
                    <a:pt x="247962" y="232654"/>
                    <a:pt x="212642" y="190517"/>
                    <a:pt x="178763" y="148740"/>
                  </a:cubicBezTo>
                  <a:cubicBezTo>
                    <a:pt x="152093" y="116687"/>
                    <a:pt x="125423" y="84274"/>
                    <a:pt x="99473" y="52941"/>
                  </a:cubicBezTo>
                  <a:cubicBezTo>
                    <a:pt x="98392" y="51501"/>
                    <a:pt x="96950" y="50060"/>
                    <a:pt x="94788" y="50060"/>
                  </a:cubicBezTo>
                  <a:cubicBezTo>
                    <a:pt x="64513" y="48259"/>
                    <a:pt x="34599" y="45738"/>
                    <a:pt x="3604" y="43938"/>
                  </a:cubicBezTo>
                  <a:cubicBezTo>
                    <a:pt x="0" y="43938"/>
                    <a:pt x="0" y="43938"/>
                    <a:pt x="0" y="39976"/>
                  </a:cubicBezTo>
                  <a:lnTo>
                    <a:pt x="0" y="2881"/>
                  </a:lnTo>
                  <a:cubicBezTo>
                    <a:pt x="0" y="720"/>
                    <a:pt x="721" y="0"/>
                    <a:pt x="28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F1CB59F6-2932-CE46-8FD6-BFCD61D58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8881" y="5496841"/>
              <a:ext cx="1075200" cy="1075200"/>
            </a:xfrm>
            <a:custGeom>
              <a:avLst/>
              <a:gdLst>
                <a:gd name="T0" fmla="*/ 2467 w 2468"/>
                <a:gd name="T1" fmla="*/ 1234 h 2468"/>
                <a:gd name="T2" fmla="*/ 2467 w 2468"/>
                <a:gd name="T3" fmla="*/ 1234 h 2468"/>
                <a:gd name="T4" fmla="*/ 1234 w 2468"/>
                <a:gd name="T5" fmla="*/ 2467 h 2468"/>
                <a:gd name="T6" fmla="*/ 1234 w 2468"/>
                <a:gd name="T7" fmla="*/ 2467 h 2468"/>
                <a:gd name="T8" fmla="*/ 0 w 2468"/>
                <a:gd name="T9" fmla="*/ 1234 h 2468"/>
                <a:gd name="T10" fmla="*/ 0 w 2468"/>
                <a:gd name="T11" fmla="*/ 1234 h 2468"/>
                <a:gd name="T12" fmla="*/ 1234 w 2468"/>
                <a:gd name="T13" fmla="*/ 0 h 2468"/>
                <a:gd name="T14" fmla="*/ 1234 w 2468"/>
                <a:gd name="T15" fmla="*/ 0 h 2468"/>
                <a:gd name="T16" fmla="*/ 2467 w 2468"/>
                <a:gd name="T17" fmla="*/ 1234 h 2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8" h="2468">
                  <a:moveTo>
                    <a:pt x="2467" y="1234"/>
                  </a:moveTo>
                  <a:lnTo>
                    <a:pt x="2467" y="1234"/>
                  </a:lnTo>
                  <a:cubicBezTo>
                    <a:pt x="2467" y="1915"/>
                    <a:pt x="1916" y="2467"/>
                    <a:pt x="1234" y="2467"/>
                  </a:cubicBezTo>
                  <a:lnTo>
                    <a:pt x="1234" y="2467"/>
                  </a:lnTo>
                  <a:cubicBezTo>
                    <a:pt x="554" y="2467"/>
                    <a:pt x="0" y="1915"/>
                    <a:pt x="0" y="1234"/>
                  </a:cubicBezTo>
                  <a:lnTo>
                    <a:pt x="0" y="1234"/>
                  </a:lnTo>
                  <a:cubicBezTo>
                    <a:pt x="0" y="552"/>
                    <a:pt x="554" y="0"/>
                    <a:pt x="1234" y="0"/>
                  </a:cubicBezTo>
                  <a:lnTo>
                    <a:pt x="1234" y="0"/>
                  </a:lnTo>
                  <a:cubicBezTo>
                    <a:pt x="1916" y="0"/>
                    <a:pt x="2467" y="552"/>
                    <a:pt x="2467" y="12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AB9A9CB7-662A-DD4C-9994-4E1751D04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840" y="5713802"/>
              <a:ext cx="638925" cy="637005"/>
            </a:xfrm>
            <a:custGeom>
              <a:avLst/>
              <a:gdLst>
                <a:gd name="connsiteX0" fmla="*/ 249309 w 528278"/>
                <a:gd name="connsiteY0" fmla="*/ 107950 h 526690"/>
                <a:gd name="connsiteX1" fmla="*/ 244639 w 528278"/>
                <a:gd name="connsiteY1" fmla="*/ 108311 h 526690"/>
                <a:gd name="connsiteX2" fmla="*/ 242843 w 528278"/>
                <a:gd name="connsiteY2" fmla="*/ 108311 h 526690"/>
                <a:gd name="connsiteX3" fmla="*/ 239970 w 528278"/>
                <a:gd name="connsiteY3" fmla="*/ 108311 h 526690"/>
                <a:gd name="connsiteX4" fmla="*/ 239611 w 528278"/>
                <a:gd name="connsiteY4" fmla="*/ 108311 h 526690"/>
                <a:gd name="connsiteX5" fmla="*/ 236737 w 528278"/>
                <a:gd name="connsiteY5" fmla="*/ 109392 h 526690"/>
                <a:gd name="connsiteX6" fmla="*/ 234941 w 528278"/>
                <a:gd name="connsiteY6" fmla="*/ 109392 h 526690"/>
                <a:gd name="connsiteX7" fmla="*/ 233864 w 528278"/>
                <a:gd name="connsiteY7" fmla="*/ 109392 h 526690"/>
                <a:gd name="connsiteX8" fmla="*/ 232068 w 528278"/>
                <a:gd name="connsiteY8" fmla="*/ 109753 h 526690"/>
                <a:gd name="connsiteX9" fmla="*/ 231349 w 528278"/>
                <a:gd name="connsiteY9" fmla="*/ 109753 h 526690"/>
                <a:gd name="connsiteX10" fmla="*/ 229913 w 528278"/>
                <a:gd name="connsiteY10" fmla="*/ 110474 h 526690"/>
                <a:gd name="connsiteX11" fmla="*/ 228117 w 528278"/>
                <a:gd name="connsiteY11" fmla="*/ 110834 h 526690"/>
                <a:gd name="connsiteX12" fmla="*/ 226321 w 528278"/>
                <a:gd name="connsiteY12" fmla="*/ 111194 h 526690"/>
                <a:gd name="connsiteX13" fmla="*/ 217341 w 528278"/>
                <a:gd name="connsiteY13" fmla="*/ 112636 h 526690"/>
                <a:gd name="connsiteX14" fmla="*/ 205488 w 528278"/>
                <a:gd name="connsiteY14" fmla="*/ 116241 h 526690"/>
                <a:gd name="connsiteX15" fmla="*/ 204052 w 528278"/>
                <a:gd name="connsiteY15" fmla="*/ 116962 h 526690"/>
                <a:gd name="connsiteX16" fmla="*/ 192558 w 528278"/>
                <a:gd name="connsiteY16" fmla="*/ 122008 h 526690"/>
                <a:gd name="connsiteX17" fmla="*/ 160590 w 528278"/>
                <a:gd name="connsiteY17" fmla="*/ 145078 h 526690"/>
                <a:gd name="connsiteX18" fmla="*/ 144068 w 528278"/>
                <a:gd name="connsiteY18" fmla="*/ 172834 h 526690"/>
                <a:gd name="connsiteX19" fmla="*/ 141195 w 528278"/>
                <a:gd name="connsiteY19" fmla="*/ 178962 h 526690"/>
                <a:gd name="connsiteX20" fmla="*/ 141195 w 528278"/>
                <a:gd name="connsiteY20" fmla="*/ 180404 h 526690"/>
                <a:gd name="connsiteX21" fmla="*/ 140476 w 528278"/>
                <a:gd name="connsiteY21" fmla="*/ 186171 h 526690"/>
                <a:gd name="connsiteX22" fmla="*/ 140476 w 528278"/>
                <a:gd name="connsiteY22" fmla="*/ 187613 h 526690"/>
                <a:gd name="connsiteX23" fmla="*/ 140476 w 528278"/>
                <a:gd name="connsiteY23" fmla="*/ 188694 h 526690"/>
                <a:gd name="connsiteX24" fmla="*/ 139758 w 528278"/>
                <a:gd name="connsiteY24" fmla="*/ 191218 h 526690"/>
                <a:gd name="connsiteX25" fmla="*/ 139399 w 528278"/>
                <a:gd name="connsiteY25" fmla="*/ 194101 h 526690"/>
                <a:gd name="connsiteX26" fmla="*/ 139399 w 528278"/>
                <a:gd name="connsiteY26" fmla="*/ 194822 h 526690"/>
                <a:gd name="connsiteX27" fmla="*/ 139039 w 528278"/>
                <a:gd name="connsiteY27" fmla="*/ 196985 h 526690"/>
                <a:gd name="connsiteX28" fmla="*/ 139399 w 528278"/>
                <a:gd name="connsiteY28" fmla="*/ 208520 h 526690"/>
                <a:gd name="connsiteX29" fmla="*/ 139399 w 528278"/>
                <a:gd name="connsiteY29" fmla="*/ 209601 h 526690"/>
                <a:gd name="connsiteX30" fmla="*/ 139758 w 528278"/>
                <a:gd name="connsiteY30" fmla="*/ 211764 h 526690"/>
                <a:gd name="connsiteX31" fmla="*/ 139758 w 528278"/>
                <a:gd name="connsiteY31" fmla="*/ 212485 h 526690"/>
                <a:gd name="connsiteX32" fmla="*/ 140476 w 528278"/>
                <a:gd name="connsiteY32" fmla="*/ 214648 h 526690"/>
                <a:gd name="connsiteX33" fmla="*/ 140476 w 528278"/>
                <a:gd name="connsiteY33" fmla="*/ 215729 h 526690"/>
                <a:gd name="connsiteX34" fmla="*/ 158076 w 528278"/>
                <a:gd name="connsiteY34" fmla="*/ 251055 h 526690"/>
                <a:gd name="connsiteX35" fmla="*/ 169929 w 528278"/>
                <a:gd name="connsiteY35" fmla="*/ 260787 h 526690"/>
                <a:gd name="connsiteX36" fmla="*/ 177831 w 528278"/>
                <a:gd name="connsiteY36" fmla="*/ 265473 h 526690"/>
                <a:gd name="connsiteX37" fmla="*/ 220215 w 528278"/>
                <a:gd name="connsiteY37" fmla="*/ 282055 h 526690"/>
                <a:gd name="connsiteX38" fmla="*/ 239251 w 528278"/>
                <a:gd name="connsiteY38" fmla="*/ 286380 h 526690"/>
                <a:gd name="connsiteX39" fmla="*/ 241047 w 528278"/>
                <a:gd name="connsiteY39" fmla="*/ 287822 h 526690"/>
                <a:gd name="connsiteX40" fmla="*/ 270500 w 528278"/>
                <a:gd name="connsiteY40" fmla="*/ 295031 h 526690"/>
                <a:gd name="connsiteX41" fmla="*/ 295643 w 528278"/>
                <a:gd name="connsiteY41" fmla="*/ 304403 h 526690"/>
                <a:gd name="connsiteX42" fmla="*/ 308215 w 528278"/>
                <a:gd name="connsiteY42" fmla="*/ 312334 h 526690"/>
                <a:gd name="connsiteX43" fmla="*/ 317553 w 528278"/>
                <a:gd name="connsiteY43" fmla="*/ 337566 h 526690"/>
                <a:gd name="connsiteX44" fmla="*/ 303904 w 528278"/>
                <a:gd name="connsiteY44" fmla="*/ 359915 h 526690"/>
                <a:gd name="connsiteX45" fmla="*/ 277325 w 528278"/>
                <a:gd name="connsiteY45" fmla="*/ 370368 h 526690"/>
                <a:gd name="connsiteX46" fmla="*/ 275170 w 528278"/>
                <a:gd name="connsiteY46" fmla="*/ 370368 h 526690"/>
                <a:gd name="connsiteX47" fmla="*/ 274451 w 528278"/>
                <a:gd name="connsiteY47" fmla="*/ 371089 h 526690"/>
                <a:gd name="connsiteX48" fmla="*/ 271937 w 528278"/>
                <a:gd name="connsiteY48" fmla="*/ 371089 h 526690"/>
                <a:gd name="connsiteX49" fmla="*/ 270500 w 528278"/>
                <a:gd name="connsiteY49" fmla="*/ 371089 h 526690"/>
                <a:gd name="connsiteX50" fmla="*/ 260802 w 528278"/>
                <a:gd name="connsiteY50" fmla="*/ 371089 h 526690"/>
                <a:gd name="connsiteX51" fmla="*/ 260443 w 528278"/>
                <a:gd name="connsiteY51" fmla="*/ 371089 h 526690"/>
                <a:gd name="connsiteX52" fmla="*/ 257570 w 528278"/>
                <a:gd name="connsiteY52" fmla="*/ 371089 h 526690"/>
                <a:gd name="connsiteX53" fmla="*/ 256851 w 528278"/>
                <a:gd name="connsiteY53" fmla="*/ 371089 h 526690"/>
                <a:gd name="connsiteX54" fmla="*/ 254696 w 528278"/>
                <a:gd name="connsiteY54" fmla="*/ 370368 h 526690"/>
                <a:gd name="connsiteX55" fmla="*/ 252541 w 528278"/>
                <a:gd name="connsiteY55" fmla="*/ 370368 h 526690"/>
                <a:gd name="connsiteX56" fmla="*/ 251104 w 528278"/>
                <a:gd name="connsiteY56" fmla="*/ 370008 h 526690"/>
                <a:gd name="connsiteX57" fmla="*/ 234941 w 528278"/>
                <a:gd name="connsiteY57" fmla="*/ 365322 h 526690"/>
                <a:gd name="connsiteX58" fmla="*/ 231349 w 528278"/>
                <a:gd name="connsiteY58" fmla="*/ 363159 h 526690"/>
                <a:gd name="connsiteX59" fmla="*/ 207284 w 528278"/>
                <a:gd name="connsiteY59" fmla="*/ 345857 h 526690"/>
                <a:gd name="connsiteX60" fmla="*/ 197586 w 528278"/>
                <a:gd name="connsiteY60" fmla="*/ 334682 h 526690"/>
                <a:gd name="connsiteX61" fmla="*/ 193276 w 528278"/>
                <a:gd name="connsiteY61" fmla="*/ 330357 h 526690"/>
                <a:gd name="connsiteX62" fmla="*/ 189684 w 528278"/>
                <a:gd name="connsiteY62" fmla="*/ 327473 h 526690"/>
                <a:gd name="connsiteX63" fmla="*/ 173162 w 528278"/>
                <a:gd name="connsiteY63" fmla="*/ 319182 h 526690"/>
                <a:gd name="connsiteX64" fmla="*/ 164901 w 528278"/>
                <a:gd name="connsiteY64" fmla="*/ 318461 h 526690"/>
                <a:gd name="connsiteX65" fmla="*/ 162027 w 528278"/>
                <a:gd name="connsiteY65" fmla="*/ 318822 h 526690"/>
                <a:gd name="connsiteX66" fmla="*/ 160231 w 528278"/>
                <a:gd name="connsiteY66" fmla="*/ 319182 h 526690"/>
                <a:gd name="connsiteX67" fmla="*/ 158794 w 528278"/>
                <a:gd name="connsiteY67" fmla="*/ 319182 h 526690"/>
                <a:gd name="connsiteX68" fmla="*/ 143709 w 528278"/>
                <a:gd name="connsiteY68" fmla="*/ 327473 h 526690"/>
                <a:gd name="connsiteX69" fmla="*/ 137603 w 528278"/>
                <a:gd name="connsiteY69" fmla="*/ 340089 h 526690"/>
                <a:gd name="connsiteX70" fmla="*/ 136884 w 528278"/>
                <a:gd name="connsiteY70" fmla="*/ 341531 h 526690"/>
                <a:gd name="connsiteX71" fmla="*/ 136884 w 528278"/>
                <a:gd name="connsiteY71" fmla="*/ 341892 h 526690"/>
                <a:gd name="connsiteX72" fmla="*/ 136884 w 528278"/>
                <a:gd name="connsiteY72" fmla="*/ 347659 h 526690"/>
                <a:gd name="connsiteX73" fmla="*/ 136884 w 528278"/>
                <a:gd name="connsiteY73" fmla="*/ 348740 h 526690"/>
                <a:gd name="connsiteX74" fmla="*/ 137603 w 528278"/>
                <a:gd name="connsiteY74" fmla="*/ 350182 h 526690"/>
                <a:gd name="connsiteX75" fmla="*/ 137962 w 528278"/>
                <a:gd name="connsiteY75" fmla="*/ 353066 h 526690"/>
                <a:gd name="connsiteX76" fmla="*/ 143709 w 528278"/>
                <a:gd name="connsiteY76" fmla="*/ 367124 h 526690"/>
                <a:gd name="connsiteX77" fmla="*/ 150174 w 528278"/>
                <a:gd name="connsiteY77" fmla="*/ 375415 h 526690"/>
                <a:gd name="connsiteX78" fmla="*/ 190403 w 528278"/>
                <a:gd name="connsiteY78" fmla="*/ 404973 h 526690"/>
                <a:gd name="connsiteX79" fmla="*/ 207284 w 528278"/>
                <a:gd name="connsiteY79" fmla="*/ 411461 h 526690"/>
                <a:gd name="connsiteX80" fmla="*/ 213749 w 528278"/>
                <a:gd name="connsiteY80" fmla="*/ 413985 h 526690"/>
                <a:gd name="connsiteX81" fmla="*/ 217341 w 528278"/>
                <a:gd name="connsiteY81" fmla="*/ 415066 h 526690"/>
                <a:gd name="connsiteX82" fmla="*/ 218419 w 528278"/>
                <a:gd name="connsiteY82" fmla="*/ 415066 h 526690"/>
                <a:gd name="connsiteX83" fmla="*/ 257570 w 528278"/>
                <a:gd name="connsiteY83" fmla="*/ 420833 h 526690"/>
                <a:gd name="connsiteX84" fmla="*/ 278762 w 528278"/>
                <a:gd name="connsiteY84" fmla="*/ 421915 h 526690"/>
                <a:gd name="connsiteX85" fmla="*/ 280198 w 528278"/>
                <a:gd name="connsiteY85" fmla="*/ 421194 h 526690"/>
                <a:gd name="connsiteX86" fmla="*/ 284868 w 528278"/>
                <a:gd name="connsiteY86" fmla="*/ 421194 h 526690"/>
                <a:gd name="connsiteX87" fmla="*/ 287741 w 528278"/>
                <a:gd name="connsiteY87" fmla="*/ 420833 h 526690"/>
                <a:gd name="connsiteX88" fmla="*/ 296362 w 528278"/>
                <a:gd name="connsiteY88" fmla="*/ 419752 h 526690"/>
                <a:gd name="connsiteX89" fmla="*/ 308574 w 528278"/>
                <a:gd name="connsiteY89" fmla="*/ 417589 h 526690"/>
                <a:gd name="connsiteX90" fmla="*/ 327251 w 528278"/>
                <a:gd name="connsiteY90" fmla="*/ 410740 h 526690"/>
                <a:gd name="connsiteX91" fmla="*/ 332639 w 528278"/>
                <a:gd name="connsiteY91" fmla="*/ 408217 h 526690"/>
                <a:gd name="connsiteX92" fmla="*/ 335153 w 528278"/>
                <a:gd name="connsiteY92" fmla="*/ 406775 h 526690"/>
                <a:gd name="connsiteX93" fmla="*/ 346647 w 528278"/>
                <a:gd name="connsiteY93" fmla="*/ 400647 h 526690"/>
                <a:gd name="connsiteX94" fmla="*/ 348084 w 528278"/>
                <a:gd name="connsiteY94" fmla="*/ 399566 h 526690"/>
                <a:gd name="connsiteX95" fmla="*/ 352394 w 528278"/>
                <a:gd name="connsiteY95" fmla="*/ 395961 h 526690"/>
                <a:gd name="connsiteX96" fmla="*/ 356704 w 528278"/>
                <a:gd name="connsiteY96" fmla="*/ 392717 h 526690"/>
                <a:gd name="connsiteX97" fmla="*/ 357782 w 528278"/>
                <a:gd name="connsiteY97" fmla="*/ 391636 h 526690"/>
                <a:gd name="connsiteX98" fmla="*/ 358500 w 528278"/>
                <a:gd name="connsiteY98" fmla="*/ 391275 h 526690"/>
                <a:gd name="connsiteX99" fmla="*/ 359578 w 528278"/>
                <a:gd name="connsiteY99" fmla="*/ 390194 h 526690"/>
                <a:gd name="connsiteX100" fmla="*/ 390827 w 528278"/>
                <a:gd name="connsiteY100" fmla="*/ 341171 h 526690"/>
                <a:gd name="connsiteX101" fmla="*/ 393341 w 528278"/>
                <a:gd name="connsiteY101" fmla="*/ 328915 h 526690"/>
                <a:gd name="connsiteX102" fmla="*/ 393341 w 528278"/>
                <a:gd name="connsiteY102" fmla="*/ 317741 h 526690"/>
                <a:gd name="connsiteX103" fmla="*/ 393341 w 528278"/>
                <a:gd name="connsiteY103" fmla="*/ 317380 h 526690"/>
                <a:gd name="connsiteX104" fmla="*/ 393341 w 528278"/>
                <a:gd name="connsiteY104" fmla="*/ 314857 h 526690"/>
                <a:gd name="connsiteX105" fmla="*/ 392982 w 528278"/>
                <a:gd name="connsiteY105" fmla="*/ 313775 h 526690"/>
                <a:gd name="connsiteX106" fmla="*/ 386157 w 528278"/>
                <a:gd name="connsiteY106" fmla="*/ 293229 h 526690"/>
                <a:gd name="connsiteX107" fmla="*/ 376459 w 528278"/>
                <a:gd name="connsiteY107" fmla="*/ 279171 h 526690"/>
                <a:gd name="connsiteX108" fmla="*/ 373586 w 528278"/>
                <a:gd name="connsiteY108" fmla="*/ 275566 h 526690"/>
                <a:gd name="connsiteX109" fmla="*/ 335512 w 528278"/>
                <a:gd name="connsiteY109" fmla="*/ 249613 h 526690"/>
                <a:gd name="connsiteX110" fmla="*/ 321504 w 528278"/>
                <a:gd name="connsiteY110" fmla="*/ 243845 h 526690"/>
                <a:gd name="connsiteX111" fmla="*/ 320068 w 528278"/>
                <a:gd name="connsiteY111" fmla="*/ 243485 h 526690"/>
                <a:gd name="connsiteX112" fmla="*/ 302468 w 528278"/>
                <a:gd name="connsiteY112" fmla="*/ 238078 h 526690"/>
                <a:gd name="connsiteX113" fmla="*/ 265113 w 528278"/>
                <a:gd name="connsiteY113" fmla="*/ 229787 h 526690"/>
                <a:gd name="connsiteX114" fmla="*/ 251104 w 528278"/>
                <a:gd name="connsiteY114" fmla="*/ 225822 h 526690"/>
                <a:gd name="connsiteX115" fmla="*/ 247872 w 528278"/>
                <a:gd name="connsiteY115" fmla="*/ 224380 h 526690"/>
                <a:gd name="connsiteX116" fmla="*/ 225603 w 528278"/>
                <a:gd name="connsiteY116" fmla="*/ 215729 h 526690"/>
                <a:gd name="connsiteX117" fmla="*/ 211594 w 528278"/>
                <a:gd name="connsiteY117" fmla="*/ 204194 h 526690"/>
                <a:gd name="connsiteX118" fmla="*/ 208721 w 528278"/>
                <a:gd name="connsiteY118" fmla="*/ 186892 h 526690"/>
                <a:gd name="connsiteX119" fmla="*/ 222370 w 528278"/>
                <a:gd name="connsiteY119" fmla="*/ 168869 h 526690"/>
                <a:gd name="connsiteX120" fmla="*/ 249668 w 528278"/>
                <a:gd name="connsiteY120" fmla="*/ 160578 h 526690"/>
                <a:gd name="connsiteX121" fmla="*/ 267268 w 528278"/>
                <a:gd name="connsiteY121" fmla="*/ 160578 h 526690"/>
                <a:gd name="connsiteX122" fmla="*/ 287741 w 528278"/>
                <a:gd name="connsiteY122" fmla="*/ 166345 h 526690"/>
                <a:gd name="connsiteX123" fmla="*/ 298876 w 528278"/>
                <a:gd name="connsiteY123" fmla="*/ 171752 h 526690"/>
                <a:gd name="connsiteX124" fmla="*/ 299235 w 528278"/>
                <a:gd name="connsiteY124" fmla="*/ 171752 h 526690"/>
                <a:gd name="connsiteX125" fmla="*/ 303186 w 528278"/>
                <a:gd name="connsiteY125" fmla="*/ 174276 h 526690"/>
                <a:gd name="connsiteX126" fmla="*/ 320427 w 528278"/>
                <a:gd name="connsiteY126" fmla="*/ 190136 h 526690"/>
                <a:gd name="connsiteX127" fmla="*/ 330843 w 528278"/>
                <a:gd name="connsiteY127" fmla="*/ 199148 h 526690"/>
                <a:gd name="connsiteX128" fmla="*/ 339823 w 528278"/>
                <a:gd name="connsiteY128" fmla="*/ 204194 h 526690"/>
                <a:gd name="connsiteX129" fmla="*/ 372508 w 528278"/>
                <a:gd name="connsiteY129" fmla="*/ 186171 h 526690"/>
                <a:gd name="connsiteX130" fmla="*/ 373586 w 528278"/>
                <a:gd name="connsiteY130" fmla="*/ 172834 h 526690"/>
                <a:gd name="connsiteX131" fmla="*/ 373586 w 528278"/>
                <a:gd name="connsiteY131" fmla="*/ 170671 h 526690"/>
                <a:gd name="connsiteX132" fmla="*/ 373586 w 528278"/>
                <a:gd name="connsiteY132" fmla="*/ 168869 h 526690"/>
                <a:gd name="connsiteX133" fmla="*/ 368917 w 528278"/>
                <a:gd name="connsiteY133" fmla="*/ 158055 h 526690"/>
                <a:gd name="connsiteX134" fmla="*/ 355268 w 528278"/>
                <a:gd name="connsiteY134" fmla="*/ 141473 h 526690"/>
                <a:gd name="connsiteX135" fmla="*/ 337308 w 528278"/>
                <a:gd name="connsiteY135" fmla="*/ 128136 h 526690"/>
                <a:gd name="connsiteX136" fmla="*/ 283431 w 528278"/>
                <a:gd name="connsiteY136" fmla="*/ 110474 h 526690"/>
                <a:gd name="connsiteX137" fmla="*/ 262239 w 528278"/>
                <a:gd name="connsiteY137" fmla="*/ 107950 h 526690"/>
                <a:gd name="connsiteX138" fmla="*/ 251104 w 528278"/>
                <a:gd name="connsiteY138" fmla="*/ 107950 h 526690"/>
                <a:gd name="connsiteX139" fmla="*/ 249309 w 528278"/>
                <a:gd name="connsiteY139" fmla="*/ 107950 h 526690"/>
                <a:gd name="connsiteX140" fmla="*/ 132070 w 528278"/>
                <a:gd name="connsiteY140" fmla="*/ 0 h 526690"/>
                <a:gd name="connsiteX141" fmla="*/ 135308 w 528278"/>
                <a:gd name="connsiteY141" fmla="*/ 0 h 526690"/>
                <a:gd name="connsiteX142" fmla="*/ 136748 w 528278"/>
                <a:gd name="connsiteY142" fmla="*/ 0 h 526690"/>
                <a:gd name="connsiteX143" fmla="*/ 138547 w 528278"/>
                <a:gd name="connsiteY143" fmla="*/ 0 h 526690"/>
                <a:gd name="connsiteX144" fmla="*/ 141066 w 528278"/>
                <a:gd name="connsiteY144" fmla="*/ 0 h 526690"/>
                <a:gd name="connsiteX145" fmla="*/ 150783 w 528278"/>
                <a:gd name="connsiteY145" fmla="*/ 0 h 526690"/>
                <a:gd name="connsiteX146" fmla="*/ 153661 w 528278"/>
                <a:gd name="connsiteY146" fmla="*/ 0 h 526690"/>
                <a:gd name="connsiteX147" fmla="*/ 155101 w 528278"/>
                <a:gd name="connsiteY147" fmla="*/ 0 h 526690"/>
                <a:gd name="connsiteX148" fmla="*/ 214118 w 528278"/>
                <a:gd name="connsiteY148" fmla="*/ 16549 h 526690"/>
                <a:gd name="connsiteX149" fmla="*/ 222755 w 528278"/>
                <a:gd name="connsiteY149" fmla="*/ 18348 h 526690"/>
                <a:gd name="connsiteX150" fmla="*/ 229592 w 528278"/>
                <a:gd name="connsiteY150" fmla="*/ 17988 h 526690"/>
                <a:gd name="connsiteX151" fmla="*/ 229952 w 528278"/>
                <a:gd name="connsiteY151" fmla="*/ 17988 h 526690"/>
                <a:gd name="connsiteX152" fmla="*/ 230312 w 528278"/>
                <a:gd name="connsiteY152" fmla="*/ 17988 h 526690"/>
                <a:gd name="connsiteX153" fmla="*/ 232471 w 528278"/>
                <a:gd name="connsiteY153" fmla="*/ 16909 h 526690"/>
                <a:gd name="connsiteX154" fmla="*/ 233191 w 528278"/>
                <a:gd name="connsiteY154" fmla="*/ 16909 h 526690"/>
                <a:gd name="connsiteX155" fmla="*/ 235350 w 528278"/>
                <a:gd name="connsiteY155" fmla="*/ 16909 h 526690"/>
                <a:gd name="connsiteX156" fmla="*/ 235710 w 528278"/>
                <a:gd name="connsiteY156" fmla="*/ 16909 h 526690"/>
                <a:gd name="connsiteX157" fmla="*/ 238589 w 528278"/>
                <a:gd name="connsiteY157" fmla="*/ 16549 h 526690"/>
                <a:gd name="connsiteX158" fmla="*/ 238949 w 528278"/>
                <a:gd name="connsiteY158" fmla="*/ 16549 h 526690"/>
                <a:gd name="connsiteX159" fmla="*/ 240028 w 528278"/>
                <a:gd name="connsiteY159" fmla="*/ 16549 h 526690"/>
                <a:gd name="connsiteX160" fmla="*/ 242907 w 528278"/>
                <a:gd name="connsiteY160" fmla="*/ 16549 h 526690"/>
                <a:gd name="connsiteX161" fmla="*/ 243627 w 528278"/>
                <a:gd name="connsiteY161" fmla="*/ 16549 h 526690"/>
                <a:gd name="connsiteX162" fmla="*/ 256582 w 528278"/>
                <a:gd name="connsiteY162" fmla="*/ 15470 h 526690"/>
                <a:gd name="connsiteX163" fmla="*/ 272056 w 528278"/>
                <a:gd name="connsiteY163" fmla="*/ 15470 h 526690"/>
                <a:gd name="connsiteX164" fmla="*/ 277814 w 528278"/>
                <a:gd name="connsiteY164" fmla="*/ 15470 h 526690"/>
                <a:gd name="connsiteX165" fmla="*/ 278174 w 528278"/>
                <a:gd name="connsiteY165" fmla="*/ 16549 h 526690"/>
                <a:gd name="connsiteX166" fmla="*/ 279253 w 528278"/>
                <a:gd name="connsiteY166" fmla="*/ 16549 h 526690"/>
                <a:gd name="connsiteX167" fmla="*/ 282492 w 528278"/>
                <a:gd name="connsiteY167" fmla="*/ 16549 h 526690"/>
                <a:gd name="connsiteX168" fmla="*/ 283212 w 528278"/>
                <a:gd name="connsiteY168" fmla="*/ 16549 h 526690"/>
                <a:gd name="connsiteX169" fmla="*/ 283932 w 528278"/>
                <a:gd name="connsiteY169" fmla="*/ 16549 h 526690"/>
                <a:gd name="connsiteX170" fmla="*/ 286451 w 528278"/>
                <a:gd name="connsiteY170" fmla="*/ 16549 h 526690"/>
                <a:gd name="connsiteX171" fmla="*/ 287530 w 528278"/>
                <a:gd name="connsiteY171" fmla="*/ 16549 h 526690"/>
                <a:gd name="connsiteX172" fmla="*/ 287890 w 528278"/>
                <a:gd name="connsiteY172" fmla="*/ 16549 h 526690"/>
                <a:gd name="connsiteX173" fmla="*/ 290409 w 528278"/>
                <a:gd name="connsiteY173" fmla="*/ 16909 h 526690"/>
                <a:gd name="connsiteX174" fmla="*/ 290769 w 528278"/>
                <a:gd name="connsiteY174" fmla="*/ 16909 h 526690"/>
                <a:gd name="connsiteX175" fmla="*/ 293288 w 528278"/>
                <a:gd name="connsiteY175" fmla="*/ 16909 h 526690"/>
                <a:gd name="connsiteX176" fmla="*/ 293648 w 528278"/>
                <a:gd name="connsiteY176" fmla="*/ 16909 h 526690"/>
                <a:gd name="connsiteX177" fmla="*/ 296167 w 528278"/>
                <a:gd name="connsiteY177" fmla="*/ 17988 h 526690"/>
                <a:gd name="connsiteX178" fmla="*/ 296527 w 528278"/>
                <a:gd name="connsiteY178" fmla="*/ 17988 h 526690"/>
                <a:gd name="connsiteX179" fmla="*/ 297966 w 528278"/>
                <a:gd name="connsiteY179" fmla="*/ 17988 h 526690"/>
                <a:gd name="connsiteX180" fmla="*/ 298326 w 528278"/>
                <a:gd name="connsiteY180" fmla="*/ 17988 h 526690"/>
                <a:gd name="connsiteX181" fmla="*/ 299046 w 528278"/>
                <a:gd name="connsiteY181" fmla="*/ 17988 h 526690"/>
                <a:gd name="connsiteX182" fmla="*/ 300485 w 528278"/>
                <a:gd name="connsiteY182" fmla="*/ 18348 h 526690"/>
                <a:gd name="connsiteX183" fmla="*/ 300845 w 528278"/>
                <a:gd name="connsiteY183" fmla="*/ 18348 h 526690"/>
                <a:gd name="connsiteX184" fmla="*/ 301565 w 528278"/>
                <a:gd name="connsiteY184" fmla="*/ 18348 h 526690"/>
                <a:gd name="connsiteX185" fmla="*/ 303004 w 528278"/>
                <a:gd name="connsiteY185" fmla="*/ 18348 h 526690"/>
                <a:gd name="connsiteX186" fmla="*/ 310202 w 528278"/>
                <a:gd name="connsiteY186" fmla="*/ 19787 h 526690"/>
                <a:gd name="connsiteX187" fmla="*/ 310561 w 528278"/>
                <a:gd name="connsiteY187" fmla="*/ 19787 h 526690"/>
                <a:gd name="connsiteX188" fmla="*/ 312001 w 528278"/>
                <a:gd name="connsiteY188" fmla="*/ 20507 h 526690"/>
                <a:gd name="connsiteX189" fmla="*/ 312361 w 528278"/>
                <a:gd name="connsiteY189" fmla="*/ 20507 h 526690"/>
                <a:gd name="connsiteX190" fmla="*/ 313800 w 528278"/>
                <a:gd name="connsiteY190" fmla="*/ 20507 h 526690"/>
                <a:gd name="connsiteX191" fmla="*/ 315240 w 528278"/>
                <a:gd name="connsiteY191" fmla="*/ 21226 h 526690"/>
                <a:gd name="connsiteX192" fmla="*/ 315959 w 528278"/>
                <a:gd name="connsiteY192" fmla="*/ 21226 h 526690"/>
                <a:gd name="connsiteX193" fmla="*/ 334672 w 528278"/>
                <a:gd name="connsiteY193" fmla="*/ 25184 h 526690"/>
                <a:gd name="connsiteX194" fmla="*/ 406285 w 528278"/>
                <a:gd name="connsiteY194" fmla="*/ 60080 h 526690"/>
                <a:gd name="connsiteX195" fmla="*/ 407005 w 528278"/>
                <a:gd name="connsiteY195" fmla="*/ 61519 h 526690"/>
                <a:gd name="connsiteX196" fmla="*/ 417081 w 528278"/>
                <a:gd name="connsiteY196" fmla="*/ 69074 h 526690"/>
                <a:gd name="connsiteX197" fmla="*/ 433634 w 528278"/>
                <a:gd name="connsiteY197" fmla="*/ 83825 h 526690"/>
                <a:gd name="connsiteX198" fmla="*/ 435074 w 528278"/>
                <a:gd name="connsiteY198" fmla="*/ 84184 h 526690"/>
                <a:gd name="connsiteX199" fmla="*/ 439392 w 528278"/>
                <a:gd name="connsiteY199" fmla="*/ 88861 h 526690"/>
                <a:gd name="connsiteX200" fmla="*/ 443351 w 528278"/>
                <a:gd name="connsiteY200" fmla="*/ 92459 h 526690"/>
                <a:gd name="connsiteX201" fmla="*/ 444790 w 528278"/>
                <a:gd name="connsiteY201" fmla="*/ 93898 h 526690"/>
                <a:gd name="connsiteX202" fmla="*/ 457745 w 528278"/>
                <a:gd name="connsiteY202" fmla="*/ 109727 h 526690"/>
                <a:gd name="connsiteX203" fmla="*/ 465662 w 528278"/>
                <a:gd name="connsiteY203" fmla="*/ 118721 h 526690"/>
                <a:gd name="connsiteX204" fmla="*/ 488693 w 528278"/>
                <a:gd name="connsiteY204" fmla="*/ 156496 h 526690"/>
                <a:gd name="connsiteX205" fmla="*/ 492652 w 528278"/>
                <a:gd name="connsiteY205" fmla="*/ 165850 h 526690"/>
                <a:gd name="connsiteX206" fmla="*/ 497330 w 528278"/>
                <a:gd name="connsiteY206" fmla="*/ 176643 h 526690"/>
                <a:gd name="connsiteX207" fmla="*/ 504167 w 528278"/>
                <a:gd name="connsiteY207" fmla="*/ 195710 h 526690"/>
                <a:gd name="connsiteX208" fmla="*/ 508486 w 528278"/>
                <a:gd name="connsiteY208" fmla="*/ 211540 h 526690"/>
                <a:gd name="connsiteX209" fmla="*/ 510285 w 528278"/>
                <a:gd name="connsiteY209" fmla="*/ 220174 h 526690"/>
                <a:gd name="connsiteX210" fmla="*/ 511005 w 528278"/>
                <a:gd name="connsiteY210" fmla="*/ 223052 h 526690"/>
                <a:gd name="connsiteX211" fmla="*/ 511005 w 528278"/>
                <a:gd name="connsiteY211" fmla="*/ 224491 h 526690"/>
                <a:gd name="connsiteX212" fmla="*/ 511365 w 528278"/>
                <a:gd name="connsiteY212" fmla="*/ 226650 h 526690"/>
                <a:gd name="connsiteX213" fmla="*/ 511365 w 528278"/>
                <a:gd name="connsiteY213" fmla="*/ 227009 h 526690"/>
                <a:gd name="connsiteX214" fmla="*/ 513164 w 528278"/>
                <a:gd name="connsiteY214" fmla="*/ 241040 h 526690"/>
                <a:gd name="connsiteX215" fmla="*/ 513884 w 528278"/>
                <a:gd name="connsiteY215" fmla="*/ 260467 h 526690"/>
                <a:gd name="connsiteX216" fmla="*/ 513884 w 528278"/>
                <a:gd name="connsiteY216" fmla="*/ 261187 h 526690"/>
                <a:gd name="connsiteX217" fmla="*/ 513164 w 528278"/>
                <a:gd name="connsiteY217" fmla="*/ 275577 h 526690"/>
                <a:gd name="connsiteX218" fmla="*/ 513164 w 528278"/>
                <a:gd name="connsiteY218" fmla="*/ 278815 h 526690"/>
                <a:gd name="connsiteX219" fmla="*/ 512804 w 528278"/>
                <a:gd name="connsiteY219" fmla="*/ 278815 h 526690"/>
                <a:gd name="connsiteX220" fmla="*/ 512804 w 528278"/>
                <a:gd name="connsiteY220" fmla="*/ 282053 h 526690"/>
                <a:gd name="connsiteX221" fmla="*/ 511725 w 528278"/>
                <a:gd name="connsiteY221" fmla="*/ 286730 h 526690"/>
                <a:gd name="connsiteX222" fmla="*/ 511725 w 528278"/>
                <a:gd name="connsiteY222" fmla="*/ 287449 h 526690"/>
                <a:gd name="connsiteX223" fmla="*/ 511725 w 528278"/>
                <a:gd name="connsiteY223" fmla="*/ 289608 h 526690"/>
                <a:gd name="connsiteX224" fmla="*/ 511365 w 528278"/>
                <a:gd name="connsiteY224" fmla="*/ 291047 h 526690"/>
                <a:gd name="connsiteX225" fmla="*/ 511005 w 528278"/>
                <a:gd name="connsiteY225" fmla="*/ 293206 h 526690"/>
                <a:gd name="connsiteX226" fmla="*/ 509565 w 528278"/>
                <a:gd name="connsiteY226" fmla="*/ 300761 h 526690"/>
                <a:gd name="connsiteX227" fmla="*/ 509565 w 528278"/>
                <a:gd name="connsiteY227" fmla="*/ 302919 h 526690"/>
                <a:gd name="connsiteX228" fmla="*/ 510285 w 528278"/>
                <a:gd name="connsiteY228" fmla="*/ 305797 h 526690"/>
                <a:gd name="connsiteX229" fmla="*/ 511725 w 528278"/>
                <a:gd name="connsiteY229" fmla="*/ 306517 h 526690"/>
                <a:gd name="connsiteX230" fmla="*/ 527918 w 528278"/>
                <a:gd name="connsiteY230" fmla="*/ 360841 h 526690"/>
                <a:gd name="connsiteX231" fmla="*/ 527918 w 528278"/>
                <a:gd name="connsiteY231" fmla="*/ 361560 h 526690"/>
                <a:gd name="connsiteX232" fmla="*/ 527918 w 528278"/>
                <a:gd name="connsiteY232" fmla="*/ 364078 h 526690"/>
                <a:gd name="connsiteX233" fmla="*/ 527918 w 528278"/>
                <a:gd name="connsiteY233" fmla="*/ 365158 h 526690"/>
                <a:gd name="connsiteX234" fmla="*/ 528278 w 528278"/>
                <a:gd name="connsiteY234" fmla="*/ 367316 h 526690"/>
                <a:gd name="connsiteX235" fmla="*/ 528278 w 528278"/>
                <a:gd name="connsiteY235" fmla="*/ 374512 h 526690"/>
                <a:gd name="connsiteX236" fmla="*/ 527918 w 528278"/>
                <a:gd name="connsiteY236" fmla="*/ 377749 h 526690"/>
                <a:gd name="connsiteX237" fmla="*/ 528278 w 528278"/>
                <a:gd name="connsiteY237" fmla="*/ 379908 h 526690"/>
                <a:gd name="connsiteX238" fmla="*/ 528278 w 528278"/>
                <a:gd name="connsiteY238" fmla="*/ 380987 h 526690"/>
                <a:gd name="connsiteX239" fmla="*/ 527918 w 528278"/>
                <a:gd name="connsiteY239" fmla="*/ 382786 h 526690"/>
                <a:gd name="connsiteX240" fmla="*/ 522520 w 528278"/>
                <a:gd name="connsiteY240" fmla="*/ 416604 h 526690"/>
                <a:gd name="connsiteX241" fmla="*/ 511005 w 528278"/>
                <a:gd name="connsiteY241" fmla="*/ 445744 h 526690"/>
                <a:gd name="connsiteX242" fmla="*/ 490493 w 528278"/>
                <a:gd name="connsiteY242" fmla="*/ 475604 h 526690"/>
                <a:gd name="connsiteX243" fmla="*/ 478257 w 528278"/>
                <a:gd name="connsiteY243" fmla="*/ 489635 h 526690"/>
                <a:gd name="connsiteX244" fmla="*/ 449468 w 528278"/>
                <a:gd name="connsiteY244" fmla="*/ 510141 h 526690"/>
                <a:gd name="connsiteX245" fmla="*/ 425358 w 528278"/>
                <a:gd name="connsiteY245" fmla="*/ 520575 h 526690"/>
                <a:gd name="connsiteX246" fmla="*/ 404845 w 528278"/>
                <a:gd name="connsiteY246" fmla="*/ 525611 h 526690"/>
                <a:gd name="connsiteX247" fmla="*/ 393690 w 528278"/>
                <a:gd name="connsiteY247" fmla="*/ 526331 h 526690"/>
                <a:gd name="connsiteX248" fmla="*/ 393690 w 528278"/>
                <a:gd name="connsiteY248" fmla="*/ 526690 h 526690"/>
                <a:gd name="connsiteX249" fmla="*/ 392250 w 528278"/>
                <a:gd name="connsiteY249" fmla="*/ 526690 h 526690"/>
                <a:gd name="connsiteX250" fmla="*/ 389731 w 528278"/>
                <a:gd name="connsiteY250" fmla="*/ 526690 h 526690"/>
                <a:gd name="connsiteX251" fmla="*/ 387932 w 528278"/>
                <a:gd name="connsiteY251" fmla="*/ 526690 h 526690"/>
                <a:gd name="connsiteX252" fmla="*/ 381454 w 528278"/>
                <a:gd name="connsiteY252" fmla="*/ 526690 h 526690"/>
                <a:gd name="connsiteX253" fmla="*/ 378935 w 528278"/>
                <a:gd name="connsiteY253" fmla="*/ 526690 h 526690"/>
                <a:gd name="connsiteX254" fmla="*/ 376776 w 528278"/>
                <a:gd name="connsiteY254" fmla="*/ 526690 h 526690"/>
                <a:gd name="connsiteX255" fmla="*/ 374617 w 528278"/>
                <a:gd name="connsiteY255" fmla="*/ 526690 h 526690"/>
                <a:gd name="connsiteX256" fmla="*/ 374617 w 528278"/>
                <a:gd name="connsiteY256" fmla="*/ 526331 h 526690"/>
                <a:gd name="connsiteX257" fmla="*/ 309482 w 528278"/>
                <a:gd name="connsiteY257" fmla="*/ 506544 h 526690"/>
                <a:gd name="connsiteX258" fmla="*/ 308762 w 528278"/>
                <a:gd name="connsiteY258" fmla="*/ 505824 h 526690"/>
                <a:gd name="connsiteX259" fmla="*/ 292208 w 528278"/>
                <a:gd name="connsiteY259" fmla="*/ 507263 h 526690"/>
                <a:gd name="connsiteX260" fmla="*/ 254423 w 528278"/>
                <a:gd name="connsiteY260" fmla="*/ 509422 h 526690"/>
                <a:gd name="connsiteX261" fmla="*/ 252983 w 528278"/>
                <a:gd name="connsiteY261" fmla="*/ 509422 h 526690"/>
                <a:gd name="connsiteX262" fmla="*/ 252624 w 528278"/>
                <a:gd name="connsiteY262" fmla="*/ 509422 h 526690"/>
                <a:gd name="connsiteX263" fmla="*/ 245426 w 528278"/>
                <a:gd name="connsiteY263" fmla="*/ 508702 h 526690"/>
                <a:gd name="connsiteX264" fmla="*/ 241108 w 528278"/>
                <a:gd name="connsiteY264" fmla="*/ 508702 h 526690"/>
                <a:gd name="connsiteX265" fmla="*/ 240388 w 528278"/>
                <a:gd name="connsiteY265" fmla="*/ 508702 h 526690"/>
                <a:gd name="connsiteX266" fmla="*/ 240028 w 528278"/>
                <a:gd name="connsiteY266" fmla="*/ 507983 h 526690"/>
                <a:gd name="connsiteX267" fmla="*/ 237150 w 528278"/>
                <a:gd name="connsiteY267" fmla="*/ 507983 h 526690"/>
                <a:gd name="connsiteX268" fmla="*/ 236790 w 528278"/>
                <a:gd name="connsiteY268" fmla="*/ 507983 h 526690"/>
                <a:gd name="connsiteX269" fmla="*/ 235710 w 528278"/>
                <a:gd name="connsiteY269" fmla="*/ 507983 h 526690"/>
                <a:gd name="connsiteX270" fmla="*/ 233191 w 528278"/>
                <a:gd name="connsiteY270" fmla="*/ 507983 h 526690"/>
                <a:gd name="connsiteX271" fmla="*/ 232831 w 528278"/>
                <a:gd name="connsiteY271" fmla="*/ 507983 h 526690"/>
                <a:gd name="connsiteX272" fmla="*/ 230312 w 528278"/>
                <a:gd name="connsiteY272" fmla="*/ 507263 h 526690"/>
                <a:gd name="connsiteX273" fmla="*/ 229952 w 528278"/>
                <a:gd name="connsiteY273" fmla="*/ 507263 h 526690"/>
                <a:gd name="connsiteX274" fmla="*/ 227433 w 528278"/>
                <a:gd name="connsiteY274" fmla="*/ 507263 h 526690"/>
                <a:gd name="connsiteX275" fmla="*/ 227073 w 528278"/>
                <a:gd name="connsiteY275" fmla="*/ 507263 h 526690"/>
                <a:gd name="connsiteX276" fmla="*/ 225634 w 528278"/>
                <a:gd name="connsiteY276" fmla="*/ 507263 h 526690"/>
                <a:gd name="connsiteX277" fmla="*/ 225274 w 528278"/>
                <a:gd name="connsiteY277" fmla="*/ 507263 h 526690"/>
                <a:gd name="connsiteX278" fmla="*/ 222755 w 528278"/>
                <a:gd name="connsiteY278" fmla="*/ 506544 h 526690"/>
                <a:gd name="connsiteX279" fmla="*/ 220596 w 528278"/>
                <a:gd name="connsiteY279" fmla="*/ 506544 h 526690"/>
                <a:gd name="connsiteX280" fmla="*/ 218797 w 528278"/>
                <a:gd name="connsiteY280" fmla="*/ 505824 h 526690"/>
                <a:gd name="connsiteX281" fmla="*/ 214478 w 528278"/>
                <a:gd name="connsiteY281" fmla="*/ 505465 h 526690"/>
                <a:gd name="connsiteX282" fmla="*/ 213399 w 528278"/>
                <a:gd name="connsiteY282" fmla="*/ 505465 h 526690"/>
                <a:gd name="connsiteX283" fmla="*/ 213039 w 528278"/>
                <a:gd name="connsiteY283" fmla="*/ 505465 h 526690"/>
                <a:gd name="connsiteX284" fmla="*/ 211239 w 528278"/>
                <a:gd name="connsiteY284" fmla="*/ 504385 h 526690"/>
                <a:gd name="connsiteX285" fmla="*/ 207641 w 528278"/>
                <a:gd name="connsiteY285" fmla="*/ 504026 h 526690"/>
                <a:gd name="connsiteX286" fmla="*/ 204762 w 528278"/>
                <a:gd name="connsiteY286" fmla="*/ 502946 h 526690"/>
                <a:gd name="connsiteX287" fmla="*/ 203322 w 528278"/>
                <a:gd name="connsiteY287" fmla="*/ 502586 h 526690"/>
                <a:gd name="connsiteX288" fmla="*/ 196485 w 528278"/>
                <a:gd name="connsiteY288" fmla="*/ 501147 h 526690"/>
                <a:gd name="connsiteX289" fmla="*/ 178852 w 528278"/>
                <a:gd name="connsiteY289" fmla="*/ 495751 h 526690"/>
                <a:gd name="connsiteX290" fmla="*/ 152222 w 528278"/>
                <a:gd name="connsiteY290" fmla="*/ 484598 h 526690"/>
                <a:gd name="connsiteX291" fmla="*/ 150783 w 528278"/>
                <a:gd name="connsiteY291" fmla="*/ 483879 h 526690"/>
                <a:gd name="connsiteX292" fmla="*/ 146464 w 528278"/>
                <a:gd name="connsiteY292" fmla="*/ 481720 h 526690"/>
                <a:gd name="connsiteX293" fmla="*/ 139987 w 528278"/>
                <a:gd name="connsiteY293" fmla="*/ 478482 h 526690"/>
                <a:gd name="connsiteX294" fmla="*/ 123073 w 528278"/>
                <a:gd name="connsiteY294" fmla="*/ 467690 h 526690"/>
                <a:gd name="connsiteX295" fmla="*/ 88166 w 528278"/>
                <a:gd name="connsiteY295" fmla="*/ 438909 h 526690"/>
                <a:gd name="connsiteX296" fmla="*/ 86727 w 528278"/>
                <a:gd name="connsiteY296" fmla="*/ 437470 h 526690"/>
                <a:gd name="connsiteX297" fmla="*/ 83488 w 528278"/>
                <a:gd name="connsiteY297" fmla="*/ 433872 h 526690"/>
                <a:gd name="connsiteX298" fmla="*/ 81689 w 528278"/>
                <a:gd name="connsiteY298" fmla="*/ 430994 h 526690"/>
                <a:gd name="connsiteX299" fmla="*/ 79890 w 528278"/>
                <a:gd name="connsiteY299" fmla="*/ 429555 h 526690"/>
                <a:gd name="connsiteX300" fmla="*/ 78450 w 528278"/>
                <a:gd name="connsiteY300" fmla="*/ 427756 h 526690"/>
                <a:gd name="connsiteX301" fmla="*/ 64775 w 528278"/>
                <a:gd name="connsiteY301" fmla="*/ 410847 h 526690"/>
                <a:gd name="connsiteX302" fmla="*/ 47142 w 528278"/>
                <a:gd name="connsiteY302" fmla="*/ 383506 h 526690"/>
                <a:gd name="connsiteX303" fmla="*/ 46422 w 528278"/>
                <a:gd name="connsiteY303" fmla="*/ 382426 h 526690"/>
                <a:gd name="connsiteX304" fmla="*/ 37426 w 528278"/>
                <a:gd name="connsiteY304" fmla="*/ 364078 h 526690"/>
                <a:gd name="connsiteX305" fmla="*/ 19073 w 528278"/>
                <a:gd name="connsiteY305" fmla="*/ 302919 h 526690"/>
                <a:gd name="connsiteX306" fmla="*/ 18353 w 528278"/>
                <a:gd name="connsiteY306" fmla="*/ 301480 h 526690"/>
                <a:gd name="connsiteX307" fmla="*/ 18353 w 528278"/>
                <a:gd name="connsiteY307" fmla="*/ 300041 h 526690"/>
                <a:gd name="connsiteX308" fmla="*/ 17993 w 528278"/>
                <a:gd name="connsiteY308" fmla="*/ 299321 h 526690"/>
                <a:gd name="connsiteX309" fmla="*/ 17993 w 528278"/>
                <a:gd name="connsiteY309" fmla="*/ 297163 h 526690"/>
                <a:gd name="connsiteX310" fmla="*/ 17993 w 528278"/>
                <a:gd name="connsiteY310" fmla="*/ 294645 h 526690"/>
                <a:gd name="connsiteX311" fmla="*/ 17993 w 528278"/>
                <a:gd name="connsiteY311" fmla="*/ 293565 h 526690"/>
                <a:gd name="connsiteX312" fmla="*/ 17633 w 528278"/>
                <a:gd name="connsiteY312" fmla="*/ 292126 h 526690"/>
                <a:gd name="connsiteX313" fmla="*/ 16194 w 528278"/>
                <a:gd name="connsiteY313" fmla="*/ 276657 h 526690"/>
                <a:gd name="connsiteX314" fmla="*/ 16194 w 528278"/>
                <a:gd name="connsiteY314" fmla="*/ 242119 h 526690"/>
                <a:gd name="connsiteX315" fmla="*/ 16554 w 528278"/>
                <a:gd name="connsiteY315" fmla="*/ 241040 h 526690"/>
                <a:gd name="connsiteX316" fmla="*/ 17993 w 528278"/>
                <a:gd name="connsiteY316" fmla="*/ 226650 h 526690"/>
                <a:gd name="connsiteX317" fmla="*/ 17993 w 528278"/>
                <a:gd name="connsiteY317" fmla="*/ 221613 h 526690"/>
                <a:gd name="connsiteX318" fmla="*/ 8997 w 528278"/>
                <a:gd name="connsiteY318" fmla="*/ 200387 h 526690"/>
                <a:gd name="connsiteX319" fmla="*/ 1080 w 528278"/>
                <a:gd name="connsiteY319" fmla="*/ 160454 h 526690"/>
                <a:gd name="connsiteX320" fmla="*/ 0 w 528278"/>
                <a:gd name="connsiteY320" fmla="*/ 160454 h 526690"/>
                <a:gd name="connsiteX321" fmla="*/ 0 w 528278"/>
                <a:gd name="connsiteY321" fmla="*/ 159015 h 526690"/>
                <a:gd name="connsiteX322" fmla="*/ 0 w 528278"/>
                <a:gd name="connsiteY322" fmla="*/ 156137 h 526690"/>
                <a:gd name="connsiteX323" fmla="*/ 0 w 528278"/>
                <a:gd name="connsiteY323" fmla="*/ 146063 h 526690"/>
                <a:gd name="connsiteX324" fmla="*/ 0 w 528278"/>
                <a:gd name="connsiteY324" fmla="*/ 143545 h 526690"/>
                <a:gd name="connsiteX325" fmla="*/ 0 w 528278"/>
                <a:gd name="connsiteY325" fmla="*/ 141027 h 526690"/>
                <a:gd name="connsiteX326" fmla="*/ 5758 w 528278"/>
                <a:gd name="connsiteY326" fmla="*/ 107209 h 526690"/>
                <a:gd name="connsiteX327" fmla="*/ 17633 w 528278"/>
                <a:gd name="connsiteY327" fmla="*/ 79867 h 526690"/>
                <a:gd name="connsiteX328" fmla="*/ 35267 w 528278"/>
                <a:gd name="connsiteY328" fmla="*/ 52166 h 526690"/>
                <a:gd name="connsiteX329" fmla="*/ 46422 w 528278"/>
                <a:gd name="connsiteY329" fmla="*/ 41013 h 526690"/>
                <a:gd name="connsiteX330" fmla="*/ 77011 w 528278"/>
                <a:gd name="connsiteY330" fmla="*/ 17988 h 526690"/>
                <a:gd name="connsiteX331" fmla="*/ 120914 w 528278"/>
                <a:gd name="connsiteY331" fmla="*/ 2159 h 526690"/>
                <a:gd name="connsiteX332" fmla="*/ 132070 w 528278"/>
                <a:gd name="connsiteY332" fmla="*/ 0 h 52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528278" h="526690">
                  <a:moveTo>
                    <a:pt x="249309" y="107950"/>
                  </a:moveTo>
                  <a:cubicBezTo>
                    <a:pt x="247872" y="108311"/>
                    <a:pt x="246076" y="107950"/>
                    <a:pt x="244639" y="108311"/>
                  </a:cubicBezTo>
                  <a:lnTo>
                    <a:pt x="242843" y="108311"/>
                  </a:lnTo>
                  <a:cubicBezTo>
                    <a:pt x="242125" y="108311"/>
                    <a:pt x="241047" y="108311"/>
                    <a:pt x="239970" y="108311"/>
                  </a:cubicBezTo>
                  <a:lnTo>
                    <a:pt x="239611" y="108311"/>
                  </a:lnTo>
                  <a:cubicBezTo>
                    <a:pt x="238533" y="109392"/>
                    <a:pt x="237815" y="108311"/>
                    <a:pt x="236737" y="109392"/>
                  </a:cubicBezTo>
                  <a:cubicBezTo>
                    <a:pt x="236378" y="109392"/>
                    <a:pt x="235300" y="109392"/>
                    <a:pt x="234941" y="109392"/>
                  </a:cubicBezTo>
                  <a:lnTo>
                    <a:pt x="233864" y="109392"/>
                  </a:lnTo>
                  <a:cubicBezTo>
                    <a:pt x="233505" y="109753"/>
                    <a:pt x="232786" y="109392"/>
                    <a:pt x="232068" y="109753"/>
                  </a:cubicBezTo>
                  <a:cubicBezTo>
                    <a:pt x="232068" y="110474"/>
                    <a:pt x="232068" y="110474"/>
                    <a:pt x="231349" y="109753"/>
                  </a:cubicBezTo>
                  <a:cubicBezTo>
                    <a:pt x="231349" y="110474"/>
                    <a:pt x="230631" y="109753"/>
                    <a:pt x="229913" y="110474"/>
                  </a:cubicBezTo>
                  <a:cubicBezTo>
                    <a:pt x="229554" y="110834"/>
                    <a:pt x="228476" y="110474"/>
                    <a:pt x="228117" y="110834"/>
                  </a:cubicBezTo>
                  <a:cubicBezTo>
                    <a:pt x="227039" y="110834"/>
                    <a:pt x="226680" y="111194"/>
                    <a:pt x="226321" y="111194"/>
                  </a:cubicBezTo>
                  <a:cubicBezTo>
                    <a:pt x="223088" y="111194"/>
                    <a:pt x="220215" y="111915"/>
                    <a:pt x="217341" y="112636"/>
                  </a:cubicBezTo>
                  <a:cubicBezTo>
                    <a:pt x="213749" y="114078"/>
                    <a:pt x="208721" y="115520"/>
                    <a:pt x="205488" y="116241"/>
                  </a:cubicBezTo>
                  <a:cubicBezTo>
                    <a:pt x="204411" y="116601"/>
                    <a:pt x="204411" y="116962"/>
                    <a:pt x="204052" y="116962"/>
                  </a:cubicBezTo>
                  <a:cubicBezTo>
                    <a:pt x="200101" y="118043"/>
                    <a:pt x="196149" y="119846"/>
                    <a:pt x="192558" y="122008"/>
                  </a:cubicBezTo>
                  <a:cubicBezTo>
                    <a:pt x="180345" y="127776"/>
                    <a:pt x="169929" y="134985"/>
                    <a:pt x="160590" y="145078"/>
                  </a:cubicBezTo>
                  <a:cubicBezTo>
                    <a:pt x="153407" y="153369"/>
                    <a:pt x="147660" y="162020"/>
                    <a:pt x="144068" y="172834"/>
                  </a:cubicBezTo>
                  <a:cubicBezTo>
                    <a:pt x="143350" y="174997"/>
                    <a:pt x="142272" y="176438"/>
                    <a:pt x="141195" y="178962"/>
                  </a:cubicBezTo>
                  <a:cubicBezTo>
                    <a:pt x="141195" y="179322"/>
                    <a:pt x="141913" y="179322"/>
                    <a:pt x="141195" y="180404"/>
                  </a:cubicBezTo>
                  <a:cubicBezTo>
                    <a:pt x="140835" y="182566"/>
                    <a:pt x="140476" y="184369"/>
                    <a:pt x="140476" y="186171"/>
                  </a:cubicBezTo>
                  <a:cubicBezTo>
                    <a:pt x="140476" y="186892"/>
                    <a:pt x="140476" y="187613"/>
                    <a:pt x="140476" y="187613"/>
                  </a:cubicBezTo>
                  <a:lnTo>
                    <a:pt x="140476" y="188694"/>
                  </a:lnTo>
                  <a:cubicBezTo>
                    <a:pt x="139758" y="189776"/>
                    <a:pt x="140476" y="190497"/>
                    <a:pt x="139758" y="191218"/>
                  </a:cubicBezTo>
                  <a:cubicBezTo>
                    <a:pt x="139399" y="191938"/>
                    <a:pt x="139758" y="193380"/>
                    <a:pt x="139399" y="194101"/>
                  </a:cubicBezTo>
                  <a:lnTo>
                    <a:pt x="139399" y="194822"/>
                  </a:lnTo>
                  <a:cubicBezTo>
                    <a:pt x="139039" y="195904"/>
                    <a:pt x="139039" y="196264"/>
                    <a:pt x="139039" y="196985"/>
                  </a:cubicBezTo>
                  <a:cubicBezTo>
                    <a:pt x="139399" y="200950"/>
                    <a:pt x="139039" y="204555"/>
                    <a:pt x="139399" y="208520"/>
                  </a:cubicBezTo>
                  <a:lnTo>
                    <a:pt x="139399" y="209601"/>
                  </a:lnTo>
                  <a:cubicBezTo>
                    <a:pt x="139758" y="209962"/>
                    <a:pt x="139399" y="211043"/>
                    <a:pt x="139758" y="211764"/>
                  </a:cubicBezTo>
                  <a:lnTo>
                    <a:pt x="139758" y="212485"/>
                  </a:lnTo>
                  <a:cubicBezTo>
                    <a:pt x="140476" y="212845"/>
                    <a:pt x="139758" y="213206"/>
                    <a:pt x="140476" y="214648"/>
                  </a:cubicBezTo>
                  <a:lnTo>
                    <a:pt x="140476" y="215729"/>
                  </a:lnTo>
                  <a:cubicBezTo>
                    <a:pt x="142272" y="229427"/>
                    <a:pt x="148737" y="241322"/>
                    <a:pt x="158076" y="251055"/>
                  </a:cubicBezTo>
                  <a:cubicBezTo>
                    <a:pt x="162027" y="254299"/>
                    <a:pt x="165978" y="257183"/>
                    <a:pt x="169929" y="260787"/>
                  </a:cubicBezTo>
                  <a:cubicBezTo>
                    <a:pt x="172803" y="261869"/>
                    <a:pt x="174958" y="263671"/>
                    <a:pt x="177831" y="265473"/>
                  </a:cubicBezTo>
                  <a:cubicBezTo>
                    <a:pt x="191480" y="273403"/>
                    <a:pt x="205847" y="278089"/>
                    <a:pt x="220215" y="282055"/>
                  </a:cubicBezTo>
                  <a:cubicBezTo>
                    <a:pt x="226680" y="283496"/>
                    <a:pt x="232786" y="284938"/>
                    <a:pt x="239251" y="286380"/>
                  </a:cubicBezTo>
                  <a:cubicBezTo>
                    <a:pt x="239251" y="287822"/>
                    <a:pt x="239970" y="287822"/>
                    <a:pt x="241047" y="287822"/>
                  </a:cubicBezTo>
                  <a:cubicBezTo>
                    <a:pt x="251104" y="290345"/>
                    <a:pt x="260802" y="292508"/>
                    <a:pt x="270500" y="295031"/>
                  </a:cubicBezTo>
                  <a:cubicBezTo>
                    <a:pt x="279121" y="297915"/>
                    <a:pt x="287382" y="300799"/>
                    <a:pt x="295643" y="304403"/>
                  </a:cubicBezTo>
                  <a:cubicBezTo>
                    <a:pt x="299953" y="306566"/>
                    <a:pt x="303904" y="309089"/>
                    <a:pt x="308215" y="312334"/>
                  </a:cubicBezTo>
                  <a:cubicBezTo>
                    <a:pt x="315398" y="319182"/>
                    <a:pt x="318631" y="327473"/>
                    <a:pt x="317553" y="337566"/>
                  </a:cubicBezTo>
                  <a:cubicBezTo>
                    <a:pt x="316117" y="346938"/>
                    <a:pt x="311447" y="354147"/>
                    <a:pt x="303904" y="359915"/>
                  </a:cubicBezTo>
                  <a:cubicBezTo>
                    <a:pt x="296002" y="366043"/>
                    <a:pt x="287023" y="368927"/>
                    <a:pt x="277325" y="370368"/>
                  </a:cubicBezTo>
                  <a:cubicBezTo>
                    <a:pt x="276247" y="370368"/>
                    <a:pt x="275888" y="370368"/>
                    <a:pt x="275170" y="370368"/>
                  </a:cubicBezTo>
                  <a:cubicBezTo>
                    <a:pt x="274451" y="371089"/>
                    <a:pt x="274451" y="371089"/>
                    <a:pt x="274451" y="371089"/>
                  </a:cubicBezTo>
                  <a:lnTo>
                    <a:pt x="271937" y="371089"/>
                  </a:lnTo>
                  <a:lnTo>
                    <a:pt x="270500" y="371089"/>
                  </a:lnTo>
                  <a:cubicBezTo>
                    <a:pt x="267627" y="371450"/>
                    <a:pt x="264394" y="371450"/>
                    <a:pt x="260802" y="371089"/>
                  </a:cubicBezTo>
                  <a:lnTo>
                    <a:pt x="260443" y="371089"/>
                  </a:lnTo>
                  <a:lnTo>
                    <a:pt x="257570" y="371089"/>
                  </a:lnTo>
                  <a:lnTo>
                    <a:pt x="256851" y="371089"/>
                  </a:lnTo>
                  <a:cubicBezTo>
                    <a:pt x="256133" y="371089"/>
                    <a:pt x="255415" y="370368"/>
                    <a:pt x="254696" y="370368"/>
                  </a:cubicBezTo>
                  <a:lnTo>
                    <a:pt x="252541" y="370368"/>
                  </a:lnTo>
                  <a:cubicBezTo>
                    <a:pt x="252182" y="370368"/>
                    <a:pt x="251104" y="370008"/>
                    <a:pt x="251104" y="370008"/>
                  </a:cubicBezTo>
                  <a:cubicBezTo>
                    <a:pt x="244998" y="368566"/>
                    <a:pt x="239970" y="367124"/>
                    <a:pt x="234941" y="365322"/>
                  </a:cubicBezTo>
                  <a:cubicBezTo>
                    <a:pt x="233505" y="364240"/>
                    <a:pt x="232786" y="363159"/>
                    <a:pt x="231349" y="363159"/>
                  </a:cubicBezTo>
                  <a:cubicBezTo>
                    <a:pt x="222729" y="358833"/>
                    <a:pt x="215186" y="353066"/>
                    <a:pt x="207284" y="345857"/>
                  </a:cubicBezTo>
                  <a:cubicBezTo>
                    <a:pt x="204052" y="341892"/>
                    <a:pt x="201178" y="338647"/>
                    <a:pt x="197586" y="334682"/>
                  </a:cubicBezTo>
                  <a:cubicBezTo>
                    <a:pt x="196149" y="332880"/>
                    <a:pt x="195431" y="331438"/>
                    <a:pt x="193276" y="330357"/>
                  </a:cubicBezTo>
                  <a:cubicBezTo>
                    <a:pt x="191839" y="328915"/>
                    <a:pt x="191121" y="328915"/>
                    <a:pt x="189684" y="327473"/>
                  </a:cubicBezTo>
                  <a:cubicBezTo>
                    <a:pt x="184656" y="322787"/>
                    <a:pt x="179268" y="319182"/>
                    <a:pt x="173162" y="319182"/>
                  </a:cubicBezTo>
                  <a:cubicBezTo>
                    <a:pt x="170648" y="318461"/>
                    <a:pt x="167774" y="318461"/>
                    <a:pt x="164901" y="318461"/>
                  </a:cubicBezTo>
                  <a:cubicBezTo>
                    <a:pt x="164541" y="318822"/>
                    <a:pt x="163464" y="318461"/>
                    <a:pt x="162027" y="318822"/>
                  </a:cubicBezTo>
                  <a:cubicBezTo>
                    <a:pt x="161668" y="319182"/>
                    <a:pt x="160590" y="318822"/>
                    <a:pt x="160231" y="319182"/>
                  </a:cubicBezTo>
                  <a:cubicBezTo>
                    <a:pt x="159513" y="319182"/>
                    <a:pt x="159154" y="319182"/>
                    <a:pt x="158794" y="319182"/>
                  </a:cubicBezTo>
                  <a:cubicBezTo>
                    <a:pt x="153048" y="320264"/>
                    <a:pt x="147660" y="323508"/>
                    <a:pt x="143709" y="327473"/>
                  </a:cubicBezTo>
                  <a:cubicBezTo>
                    <a:pt x="140476" y="331438"/>
                    <a:pt x="137962" y="334682"/>
                    <a:pt x="137603" y="340089"/>
                  </a:cubicBezTo>
                  <a:cubicBezTo>
                    <a:pt x="136884" y="341171"/>
                    <a:pt x="137603" y="341171"/>
                    <a:pt x="136884" y="341531"/>
                  </a:cubicBezTo>
                  <a:lnTo>
                    <a:pt x="136884" y="341892"/>
                  </a:lnTo>
                  <a:cubicBezTo>
                    <a:pt x="136525" y="344054"/>
                    <a:pt x="136525" y="345857"/>
                    <a:pt x="136884" y="347659"/>
                  </a:cubicBezTo>
                  <a:lnTo>
                    <a:pt x="136884" y="348740"/>
                  </a:lnTo>
                  <a:cubicBezTo>
                    <a:pt x="137603" y="349101"/>
                    <a:pt x="136884" y="350182"/>
                    <a:pt x="137603" y="350182"/>
                  </a:cubicBezTo>
                  <a:cubicBezTo>
                    <a:pt x="137603" y="351264"/>
                    <a:pt x="137603" y="351985"/>
                    <a:pt x="137962" y="353066"/>
                  </a:cubicBezTo>
                  <a:cubicBezTo>
                    <a:pt x="139039" y="358473"/>
                    <a:pt x="140835" y="362438"/>
                    <a:pt x="143709" y="367124"/>
                  </a:cubicBezTo>
                  <a:cubicBezTo>
                    <a:pt x="146223" y="370008"/>
                    <a:pt x="147660" y="372531"/>
                    <a:pt x="150174" y="375415"/>
                  </a:cubicBezTo>
                  <a:cubicBezTo>
                    <a:pt x="160950" y="388752"/>
                    <a:pt x="174599" y="398124"/>
                    <a:pt x="190403" y="404973"/>
                  </a:cubicBezTo>
                  <a:cubicBezTo>
                    <a:pt x="195790" y="407857"/>
                    <a:pt x="201537" y="409659"/>
                    <a:pt x="207284" y="411461"/>
                  </a:cubicBezTo>
                  <a:cubicBezTo>
                    <a:pt x="209798" y="412182"/>
                    <a:pt x="211594" y="412903"/>
                    <a:pt x="213749" y="413985"/>
                  </a:cubicBezTo>
                  <a:cubicBezTo>
                    <a:pt x="215186" y="413985"/>
                    <a:pt x="215905" y="413985"/>
                    <a:pt x="217341" y="415066"/>
                  </a:cubicBezTo>
                  <a:lnTo>
                    <a:pt x="218419" y="415066"/>
                  </a:lnTo>
                  <a:cubicBezTo>
                    <a:pt x="231349" y="418310"/>
                    <a:pt x="243921" y="419752"/>
                    <a:pt x="257570" y="420833"/>
                  </a:cubicBezTo>
                  <a:cubicBezTo>
                    <a:pt x="264394" y="421194"/>
                    <a:pt x="271937" y="421915"/>
                    <a:pt x="278762" y="421915"/>
                  </a:cubicBezTo>
                  <a:cubicBezTo>
                    <a:pt x="279121" y="421194"/>
                    <a:pt x="279121" y="421194"/>
                    <a:pt x="280198" y="421194"/>
                  </a:cubicBezTo>
                  <a:cubicBezTo>
                    <a:pt x="281635" y="421194"/>
                    <a:pt x="283072" y="421194"/>
                    <a:pt x="284868" y="421194"/>
                  </a:cubicBezTo>
                  <a:cubicBezTo>
                    <a:pt x="285586" y="420833"/>
                    <a:pt x="287023" y="420833"/>
                    <a:pt x="287741" y="420833"/>
                  </a:cubicBezTo>
                  <a:cubicBezTo>
                    <a:pt x="290255" y="420473"/>
                    <a:pt x="293488" y="419752"/>
                    <a:pt x="296362" y="419752"/>
                  </a:cubicBezTo>
                  <a:cubicBezTo>
                    <a:pt x="300313" y="418310"/>
                    <a:pt x="304623" y="417950"/>
                    <a:pt x="308574" y="417589"/>
                  </a:cubicBezTo>
                  <a:cubicBezTo>
                    <a:pt x="315398" y="415066"/>
                    <a:pt x="321145" y="412903"/>
                    <a:pt x="327251" y="410740"/>
                  </a:cubicBezTo>
                  <a:cubicBezTo>
                    <a:pt x="329406" y="410740"/>
                    <a:pt x="330843" y="409299"/>
                    <a:pt x="332639" y="408217"/>
                  </a:cubicBezTo>
                  <a:cubicBezTo>
                    <a:pt x="332998" y="408217"/>
                    <a:pt x="335153" y="408217"/>
                    <a:pt x="335153" y="406775"/>
                  </a:cubicBezTo>
                  <a:cubicBezTo>
                    <a:pt x="338745" y="404973"/>
                    <a:pt x="342337" y="402450"/>
                    <a:pt x="346647" y="400647"/>
                  </a:cubicBezTo>
                  <a:cubicBezTo>
                    <a:pt x="347006" y="400647"/>
                    <a:pt x="347725" y="399926"/>
                    <a:pt x="348084" y="399566"/>
                  </a:cubicBezTo>
                  <a:cubicBezTo>
                    <a:pt x="349521" y="399206"/>
                    <a:pt x="350957" y="397043"/>
                    <a:pt x="352394" y="395961"/>
                  </a:cubicBezTo>
                  <a:cubicBezTo>
                    <a:pt x="354190" y="395240"/>
                    <a:pt x="355627" y="394519"/>
                    <a:pt x="356704" y="392717"/>
                  </a:cubicBezTo>
                  <a:cubicBezTo>
                    <a:pt x="356704" y="392357"/>
                    <a:pt x="357063" y="391636"/>
                    <a:pt x="357782" y="391636"/>
                  </a:cubicBezTo>
                  <a:cubicBezTo>
                    <a:pt x="358141" y="391636"/>
                    <a:pt x="358500" y="391636"/>
                    <a:pt x="358500" y="391275"/>
                  </a:cubicBezTo>
                  <a:cubicBezTo>
                    <a:pt x="359219" y="390915"/>
                    <a:pt x="359219" y="390915"/>
                    <a:pt x="359578" y="390194"/>
                  </a:cubicBezTo>
                  <a:cubicBezTo>
                    <a:pt x="375023" y="376857"/>
                    <a:pt x="386157" y="360996"/>
                    <a:pt x="390827" y="341171"/>
                  </a:cubicBezTo>
                  <a:cubicBezTo>
                    <a:pt x="391904" y="337206"/>
                    <a:pt x="392982" y="332159"/>
                    <a:pt x="393341" y="328915"/>
                  </a:cubicBezTo>
                  <a:cubicBezTo>
                    <a:pt x="393341" y="324589"/>
                    <a:pt x="393341" y="321345"/>
                    <a:pt x="393341" y="317741"/>
                  </a:cubicBezTo>
                  <a:lnTo>
                    <a:pt x="393341" y="317380"/>
                  </a:lnTo>
                  <a:cubicBezTo>
                    <a:pt x="392982" y="316659"/>
                    <a:pt x="393341" y="315938"/>
                    <a:pt x="393341" y="314857"/>
                  </a:cubicBezTo>
                  <a:cubicBezTo>
                    <a:pt x="392982" y="314496"/>
                    <a:pt x="392982" y="313775"/>
                    <a:pt x="392982" y="313775"/>
                  </a:cubicBezTo>
                  <a:cubicBezTo>
                    <a:pt x="391904" y="307287"/>
                    <a:pt x="389031" y="300078"/>
                    <a:pt x="386157" y="293229"/>
                  </a:cubicBezTo>
                  <a:cubicBezTo>
                    <a:pt x="383284" y="288182"/>
                    <a:pt x="380410" y="283496"/>
                    <a:pt x="376459" y="279171"/>
                  </a:cubicBezTo>
                  <a:cubicBezTo>
                    <a:pt x="375023" y="278089"/>
                    <a:pt x="373945" y="276648"/>
                    <a:pt x="373586" y="275566"/>
                  </a:cubicBezTo>
                  <a:cubicBezTo>
                    <a:pt x="362092" y="264031"/>
                    <a:pt x="349521" y="255741"/>
                    <a:pt x="335512" y="249613"/>
                  </a:cubicBezTo>
                  <a:cubicBezTo>
                    <a:pt x="330843" y="247810"/>
                    <a:pt x="326533" y="245648"/>
                    <a:pt x="321504" y="243845"/>
                  </a:cubicBezTo>
                  <a:cubicBezTo>
                    <a:pt x="321504" y="243845"/>
                    <a:pt x="321145" y="243845"/>
                    <a:pt x="320068" y="243485"/>
                  </a:cubicBezTo>
                  <a:cubicBezTo>
                    <a:pt x="314321" y="241322"/>
                    <a:pt x="308215" y="239520"/>
                    <a:pt x="302468" y="238078"/>
                  </a:cubicBezTo>
                  <a:cubicBezTo>
                    <a:pt x="289896" y="234473"/>
                    <a:pt x="277325" y="233031"/>
                    <a:pt x="265113" y="229787"/>
                  </a:cubicBezTo>
                  <a:cubicBezTo>
                    <a:pt x="260443" y="228345"/>
                    <a:pt x="256133" y="227985"/>
                    <a:pt x="251104" y="225822"/>
                  </a:cubicBezTo>
                  <a:cubicBezTo>
                    <a:pt x="249668" y="225462"/>
                    <a:pt x="249309" y="224380"/>
                    <a:pt x="247872" y="224380"/>
                  </a:cubicBezTo>
                  <a:cubicBezTo>
                    <a:pt x="239970" y="221497"/>
                    <a:pt x="232786" y="218973"/>
                    <a:pt x="225603" y="215729"/>
                  </a:cubicBezTo>
                  <a:cubicBezTo>
                    <a:pt x="220215" y="212485"/>
                    <a:pt x="215545" y="209601"/>
                    <a:pt x="211594" y="204194"/>
                  </a:cubicBezTo>
                  <a:cubicBezTo>
                    <a:pt x="207284" y="199148"/>
                    <a:pt x="206566" y="193380"/>
                    <a:pt x="208721" y="186892"/>
                  </a:cubicBezTo>
                  <a:cubicBezTo>
                    <a:pt x="211235" y="179322"/>
                    <a:pt x="215545" y="173555"/>
                    <a:pt x="222370" y="168869"/>
                  </a:cubicBezTo>
                  <a:cubicBezTo>
                    <a:pt x="230631" y="163101"/>
                    <a:pt x="239970" y="160578"/>
                    <a:pt x="249668" y="160578"/>
                  </a:cubicBezTo>
                  <a:cubicBezTo>
                    <a:pt x="255415" y="160218"/>
                    <a:pt x="261162" y="160218"/>
                    <a:pt x="267268" y="160578"/>
                  </a:cubicBezTo>
                  <a:cubicBezTo>
                    <a:pt x="274451" y="161659"/>
                    <a:pt x="280917" y="163101"/>
                    <a:pt x="287741" y="166345"/>
                  </a:cubicBezTo>
                  <a:cubicBezTo>
                    <a:pt x="291692" y="167787"/>
                    <a:pt x="294925" y="170311"/>
                    <a:pt x="298876" y="171752"/>
                  </a:cubicBezTo>
                  <a:cubicBezTo>
                    <a:pt x="298876" y="171752"/>
                    <a:pt x="298876" y="171752"/>
                    <a:pt x="299235" y="171752"/>
                  </a:cubicBezTo>
                  <a:cubicBezTo>
                    <a:pt x="300313" y="173194"/>
                    <a:pt x="301390" y="174276"/>
                    <a:pt x="303186" y="174276"/>
                  </a:cubicBezTo>
                  <a:cubicBezTo>
                    <a:pt x="309651" y="178601"/>
                    <a:pt x="315398" y="184008"/>
                    <a:pt x="320427" y="190136"/>
                  </a:cubicBezTo>
                  <a:cubicBezTo>
                    <a:pt x="322941" y="193380"/>
                    <a:pt x="326892" y="196264"/>
                    <a:pt x="330843" y="199148"/>
                  </a:cubicBezTo>
                  <a:cubicBezTo>
                    <a:pt x="332998" y="201311"/>
                    <a:pt x="336590" y="203113"/>
                    <a:pt x="339823" y="204194"/>
                  </a:cubicBezTo>
                  <a:cubicBezTo>
                    <a:pt x="352035" y="207078"/>
                    <a:pt x="366761" y="202752"/>
                    <a:pt x="372508" y="186171"/>
                  </a:cubicBezTo>
                  <a:cubicBezTo>
                    <a:pt x="373945" y="181845"/>
                    <a:pt x="373945" y="177159"/>
                    <a:pt x="373586" y="172834"/>
                  </a:cubicBezTo>
                  <a:cubicBezTo>
                    <a:pt x="373586" y="171752"/>
                    <a:pt x="373945" y="171392"/>
                    <a:pt x="373586" y="170671"/>
                  </a:cubicBezTo>
                  <a:cubicBezTo>
                    <a:pt x="373586" y="170311"/>
                    <a:pt x="373586" y="169950"/>
                    <a:pt x="373586" y="168869"/>
                  </a:cubicBezTo>
                  <a:cubicBezTo>
                    <a:pt x="371790" y="165625"/>
                    <a:pt x="370353" y="161659"/>
                    <a:pt x="368917" y="158055"/>
                  </a:cubicBezTo>
                  <a:cubicBezTo>
                    <a:pt x="364965" y="151566"/>
                    <a:pt x="360655" y="146159"/>
                    <a:pt x="355268" y="141473"/>
                  </a:cubicBezTo>
                  <a:cubicBezTo>
                    <a:pt x="349521" y="136427"/>
                    <a:pt x="343774" y="132462"/>
                    <a:pt x="337308" y="128136"/>
                  </a:cubicBezTo>
                  <a:cubicBezTo>
                    <a:pt x="321145" y="119125"/>
                    <a:pt x="302827" y="112636"/>
                    <a:pt x="283431" y="110474"/>
                  </a:cubicBezTo>
                  <a:cubicBezTo>
                    <a:pt x="276247" y="109392"/>
                    <a:pt x="269423" y="108311"/>
                    <a:pt x="262239" y="107950"/>
                  </a:cubicBezTo>
                  <a:lnTo>
                    <a:pt x="251104" y="107950"/>
                  </a:lnTo>
                  <a:cubicBezTo>
                    <a:pt x="250745" y="108311"/>
                    <a:pt x="249668" y="108311"/>
                    <a:pt x="249309" y="107950"/>
                  </a:cubicBezTo>
                  <a:close/>
                  <a:moveTo>
                    <a:pt x="132070" y="0"/>
                  </a:moveTo>
                  <a:lnTo>
                    <a:pt x="135308" y="0"/>
                  </a:lnTo>
                  <a:lnTo>
                    <a:pt x="136748" y="0"/>
                  </a:lnTo>
                  <a:lnTo>
                    <a:pt x="138547" y="0"/>
                  </a:lnTo>
                  <a:lnTo>
                    <a:pt x="141066" y="0"/>
                  </a:lnTo>
                  <a:lnTo>
                    <a:pt x="150783" y="0"/>
                  </a:lnTo>
                  <a:lnTo>
                    <a:pt x="153661" y="0"/>
                  </a:lnTo>
                  <a:lnTo>
                    <a:pt x="155101" y="0"/>
                  </a:lnTo>
                  <a:cubicBezTo>
                    <a:pt x="175253" y="2159"/>
                    <a:pt x="194686" y="7555"/>
                    <a:pt x="214118" y="16549"/>
                  </a:cubicBezTo>
                  <a:cubicBezTo>
                    <a:pt x="216277" y="18348"/>
                    <a:pt x="219156" y="19427"/>
                    <a:pt x="222755" y="18348"/>
                  </a:cubicBezTo>
                  <a:cubicBezTo>
                    <a:pt x="224554" y="18348"/>
                    <a:pt x="227073" y="17988"/>
                    <a:pt x="229592" y="17988"/>
                  </a:cubicBezTo>
                  <a:lnTo>
                    <a:pt x="229952" y="17988"/>
                  </a:lnTo>
                  <a:lnTo>
                    <a:pt x="230312" y="17988"/>
                  </a:lnTo>
                  <a:cubicBezTo>
                    <a:pt x="231032" y="16909"/>
                    <a:pt x="231752" y="16909"/>
                    <a:pt x="232471" y="16909"/>
                  </a:cubicBezTo>
                  <a:lnTo>
                    <a:pt x="233191" y="16909"/>
                  </a:lnTo>
                  <a:lnTo>
                    <a:pt x="235350" y="16909"/>
                  </a:lnTo>
                  <a:lnTo>
                    <a:pt x="235710" y="16909"/>
                  </a:lnTo>
                  <a:cubicBezTo>
                    <a:pt x="236790" y="16549"/>
                    <a:pt x="237509" y="16549"/>
                    <a:pt x="238589" y="16549"/>
                  </a:cubicBezTo>
                  <a:lnTo>
                    <a:pt x="238949" y="16549"/>
                  </a:lnTo>
                  <a:lnTo>
                    <a:pt x="240028" y="16549"/>
                  </a:lnTo>
                  <a:lnTo>
                    <a:pt x="242907" y="16549"/>
                  </a:lnTo>
                  <a:lnTo>
                    <a:pt x="243627" y="16549"/>
                  </a:lnTo>
                  <a:cubicBezTo>
                    <a:pt x="247945" y="15470"/>
                    <a:pt x="252264" y="15470"/>
                    <a:pt x="256582" y="15470"/>
                  </a:cubicBezTo>
                  <a:cubicBezTo>
                    <a:pt x="261260" y="15470"/>
                    <a:pt x="266658" y="15470"/>
                    <a:pt x="272056" y="15470"/>
                  </a:cubicBezTo>
                  <a:lnTo>
                    <a:pt x="277814" y="15470"/>
                  </a:lnTo>
                  <a:cubicBezTo>
                    <a:pt x="277814" y="15470"/>
                    <a:pt x="277814" y="15470"/>
                    <a:pt x="278174" y="16549"/>
                  </a:cubicBezTo>
                  <a:lnTo>
                    <a:pt x="279253" y="16549"/>
                  </a:lnTo>
                  <a:cubicBezTo>
                    <a:pt x="279973" y="16549"/>
                    <a:pt x="281053" y="16549"/>
                    <a:pt x="282492" y="16549"/>
                  </a:cubicBezTo>
                  <a:lnTo>
                    <a:pt x="283212" y="16549"/>
                  </a:lnTo>
                  <a:lnTo>
                    <a:pt x="283932" y="16549"/>
                  </a:lnTo>
                  <a:lnTo>
                    <a:pt x="286451" y="16549"/>
                  </a:lnTo>
                  <a:lnTo>
                    <a:pt x="287530" y="16549"/>
                  </a:lnTo>
                  <a:lnTo>
                    <a:pt x="287890" y="16549"/>
                  </a:lnTo>
                  <a:cubicBezTo>
                    <a:pt x="288250" y="16549"/>
                    <a:pt x="289330" y="16549"/>
                    <a:pt x="290409" y="16909"/>
                  </a:cubicBezTo>
                  <a:lnTo>
                    <a:pt x="290769" y="16909"/>
                  </a:lnTo>
                  <a:lnTo>
                    <a:pt x="293288" y="16909"/>
                  </a:lnTo>
                  <a:lnTo>
                    <a:pt x="293648" y="16909"/>
                  </a:lnTo>
                  <a:cubicBezTo>
                    <a:pt x="294008" y="16909"/>
                    <a:pt x="295087" y="16909"/>
                    <a:pt x="296167" y="17988"/>
                  </a:cubicBezTo>
                  <a:lnTo>
                    <a:pt x="296527" y="17988"/>
                  </a:lnTo>
                  <a:lnTo>
                    <a:pt x="297966" y="17988"/>
                  </a:lnTo>
                  <a:lnTo>
                    <a:pt x="298326" y="17988"/>
                  </a:lnTo>
                  <a:lnTo>
                    <a:pt x="299046" y="17988"/>
                  </a:lnTo>
                  <a:cubicBezTo>
                    <a:pt x="299406" y="17988"/>
                    <a:pt x="300485" y="17988"/>
                    <a:pt x="300485" y="18348"/>
                  </a:cubicBezTo>
                  <a:lnTo>
                    <a:pt x="300845" y="18348"/>
                  </a:lnTo>
                  <a:lnTo>
                    <a:pt x="301565" y="18348"/>
                  </a:lnTo>
                  <a:lnTo>
                    <a:pt x="303004" y="18348"/>
                  </a:lnTo>
                  <a:cubicBezTo>
                    <a:pt x="305883" y="19068"/>
                    <a:pt x="307683" y="19068"/>
                    <a:pt x="310202" y="19787"/>
                  </a:cubicBezTo>
                  <a:lnTo>
                    <a:pt x="310561" y="19787"/>
                  </a:lnTo>
                  <a:cubicBezTo>
                    <a:pt x="310921" y="19787"/>
                    <a:pt x="311641" y="19787"/>
                    <a:pt x="312001" y="20507"/>
                  </a:cubicBezTo>
                  <a:lnTo>
                    <a:pt x="312361" y="20507"/>
                  </a:lnTo>
                  <a:cubicBezTo>
                    <a:pt x="313440" y="20507"/>
                    <a:pt x="313440" y="20507"/>
                    <a:pt x="313800" y="20507"/>
                  </a:cubicBezTo>
                  <a:cubicBezTo>
                    <a:pt x="314520" y="20507"/>
                    <a:pt x="314880" y="20507"/>
                    <a:pt x="315240" y="21226"/>
                  </a:cubicBezTo>
                  <a:lnTo>
                    <a:pt x="315959" y="21226"/>
                  </a:lnTo>
                  <a:cubicBezTo>
                    <a:pt x="322077" y="21946"/>
                    <a:pt x="328555" y="23744"/>
                    <a:pt x="334672" y="25184"/>
                  </a:cubicBezTo>
                  <a:cubicBezTo>
                    <a:pt x="360222" y="33458"/>
                    <a:pt x="383973" y="44611"/>
                    <a:pt x="406285" y="60080"/>
                  </a:cubicBezTo>
                  <a:cubicBezTo>
                    <a:pt x="406285" y="60800"/>
                    <a:pt x="406645" y="60800"/>
                    <a:pt x="407005" y="61519"/>
                  </a:cubicBezTo>
                  <a:cubicBezTo>
                    <a:pt x="410603" y="64397"/>
                    <a:pt x="413842" y="66196"/>
                    <a:pt x="417081" y="69074"/>
                  </a:cubicBezTo>
                  <a:cubicBezTo>
                    <a:pt x="423198" y="74111"/>
                    <a:pt x="428237" y="78428"/>
                    <a:pt x="433634" y="83825"/>
                  </a:cubicBezTo>
                  <a:cubicBezTo>
                    <a:pt x="434714" y="83825"/>
                    <a:pt x="435074" y="84184"/>
                    <a:pt x="435074" y="84184"/>
                  </a:cubicBezTo>
                  <a:cubicBezTo>
                    <a:pt x="436513" y="85623"/>
                    <a:pt x="437953" y="87422"/>
                    <a:pt x="439392" y="88861"/>
                  </a:cubicBezTo>
                  <a:cubicBezTo>
                    <a:pt x="440832" y="90300"/>
                    <a:pt x="442271" y="91739"/>
                    <a:pt x="443351" y="92459"/>
                  </a:cubicBezTo>
                  <a:cubicBezTo>
                    <a:pt x="443711" y="93178"/>
                    <a:pt x="444790" y="93178"/>
                    <a:pt x="444790" y="93898"/>
                  </a:cubicBezTo>
                  <a:cubicBezTo>
                    <a:pt x="449468" y="98935"/>
                    <a:pt x="453427" y="103971"/>
                    <a:pt x="457745" y="109727"/>
                  </a:cubicBezTo>
                  <a:cubicBezTo>
                    <a:pt x="460624" y="112246"/>
                    <a:pt x="463143" y="115843"/>
                    <a:pt x="465662" y="118721"/>
                  </a:cubicBezTo>
                  <a:cubicBezTo>
                    <a:pt x="474299" y="131313"/>
                    <a:pt x="481856" y="143905"/>
                    <a:pt x="488693" y="156496"/>
                  </a:cubicBezTo>
                  <a:cubicBezTo>
                    <a:pt x="490133" y="159374"/>
                    <a:pt x="491212" y="162252"/>
                    <a:pt x="492652" y="165850"/>
                  </a:cubicBezTo>
                  <a:cubicBezTo>
                    <a:pt x="494091" y="169448"/>
                    <a:pt x="495891" y="173405"/>
                    <a:pt x="497330" y="176643"/>
                  </a:cubicBezTo>
                  <a:cubicBezTo>
                    <a:pt x="499849" y="183119"/>
                    <a:pt x="502368" y="189954"/>
                    <a:pt x="504167" y="195710"/>
                  </a:cubicBezTo>
                  <a:cubicBezTo>
                    <a:pt x="505607" y="201466"/>
                    <a:pt x="507046" y="206863"/>
                    <a:pt x="508486" y="211540"/>
                  </a:cubicBezTo>
                  <a:cubicBezTo>
                    <a:pt x="508846" y="214778"/>
                    <a:pt x="509925" y="218375"/>
                    <a:pt x="510285" y="220174"/>
                  </a:cubicBezTo>
                  <a:cubicBezTo>
                    <a:pt x="511005" y="221613"/>
                    <a:pt x="509925" y="222692"/>
                    <a:pt x="511005" y="223052"/>
                  </a:cubicBezTo>
                  <a:cubicBezTo>
                    <a:pt x="511005" y="223772"/>
                    <a:pt x="510285" y="224131"/>
                    <a:pt x="511005" y="224491"/>
                  </a:cubicBezTo>
                  <a:cubicBezTo>
                    <a:pt x="511365" y="225211"/>
                    <a:pt x="511005" y="226650"/>
                    <a:pt x="511365" y="226650"/>
                  </a:cubicBezTo>
                  <a:lnTo>
                    <a:pt x="511365" y="227009"/>
                  </a:lnTo>
                  <a:cubicBezTo>
                    <a:pt x="512444" y="231686"/>
                    <a:pt x="512804" y="236004"/>
                    <a:pt x="513164" y="241040"/>
                  </a:cubicBezTo>
                  <a:cubicBezTo>
                    <a:pt x="513884" y="247156"/>
                    <a:pt x="514244" y="253992"/>
                    <a:pt x="513884" y="260467"/>
                  </a:cubicBezTo>
                  <a:lnTo>
                    <a:pt x="513884" y="261187"/>
                  </a:lnTo>
                  <a:cubicBezTo>
                    <a:pt x="513884" y="266223"/>
                    <a:pt x="513884" y="271980"/>
                    <a:pt x="513164" y="275577"/>
                  </a:cubicBezTo>
                  <a:cubicBezTo>
                    <a:pt x="512804" y="276657"/>
                    <a:pt x="513164" y="278096"/>
                    <a:pt x="513164" y="278815"/>
                  </a:cubicBezTo>
                  <a:lnTo>
                    <a:pt x="512804" y="278815"/>
                  </a:lnTo>
                  <a:cubicBezTo>
                    <a:pt x="512444" y="280614"/>
                    <a:pt x="513164" y="281693"/>
                    <a:pt x="512804" y="282053"/>
                  </a:cubicBezTo>
                  <a:cubicBezTo>
                    <a:pt x="511725" y="283852"/>
                    <a:pt x="511725" y="285291"/>
                    <a:pt x="511725" y="286730"/>
                  </a:cubicBezTo>
                  <a:lnTo>
                    <a:pt x="511725" y="287449"/>
                  </a:lnTo>
                  <a:cubicBezTo>
                    <a:pt x="511365" y="288169"/>
                    <a:pt x="511725" y="288888"/>
                    <a:pt x="511725" y="289608"/>
                  </a:cubicBezTo>
                  <a:cubicBezTo>
                    <a:pt x="511005" y="289608"/>
                    <a:pt x="511725" y="290687"/>
                    <a:pt x="511365" y="291047"/>
                  </a:cubicBezTo>
                  <a:cubicBezTo>
                    <a:pt x="511005" y="291766"/>
                    <a:pt x="511365" y="292486"/>
                    <a:pt x="511005" y="293206"/>
                  </a:cubicBezTo>
                  <a:cubicBezTo>
                    <a:pt x="510285" y="295364"/>
                    <a:pt x="509925" y="298602"/>
                    <a:pt x="509565" y="300761"/>
                  </a:cubicBezTo>
                  <a:cubicBezTo>
                    <a:pt x="508846" y="301480"/>
                    <a:pt x="508846" y="301840"/>
                    <a:pt x="509565" y="302919"/>
                  </a:cubicBezTo>
                  <a:cubicBezTo>
                    <a:pt x="509925" y="303279"/>
                    <a:pt x="509925" y="304358"/>
                    <a:pt x="510285" y="305797"/>
                  </a:cubicBezTo>
                  <a:cubicBezTo>
                    <a:pt x="511005" y="305797"/>
                    <a:pt x="511365" y="306157"/>
                    <a:pt x="511725" y="306517"/>
                  </a:cubicBezTo>
                  <a:cubicBezTo>
                    <a:pt x="521081" y="323066"/>
                    <a:pt x="526479" y="341773"/>
                    <a:pt x="527918" y="360841"/>
                  </a:cubicBezTo>
                  <a:lnTo>
                    <a:pt x="527918" y="361560"/>
                  </a:lnTo>
                  <a:cubicBezTo>
                    <a:pt x="527918" y="362280"/>
                    <a:pt x="527918" y="362999"/>
                    <a:pt x="527918" y="364078"/>
                  </a:cubicBezTo>
                  <a:lnTo>
                    <a:pt x="527918" y="365158"/>
                  </a:lnTo>
                  <a:cubicBezTo>
                    <a:pt x="527918" y="366597"/>
                    <a:pt x="527918" y="366957"/>
                    <a:pt x="528278" y="367316"/>
                  </a:cubicBezTo>
                  <a:lnTo>
                    <a:pt x="528278" y="374512"/>
                  </a:lnTo>
                  <a:cubicBezTo>
                    <a:pt x="527918" y="375591"/>
                    <a:pt x="527918" y="376670"/>
                    <a:pt x="527918" y="377749"/>
                  </a:cubicBezTo>
                  <a:cubicBezTo>
                    <a:pt x="527918" y="378469"/>
                    <a:pt x="527918" y="379188"/>
                    <a:pt x="528278" y="379908"/>
                  </a:cubicBezTo>
                  <a:lnTo>
                    <a:pt x="528278" y="380987"/>
                  </a:lnTo>
                  <a:cubicBezTo>
                    <a:pt x="527918" y="381347"/>
                    <a:pt x="527918" y="382786"/>
                    <a:pt x="527918" y="382786"/>
                  </a:cubicBezTo>
                  <a:cubicBezTo>
                    <a:pt x="527918" y="394298"/>
                    <a:pt x="525399" y="405451"/>
                    <a:pt x="522520" y="416604"/>
                  </a:cubicBezTo>
                  <a:cubicBezTo>
                    <a:pt x="519642" y="426317"/>
                    <a:pt x="515683" y="436031"/>
                    <a:pt x="511005" y="445744"/>
                  </a:cubicBezTo>
                  <a:cubicBezTo>
                    <a:pt x="505607" y="455818"/>
                    <a:pt x="498410" y="466251"/>
                    <a:pt x="490493" y="475604"/>
                  </a:cubicBezTo>
                  <a:cubicBezTo>
                    <a:pt x="486894" y="479922"/>
                    <a:pt x="482576" y="484598"/>
                    <a:pt x="478257" y="489635"/>
                  </a:cubicBezTo>
                  <a:cubicBezTo>
                    <a:pt x="469261" y="496830"/>
                    <a:pt x="459904" y="504385"/>
                    <a:pt x="449468" y="510141"/>
                  </a:cubicBezTo>
                  <a:cubicBezTo>
                    <a:pt x="441911" y="514818"/>
                    <a:pt x="433634" y="518416"/>
                    <a:pt x="425358" y="520575"/>
                  </a:cubicBezTo>
                  <a:cubicBezTo>
                    <a:pt x="418520" y="522733"/>
                    <a:pt x="412403" y="525251"/>
                    <a:pt x="404845" y="525611"/>
                  </a:cubicBezTo>
                  <a:cubicBezTo>
                    <a:pt x="400887" y="526331"/>
                    <a:pt x="397288" y="526331"/>
                    <a:pt x="393690" y="526331"/>
                  </a:cubicBezTo>
                  <a:lnTo>
                    <a:pt x="393690" y="526690"/>
                  </a:lnTo>
                  <a:lnTo>
                    <a:pt x="392250" y="526690"/>
                  </a:lnTo>
                  <a:lnTo>
                    <a:pt x="389731" y="526690"/>
                  </a:lnTo>
                  <a:lnTo>
                    <a:pt x="387932" y="526690"/>
                  </a:lnTo>
                  <a:lnTo>
                    <a:pt x="381454" y="526690"/>
                  </a:lnTo>
                  <a:lnTo>
                    <a:pt x="378935" y="526690"/>
                  </a:lnTo>
                  <a:lnTo>
                    <a:pt x="376776" y="526690"/>
                  </a:lnTo>
                  <a:lnTo>
                    <a:pt x="374617" y="526690"/>
                  </a:lnTo>
                  <a:lnTo>
                    <a:pt x="374617" y="526331"/>
                  </a:lnTo>
                  <a:cubicBezTo>
                    <a:pt x="351586" y="524172"/>
                    <a:pt x="329994" y="517696"/>
                    <a:pt x="309482" y="506544"/>
                  </a:cubicBezTo>
                  <a:lnTo>
                    <a:pt x="308762" y="505824"/>
                  </a:lnTo>
                  <a:cubicBezTo>
                    <a:pt x="303004" y="506544"/>
                    <a:pt x="297606" y="507263"/>
                    <a:pt x="292208" y="507263"/>
                  </a:cubicBezTo>
                  <a:cubicBezTo>
                    <a:pt x="279613" y="509422"/>
                    <a:pt x="267018" y="509422"/>
                    <a:pt x="254423" y="509422"/>
                  </a:cubicBezTo>
                  <a:cubicBezTo>
                    <a:pt x="254063" y="509422"/>
                    <a:pt x="253703" y="509422"/>
                    <a:pt x="252983" y="509422"/>
                  </a:cubicBezTo>
                  <a:lnTo>
                    <a:pt x="252624" y="509422"/>
                  </a:lnTo>
                  <a:cubicBezTo>
                    <a:pt x="250105" y="509422"/>
                    <a:pt x="248305" y="509422"/>
                    <a:pt x="245426" y="508702"/>
                  </a:cubicBezTo>
                  <a:cubicBezTo>
                    <a:pt x="243987" y="508702"/>
                    <a:pt x="242907" y="508702"/>
                    <a:pt x="241108" y="508702"/>
                  </a:cubicBezTo>
                  <a:lnTo>
                    <a:pt x="240388" y="508702"/>
                  </a:lnTo>
                  <a:cubicBezTo>
                    <a:pt x="240028" y="508702"/>
                    <a:pt x="240028" y="508702"/>
                    <a:pt x="240028" y="507983"/>
                  </a:cubicBezTo>
                  <a:cubicBezTo>
                    <a:pt x="238949" y="508702"/>
                    <a:pt x="238229" y="508702"/>
                    <a:pt x="237150" y="507983"/>
                  </a:cubicBezTo>
                  <a:lnTo>
                    <a:pt x="236790" y="507983"/>
                  </a:lnTo>
                  <a:lnTo>
                    <a:pt x="235710" y="507983"/>
                  </a:lnTo>
                  <a:cubicBezTo>
                    <a:pt x="235350" y="507983"/>
                    <a:pt x="234271" y="507983"/>
                    <a:pt x="233191" y="507983"/>
                  </a:cubicBezTo>
                  <a:lnTo>
                    <a:pt x="232831" y="507983"/>
                  </a:lnTo>
                  <a:cubicBezTo>
                    <a:pt x="231752" y="507983"/>
                    <a:pt x="231032" y="507983"/>
                    <a:pt x="230312" y="507263"/>
                  </a:cubicBezTo>
                  <a:lnTo>
                    <a:pt x="229952" y="507263"/>
                  </a:lnTo>
                  <a:cubicBezTo>
                    <a:pt x="228873" y="507263"/>
                    <a:pt x="228513" y="507263"/>
                    <a:pt x="227433" y="507263"/>
                  </a:cubicBezTo>
                  <a:lnTo>
                    <a:pt x="227073" y="507263"/>
                  </a:lnTo>
                  <a:lnTo>
                    <a:pt x="225634" y="507263"/>
                  </a:lnTo>
                  <a:lnTo>
                    <a:pt x="225274" y="507263"/>
                  </a:lnTo>
                  <a:cubicBezTo>
                    <a:pt x="224194" y="507263"/>
                    <a:pt x="223835" y="507263"/>
                    <a:pt x="222755" y="506544"/>
                  </a:cubicBezTo>
                  <a:lnTo>
                    <a:pt x="220596" y="506544"/>
                  </a:lnTo>
                  <a:cubicBezTo>
                    <a:pt x="219876" y="506544"/>
                    <a:pt x="219156" y="506544"/>
                    <a:pt x="218797" y="505824"/>
                  </a:cubicBezTo>
                  <a:cubicBezTo>
                    <a:pt x="217357" y="505824"/>
                    <a:pt x="215918" y="505824"/>
                    <a:pt x="214478" y="505465"/>
                  </a:cubicBezTo>
                  <a:lnTo>
                    <a:pt x="213399" y="505465"/>
                  </a:lnTo>
                  <a:lnTo>
                    <a:pt x="213039" y="505465"/>
                  </a:lnTo>
                  <a:cubicBezTo>
                    <a:pt x="212679" y="505465"/>
                    <a:pt x="211959" y="505465"/>
                    <a:pt x="211239" y="504385"/>
                  </a:cubicBezTo>
                  <a:cubicBezTo>
                    <a:pt x="209800" y="504385"/>
                    <a:pt x="209080" y="504385"/>
                    <a:pt x="207641" y="504026"/>
                  </a:cubicBezTo>
                  <a:cubicBezTo>
                    <a:pt x="206201" y="504026"/>
                    <a:pt x="205841" y="504026"/>
                    <a:pt x="204762" y="502946"/>
                  </a:cubicBezTo>
                  <a:cubicBezTo>
                    <a:pt x="204402" y="502946"/>
                    <a:pt x="204402" y="502946"/>
                    <a:pt x="203322" y="502586"/>
                  </a:cubicBezTo>
                  <a:cubicBezTo>
                    <a:pt x="201523" y="502586"/>
                    <a:pt x="199004" y="501507"/>
                    <a:pt x="196485" y="501147"/>
                  </a:cubicBezTo>
                  <a:cubicBezTo>
                    <a:pt x="190727" y="499708"/>
                    <a:pt x="184610" y="498269"/>
                    <a:pt x="178852" y="495751"/>
                  </a:cubicBezTo>
                  <a:cubicBezTo>
                    <a:pt x="169495" y="492513"/>
                    <a:pt x="160499" y="489635"/>
                    <a:pt x="152222" y="484598"/>
                  </a:cubicBezTo>
                  <a:cubicBezTo>
                    <a:pt x="151862" y="484598"/>
                    <a:pt x="151142" y="484598"/>
                    <a:pt x="150783" y="483879"/>
                  </a:cubicBezTo>
                  <a:cubicBezTo>
                    <a:pt x="149343" y="483159"/>
                    <a:pt x="147904" y="482800"/>
                    <a:pt x="146464" y="481720"/>
                  </a:cubicBezTo>
                  <a:cubicBezTo>
                    <a:pt x="143945" y="481001"/>
                    <a:pt x="142506" y="479922"/>
                    <a:pt x="139987" y="478482"/>
                  </a:cubicBezTo>
                  <a:cubicBezTo>
                    <a:pt x="134229" y="475245"/>
                    <a:pt x="128471" y="471647"/>
                    <a:pt x="123073" y="467690"/>
                  </a:cubicBezTo>
                  <a:cubicBezTo>
                    <a:pt x="110118" y="458696"/>
                    <a:pt x="98602" y="449342"/>
                    <a:pt x="88166" y="438909"/>
                  </a:cubicBezTo>
                  <a:cubicBezTo>
                    <a:pt x="87447" y="437829"/>
                    <a:pt x="87087" y="437470"/>
                    <a:pt x="86727" y="437470"/>
                  </a:cubicBezTo>
                  <a:cubicBezTo>
                    <a:pt x="86007" y="436031"/>
                    <a:pt x="84568" y="434951"/>
                    <a:pt x="83488" y="433872"/>
                  </a:cubicBezTo>
                  <a:cubicBezTo>
                    <a:pt x="83128" y="433512"/>
                    <a:pt x="82049" y="432433"/>
                    <a:pt x="81689" y="430994"/>
                  </a:cubicBezTo>
                  <a:cubicBezTo>
                    <a:pt x="81329" y="430994"/>
                    <a:pt x="80249" y="430634"/>
                    <a:pt x="79890" y="429555"/>
                  </a:cubicBezTo>
                  <a:cubicBezTo>
                    <a:pt x="79890" y="429555"/>
                    <a:pt x="79170" y="428835"/>
                    <a:pt x="78450" y="427756"/>
                  </a:cubicBezTo>
                  <a:cubicBezTo>
                    <a:pt x="73412" y="423079"/>
                    <a:pt x="68734" y="416604"/>
                    <a:pt x="64775" y="410847"/>
                  </a:cubicBezTo>
                  <a:cubicBezTo>
                    <a:pt x="57938" y="401853"/>
                    <a:pt x="52180" y="392859"/>
                    <a:pt x="47142" y="383506"/>
                  </a:cubicBezTo>
                  <a:cubicBezTo>
                    <a:pt x="47142" y="383506"/>
                    <a:pt x="47142" y="382786"/>
                    <a:pt x="46422" y="382426"/>
                  </a:cubicBezTo>
                  <a:cubicBezTo>
                    <a:pt x="42464" y="376310"/>
                    <a:pt x="39585" y="369835"/>
                    <a:pt x="37426" y="364078"/>
                  </a:cubicBezTo>
                  <a:cubicBezTo>
                    <a:pt x="28789" y="344292"/>
                    <a:pt x="22671" y="324145"/>
                    <a:pt x="19073" y="302919"/>
                  </a:cubicBezTo>
                  <a:cubicBezTo>
                    <a:pt x="19073" y="302919"/>
                    <a:pt x="19073" y="301840"/>
                    <a:pt x="18353" y="301480"/>
                  </a:cubicBezTo>
                  <a:cubicBezTo>
                    <a:pt x="17993" y="300401"/>
                    <a:pt x="17993" y="300041"/>
                    <a:pt x="18353" y="300041"/>
                  </a:cubicBezTo>
                  <a:lnTo>
                    <a:pt x="17993" y="299321"/>
                  </a:lnTo>
                  <a:lnTo>
                    <a:pt x="17993" y="297163"/>
                  </a:lnTo>
                  <a:cubicBezTo>
                    <a:pt x="17993" y="296443"/>
                    <a:pt x="17993" y="295364"/>
                    <a:pt x="17993" y="294645"/>
                  </a:cubicBezTo>
                  <a:lnTo>
                    <a:pt x="17993" y="293565"/>
                  </a:lnTo>
                  <a:cubicBezTo>
                    <a:pt x="17633" y="293565"/>
                    <a:pt x="17633" y="293206"/>
                    <a:pt x="17633" y="292126"/>
                  </a:cubicBezTo>
                  <a:cubicBezTo>
                    <a:pt x="16554" y="286730"/>
                    <a:pt x="16194" y="281693"/>
                    <a:pt x="16194" y="276657"/>
                  </a:cubicBezTo>
                  <a:cubicBezTo>
                    <a:pt x="15114" y="265144"/>
                    <a:pt x="15114" y="253632"/>
                    <a:pt x="16194" y="242119"/>
                  </a:cubicBezTo>
                  <a:lnTo>
                    <a:pt x="16554" y="241040"/>
                  </a:lnTo>
                  <a:cubicBezTo>
                    <a:pt x="16554" y="235644"/>
                    <a:pt x="17633" y="231327"/>
                    <a:pt x="17993" y="226650"/>
                  </a:cubicBezTo>
                  <a:cubicBezTo>
                    <a:pt x="17993" y="224491"/>
                    <a:pt x="18353" y="223052"/>
                    <a:pt x="17993" y="221613"/>
                  </a:cubicBezTo>
                  <a:cubicBezTo>
                    <a:pt x="14035" y="214778"/>
                    <a:pt x="11156" y="208302"/>
                    <a:pt x="8997" y="200387"/>
                  </a:cubicBezTo>
                  <a:cubicBezTo>
                    <a:pt x="3959" y="187436"/>
                    <a:pt x="1440" y="174484"/>
                    <a:pt x="1080" y="160454"/>
                  </a:cubicBezTo>
                  <a:lnTo>
                    <a:pt x="0" y="160454"/>
                  </a:lnTo>
                  <a:lnTo>
                    <a:pt x="0" y="159015"/>
                  </a:lnTo>
                  <a:lnTo>
                    <a:pt x="0" y="156137"/>
                  </a:lnTo>
                  <a:lnTo>
                    <a:pt x="0" y="146063"/>
                  </a:lnTo>
                  <a:lnTo>
                    <a:pt x="0" y="143545"/>
                  </a:lnTo>
                  <a:lnTo>
                    <a:pt x="0" y="141027"/>
                  </a:lnTo>
                  <a:cubicBezTo>
                    <a:pt x="0" y="129874"/>
                    <a:pt x="2879" y="118362"/>
                    <a:pt x="5758" y="107209"/>
                  </a:cubicBezTo>
                  <a:cubicBezTo>
                    <a:pt x="8997" y="98215"/>
                    <a:pt x="12595" y="88861"/>
                    <a:pt x="17633" y="79867"/>
                  </a:cubicBezTo>
                  <a:cubicBezTo>
                    <a:pt x="22312" y="70154"/>
                    <a:pt x="28789" y="60800"/>
                    <a:pt x="35267" y="52166"/>
                  </a:cubicBezTo>
                  <a:cubicBezTo>
                    <a:pt x="39225" y="48568"/>
                    <a:pt x="42464" y="44611"/>
                    <a:pt x="46422" y="41013"/>
                  </a:cubicBezTo>
                  <a:cubicBezTo>
                    <a:pt x="55779" y="32019"/>
                    <a:pt x="65855" y="24464"/>
                    <a:pt x="77011" y="17988"/>
                  </a:cubicBezTo>
                  <a:cubicBezTo>
                    <a:pt x="90326" y="9714"/>
                    <a:pt x="105440" y="5037"/>
                    <a:pt x="120914" y="2159"/>
                  </a:cubicBezTo>
                  <a:cubicBezTo>
                    <a:pt x="124872" y="720"/>
                    <a:pt x="128471" y="0"/>
                    <a:pt x="132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9" name="Freeform 12">
              <a:extLst>
                <a:ext uri="{FF2B5EF4-FFF2-40B4-BE49-F238E27FC236}">
                  <a16:creationId xmlns:a16="http://schemas.microsoft.com/office/drawing/2014/main" id="{74491187-E77B-BE4E-80B9-B1CA2A561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2721" y="2136841"/>
              <a:ext cx="1032960" cy="1032960"/>
            </a:xfrm>
            <a:custGeom>
              <a:avLst/>
              <a:gdLst>
                <a:gd name="T0" fmla="*/ 2373 w 2374"/>
                <a:gd name="T1" fmla="*/ 1185 h 2373"/>
                <a:gd name="T2" fmla="*/ 2373 w 2374"/>
                <a:gd name="T3" fmla="*/ 1185 h 2373"/>
                <a:gd name="T4" fmla="*/ 1187 w 2374"/>
                <a:gd name="T5" fmla="*/ 2372 h 2373"/>
                <a:gd name="T6" fmla="*/ 1187 w 2374"/>
                <a:gd name="T7" fmla="*/ 2372 h 2373"/>
                <a:gd name="T8" fmla="*/ 0 w 2374"/>
                <a:gd name="T9" fmla="*/ 1185 h 2373"/>
                <a:gd name="T10" fmla="*/ 0 w 2374"/>
                <a:gd name="T11" fmla="*/ 1185 h 2373"/>
                <a:gd name="T12" fmla="*/ 1187 w 2374"/>
                <a:gd name="T13" fmla="*/ 0 h 2373"/>
                <a:gd name="T14" fmla="*/ 1187 w 2374"/>
                <a:gd name="T15" fmla="*/ 0 h 2373"/>
                <a:gd name="T16" fmla="*/ 2373 w 2374"/>
                <a:gd name="T17" fmla="*/ 1185 h 2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4" h="2373">
                  <a:moveTo>
                    <a:pt x="2373" y="1185"/>
                  </a:moveTo>
                  <a:lnTo>
                    <a:pt x="2373" y="1185"/>
                  </a:lnTo>
                  <a:cubicBezTo>
                    <a:pt x="2373" y="1841"/>
                    <a:pt x="1842" y="2372"/>
                    <a:pt x="1187" y="2372"/>
                  </a:cubicBezTo>
                  <a:lnTo>
                    <a:pt x="1187" y="2372"/>
                  </a:lnTo>
                  <a:cubicBezTo>
                    <a:pt x="531" y="2372"/>
                    <a:pt x="0" y="1841"/>
                    <a:pt x="0" y="1185"/>
                  </a:cubicBezTo>
                  <a:lnTo>
                    <a:pt x="0" y="1185"/>
                  </a:lnTo>
                  <a:cubicBezTo>
                    <a:pt x="0" y="530"/>
                    <a:pt x="531" y="0"/>
                    <a:pt x="1187" y="0"/>
                  </a:cubicBezTo>
                  <a:lnTo>
                    <a:pt x="1187" y="0"/>
                  </a:lnTo>
                  <a:cubicBezTo>
                    <a:pt x="1842" y="0"/>
                    <a:pt x="2373" y="530"/>
                    <a:pt x="2373" y="118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9133DE6-D726-5E43-B1FE-721411E1D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5042" y="2474761"/>
              <a:ext cx="570164" cy="358605"/>
            </a:xfrm>
            <a:custGeom>
              <a:avLst/>
              <a:gdLst>
                <a:gd name="connsiteX0" fmla="*/ 58206 w 471425"/>
                <a:gd name="connsiteY0" fmla="*/ 163436 h 296503"/>
                <a:gd name="connsiteX1" fmla="*/ 58206 w 471425"/>
                <a:gd name="connsiteY1" fmla="*/ 241194 h 296503"/>
                <a:gd name="connsiteX2" fmla="*/ 112820 w 471425"/>
                <a:gd name="connsiteY2" fmla="*/ 241194 h 296503"/>
                <a:gd name="connsiteX3" fmla="*/ 153421 w 471425"/>
                <a:gd name="connsiteY3" fmla="*/ 239754 h 296503"/>
                <a:gd name="connsiteX4" fmla="*/ 173901 w 471425"/>
                <a:gd name="connsiteY4" fmla="*/ 228235 h 296503"/>
                <a:gd name="connsiteX5" fmla="*/ 182165 w 471425"/>
                <a:gd name="connsiteY5" fmla="*/ 203755 h 296503"/>
                <a:gd name="connsiteX6" fmla="*/ 176057 w 471425"/>
                <a:gd name="connsiteY6" fmla="*/ 181076 h 296503"/>
                <a:gd name="connsiteX7" fmla="*/ 157733 w 471425"/>
                <a:gd name="connsiteY7" fmla="*/ 168116 h 296503"/>
                <a:gd name="connsiteX8" fmla="*/ 105634 w 471425"/>
                <a:gd name="connsiteY8" fmla="*/ 163436 h 296503"/>
                <a:gd name="connsiteX9" fmla="*/ 374578 w 471425"/>
                <a:gd name="connsiteY9" fmla="*/ 119107 h 296503"/>
                <a:gd name="connsiteX10" fmla="*/ 344632 w 471425"/>
                <a:gd name="connsiteY10" fmla="*/ 132808 h 296503"/>
                <a:gd name="connsiteX11" fmla="*/ 332725 w 471425"/>
                <a:gd name="connsiteY11" fmla="*/ 168504 h 296503"/>
                <a:gd name="connsiteX12" fmla="*/ 416069 w 471425"/>
                <a:gd name="connsiteY12" fmla="*/ 168504 h 296503"/>
                <a:gd name="connsiteX13" fmla="*/ 403442 w 471425"/>
                <a:gd name="connsiteY13" fmla="*/ 131726 h 296503"/>
                <a:gd name="connsiteX14" fmla="*/ 374578 w 471425"/>
                <a:gd name="connsiteY14" fmla="*/ 119107 h 296503"/>
                <a:gd name="connsiteX15" fmla="*/ 371691 w 471425"/>
                <a:gd name="connsiteY15" fmla="*/ 76200 h 296503"/>
                <a:gd name="connsiteX16" fmla="*/ 446016 w 471425"/>
                <a:gd name="connsiteY16" fmla="*/ 107569 h 296503"/>
                <a:gd name="connsiteX17" fmla="*/ 471271 w 471425"/>
                <a:gd name="connsiteY17" fmla="*/ 202757 h 296503"/>
                <a:gd name="connsiteX18" fmla="*/ 332004 w 471425"/>
                <a:gd name="connsiteY18" fmla="*/ 202757 h 296503"/>
                <a:gd name="connsiteX19" fmla="*/ 346075 w 471425"/>
                <a:gd name="connsiteY19" fmla="*/ 241337 h 296503"/>
                <a:gd name="connsiteX20" fmla="*/ 377464 w 471425"/>
                <a:gd name="connsiteY20" fmla="*/ 255399 h 296503"/>
                <a:gd name="connsiteX21" fmla="*/ 399112 w 471425"/>
                <a:gd name="connsiteY21" fmla="*/ 247827 h 296503"/>
                <a:gd name="connsiteX22" fmla="*/ 413183 w 471425"/>
                <a:gd name="connsiteY22" fmla="*/ 225112 h 296503"/>
                <a:gd name="connsiteX23" fmla="*/ 468746 w 471425"/>
                <a:gd name="connsiteY23" fmla="*/ 234126 h 296503"/>
                <a:gd name="connsiteX24" fmla="*/ 434470 w 471425"/>
                <a:gd name="connsiteY24" fmla="*/ 280638 h 296503"/>
                <a:gd name="connsiteX25" fmla="*/ 376743 w 471425"/>
                <a:gd name="connsiteY25" fmla="*/ 296503 h 296503"/>
                <a:gd name="connsiteX26" fmla="*/ 295563 w 471425"/>
                <a:gd name="connsiteY26" fmla="*/ 260807 h 296503"/>
                <a:gd name="connsiteX27" fmla="*/ 274637 w 471425"/>
                <a:gd name="connsiteY27" fmla="*/ 188334 h 296503"/>
                <a:gd name="connsiteX28" fmla="*/ 301696 w 471425"/>
                <a:gd name="connsiteY28" fmla="*/ 106487 h 296503"/>
                <a:gd name="connsiteX29" fmla="*/ 371691 w 471425"/>
                <a:gd name="connsiteY29" fmla="*/ 76200 h 296503"/>
                <a:gd name="connsiteX30" fmla="*/ 58206 w 471425"/>
                <a:gd name="connsiteY30" fmla="*/ 48239 h 296503"/>
                <a:gd name="connsiteX31" fmla="*/ 58206 w 471425"/>
                <a:gd name="connsiteY31" fmla="*/ 115197 h 296503"/>
                <a:gd name="connsiteX32" fmla="*/ 96292 w 471425"/>
                <a:gd name="connsiteY32" fmla="*/ 115197 h 296503"/>
                <a:gd name="connsiteX33" fmla="*/ 139408 w 471425"/>
                <a:gd name="connsiteY33" fmla="*/ 114477 h 296503"/>
                <a:gd name="connsiteX34" fmla="*/ 162763 w 471425"/>
                <a:gd name="connsiteY34" fmla="*/ 103678 h 296503"/>
                <a:gd name="connsiteX35" fmla="*/ 172105 w 471425"/>
                <a:gd name="connsiteY35" fmla="*/ 81358 h 296503"/>
                <a:gd name="connsiteX36" fmla="*/ 163841 w 471425"/>
                <a:gd name="connsiteY36" fmla="*/ 59399 h 296503"/>
                <a:gd name="connsiteX37" fmla="*/ 142283 w 471425"/>
                <a:gd name="connsiteY37" fmla="*/ 49319 h 296503"/>
                <a:gd name="connsiteX38" fmla="*/ 91981 w 471425"/>
                <a:gd name="connsiteY38" fmla="*/ 48239 h 296503"/>
                <a:gd name="connsiteX39" fmla="*/ 314325 w 471425"/>
                <a:gd name="connsiteY39" fmla="*/ 7938 h 296503"/>
                <a:gd name="connsiteX40" fmla="*/ 437789 w 471425"/>
                <a:gd name="connsiteY40" fmla="*/ 7938 h 296503"/>
                <a:gd name="connsiteX41" fmla="*/ 437789 w 471425"/>
                <a:gd name="connsiteY41" fmla="*/ 56794 h 296503"/>
                <a:gd name="connsiteX42" fmla="*/ 314325 w 471425"/>
                <a:gd name="connsiteY42" fmla="*/ 56794 h 296503"/>
                <a:gd name="connsiteX43" fmla="*/ 0 w 471425"/>
                <a:gd name="connsiteY43" fmla="*/ 0 h 296503"/>
                <a:gd name="connsiteX44" fmla="*/ 116054 w 471425"/>
                <a:gd name="connsiteY44" fmla="*/ 0 h 296503"/>
                <a:gd name="connsiteX45" fmla="*/ 167074 w 471425"/>
                <a:gd name="connsiteY45" fmla="*/ 2880 h 296503"/>
                <a:gd name="connsiteX46" fmla="*/ 197256 w 471425"/>
                <a:gd name="connsiteY46" fmla="*/ 14760 h 296503"/>
                <a:gd name="connsiteX47" fmla="*/ 219892 w 471425"/>
                <a:gd name="connsiteY47" fmla="*/ 38519 h 296503"/>
                <a:gd name="connsiteX48" fmla="*/ 228515 w 471425"/>
                <a:gd name="connsiteY48" fmla="*/ 73438 h 296503"/>
                <a:gd name="connsiteX49" fmla="*/ 217376 w 471425"/>
                <a:gd name="connsiteY49" fmla="*/ 110517 h 296503"/>
                <a:gd name="connsiteX50" fmla="*/ 187555 w 471425"/>
                <a:gd name="connsiteY50" fmla="*/ 136077 h 296503"/>
                <a:gd name="connsiteX51" fmla="*/ 228515 w 471425"/>
                <a:gd name="connsiteY51" fmla="*/ 161996 h 296503"/>
                <a:gd name="connsiteX52" fmla="*/ 242527 w 471425"/>
                <a:gd name="connsiteY52" fmla="*/ 206275 h 296503"/>
                <a:gd name="connsiteX53" fmla="*/ 233186 w 471425"/>
                <a:gd name="connsiteY53" fmla="*/ 244794 h 296503"/>
                <a:gd name="connsiteX54" fmla="*/ 208753 w 471425"/>
                <a:gd name="connsiteY54" fmla="*/ 274674 h 296503"/>
                <a:gd name="connsiteX55" fmla="*/ 168871 w 471425"/>
                <a:gd name="connsiteY55" fmla="*/ 288353 h 296503"/>
                <a:gd name="connsiteX56" fmla="*/ 98807 w 471425"/>
                <a:gd name="connsiteY56" fmla="*/ 290153 h 296503"/>
                <a:gd name="connsiteX57" fmla="*/ 0 w 471425"/>
                <a:gd name="connsiteY57" fmla="*/ 290153 h 29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1425" h="296503">
                  <a:moveTo>
                    <a:pt x="58206" y="163436"/>
                  </a:moveTo>
                  <a:lnTo>
                    <a:pt x="58206" y="241194"/>
                  </a:lnTo>
                  <a:lnTo>
                    <a:pt x="112820" y="241194"/>
                  </a:lnTo>
                  <a:cubicBezTo>
                    <a:pt x="134019" y="241194"/>
                    <a:pt x="147313" y="240834"/>
                    <a:pt x="153421" y="239754"/>
                  </a:cubicBezTo>
                  <a:cubicBezTo>
                    <a:pt x="161326" y="237954"/>
                    <a:pt x="168152" y="233994"/>
                    <a:pt x="173901" y="228235"/>
                  </a:cubicBezTo>
                  <a:cubicBezTo>
                    <a:pt x="179291" y="222115"/>
                    <a:pt x="182165" y="213475"/>
                    <a:pt x="182165" y="203755"/>
                  </a:cubicBezTo>
                  <a:cubicBezTo>
                    <a:pt x="182165" y="195115"/>
                    <a:pt x="179650" y="187196"/>
                    <a:pt x="176057" y="181076"/>
                  </a:cubicBezTo>
                  <a:cubicBezTo>
                    <a:pt x="172105" y="175316"/>
                    <a:pt x="165637" y="170996"/>
                    <a:pt x="157733" y="168116"/>
                  </a:cubicBezTo>
                  <a:cubicBezTo>
                    <a:pt x="149469" y="164876"/>
                    <a:pt x="132582" y="163436"/>
                    <a:pt x="105634" y="163436"/>
                  </a:cubicBezTo>
                  <a:close/>
                  <a:moveTo>
                    <a:pt x="374578" y="119107"/>
                  </a:moveTo>
                  <a:cubicBezTo>
                    <a:pt x="362311" y="119107"/>
                    <a:pt x="352569" y="123434"/>
                    <a:pt x="344632" y="132808"/>
                  </a:cubicBezTo>
                  <a:cubicBezTo>
                    <a:pt x="336333" y="140740"/>
                    <a:pt x="332725" y="153360"/>
                    <a:pt x="332725" y="168504"/>
                  </a:cubicBezTo>
                  <a:lnTo>
                    <a:pt x="416069" y="168504"/>
                  </a:lnTo>
                  <a:cubicBezTo>
                    <a:pt x="416069" y="152639"/>
                    <a:pt x="411740" y="140019"/>
                    <a:pt x="403442" y="131726"/>
                  </a:cubicBezTo>
                  <a:cubicBezTo>
                    <a:pt x="395143" y="123434"/>
                    <a:pt x="385763" y="119107"/>
                    <a:pt x="374578" y="119107"/>
                  </a:cubicBezTo>
                  <a:close/>
                  <a:moveTo>
                    <a:pt x="371691" y="76200"/>
                  </a:moveTo>
                  <a:cubicBezTo>
                    <a:pt x="403081" y="76200"/>
                    <a:pt x="427615" y="86656"/>
                    <a:pt x="446016" y="107569"/>
                  </a:cubicBezTo>
                  <a:cubicBezTo>
                    <a:pt x="464055" y="128121"/>
                    <a:pt x="472714" y="160211"/>
                    <a:pt x="471271" y="202757"/>
                  </a:cubicBezTo>
                  <a:lnTo>
                    <a:pt x="332004" y="202757"/>
                  </a:lnTo>
                  <a:cubicBezTo>
                    <a:pt x="332004" y="219343"/>
                    <a:pt x="336333" y="232323"/>
                    <a:pt x="346075" y="241337"/>
                  </a:cubicBezTo>
                  <a:cubicBezTo>
                    <a:pt x="354012" y="250711"/>
                    <a:pt x="364476" y="255399"/>
                    <a:pt x="377464" y="255399"/>
                  </a:cubicBezTo>
                  <a:cubicBezTo>
                    <a:pt x="385763" y="255399"/>
                    <a:pt x="393700" y="252514"/>
                    <a:pt x="399112" y="247827"/>
                  </a:cubicBezTo>
                  <a:cubicBezTo>
                    <a:pt x="405606" y="242779"/>
                    <a:pt x="409936" y="235568"/>
                    <a:pt x="413183" y="225112"/>
                  </a:cubicBezTo>
                  <a:lnTo>
                    <a:pt x="468746" y="234126"/>
                  </a:lnTo>
                  <a:cubicBezTo>
                    <a:pt x="461891" y="254678"/>
                    <a:pt x="449984" y="270542"/>
                    <a:pt x="434470" y="280638"/>
                  </a:cubicBezTo>
                  <a:cubicBezTo>
                    <a:pt x="419317" y="291455"/>
                    <a:pt x="400194" y="296503"/>
                    <a:pt x="376743" y="296503"/>
                  </a:cubicBezTo>
                  <a:cubicBezTo>
                    <a:pt x="339941" y="296503"/>
                    <a:pt x="313603" y="284604"/>
                    <a:pt x="295563" y="260807"/>
                  </a:cubicBezTo>
                  <a:cubicBezTo>
                    <a:pt x="281131" y="241337"/>
                    <a:pt x="274637" y="217179"/>
                    <a:pt x="274637" y="188334"/>
                  </a:cubicBezTo>
                  <a:cubicBezTo>
                    <a:pt x="274637" y="153360"/>
                    <a:pt x="284017" y="125957"/>
                    <a:pt x="301696" y="106487"/>
                  </a:cubicBezTo>
                  <a:cubicBezTo>
                    <a:pt x="320098" y="86296"/>
                    <a:pt x="343549" y="76200"/>
                    <a:pt x="371691" y="76200"/>
                  </a:cubicBezTo>
                  <a:close/>
                  <a:moveTo>
                    <a:pt x="58206" y="48239"/>
                  </a:moveTo>
                  <a:lnTo>
                    <a:pt x="58206" y="115197"/>
                  </a:lnTo>
                  <a:lnTo>
                    <a:pt x="96292" y="115197"/>
                  </a:lnTo>
                  <a:cubicBezTo>
                    <a:pt x="119647" y="115197"/>
                    <a:pt x="134019" y="114837"/>
                    <a:pt x="139408" y="114477"/>
                  </a:cubicBezTo>
                  <a:cubicBezTo>
                    <a:pt x="149109" y="113037"/>
                    <a:pt x="157733" y="109437"/>
                    <a:pt x="162763" y="103678"/>
                  </a:cubicBezTo>
                  <a:cubicBezTo>
                    <a:pt x="168871" y="98278"/>
                    <a:pt x="172105" y="90718"/>
                    <a:pt x="172105" y="81358"/>
                  </a:cubicBezTo>
                  <a:cubicBezTo>
                    <a:pt x="172105" y="72358"/>
                    <a:pt x="168871" y="64439"/>
                    <a:pt x="163841" y="59399"/>
                  </a:cubicBezTo>
                  <a:cubicBezTo>
                    <a:pt x="159170" y="53999"/>
                    <a:pt x="151984" y="50039"/>
                    <a:pt x="142283" y="49319"/>
                  </a:cubicBezTo>
                  <a:cubicBezTo>
                    <a:pt x="135815" y="48239"/>
                    <a:pt x="119647" y="48239"/>
                    <a:pt x="91981" y="48239"/>
                  </a:cubicBezTo>
                  <a:close/>
                  <a:moveTo>
                    <a:pt x="314325" y="7938"/>
                  </a:moveTo>
                  <a:lnTo>
                    <a:pt x="437789" y="7938"/>
                  </a:lnTo>
                  <a:lnTo>
                    <a:pt x="437789" y="56794"/>
                  </a:lnTo>
                  <a:lnTo>
                    <a:pt x="314325" y="56794"/>
                  </a:lnTo>
                  <a:close/>
                  <a:moveTo>
                    <a:pt x="0" y="0"/>
                  </a:moveTo>
                  <a:lnTo>
                    <a:pt x="116054" y="0"/>
                  </a:lnTo>
                  <a:cubicBezTo>
                    <a:pt x="138690" y="0"/>
                    <a:pt x="155577" y="720"/>
                    <a:pt x="167074" y="2880"/>
                  </a:cubicBezTo>
                  <a:cubicBezTo>
                    <a:pt x="178213" y="4320"/>
                    <a:pt x="188632" y="8640"/>
                    <a:pt x="197256" y="14760"/>
                  </a:cubicBezTo>
                  <a:cubicBezTo>
                    <a:pt x="206238" y="21240"/>
                    <a:pt x="214143" y="28799"/>
                    <a:pt x="219892" y="38519"/>
                  </a:cubicBezTo>
                  <a:cubicBezTo>
                    <a:pt x="224922" y="49319"/>
                    <a:pt x="228515" y="60839"/>
                    <a:pt x="228515" y="73438"/>
                  </a:cubicBezTo>
                  <a:cubicBezTo>
                    <a:pt x="228515" y="86758"/>
                    <a:pt x="224562" y="98998"/>
                    <a:pt x="217376" y="110517"/>
                  </a:cubicBezTo>
                  <a:cubicBezTo>
                    <a:pt x="210190" y="122037"/>
                    <a:pt x="200130" y="130317"/>
                    <a:pt x="187555" y="136077"/>
                  </a:cubicBezTo>
                  <a:cubicBezTo>
                    <a:pt x="205879" y="141477"/>
                    <a:pt x="218814" y="149757"/>
                    <a:pt x="228515" y="161996"/>
                  </a:cubicBezTo>
                  <a:cubicBezTo>
                    <a:pt x="238216" y="174596"/>
                    <a:pt x="242527" y="189716"/>
                    <a:pt x="242527" y="206275"/>
                  </a:cubicBezTo>
                  <a:cubicBezTo>
                    <a:pt x="242527" y="219595"/>
                    <a:pt x="239653" y="232195"/>
                    <a:pt x="233186" y="244794"/>
                  </a:cubicBezTo>
                  <a:cubicBezTo>
                    <a:pt x="227078" y="257394"/>
                    <a:pt x="218814" y="267114"/>
                    <a:pt x="208753" y="274674"/>
                  </a:cubicBezTo>
                  <a:cubicBezTo>
                    <a:pt x="197615" y="281873"/>
                    <a:pt x="184680" y="286913"/>
                    <a:pt x="168871" y="288353"/>
                  </a:cubicBezTo>
                  <a:cubicBezTo>
                    <a:pt x="159170" y="289793"/>
                    <a:pt x="135815" y="290153"/>
                    <a:pt x="98807" y="290153"/>
                  </a:cubicBezTo>
                  <a:lnTo>
                    <a:pt x="0" y="290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1" name="Freeform 16">
              <a:extLst>
                <a:ext uri="{FF2B5EF4-FFF2-40B4-BE49-F238E27FC236}">
                  <a16:creationId xmlns:a16="http://schemas.microsoft.com/office/drawing/2014/main" id="{C3D8684C-FD4D-964C-8EFF-BD5DEC131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880" y="4331401"/>
              <a:ext cx="1107841" cy="1105920"/>
            </a:xfrm>
            <a:custGeom>
              <a:avLst/>
              <a:gdLst>
                <a:gd name="T0" fmla="*/ 2544 w 2545"/>
                <a:gd name="T1" fmla="*/ 1271 h 2542"/>
                <a:gd name="T2" fmla="*/ 2544 w 2545"/>
                <a:gd name="T3" fmla="*/ 1271 h 2542"/>
                <a:gd name="T4" fmla="*/ 1270 w 2545"/>
                <a:gd name="T5" fmla="*/ 2541 h 2542"/>
                <a:gd name="T6" fmla="*/ 1270 w 2545"/>
                <a:gd name="T7" fmla="*/ 2541 h 2542"/>
                <a:gd name="T8" fmla="*/ 0 w 2545"/>
                <a:gd name="T9" fmla="*/ 1271 h 2542"/>
                <a:gd name="T10" fmla="*/ 0 w 2545"/>
                <a:gd name="T11" fmla="*/ 1271 h 2542"/>
                <a:gd name="T12" fmla="*/ 1270 w 2545"/>
                <a:gd name="T13" fmla="*/ 0 h 2542"/>
                <a:gd name="T14" fmla="*/ 1270 w 2545"/>
                <a:gd name="T15" fmla="*/ 0 h 2542"/>
                <a:gd name="T16" fmla="*/ 2544 w 2545"/>
                <a:gd name="T17" fmla="*/ 1271 h 2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45" h="2542">
                  <a:moveTo>
                    <a:pt x="2544" y="1271"/>
                  </a:moveTo>
                  <a:lnTo>
                    <a:pt x="2544" y="1271"/>
                  </a:lnTo>
                  <a:cubicBezTo>
                    <a:pt x="2544" y="1972"/>
                    <a:pt x="1973" y="2541"/>
                    <a:pt x="1270" y="2541"/>
                  </a:cubicBezTo>
                  <a:lnTo>
                    <a:pt x="1270" y="2541"/>
                  </a:lnTo>
                  <a:cubicBezTo>
                    <a:pt x="568" y="2541"/>
                    <a:pt x="0" y="1972"/>
                    <a:pt x="0" y="1271"/>
                  </a:cubicBezTo>
                  <a:lnTo>
                    <a:pt x="0" y="1271"/>
                  </a:lnTo>
                  <a:cubicBezTo>
                    <a:pt x="0" y="569"/>
                    <a:pt x="568" y="0"/>
                    <a:pt x="1270" y="0"/>
                  </a:cubicBezTo>
                  <a:lnTo>
                    <a:pt x="1270" y="0"/>
                  </a:lnTo>
                  <a:cubicBezTo>
                    <a:pt x="1973" y="0"/>
                    <a:pt x="2544" y="569"/>
                    <a:pt x="2544" y="127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BF7CF0D4-980C-D24C-A5A9-E01C2DADB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492" y="4586760"/>
              <a:ext cx="581152" cy="593555"/>
            </a:xfrm>
            <a:custGeom>
              <a:avLst/>
              <a:gdLst>
                <a:gd name="connsiteX0" fmla="*/ 185682 w 480510"/>
                <a:gd name="connsiteY0" fmla="*/ 310279 h 490765"/>
                <a:gd name="connsiteX1" fmla="*/ 95542 w 480510"/>
                <a:gd name="connsiteY1" fmla="*/ 327180 h 490765"/>
                <a:gd name="connsiteX2" fmla="*/ 86528 w 480510"/>
                <a:gd name="connsiteY2" fmla="*/ 441894 h 490765"/>
                <a:gd name="connsiteX3" fmla="*/ 166572 w 480510"/>
                <a:gd name="connsiteY3" fmla="*/ 464549 h 490765"/>
                <a:gd name="connsiteX4" fmla="*/ 223902 w 480510"/>
                <a:gd name="connsiteY4" fmla="*/ 453042 h 490765"/>
                <a:gd name="connsiteX5" fmla="*/ 262843 w 480510"/>
                <a:gd name="connsiteY5" fmla="*/ 402697 h 490765"/>
                <a:gd name="connsiteX6" fmla="*/ 185682 w 480510"/>
                <a:gd name="connsiteY6" fmla="*/ 310279 h 490765"/>
                <a:gd name="connsiteX7" fmla="*/ 163012 w 480510"/>
                <a:gd name="connsiteY7" fmla="*/ 26100 h 490765"/>
                <a:gd name="connsiteX8" fmla="*/ 129074 w 480510"/>
                <a:gd name="connsiteY8" fmla="*/ 27269 h 490765"/>
                <a:gd name="connsiteX9" fmla="*/ 89051 w 480510"/>
                <a:gd name="connsiteY9" fmla="*/ 78692 h 490765"/>
                <a:gd name="connsiteX10" fmla="*/ 116815 w 480510"/>
                <a:gd name="connsiteY10" fmla="*/ 179382 h 490765"/>
                <a:gd name="connsiteX11" fmla="*/ 188567 w 480510"/>
                <a:gd name="connsiteY11" fmla="*/ 202397 h 490765"/>
                <a:gd name="connsiteX12" fmla="*/ 228229 w 480510"/>
                <a:gd name="connsiteY12" fmla="*/ 134072 h 490765"/>
                <a:gd name="connsiteX13" fmla="*/ 191812 w 480510"/>
                <a:gd name="connsiteY13" fmla="*/ 44890 h 490765"/>
                <a:gd name="connsiteX14" fmla="*/ 163012 w 480510"/>
                <a:gd name="connsiteY14" fmla="*/ 26100 h 490765"/>
                <a:gd name="connsiteX15" fmla="*/ 314043 w 480510"/>
                <a:gd name="connsiteY15" fmla="*/ 4254 h 490765"/>
                <a:gd name="connsiteX16" fmla="*/ 241570 w 480510"/>
                <a:gd name="connsiteY16" fmla="*/ 25471 h 490765"/>
                <a:gd name="connsiteX17" fmla="*/ 266448 w 480510"/>
                <a:gd name="connsiteY17" fmla="*/ 55318 h 490765"/>
                <a:gd name="connsiteX18" fmla="*/ 251305 w 480510"/>
                <a:gd name="connsiteY18" fmla="*/ 186574 h 490765"/>
                <a:gd name="connsiteX19" fmla="*/ 222460 w 480510"/>
                <a:gd name="connsiteY19" fmla="*/ 212825 h 490765"/>
                <a:gd name="connsiteX20" fmla="*/ 226786 w 480510"/>
                <a:gd name="connsiteY20" fmla="*/ 260293 h 490765"/>
                <a:gd name="connsiteX21" fmla="*/ 268251 w 480510"/>
                <a:gd name="connsiteY21" fmla="*/ 294096 h 490765"/>
                <a:gd name="connsiteX22" fmla="*/ 265727 w 480510"/>
                <a:gd name="connsiteY22" fmla="*/ 450525 h 490765"/>
                <a:gd name="connsiteX23" fmla="*/ 43260 w 480510"/>
                <a:gd name="connsiteY23" fmla="*/ 468865 h 490765"/>
                <a:gd name="connsiteX24" fmla="*/ 34606 w 480510"/>
                <a:gd name="connsiteY24" fmla="*/ 331855 h 490765"/>
                <a:gd name="connsiteX25" fmla="*/ 154313 w 480510"/>
                <a:gd name="connsiteY25" fmla="*/ 293377 h 490765"/>
                <a:gd name="connsiteX26" fmla="*/ 172341 w 480510"/>
                <a:gd name="connsiteY26" fmla="*/ 293377 h 490765"/>
                <a:gd name="connsiteX27" fmla="*/ 155395 w 480510"/>
                <a:gd name="connsiteY27" fmla="*/ 231884 h 490765"/>
                <a:gd name="connsiteX28" fmla="*/ 144218 w 480510"/>
                <a:gd name="connsiteY28" fmla="*/ 224692 h 490765"/>
                <a:gd name="connsiteX29" fmla="*/ 50832 w 480510"/>
                <a:gd name="connsiteY29" fmla="*/ 181899 h 490765"/>
                <a:gd name="connsiteX30" fmla="*/ 100589 w 480510"/>
                <a:gd name="connsiteY30" fmla="*/ 21156 h 490765"/>
                <a:gd name="connsiteX31" fmla="*/ 170899 w 480510"/>
                <a:gd name="connsiteY31" fmla="*/ 4614 h 490765"/>
                <a:gd name="connsiteX32" fmla="*/ 314043 w 480510"/>
                <a:gd name="connsiteY32" fmla="*/ 4254 h 490765"/>
                <a:gd name="connsiteX33" fmla="*/ 382824 w 480510"/>
                <a:gd name="connsiteY33" fmla="*/ 0 h 490765"/>
                <a:gd name="connsiteX34" fmla="*/ 421394 w 480510"/>
                <a:gd name="connsiteY34" fmla="*/ 0 h 490765"/>
                <a:gd name="connsiteX35" fmla="*/ 421394 w 480510"/>
                <a:gd name="connsiteY35" fmla="*/ 58396 h 490765"/>
                <a:gd name="connsiteX36" fmla="*/ 480510 w 480510"/>
                <a:gd name="connsiteY36" fmla="*/ 58396 h 490765"/>
                <a:gd name="connsiteX37" fmla="*/ 480510 w 480510"/>
                <a:gd name="connsiteY37" fmla="*/ 98047 h 490765"/>
                <a:gd name="connsiteX38" fmla="*/ 421394 w 480510"/>
                <a:gd name="connsiteY38" fmla="*/ 98047 h 490765"/>
                <a:gd name="connsiteX39" fmla="*/ 421394 w 480510"/>
                <a:gd name="connsiteY39" fmla="*/ 156803 h 490765"/>
                <a:gd name="connsiteX40" fmla="*/ 382824 w 480510"/>
                <a:gd name="connsiteY40" fmla="*/ 156803 h 490765"/>
                <a:gd name="connsiteX41" fmla="*/ 382824 w 480510"/>
                <a:gd name="connsiteY41" fmla="*/ 98047 h 490765"/>
                <a:gd name="connsiteX42" fmla="*/ 323708 w 480510"/>
                <a:gd name="connsiteY42" fmla="*/ 98047 h 490765"/>
                <a:gd name="connsiteX43" fmla="*/ 323708 w 480510"/>
                <a:gd name="connsiteY43" fmla="*/ 58396 h 490765"/>
                <a:gd name="connsiteX44" fmla="*/ 382824 w 480510"/>
                <a:gd name="connsiteY44" fmla="*/ 58396 h 49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0510" h="490765">
                  <a:moveTo>
                    <a:pt x="185682" y="310279"/>
                  </a:moveTo>
                  <a:cubicBezTo>
                    <a:pt x="155034" y="308840"/>
                    <a:pt x="123305" y="312436"/>
                    <a:pt x="95542" y="327180"/>
                  </a:cubicBezTo>
                  <a:cubicBezTo>
                    <a:pt x="46505" y="351274"/>
                    <a:pt x="42178" y="410609"/>
                    <a:pt x="86528" y="441894"/>
                  </a:cubicBezTo>
                  <a:cubicBezTo>
                    <a:pt x="111046" y="458076"/>
                    <a:pt x="138449" y="463471"/>
                    <a:pt x="166572" y="464549"/>
                  </a:cubicBezTo>
                  <a:cubicBezTo>
                    <a:pt x="186403" y="464909"/>
                    <a:pt x="205513" y="460953"/>
                    <a:pt x="223902" y="453042"/>
                  </a:cubicBezTo>
                  <a:cubicBezTo>
                    <a:pt x="246257" y="443333"/>
                    <a:pt x="260319" y="427870"/>
                    <a:pt x="262843" y="402697"/>
                  </a:cubicBezTo>
                  <a:cubicBezTo>
                    <a:pt x="266448" y="369613"/>
                    <a:pt x="220296" y="310998"/>
                    <a:pt x="185682" y="310279"/>
                  </a:cubicBezTo>
                  <a:close/>
                  <a:moveTo>
                    <a:pt x="163012" y="26100"/>
                  </a:moveTo>
                  <a:cubicBezTo>
                    <a:pt x="152601" y="23133"/>
                    <a:pt x="141333" y="23493"/>
                    <a:pt x="129074" y="27269"/>
                  </a:cubicBezTo>
                  <a:cubicBezTo>
                    <a:pt x="104916" y="35540"/>
                    <a:pt x="91575" y="53880"/>
                    <a:pt x="89051" y="78692"/>
                  </a:cubicBezTo>
                  <a:cubicBezTo>
                    <a:pt x="85085" y="115372"/>
                    <a:pt x="94460" y="149535"/>
                    <a:pt x="116815" y="179382"/>
                  </a:cubicBezTo>
                  <a:cubicBezTo>
                    <a:pt x="135204" y="204554"/>
                    <a:pt x="162246" y="212825"/>
                    <a:pt x="188567" y="202397"/>
                  </a:cubicBezTo>
                  <a:cubicBezTo>
                    <a:pt x="215970" y="193047"/>
                    <a:pt x="228950" y="173628"/>
                    <a:pt x="228229" y="134072"/>
                  </a:cubicBezTo>
                  <a:cubicBezTo>
                    <a:pt x="226065" y="104944"/>
                    <a:pt x="217412" y="71860"/>
                    <a:pt x="191812" y="44890"/>
                  </a:cubicBezTo>
                  <a:cubicBezTo>
                    <a:pt x="182978" y="35360"/>
                    <a:pt x="173423" y="29067"/>
                    <a:pt x="163012" y="26100"/>
                  </a:cubicBezTo>
                  <a:close/>
                  <a:moveTo>
                    <a:pt x="314043" y="4254"/>
                  </a:moveTo>
                  <a:cubicBezTo>
                    <a:pt x="293130" y="22954"/>
                    <a:pt x="270054" y="29786"/>
                    <a:pt x="241570" y="25471"/>
                  </a:cubicBezTo>
                  <a:cubicBezTo>
                    <a:pt x="251665" y="38057"/>
                    <a:pt x="259958" y="45609"/>
                    <a:pt x="266448" y="55318"/>
                  </a:cubicBezTo>
                  <a:cubicBezTo>
                    <a:pt x="295654" y="98471"/>
                    <a:pt x="288803" y="150973"/>
                    <a:pt x="251305" y="186574"/>
                  </a:cubicBezTo>
                  <a:cubicBezTo>
                    <a:pt x="241570" y="195205"/>
                    <a:pt x="230753" y="202397"/>
                    <a:pt x="222460" y="212825"/>
                  </a:cubicBezTo>
                  <a:cubicBezTo>
                    <a:pt x="207677" y="230086"/>
                    <a:pt x="209119" y="245909"/>
                    <a:pt x="226786" y="260293"/>
                  </a:cubicBezTo>
                  <a:cubicBezTo>
                    <a:pt x="240488" y="272160"/>
                    <a:pt x="254910" y="282229"/>
                    <a:pt x="268251" y="294096"/>
                  </a:cubicBezTo>
                  <a:cubicBezTo>
                    <a:pt x="320172" y="341564"/>
                    <a:pt x="318730" y="405214"/>
                    <a:pt x="265727" y="450525"/>
                  </a:cubicBezTo>
                  <a:cubicBezTo>
                    <a:pt x="213446" y="495475"/>
                    <a:pt x="101311" y="504466"/>
                    <a:pt x="43260" y="468865"/>
                  </a:cubicBezTo>
                  <a:cubicBezTo>
                    <a:pt x="-11185" y="436141"/>
                    <a:pt x="-14430" y="371412"/>
                    <a:pt x="34606" y="331855"/>
                  </a:cubicBezTo>
                  <a:cubicBezTo>
                    <a:pt x="69581" y="303446"/>
                    <a:pt x="112488" y="297692"/>
                    <a:pt x="154313" y="293377"/>
                  </a:cubicBezTo>
                  <a:cubicBezTo>
                    <a:pt x="159361" y="292658"/>
                    <a:pt x="163688" y="293377"/>
                    <a:pt x="172341" y="293377"/>
                  </a:cubicBezTo>
                  <a:cubicBezTo>
                    <a:pt x="156477" y="272520"/>
                    <a:pt x="148544" y="254180"/>
                    <a:pt x="155395" y="231884"/>
                  </a:cubicBezTo>
                  <a:cubicBezTo>
                    <a:pt x="159361" y="218939"/>
                    <a:pt x="148544" y="224692"/>
                    <a:pt x="144218" y="224692"/>
                  </a:cubicBezTo>
                  <a:cubicBezTo>
                    <a:pt x="105998" y="225052"/>
                    <a:pt x="73187" y="214264"/>
                    <a:pt x="50832" y="181899"/>
                  </a:cubicBezTo>
                  <a:cubicBezTo>
                    <a:pt x="12252" y="127239"/>
                    <a:pt x="36409" y="51003"/>
                    <a:pt x="100589" y="21156"/>
                  </a:cubicBezTo>
                  <a:cubicBezTo>
                    <a:pt x="123305" y="10008"/>
                    <a:pt x="146742" y="4614"/>
                    <a:pt x="170899" y="4614"/>
                  </a:cubicBezTo>
                  <a:cubicBezTo>
                    <a:pt x="218133" y="3175"/>
                    <a:pt x="265727" y="4254"/>
                    <a:pt x="314043" y="4254"/>
                  </a:cubicBezTo>
                  <a:close/>
                  <a:moveTo>
                    <a:pt x="382824" y="0"/>
                  </a:moveTo>
                  <a:lnTo>
                    <a:pt x="421394" y="0"/>
                  </a:lnTo>
                  <a:lnTo>
                    <a:pt x="421394" y="58396"/>
                  </a:lnTo>
                  <a:lnTo>
                    <a:pt x="480510" y="58396"/>
                  </a:lnTo>
                  <a:lnTo>
                    <a:pt x="480510" y="98047"/>
                  </a:lnTo>
                  <a:lnTo>
                    <a:pt x="421394" y="98047"/>
                  </a:lnTo>
                  <a:lnTo>
                    <a:pt x="421394" y="156803"/>
                  </a:lnTo>
                  <a:lnTo>
                    <a:pt x="382824" y="156803"/>
                  </a:lnTo>
                  <a:lnTo>
                    <a:pt x="382824" y="98047"/>
                  </a:lnTo>
                  <a:lnTo>
                    <a:pt x="323708" y="98047"/>
                  </a:lnTo>
                  <a:lnTo>
                    <a:pt x="323708" y="58396"/>
                  </a:lnTo>
                  <a:lnTo>
                    <a:pt x="382824" y="58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3" name="Freeform 19">
              <a:extLst>
                <a:ext uri="{FF2B5EF4-FFF2-40B4-BE49-F238E27FC236}">
                  <a16:creationId xmlns:a16="http://schemas.microsoft.com/office/drawing/2014/main" id="{D741BB29-D672-3640-8F04-D24C5ACAD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440" y="789000"/>
              <a:ext cx="1330561" cy="1330561"/>
            </a:xfrm>
            <a:custGeom>
              <a:avLst/>
              <a:gdLst>
                <a:gd name="T0" fmla="*/ 3054 w 3055"/>
                <a:gd name="T1" fmla="*/ 1525 h 3054"/>
                <a:gd name="T2" fmla="*/ 3054 w 3055"/>
                <a:gd name="T3" fmla="*/ 1525 h 3054"/>
                <a:gd name="T4" fmla="*/ 1526 w 3055"/>
                <a:gd name="T5" fmla="*/ 3053 h 3054"/>
                <a:gd name="T6" fmla="*/ 1526 w 3055"/>
                <a:gd name="T7" fmla="*/ 3053 h 3054"/>
                <a:gd name="T8" fmla="*/ 0 w 3055"/>
                <a:gd name="T9" fmla="*/ 1525 h 3054"/>
                <a:gd name="T10" fmla="*/ 0 w 3055"/>
                <a:gd name="T11" fmla="*/ 1525 h 3054"/>
                <a:gd name="T12" fmla="*/ 1526 w 3055"/>
                <a:gd name="T13" fmla="*/ 0 h 3054"/>
                <a:gd name="T14" fmla="*/ 1526 w 3055"/>
                <a:gd name="T15" fmla="*/ 0 h 3054"/>
                <a:gd name="T16" fmla="*/ 3054 w 3055"/>
                <a:gd name="T17" fmla="*/ 1525 h 3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5" h="3054">
                  <a:moveTo>
                    <a:pt x="3054" y="1525"/>
                  </a:moveTo>
                  <a:lnTo>
                    <a:pt x="3054" y="1525"/>
                  </a:lnTo>
                  <a:cubicBezTo>
                    <a:pt x="3054" y="2369"/>
                    <a:pt x="2370" y="3053"/>
                    <a:pt x="1526" y="3053"/>
                  </a:cubicBezTo>
                  <a:lnTo>
                    <a:pt x="1526" y="3053"/>
                  </a:lnTo>
                  <a:cubicBezTo>
                    <a:pt x="684" y="3053"/>
                    <a:pt x="0" y="2369"/>
                    <a:pt x="0" y="1525"/>
                  </a:cubicBezTo>
                  <a:lnTo>
                    <a:pt x="0" y="1525"/>
                  </a:lnTo>
                  <a:cubicBezTo>
                    <a:pt x="0" y="683"/>
                    <a:pt x="684" y="0"/>
                    <a:pt x="1526" y="0"/>
                  </a:cubicBezTo>
                  <a:lnTo>
                    <a:pt x="1526" y="0"/>
                  </a:lnTo>
                  <a:cubicBezTo>
                    <a:pt x="2370" y="0"/>
                    <a:pt x="3054" y="683"/>
                    <a:pt x="3054" y="152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EE26CF82-B602-3A49-9546-EF47A6277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5524" y="1075081"/>
              <a:ext cx="848432" cy="756496"/>
            </a:xfrm>
            <a:custGeom>
              <a:avLst/>
              <a:gdLst>
                <a:gd name="connsiteX0" fmla="*/ 339731 w 701503"/>
                <a:gd name="connsiteY0" fmla="*/ 393551 h 625488"/>
                <a:gd name="connsiteX1" fmla="*/ 343697 w 701503"/>
                <a:gd name="connsiteY1" fmla="*/ 395710 h 625488"/>
                <a:gd name="connsiteX2" fmla="*/ 344058 w 701503"/>
                <a:gd name="connsiteY2" fmla="*/ 400388 h 625488"/>
                <a:gd name="connsiteX3" fmla="*/ 344058 w 701503"/>
                <a:gd name="connsiteY3" fmla="*/ 509047 h 625488"/>
                <a:gd name="connsiteX4" fmla="*/ 344058 w 701503"/>
                <a:gd name="connsiteY4" fmla="*/ 616268 h 625488"/>
                <a:gd name="connsiteX5" fmla="*/ 344058 w 701503"/>
                <a:gd name="connsiteY5" fmla="*/ 620226 h 625488"/>
                <a:gd name="connsiteX6" fmla="*/ 336847 w 701503"/>
                <a:gd name="connsiteY6" fmla="*/ 623464 h 625488"/>
                <a:gd name="connsiteX7" fmla="*/ 248514 w 701503"/>
                <a:gd name="connsiteY7" fmla="*/ 569854 h 625488"/>
                <a:gd name="connsiteX8" fmla="*/ 145760 w 701503"/>
                <a:gd name="connsiteY8" fmla="*/ 506529 h 625488"/>
                <a:gd name="connsiteX9" fmla="*/ 139992 w 701503"/>
                <a:gd name="connsiteY9" fmla="*/ 496814 h 625488"/>
                <a:gd name="connsiteX10" fmla="*/ 139992 w 701503"/>
                <a:gd name="connsiteY10" fmla="*/ 471988 h 625488"/>
                <a:gd name="connsiteX11" fmla="*/ 147924 w 701503"/>
                <a:gd name="connsiteY11" fmla="*/ 467670 h 625488"/>
                <a:gd name="connsiteX12" fmla="*/ 203807 w 701503"/>
                <a:gd name="connsiteY12" fmla="*/ 497894 h 625488"/>
                <a:gd name="connsiteX13" fmla="*/ 213181 w 701503"/>
                <a:gd name="connsiteY13" fmla="*/ 497534 h 625488"/>
                <a:gd name="connsiteX14" fmla="*/ 307282 w 701503"/>
                <a:gd name="connsiteY14" fmla="*/ 419817 h 625488"/>
                <a:gd name="connsiteX15" fmla="*/ 335044 w 701503"/>
                <a:gd name="connsiteY15" fmla="*/ 397149 h 625488"/>
                <a:gd name="connsiteX16" fmla="*/ 339731 w 701503"/>
                <a:gd name="connsiteY16" fmla="*/ 393551 h 625488"/>
                <a:gd name="connsiteX17" fmla="*/ 359639 w 701503"/>
                <a:gd name="connsiteY17" fmla="*/ 393190 h 625488"/>
                <a:gd name="connsiteX18" fmla="*/ 365402 w 701503"/>
                <a:gd name="connsiteY18" fmla="*/ 395345 h 625488"/>
                <a:gd name="connsiteX19" fmla="*/ 394936 w 701503"/>
                <a:gd name="connsiteY19" fmla="*/ 420134 h 625488"/>
                <a:gd name="connsiteX20" fmla="*/ 468770 w 701503"/>
                <a:gd name="connsiteY20" fmla="*/ 480488 h 625488"/>
                <a:gd name="connsiteX21" fmla="*/ 488939 w 701503"/>
                <a:gd name="connsiteY21" fmla="*/ 497013 h 625488"/>
                <a:gd name="connsiteX22" fmla="*/ 499744 w 701503"/>
                <a:gd name="connsiteY22" fmla="*/ 497732 h 625488"/>
                <a:gd name="connsiteX23" fmla="*/ 556650 w 701503"/>
                <a:gd name="connsiteY23" fmla="*/ 466836 h 625488"/>
                <a:gd name="connsiteX24" fmla="*/ 563133 w 701503"/>
                <a:gd name="connsiteY24" fmla="*/ 470788 h 625488"/>
                <a:gd name="connsiteX25" fmla="*/ 563133 w 701503"/>
                <a:gd name="connsiteY25" fmla="*/ 497732 h 625488"/>
                <a:gd name="connsiteX26" fmla="*/ 558091 w 701503"/>
                <a:gd name="connsiteY26" fmla="*/ 505995 h 625488"/>
                <a:gd name="connsiteX27" fmla="*/ 455804 w 701503"/>
                <a:gd name="connsiteY27" fmla="*/ 568504 h 625488"/>
                <a:gd name="connsiteX28" fmla="*/ 366843 w 701503"/>
                <a:gd name="connsiteY28" fmla="*/ 623110 h 625488"/>
                <a:gd name="connsiteX29" fmla="*/ 359639 w 701503"/>
                <a:gd name="connsiteY29" fmla="*/ 624907 h 625488"/>
                <a:gd name="connsiteX30" fmla="*/ 358199 w 701503"/>
                <a:gd name="connsiteY30" fmla="*/ 617722 h 625488"/>
                <a:gd name="connsiteX31" fmla="*/ 358199 w 701503"/>
                <a:gd name="connsiteY31" fmla="*/ 509228 h 625488"/>
                <a:gd name="connsiteX32" fmla="*/ 358199 w 701503"/>
                <a:gd name="connsiteY32" fmla="*/ 401093 h 625488"/>
                <a:gd name="connsiteX33" fmla="*/ 358199 w 701503"/>
                <a:gd name="connsiteY33" fmla="*/ 398219 h 625488"/>
                <a:gd name="connsiteX34" fmla="*/ 359639 w 701503"/>
                <a:gd name="connsiteY34" fmla="*/ 393190 h 625488"/>
                <a:gd name="connsiteX35" fmla="*/ 126182 w 701503"/>
                <a:gd name="connsiteY35" fmla="*/ 261283 h 625488"/>
                <a:gd name="connsiteX36" fmla="*/ 134839 w 701503"/>
                <a:gd name="connsiteY36" fmla="*/ 261644 h 625488"/>
                <a:gd name="connsiteX37" fmla="*/ 183536 w 701503"/>
                <a:gd name="connsiteY37" fmla="*/ 290821 h 625488"/>
                <a:gd name="connsiteX38" fmla="*/ 322050 w 701503"/>
                <a:gd name="connsiteY38" fmla="*/ 374750 h 625488"/>
                <a:gd name="connsiteX39" fmla="*/ 324575 w 701503"/>
                <a:gd name="connsiteY39" fmla="*/ 375830 h 625488"/>
                <a:gd name="connsiteX40" fmla="*/ 324936 w 701503"/>
                <a:gd name="connsiteY40" fmla="*/ 383035 h 625488"/>
                <a:gd name="connsiteX41" fmla="*/ 297882 w 701503"/>
                <a:gd name="connsiteY41" fmla="*/ 406449 h 625488"/>
                <a:gd name="connsiteX42" fmla="*/ 242693 w 701503"/>
                <a:gd name="connsiteY42" fmla="*/ 453996 h 625488"/>
                <a:gd name="connsiteX43" fmla="*/ 214557 w 701503"/>
                <a:gd name="connsiteY43" fmla="*/ 478130 h 625488"/>
                <a:gd name="connsiteX44" fmla="*/ 209868 w 701503"/>
                <a:gd name="connsiteY44" fmla="*/ 480652 h 625488"/>
                <a:gd name="connsiteX45" fmla="*/ 205540 w 701503"/>
                <a:gd name="connsiteY45" fmla="*/ 478130 h 625488"/>
                <a:gd name="connsiteX46" fmla="*/ 14721 w 701503"/>
                <a:gd name="connsiteY46" fmla="*/ 366825 h 625488"/>
                <a:gd name="connsiteX47" fmla="*/ 13279 w 701503"/>
                <a:gd name="connsiteY47" fmla="*/ 365744 h 625488"/>
                <a:gd name="connsiteX48" fmla="*/ 12196 w 701503"/>
                <a:gd name="connsiteY48" fmla="*/ 357460 h 625488"/>
                <a:gd name="connsiteX49" fmla="*/ 38889 w 701503"/>
                <a:gd name="connsiteY49" fmla="*/ 335847 h 625488"/>
                <a:gd name="connsiteX50" fmla="*/ 108146 w 701503"/>
                <a:gd name="connsiteY50" fmla="*/ 276772 h 625488"/>
                <a:gd name="connsiteX51" fmla="*/ 126182 w 701503"/>
                <a:gd name="connsiteY51" fmla="*/ 261283 h 625488"/>
                <a:gd name="connsiteX52" fmla="*/ 570359 w 701503"/>
                <a:gd name="connsiteY52" fmla="*/ 260350 h 625488"/>
                <a:gd name="connsiteX53" fmla="*/ 575033 w 701503"/>
                <a:gd name="connsiteY53" fmla="*/ 262154 h 625488"/>
                <a:gd name="connsiteX54" fmla="*/ 639743 w 701503"/>
                <a:gd name="connsiteY54" fmla="*/ 316634 h 625488"/>
                <a:gd name="connsiteX55" fmla="*/ 688995 w 701503"/>
                <a:gd name="connsiteY55" fmla="*/ 358125 h 625488"/>
                <a:gd name="connsiteX56" fmla="*/ 687557 w 701503"/>
                <a:gd name="connsiteY56" fmla="*/ 366785 h 625488"/>
                <a:gd name="connsiteX57" fmla="*/ 511401 w 701503"/>
                <a:gd name="connsiteY57" fmla="*/ 471055 h 625488"/>
                <a:gd name="connsiteX58" fmla="*/ 495583 w 701503"/>
                <a:gd name="connsiteY58" fmla="*/ 480075 h 625488"/>
                <a:gd name="connsiteX59" fmla="*/ 486955 w 701503"/>
                <a:gd name="connsiteY59" fmla="*/ 478992 h 625488"/>
                <a:gd name="connsiteX60" fmla="*/ 438063 w 701503"/>
                <a:gd name="connsiteY60" fmla="*/ 436418 h 625488"/>
                <a:gd name="connsiteX61" fmla="*/ 379824 w 701503"/>
                <a:gd name="connsiteY61" fmla="*/ 385907 h 625488"/>
                <a:gd name="connsiteX62" fmla="*/ 380183 w 701503"/>
                <a:gd name="connsiteY62" fmla="*/ 375083 h 625488"/>
                <a:gd name="connsiteX63" fmla="*/ 562091 w 701503"/>
                <a:gd name="connsiteY63" fmla="*/ 264319 h 625488"/>
                <a:gd name="connsiteX64" fmla="*/ 570359 w 701503"/>
                <a:gd name="connsiteY64" fmla="*/ 260350 h 625488"/>
                <a:gd name="connsiteX65" fmla="*/ 208924 w 701503"/>
                <a:gd name="connsiteY65" fmla="*/ 360 h 625488"/>
                <a:gd name="connsiteX66" fmla="*/ 213963 w 701503"/>
                <a:gd name="connsiteY66" fmla="*/ 2879 h 625488"/>
                <a:gd name="connsiteX67" fmla="*/ 279837 w 701503"/>
                <a:gd name="connsiteY67" fmla="*/ 56869 h 625488"/>
                <a:gd name="connsiteX68" fmla="*/ 336352 w 701503"/>
                <a:gd name="connsiteY68" fmla="*/ 103659 h 625488"/>
                <a:gd name="connsiteX69" fmla="*/ 338512 w 701503"/>
                <a:gd name="connsiteY69" fmla="*/ 106179 h 625488"/>
                <a:gd name="connsiteX70" fmla="*/ 338152 w 701503"/>
                <a:gd name="connsiteY70" fmla="*/ 113377 h 625488"/>
                <a:gd name="connsiteX71" fmla="*/ 297475 w 701503"/>
                <a:gd name="connsiteY71" fmla="*/ 137852 h 625488"/>
                <a:gd name="connsiteX72" fmla="*/ 138730 w 701503"/>
                <a:gd name="connsiteY72" fmla="*/ 234673 h 625488"/>
                <a:gd name="connsiteX73" fmla="*/ 125771 w 701503"/>
                <a:gd name="connsiteY73" fmla="*/ 233953 h 625488"/>
                <a:gd name="connsiteX74" fmla="*/ 52698 w 701503"/>
                <a:gd name="connsiteY74" fmla="*/ 174565 h 625488"/>
                <a:gd name="connsiteX75" fmla="*/ 5902 w 701503"/>
                <a:gd name="connsiteY75" fmla="*/ 136413 h 625488"/>
                <a:gd name="connsiteX76" fmla="*/ 4462 w 701503"/>
                <a:gd name="connsiteY76" fmla="*/ 134973 h 625488"/>
                <a:gd name="connsiteX77" fmla="*/ 5542 w 701503"/>
                <a:gd name="connsiteY77" fmla="*/ 125255 h 625488"/>
                <a:gd name="connsiteX78" fmla="*/ 201004 w 701503"/>
                <a:gd name="connsiteY78" fmla="*/ 4679 h 625488"/>
                <a:gd name="connsiteX79" fmla="*/ 208924 w 701503"/>
                <a:gd name="connsiteY79" fmla="*/ 360 h 625488"/>
                <a:gd name="connsiteX80" fmla="*/ 492474 w 701503"/>
                <a:gd name="connsiteY80" fmla="*/ 0 h 625488"/>
                <a:gd name="connsiteX81" fmla="*/ 497867 w 701503"/>
                <a:gd name="connsiteY81" fmla="*/ 2884 h 625488"/>
                <a:gd name="connsiteX82" fmla="*/ 669032 w 701503"/>
                <a:gd name="connsiteY82" fmla="*/ 108141 h 625488"/>
                <a:gd name="connsiteX83" fmla="*/ 696721 w 701503"/>
                <a:gd name="connsiteY83" fmla="*/ 125443 h 625488"/>
                <a:gd name="connsiteX84" fmla="*/ 698159 w 701503"/>
                <a:gd name="connsiteY84" fmla="*/ 134815 h 625488"/>
                <a:gd name="connsiteX85" fmla="*/ 644940 w 701503"/>
                <a:gd name="connsiteY85" fmla="*/ 178432 h 625488"/>
                <a:gd name="connsiteX86" fmla="*/ 575898 w 701503"/>
                <a:gd name="connsiteY86" fmla="*/ 234305 h 625488"/>
                <a:gd name="connsiteX87" fmla="*/ 562594 w 701503"/>
                <a:gd name="connsiteY87" fmla="*/ 235747 h 625488"/>
                <a:gd name="connsiteX88" fmla="*/ 412285 w 701503"/>
                <a:gd name="connsiteY88" fmla="*/ 143827 h 625488"/>
                <a:gd name="connsiteX89" fmla="*/ 365179 w 701503"/>
                <a:gd name="connsiteY89" fmla="*/ 114629 h 625488"/>
                <a:gd name="connsiteX90" fmla="*/ 363740 w 701503"/>
                <a:gd name="connsiteY90" fmla="*/ 104896 h 625488"/>
                <a:gd name="connsiteX91" fmla="*/ 451480 w 701503"/>
                <a:gd name="connsiteY91" fmla="*/ 32442 h 625488"/>
                <a:gd name="connsiteX92" fmla="*/ 486360 w 701503"/>
                <a:gd name="connsiteY92" fmla="*/ 3605 h 625488"/>
                <a:gd name="connsiteX93" fmla="*/ 492474 w 701503"/>
                <a:gd name="connsiteY93" fmla="*/ 0 h 62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01503" h="625488">
                  <a:moveTo>
                    <a:pt x="339731" y="393551"/>
                  </a:moveTo>
                  <a:cubicBezTo>
                    <a:pt x="341894" y="392112"/>
                    <a:pt x="343337" y="392832"/>
                    <a:pt x="343697" y="395710"/>
                  </a:cubicBezTo>
                  <a:cubicBezTo>
                    <a:pt x="344058" y="397149"/>
                    <a:pt x="344058" y="398589"/>
                    <a:pt x="344058" y="400388"/>
                  </a:cubicBezTo>
                  <a:lnTo>
                    <a:pt x="344058" y="509047"/>
                  </a:lnTo>
                  <a:lnTo>
                    <a:pt x="344058" y="616268"/>
                  </a:lnTo>
                  <a:lnTo>
                    <a:pt x="344058" y="620226"/>
                  </a:lnTo>
                  <a:cubicBezTo>
                    <a:pt x="343697" y="625983"/>
                    <a:pt x="342255" y="626702"/>
                    <a:pt x="336847" y="623464"/>
                  </a:cubicBezTo>
                  <a:cubicBezTo>
                    <a:pt x="308004" y="605114"/>
                    <a:pt x="277718" y="587124"/>
                    <a:pt x="248514" y="569854"/>
                  </a:cubicBezTo>
                  <a:cubicBezTo>
                    <a:pt x="213902" y="548626"/>
                    <a:pt x="180012" y="527397"/>
                    <a:pt x="145760" y="506529"/>
                  </a:cubicBezTo>
                  <a:cubicBezTo>
                    <a:pt x="141794" y="504730"/>
                    <a:pt x="139631" y="501851"/>
                    <a:pt x="139992" y="496814"/>
                  </a:cubicBezTo>
                  <a:cubicBezTo>
                    <a:pt x="139992" y="488179"/>
                    <a:pt x="139992" y="480263"/>
                    <a:pt x="139992" y="471988"/>
                  </a:cubicBezTo>
                  <a:cubicBezTo>
                    <a:pt x="139992" y="465512"/>
                    <a:pt x="141794" y="464792"/>
                    <a:pt x="147924" y="467670"/>
                  </a:cubicBezTo>
                  <a:cubicBezTo>
                    <a:pt x="166311" y="478105"/>
                    <a:pt x="185420" y="487819"/>
                    <a:pt x="203807" y="497894"/>
                  </a:cubicBezTo>
                  <a:cubicBezTo>
                    <a:pt x="207413" y="500052"/>
                    <a:pt x="209576" y="499333"/>
                    <a:pt x="213181" y="497534"/>
                  </a:cubicBezTo>
                  <a:cubicBezTo>
                    <a:pt x="244548" y="471268"/>
                    <a:pt x="275915" y="445722"/>
                    <a:pt x="307282" y="419817"/>
                  </a:cubicBezTo>
                  <a:cubicBezTo>
                    <a:pt x="317017" y="411901"/>
                    <a:pt x="326391" y="404705"/>
                    <a:pt x="335044" y="397149"/>
                  </a:cubicBezTo>
                  <a:cubicBezTo>
                    <a:pt x="336847" y="395710"/>
                    <a:pt x="338289" y="394991"/>
                    <a:pt x="339731" y="393551"/>
                  </a:cubicBezTo>
                  <a:close/>
                  <a:moveTo>
                    <a:pt x="359639" y="393190"/>
                  </a:moveTo>
                  <a:cubicBezTo>
                    <a:pt x="362160" y="392112"/>
                    <a:pt x="363601" y="394627"/>
                    <a:pt x="365402" y="395345"/>
                  </a:cubicBezTo>
                  <a:cubicBezTo>
                    <a:pt x="375126" y="403608"/>
                    <a:pt x="384851" y="411871"/>
                    <a:pt x="394936" y="420134"/>
                  </a:cubicBezTo>
                  <a:cubicBezTo>
                    <a:pt x="419427" y="439892"/>
                    <a:pt x="444278" y="460729"/>
                    <a:pt x="468770" y="480488"/>
                  </a:cubicBezTo>
                  <a:cubicBezTo>
                    <a:pt x="475973" y="486236"/>
                    <a:pt x="482456" y="490906"/>
                    <a:pt x="488939" y="497013"/>
                  </a:cubicBezTo>
                  <a:cubicBezTo>
                    <a:pt x="492540" y="500247"/>
                    <a:pt x="495422" y="500247"/>
                    <a:pt x="499744" y="497732"/>
                  </a:cubicBezTo>
                  <a:cubicBezTo>
                    <a:pt x="518472" y="487673"/>
                    <a:pt x="537561" y="477255"/>
                    <a:pt x="556650" y="466836"/>
                  </a:cubicBezTo>
                  <a:cubicBezTo>
                    <a:pt x="560972" y="464322"/>
                    <a:pt x="563133" y="465759"/>
                    <a:pt x="563133" y="470788"/>
                  </a:cubicBezTo>
                  <a:lnTo>
                    <a:pt x="563133" y="497732"/>
                  </a:lnTo>
                  <a:cubicBezTo>
                    <a:pt x="563133" y="501684"/>
                    <a:pt x="561692" y="503480"/>
                    <a:pt x="558091" y="505995"/>
                  </a:cubicBezTo>
                  <a:cubicBezTo>
                    <a:pt x="523875" y="526472"/>
                    <a:pt x="490019" y="547308"/>
                    <a:pt x="455804" y="568504"/>
                  </a:cubicBezTo>
                  <a:cubicBezTo>
                    <a:pt x="426270" y="586826"/>
                    <a:pt x="396376" y="604789"/>
                    <a:pt x="366843" y="623110"/>
                  </a:cubicBezTo>
                  <a:cubicBezTo>
                    <a:pt x="365042" y="623829"/>
                    <a:pt x="362160" y="626703"/>
                    <a:pt x="359639" y="624907"/>
                  </a:cubicBezTo>
                  <a:cubicBezTo>
                    <a:pt x="357118" y="623829"/>
                    <a:pt x="358199" y="620955"/>
                    <a:pt x="358199" y="617722"/>
                  </a:cubicBezTo>
                  <a:lnTo>
                    <a:pt x="358199" y="509228"/>
                  </a:lnTo>
                  <a:lnTo>
                    <a:pt x="358199" y="401093"/>
                  </a:lnTo>
                  <a:lnTo>
                    <a:pt x="358199" y="398219"/>
                  </a:lnTo>
                  <a:cubicBezTo>
                    <a:pt x="358199" y="396423"/>
                    <a:pt x="358199" y="394627"/>
                    <a:pt x="359639" y="393190"/>
                  </a:cubicBezTo>
                  <a:close/>
                  <a:moveTo>
                    <a:pt x="126182" y="261283"/>
                  </a:moveTo>
                  <a:cubicBezTo>
                    <a:pt x="129429" y="258762"/>
                    <a:pt x="132314" y="260203"/>
                    <a:pt x="134839" y="261644"/>
                  </a:cubicBezTo>
                  <a:cubicBezTo>
                    <a:pt x="151072" y="271369"/>
                    <a:pt x="167304" y="281095"/>
                    <a:pt x="183536" y="290821"/>
                  </a:cubicBezTo>
                  <a:cubicBezTo>
                    <a:pt x="229707" y="318917"/>
                    <a:pt x="275879" y="346293"/>
                    <a:pt x="322050" y="374750"/>
                  </a:cubicBezTo>
                  <a:cubicBezTo>
                    <a:pt x="323132" y="375470"/>
                    <a:pt x="323493" y="375470"/>
                    <a:pt x="324575" y="375830"/>
                  </a:cubicBezTo>
                  <a:cubicBezTo>
                    <a:pt x="328182" y="378712"/>
                    <a:pt x="328182" y="380153"/>
                    <a:pt x="324936" y="383035"/>
                  </a:cubicBezTo>
                  <a:cubicBezTo>
                    <a:pt x="315557" y="390959"/>
                    <a:pt x="306900" y="398524"/>
                    <a:pt x="297882" y="406449"/>
                  </a:cubicBezTo>
                  <a:cubicBezTo>
                    <a:pt x="279847" y="422658"/>
                    <a:pt x="261090" y="438147"/>
                    <a:pt x="242693" y="453996"/>
                  </a:cubicBezTo>
                  <a:cubicBezTo>
                    <a:pt x="232954" y="462281"/>
                    <a:pt x="224297" y="470206"/>
                    <a:pt x="214557" y="478130"/>
                  </a:cubicBezTo>
                  <a:cubicBezTo>
                    <a:pt x="213115" y="479932"/>
                    <a:pt x="212032" y="480652"/>
                    <a:pt x="209868" y="480652"/>
                  </a:cubicBezTo>
                  <a:cubicBezTo>
                    <a:pt x="208425" y="479932"/>
                    <a:pt x="207343" y="479932"/>
                    <a:pt x="205540" y="478130"/>
                  </a:cubicBezTo>
                  <a:cubicBezTo>
                    <a:pt x="141332" y="441749"/>
                    <a:pt x="78207" y="404287"/>
                    <a:pt x="14721" y="366825"/>
                  </a:cubicBezTo>
                  <a:cubicBezTo>
                    <a:pt x="13639" y="366105"/>
                    <a:pt x="13279" y="366105"/>
                    <a:pt x="13279" y="365744"/>
                  </a:cubicBezTo>
                  <a:cubicBezTo>
                    <a:pt x="7868" y="362863"/>
                    <a:pt x="7868" y="361782"/>
                    <a:pt x="12196" y="357460"/>
                  </a:cubicBezTo>
                  <a:cubicBezTo>
                    <a:pt x="20854" y="349895"/>
                    <a:pt x="29871" y="343051"/>
                    <a:pt x="38889" y="335847"/>
                  </a:cubicBezTo>
                  <a:cubicBezTo>
                    <a:pt x="61614" y="316396"/>
                    <a:pt x="84339" y="296584"/>
                    <a:pt x="108146" y="276772"/>
                  </a:cubicBezTo>
                  <a:cubicBezTo>
                    <a:pt x="113918" y="272090"/>
                    <a:pt x="120050" y="266687"/>
                    <a:pt x="126182" y="261283"/>
                  </a:cubicBezTo>
                  <a:close/>
                  <a:moveTo>
                    <a:pt x="570359" y="260350"/>
                  </a:moveTo>
                  <a:cubicBezTo>
                    <a:pt x="573235" y="260350"/>
                    <a:pt x="573954" y="261432"/>
                    <a:pt x="575033" y="262154"/>
                  </a:cubicBezTo>
                  <a:cubicBezTo>
                    <a:pt x="596243" y="280194"/>
                    <a:pt x="618532" y="298233"/>
                    <a:pt x="639743" y="316634"/>
                  </a:cubicBezTo>
                  <a:cubicBezTo>
                    <a:pt x="656280" y="330705"/>
                    <a:pt x="672458" y="344776"/>
                    <a:pt x="688995" y="358125"/>
                  </a:cubicBezTo>
                  <a:cubicBezTo>
                    <a:pt x="693309" y="362455"/>
                    <a:pt x="693309" y="363537"/>
                    <a:pt x="687557" y="366785"/>
                  </a:cubicBezTo>
                  <a:cubicBezTo>
                    <a:pt x="628958" y="401060"/>
                    <a:pt x="570359" y="436418"/>
                    <a:pt x="511401" y="471055"/>
                  </a:cubicBezTo>
                  <a:cubicBezTo>
                    <a:pt x="506009" y="473219"/>
                    <a:pt x="500976" y="476827"/>
                    <a:pt x="495583" y="480075"/>
                  </a:cubicBezTo>
                  <a:cubicBezTo>
                    <a:pt x="492707" y="482239"/>
                    <a:pt x="489831" y="481518"/>
                    <a:pt x="486955" y="478992"/>
                  </a:cubicBezTo>
                  <a:cubicBezTo>
                    <a:pt x="470777" y="464560"/>
                    <a:pt x="453881" y="450129"/>
                    <a:pt x="438063" y="436418"/>
                  </a:cubicBezTo>
                  <a:cubicBezTo>
                    <a:pt x="418290" y="419461"/>
                    <a:pt x="398518" y="402864"/>
                    <a:pt x="379824" y="385907"/>
                  </a:cubicBezTo>
                  <a:cubicBezTo>
                    <a:pt x="372993" y="379773"/>
                    <a:pt x="372993" y="379412"/>
                    <a:pt x="380183" y="375083"/>
                  </a:cubicBezTo>
                  <a:cubicBezTo>
                    <a:pt x="440939" y="338282"/>
                    <a:pt x="501335" y="301120"/>
                    <a:pt x="562091" y="264319"/>
                  </a:cubicBezTo>
                  <a:cubicBezTo>
                    <a:pt x="565326" y="262876"/>
                    <a:pt x="568202" y="261793"/>
                    <a:pt x="570359" y="260350"/>
                  </a:cubicBezTo>
                  <a:close/>
                  <a:moveTo>
                    <a:pt x="208924" y="360"/>
                  </a:moveTo>
                  <a:cubicBezTo>
                    <a:pt x="211803" y="0"/>
                    <a:pt x="213243" y="1440"/>
                    <a:pt x="213963" y="2879"/>
                  </a:cubicBezTo>
                  <a:cubicBezTo>
                    <a:pt x="236281" y="21236"/>
                    <a:pt x="257879" y="38872"/>
                    <a:pt x="279837" y="56869"/>
                  </a:cubicBezTo>
                  <a:cubicBezTo>
                    <a:pt x="298555" y="72345"/>
                    <a:pt x="317274" y="88182"/>
                    <a:pt x="336352" y="103659"/>
                  </a:cubicBezTo>
                  <a:cubicBezTo>
                    <a:pt x="336712" y="104739"/>
                    <a:pt x="338152" y="105099"/>
                    <a:pt x="338512" y="106179"/>
                  </a:cubicBezTo>
                  <a:cubicBezTo>
                    <a:pt x="342471" y="109418"/>
                    <a:pt x="342471" y="110858"/>
                    <a:pt x="338152" y="113377"/>
                  </a:cubicBezTo>
                  <a:cubicBezTo>
                    <a:pt x="325193" y="121656"/>
                    <a:pt x="311154" y="129934"/>
                    <a:pt x="297475" y="137852"/>
                  </a:cubicBezTo>
                  <a:cubicBezTo>
                    <a:pt x="244920" y="170246"/>
                    <a:pt x="192365" y="202639"/>
                    <a:pt x="138730" y="234673"/>
                  </a:cubicBezTo>
                  <a:cubicBezTo>
                    <a:pt x="131890" y="238992"/>
                    <a:pt x="131890" y="239352"/>
                    <a:pt x="125771" y="233953"/>
                  </a:cubicBezTo>
                  <a:cubicBezTo>
                    <a:pt x="100933" y="214157"/>
                    <a:pt x="76816" y="194361"/>
                    <a:pt x="52698" y="174565"/>
                  </a:cubicBezTo>
                  <a:cubicBezTo>
                    <a:pt x="37219" y="161608"/>
                    <a:pt x="21741" y="149010"/>
                    <a:pt x="5902" y="136413"/>
                  </a:cubicBezTo>
                  <a:cubicBezTo>
                    <a:pt x="5542" y="136053"/>
                    <a:pt x="4462" y="136053"/>
                    <a:pt x="4462" y="134973"/>
                  </a:cubicBezTo>
                  <a:cubicBezTo>
                    <a:pt x="-1657" y="130294"/>
                    <a:pt x="-1657" y="129214"/>
                    <a:pt x="5542" y="125255"/>
                  </a:cubicBezTo>
                  <a:cubicBezTo>
                    <a:pt x="70696" y="84943"/>
                    <a:pt x="135850" y="44631"/>
                    <a:pt x="201004" y="4679"/>
                  </a:cubicBezTo>
                  <a:cubicBezTo>
                    <a:pt x="203884" y="2879"/>
                    <a:pt x="206404" y="720"/>
                    <a:pt x="208924" y="360"/>
                  </a:cubicBezTo>
                  <a:close/>
                  <a:moveTo>
                    <a:pt x="492474" y="0"/>
                  </a:moveTo>
                  <a:cubicBezTo>
                    <a:pt x="494271" y="0"/>
                    <a:pt x="496429" y="1442"/>
                    <a:pt x="497867" y="2884"/>
                  </a:cubicBezTo>
                  <a:cubicBezTo>
                    <a:pt x="555042" y="38210"/>
                    <a:pt x="612217" y="72815"/>
                    <a:pt x="669032" y="108141"/>
                  </a:cubicBezTo>
                  <a:cubicBezTo>
                    <a:pt x="678381" y="113908"/>
                    <a:pt x="687371" y="119676"/>
                    <a:pt x="696721" y="125443"/>
                  </a:cubicBezTo>
                  <a:cubicBezTo>
                    <a:pt x="702834" y="129048"/>
                    <a:pt x="702834" y="130850"/>
                    <a:pt x="698159" y="134815"/>
                  </a:cubicBezTo>
                  <a:cubicBezTo>
                    <a:pt x="680539" y="149955"/>
                    <a:pt x="662200" y="163653"/>
                    <a:pt x="644940" y="178432"/>
                  </a:cubicBezTo>
                  <a:cubicBezTo>
                    <a:pt x="622285" y="196816"/>
                    <a:pt x="599272" y="215921"/>
                    <a:pt x="575898" y="234305"/>
                  </a:cubicBezTo>
                  <a:cubicBezTo>
                    <a:pt x="570145" y="239351"/>
                    <a:pt x="569066" y="239351"/>
                    <a:pt x="562594" y="235747"/>
                  </a:cubicBezTo>
                  <a:cubicBezTo>
                    <a:pt x="512611" y="204746"/>
                    <a:pt x="462628" y="174467"/>
                    <a:pt x="412285" y="143827"/>
                  </a:cubicBezTo>
                  <a:cubicBezTo>
                    <a:pt x="396463" y="133734"/>
                    <a:pt x="381001" y="124001"/>
                    <a:pt x="365179" y="114629"/>
                  </a:cubicBezTo>
                  <a:cubicBezTo>
                    <a:pt x="358706" y="111024"/>
                    <a:pt x="358706" y="109222"/>
                    <a:pt x="363740" y="104896"/>
                  </a:cubicBezTo>
                  <a:cubicBezTo>
                    <a:pt x="393227" y="81105"/>
                    <a:pt x="421994" y="56594"/>
                    <a:pt x="451480" y="32442"/>
                  </a:cubicBezTo>
                  <a:cubicBezTo>
                    <a:pt x="462987" y="23070"/>
                    <a:pt x="474494" y="13337"/>
                    <a:pt x="486360" y="3605"/>
                  </a:cubicBezTo>
                  <a:cubicBezTo>
                    <a:pt x="488158" y="2163"/>
                    <a:pt x="489956" y="0"/>
                    <a:pt x="492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5" name="Freeform 26">
              <a:extLst>
                <a:ext uri="{FF2B5EF4-FFF2-40B4-BE49-F238E27FC236}">
                  <a16:creationId xmlns:a16="http://schemas.microsoft.com/office/drawing/2014/main" id="{883D993E-730A-C14A-867A-EA17185D9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7681" y="4646281"/>
              <a:ext cx="904319" cy="904319"/>
            </a:xfrm>
            <a:custGeom>
              <a:avLst/>
              <a:gdLst>
                <a:gd name="T0" fmla="*/ 2078 w 2079"/>
                <a:gd name="T1" fmla="*/ 1037 h 2077"/>
                <a:gd name="T2" fmla="*/ 2078 w 2079"/>
                <a:gd name="T3" fmla="*/ 1037 h 2077"/>
                <a:gd name="T4" fmla="*/ 1039 w 2079"/>
                <a:gd name="T5" fmla="*/ 2076 h 2077"/>
                <a:gd name="T6" fmla="*/ 1039 w 2079"/>
                <a:gd name="T7" fmla="*/ 2076 h 2077"/>
                <a:gd name="T8" fmla="*/ 0 w 2079"/>
                <a:gd name="T9" fmla="*/ 1037 h 2077"/>
                <a:gd name="T10" fmla="*/ 0 w 2079"/>
                <a:gd name="T11" fmla="*/ 1037 h 2077"/>
                <a:gd name="T12" fmla="*/ 1039 w 2079"/>
                <a:gd name="T13" fmla="*/ 0 h 2077"/>
                <a:gd name="T14" fmla="*/ 1039 w 2079"/>
                <a:gd name="T15" fmla="*/ 0 h 2077"/>
                <a:gd name="T16" fmla="*/ 2078 w 2079"/>
                <a:gd name="T17" fmla="*/ 103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9" h="2077">
                  <a:moveTo>
                    <a:pt x="2078" y="1037"/>
                  </a:moveTo>
                  <a:lnTo>
                    <a:pt x="2078" y="1037"/>
                  </a:lnTo>
                  <a:cubicBezTo>
                    <a:pt x="2078" y="1612"/>
                    <a:pt x="1613" y="2076"/>
                    <a:pt x="1039" y="2076"/>
                  </a:cubicBezTo>
                  <a:lnTo>
                    <a:pt x="1039" y="2076"/>
                  </a:lnTo>
                  <a:cubicBezTo>
                    <a:pt x="466" y="2076"/>
                    <a:pt x="0" y="1612"/>
                    <a:pt x="0" y="1037"/>
                  </a:cubicBezTo>
                  <a:lnTo>
                    <a:pt x="0" y="1037"/>
                  </a:lnTo>
                  <a:cubicBezTo>
                    <a:pt x="0" y="463"/>
                    <a:pt x="466" y="0"/>
                    <a:pt x="1039" y="0"/>
                  </a:cubicBezTo>
                  <a:lnTo>
                    <a:pt x="1039" y="0"/>
                  </a:lnTo>
                  <a:cubicBezTo>
                    <a:pt x="1613" y="0"/>
                    <a:pt x="2078" y="463"/>
                    <a:pt x="2078" y="103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6" name="Freeform 27">
              <a:extLst>
                <a:ext uri="{FF2B5EF4-FFF2-40B4-BE49-F238E27FC236}">
                  <a16:creationId xmlns:a16="http://schemas.microsoft.com/office/drawing/2014/main" id="{96DC4971-C13C-5D4F-A17D-F945F5B51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961" y="4822921"/>
              <a:ext cx="389759" cy="551039"/>
            </a:xfrm>
            <a:custGeom>
              <a:avLst/>
              <a:gdLst>
                <a:gd name="T0" fmla="*/ 162 w 896"/>
                <a:gd name="T1" fmla="*/ 466 h 1265"/>
                <a:gd name="T2" fmla="*/ 162 w 896"/>
                <a:gd name="T3" fmla="*/ 466 h 1265"/>
                <a:gd name="T4" fmla="*/ 247 w 896"/>
                <a:gd name="T5" fmla="*/ 489 h 1265"/>
                <a:gd name="T6" fmla="*/ 585 w 896"/>
                <a:gd name="T7" fmla="*/ 228 h 1265"/>
                <a:gd name="T8" fmla="*/ 585 w 896"/>
                <a:gd name="T9" fmla="*/ 228 h 1265"/>
                <a:gd name="T10" fmla="*/ 570 w 896"/>
                <a:gd name="T11" fmla="*/ 161 h 1265"/>
                <a:gd name="T12" fmla="*/ 570 w 896"/>
                <a:gd name="T13" fmla="*/ 161 h 1265"/>
                <a:gd name="T14" fmla="*/ 732 w 896"/>
                <a:gd name="T15" fmla="*/ 0 h 1265"/>
                <a:gd name="T16" fmla="*/ 732 w 896"/>
                <a:gd name="T17" fmla="*/ 0 h 1265"/>
                <a:gd name="T18" fmla="*/ 895 w 896"/>
                <a:gd name="T19" fmla="*/ 161 h 1265"/>
                <a:gd name="T20" fmla="*/ 895 w 896"/>
                <a:gd name="T21" fmla="*/ 161 h 1265"/>
                <a:gd name="T22" fmla="*/ 732 w 896"/>
                <a:gd name="T23" fmla="*/ 322 h 1265"/>
                <a:gd name="T24" fmla="*/ 732 w 896"/>
                <a:gd name="T25" fmla="*/ 322 h 1265"/>
                <a:gd name="T26" fmla="*/ 639 w 896"/>
                <a:gd name="T27" fmla="*/ 291 h 1265"/>
                <a:gd name="T28" fmla="*/ 303 w 896"/>
                <a:gd name="T29" fmla="*/ 548 h 1265"/>
                <a:gd name="T30" fmla="*/ 303 w 896"/>
                <a:gd name="T31" fmla="*/ 548 h 1265"/>
                <a:gd name="T32" fmla="*/ 325 w 896"/>
                <a:gd name="T33" fmla="*/ 627 h 1265"/>
                <a:gd name="T34" fmla="*/ 325 w 896"/>
                <a:gd name="T35" fmla="*/ 627 h 1265"/>
                <a:gd name="T36" fmla="*/ 302 w 896"/>
                <a:gd name="T37" fmla="*/ 706 h 1265"/>
                <a:gd name="T38" fmla="*/ 639 w 896"/>
                <a:gd name="T39" fmla="*/ 969 h 1265"/>
                <a:gd name="T40" fmla="*/ 639 w 896"/>
                <a:gd name="T41" fmla="*/ 969 h 1265"/>
                <a:gd name="T42" fmla="*/ 732 w 896"/>
                <a:gd name="T43" fmla="*/ 939 h 1265"/>
                <a:gd name="T44" fmla="*/ 732 w 896"/>
                <a:gd name="T45" fmla="*/ 939 h 1265"/>
                <a:gd name="T46" fmla="*/ 895 w 896"/>
                <a:gd name="T47" fmla="*/ 1102 h 1265"/>
                <a:gd name="T48" fmla="*/ 895 w 896"/>
                <a:gd name="T49" fmla="*/ 1102 h 1265"/>
                <a:gd name="T50" fmla="*/ 732 w 896"/>
                <a:gd name="T51" fmla="*/ 1264 h 1265"/>
                <a:gd name="T52" fmla="*/ 732 w 896"/>
                <a:gd name="T53" fmla="*/ 1264 h 1265"/>
                <a:gd name="T54" fmla="*/ 570 w 896"/>
                <a:gd name="T55" fmla="*/ 1102 h 1265"/>
                <a:gd name="T56" fmla="*/ 570 w 896"/>
                <a:gd name="T57" fmla="*/ 1102 h 1265"/>
                <a:gd name="T58" fmla="*/ 586 w 896"/>
                <a:gd name="T59" fmla="*/ 1032 h 1265"/>
                <a:gd name="T60" fmla="*/ 244 w 896"/>
                <a:gd name="T61" fmla="*/ 765 h 1265"/>
                <a:gd name="T62" fmla="*/ 244 w 896"/>
                <a:gd name="T63" fmla="*/ 765 h 1265"/>
                <a:gd name="T64" fmla="*/ 162 w 896"/>
                <a:gd name="T65" fmla="*/ 789 h 1265"/>
                <a:gd name="T66" fmla="*/ 162 w 896"/>
                <a:gd name="T67" fmla="*/ 789 h 1265"/>
                <a:gd name="T68" fmla="*/ 0 w 896"/>
                <a:gd name="T69" fmla="*/ 627 h 1265"/>
                <a:gd name="T70" fmla="*/ 0 w 896"/>
                <a:gd name="T71" fmla="*/ 627 h 1265"/>
                <a:gd name="T72" fmla="*/ 162 w 896"/>
                <a:gd name="T73" fmla="*/ 466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96" h="1265">
                  <a:moveTo>
                    <a:pt x="162" y="466"/>
                  </a:moveTo>
                  <a:lnTo>
                    <a:pt x="162" y="466"/>
                  </a:lnTo>
                  <a:cubicBezTo>
                    <a:pt x="193" y="466"/>
                    <a:pt x="221" y="474"/>
                    <a:pt x="247" y="489"/>
                  </a:cubicBezTo>
                  <a:lnTo>
                    <a:pt x="585" y="228"/>
                  </a:lnTo>
                  <a:lnTo>
                    <a:pt x="585" y="228"/>
                  </a:lnTo>
                  <a:cubicBezTo>
                    <a:pt x="577" y="208"/>
                    <a:pt x="570" y="184"/>
                    <a:pt x="570" y="161"/>
                  </a:cubicBezTo>
                  <a:lnTo>
                    <a:pt x="570" y="161"/>
                  </a:lnTo>
                  <a:cubicBezTo>
                    <a:pt x="570" y="73"/>
                    <a:pt x="643" y="0"/>
                    <a:pt x="732" y="0"/>
                  </a:cubicBezTo>
                  <a:lnTo>
                    <a:pt x="732" y="0"/>
                  </a:lnTo>
                  <a:cubicBezTo>
                    <a:pt x="822" y="0"/>
                    <a:pt x="895" y="73"/>
                    <a:pt x="895" y="161"/>
                  </a:cubicBezTo>
                  <a:lnTo>
                    <a:pt x="895" y="161"/>
                  </a:lnTo>
                  <a:cubicBezTo>
                    <a:pt x="895" y="251"/>
                    <a:pt x="822" y="322"/>
                    <a:pt x="732" y="322"/>
                  </a:cubicBezTo>
                  <a:lnTo>
                    <a:pt x="732" y="322"/>
                  </a:lnTo>
                  <a:cubicBezTo>
                    <a:pt x="698" y="322"/>
                    <a:pt x="665" y="312"/>
                    <a:pt x="639" y="291"/>
                  </a:cubicBezTo>
                  <a:lnTo>
                    <a:pt x="303" y="548"/>
                  </a:lnTo>
                  <a:lnTo>
                    <a:pt x="303" y="548"/>
                  </a:lnTo>
                  <a:cubicBezTo>
                    <a:pt x="315" y="570"/>
                    <a:pt x="325" y="597"/>
                    <a:pt x="325" y="627"/>
                  </a:cubicBezTo>
                  <a:lnTo>
                    <a:pt x="325" y="627"/>
                  </a:lnTo>
                  <a:cubicBezTo>
                    <a:pt x="325" y="655"/>
                    <a:pt x="315" y="683"/>
                    <a:pt x="302" y="706"/>
                  </a:cubicBezTo>
                  <a:lnTo>
                    <a:pt x="639" y="969"/>
                  </a:lnTo>
                  <a:lnTo>
                    <a:pt x="639" y="969"/>
                  </a:lnTo>
                  <a:cubicBezTo>
                    <a:pt x="665" y="951"/>
                    <a:pt x="698" y="939"/>
                    <a:pt x="732" y="939"/>
                  </a:cubicBezTo>
                  <a:lnTo>
                    <a:pt x="732" y="939"/>
                  </a:lnTo>
                  <a:cubicBezTo>
                    <a:pt x="822" y="939"/>
                    <a:pt x="895" y="1012"/>
                    <a:pt x="895" y="1102"/>
                  </a:cubicBezTo>
                  <a:lnTo>
                    <a:pt x="895" y="1102"/>
                  </a:lnTo>
                  <a:cubicBezTo>
                    <a:pt x="895" y="1190"/>
                    <a:pt x="822" y="1264"/>
                    <a:pt x="732" y="1264"/>
                  </a:cubicBezTo>
                  <a:lnTo>
                    <a:pt x="732" y="1264"/>
                  </a:lnTo>
                  <a:cubicBezTo>
                    <a:pt x="643" y="1264"/>
                    <a:pt x="570" y="1190"/>
                    <a:pt x="570" y="1102"/>
                  </a:cubicBezTo>
                  <a:lnTo>
                    <a:pt x="570" y="1102"/>
                  </a:lnTo>
                  <a:cubicBezTo>
                    <a:pt x="570" y="1076"/>
                    <a:pt x="577" y="1053"/>
                    <a:pt x="586" y="1032"/>
                  </a:cubicBezTo>
                  <a:lnTo>
                    <a:pt x="244" y="765"/>
                  </a:lnTo>
                  <a:lnTo>
                    <a:pt x="244" y="765"/>
                  </a:lnTo>
                  <a:cubicBezTo>
                    <a:pt x="220" y="780"/>
                    <a:pt x="193" y="789"/>
                    <a:pt x="162" y="789"/>
                  </a:cubicBezTo>
                  <a:lnTo>
                    <a:pt x="162" y="789"/>
                  </a:lnTo>
                  <a:cubicBezTo>
                    <a:pt x="72" y="789"/>
                    <a:pt x="0" y="715"/>
                    <a:pt x="0" y="627"/>
                  </a:cubicBezTo>
                  <a:lnTo>
                    <a:pt x="0" y="627"/>
                  </a:lnTo>
                  <a:cubicBezTo>
                    <a:pt x="0" y="536"/>
                    <a:pt x="72" y="466"/>
                    <a:pt x="162" y="4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7" name="Freeform 28">
              <a:extLst>
                <a:ext uri="{FF2B5EF4-FFF2-40B4-BE49-F238E27FC236}">
                  <a16:creationId xmlns:a16="http://schemas.microsoft.com/office/drawing/2014/main" id="{811365DA-7850-AE45-8C52-E40A4BCA2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482" y="3164042"/>
              <a:ext cx="1438079" cy="1440000"/>
            </a:xfrm>
            <a:custGeom>
              <a:avLst/>
              <a:gdLst>
                <a:gd name="T0" fmla="*/ 3303 w 3304"/>
                <a:gd name="T1" fmla="*/ 1652 h 3306"/>
                <a:gd name="T2" fmla="*/ 3303 w 3304"/>
                <a:gd name="T3" fmla="*/ 1652 h 3306"/>
                <a:gd name="T4" fmla="*/ 1652 w 3304"/>
                <a:gd name="T5" fmla="*/ 3305 h 3306"/>
                <a:gd name="T6" fmla="*/ 1652 w 3304"/>
                <a:gd name="T7" fmla="*/ 3305 h 3306"/>
                <a:gd name="T8" fmla="*/ 0 w 3304"/>
                <a:gd name="T9" fmla="*/ 1652 h 3306"/>
                <a:gd name="T10" fmla="*/ 0 w 3304"/>
                <a:gd name="T11" fmla="*/ 1652 h 3306"/>
                <a:gd name="T12" fmla="*/ 1652 w 3304"/>
                <a:gd name="T13" fmla="*/ 0 h 3306"/>
                <a:gd name="T14" fmla="*/ 1652 w 3304"/>
                <a:gd name="T15" fmla="*/ 0 h 3306"/>
                <a:gd name="T16" fmla="*/ 3303 w 3304"/>
                <a:gd name="T17" fmla="*/ 1652 h 3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4" h="3306">
                  <a:moveTo>
                    <a:pt x="3303" y="1652"/>
                  </a:moveTo>
                  <a:lnTo>
                    <a:pt x="3303" y="1652"/>
                  </a:lnTo>
                  <a:cubicBezTo>
                    <a:pt x="3303" y="2565"/>
                    <a:pt x="2564" y="3305"/>
                    <a:pt x="1652" y="3305"/>
                  </a:cubicBezTo>
                  <a:lnTo>
                    <a:pt x="1652" y="3305"/>
                  </a:lnTo>
                  <a:cubicBezTo>
                    <a:pt x="739" y="3305"/>
                    <a:pt x="0" y="2565"/>
                    <a:pt x="0" y="1652"/>
                  </a:cubicBezTo>
                  <a:lnTo>
                    <a:pt x="0" y="1652"/>
                  </a:lnTo>
                  <a:cubicBezTo>
                    <a:pt x="0" y="739"/>
                    <a:pt x="739" y="0"/>
                    <a:pt x="1652" y="0"/>
                  </a:cubicBezTo>
                  <a:lnTo>
                    <a:pt x="1652" y="0"/>
                  </a:lnTo>
                  <a:cubicBezTo>
                    <a:pt x="2564" y="0"/>
                    <a:pt x="3303" y="739"/>
                    <a:pt x="3303" y="16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7AFF8F31-DA64-9448-9DBE-A41754C85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875" y="3452042"/>
              <a:ext cx="856531" cy="859341"/>
            </a:xfrm>
            <a:custGeom>
              <a:avLst/>
              <a:gdLst>
                <a:gd name="connsiteX0" fmla="*/ 230608 w 708200"/>
                <a:gd name="connsiteY0" fmla="*/ 190651 h 710523"/>
                <a:gd name="connsiteX1" fmla="*/ 254542 w 708200"/>
                <a:gd name="connsiteY1" fmla="*/ 192719 h 710523"/>
                <a:gd name="connsiteX2" fmla="*/ 262804 w 708200"/>
                <a:gd name="connsiteY2" fmla="*/ 201708 h 710523"/>
                <a:gd name="connsiteX3" fmla="*/ 293698 w 708200"/>
                <a:gd name="connsiteY3" fmla="*/ 273980 h 710523"/>
                <a:gd name="connsiteX4" fmla="*/ 292261 w 708200"/>
                <a:gd name="connsiteY4" fmla="*/ 288722 h 710523"/>
                <a:gd name="connsiteX5" fmla="*/ 270707 w 708200"/>
                <a:gd name="connsiteY5" fmla="*/ 317487 h 710523"/>
                <a:gd name="connsiteX6" fmla="*/ 268552 w 708200"/>
                <a:gd name="connsiteY6" fmla="*/ 337622 h 710523"/>
                <a:gd name="connsiteX7" fmla="*/ 388534 w 708200"/>
                <a:gd name="connsiteY7" fmla="*/ 440457 h 710523"/>
                <a:gd name="connsiteX8" fmla="*/ 406854 w 708200"/>
                <a:gd name="connsiteY8" fmla="*/ 436142 h 710523"/>
                <a:gd name="connsiteX9" fmla="*/ 432360 w 708200"/>
                <a:gd name="connsiteY9" fmla="*/ 403782 h 710523"/>
                <a:gd name="connsiteX10" fmla="*/ 452835 w 708200"/>
                <a:gd name="connsiteY10" fmla="*/ 398388 h 710523"/>
                <a:gd name="connsiteX11" fmla="*/ 504205 w 708200"/>
                <a:gd name="connsiteY11" fmla="*/ 422838 h 710523"/>
                <a:gd name="connsiteX12" fmla="*/ 515341 w 708200"/>
                <a:gd name="connsiteY12" fmla="*/ 427872 h 710523"/>
                <a:gd name="connsiteX13" fmla="*/ 530788 w 708200"/>
                <a:gd name="connsiteY13" fmla="*/ 455558 h 710523"/>
                <a:gd name="connsiteX14" fmla="*/ 466845 w 708200"/>
                <a:gd name="connsiteY14" fmla="*/ 520639 h 710523"/>
                <a:gd name="connsiteX15" fmla="*/ 444214 w 708200"/>
                <a:gd name="connsiteY15" fmla="*/ 522437 h 710523"/>
                <a:gd name="connsiteX16" fmla="*/ 407932 w 708200"/>
                <a:gd name="connsiteY16" fmla="*/ 516684 h 710523"/>
                <a:gd name="connsiteX17" fmla="*/ 217542 w 708200"/>
                <a:gd name="connsiteY17" fmla="*/ 376814 h 710523"/>
                <a:gd name="connsiteX18" fmla="*/ 176230 w 708200"/>
                <a:gd name="connsiteY18" fmla="*/ 293755 h 710523"/>
                <a:gd name="connsiteX19" fmla="*/ 208561 w 708200"/>
                <a:gd name="connsiteY19" fmla="*/ 198831 h 710523"/>
                <a:gd name="connsiteX20" fmla="*/ 230608 w 708200"/>
                <a:gd name="connsiteY20" fmla="*/ 190651 h 710523"/>
                <a:gd name="connsiteX21" fmla="*/ 328593 w 708200"/>
                <a:gd name="connsiteY21" fmla="*/ 60067 h 710523"/>
                <a:gd name="connsiteX22" fmla="*/ 117941 w 708200"/>
                <a:gd name="connsiteY22" fmla="*/ 181023 h 710523"/>
                <a:gd name="connsiteX23" fmla="*/ 107130 w 708200"/>
                <a:gd name="connsiteY23" fmla="*/ 509960 h 710523"/>
                <a:gd name="connsiteX24" fmla="*/ 110013 w 708200"/>
                <a:gd name="connsiteY24" fmla="*/ 531193 h 710523"/>
                <a:gd name="connsiteX25" fmla="*/ 85509 w 708200"/>
                <a:gd name="connsiteY25" fmla="*/ 620445 h 710523"/>
                <a:gd name="connsiteX26" fmla="*/ 91275 w 708200"/>
                <a:gd name="connsiteY26" fmla="*/ 625843 h 710523"/>
                <a:gd name="connsiteX27" fmla="*/ 185326 w 708200"/>
                <a:gd name="connsiteY27" fmla="*/ 601731 h 710523"/>
                <a:gd name="connsiteX28" fmla="*/ 203704 w 708200"/>
                <a:gd name="connsiteY28" fmla="*/ 603890 h 710523"/>
                <a:gd name="connsiteX29" fmla="*/ 362257 w 708200"/>
                <a:gd name="connsiteY29" fmla="*/ 645997 h 710523"/>
                <a:gd name="connsiteX30" fmla="*/ 402977 w 708200"/>
                <a:gd name="connsiteY30" fmla="*/ 642758 h 710523"/>
                <a:gd name="connsiteX31" fmla="*/ 640807 w 708200"/>
                <a:gd name="connsiteY31" fmla="*/ 289349 h 710523"/>
                <a:gd name="connsiteX32" fmla="*/ 416670 w 708200"/>
                <a:gd name="connsiteY32" fmla="*/ 67299 h 710523"/>
                <a:gd name="connsiteX33" fmla="*/ 328593 w 708200"/>
                <a:gd name="connsiteY33" fmla="*/ 60067 h 710523"/>
                <a:gd name="connsiteX34" fmla="*/ 353609 w 708200"/>
                <a:gd name="connsiteY34" fmla="*/ 0 h 710523"/>
                <a:gd name="connsiteX35" fmla="*/ 698462 w 708200"/>
                <a:gd name="connsiteY35" fmla="*/ 272434 h 710523"/>
                <a:gd name="connsiteX36" fmla="*/ 424958 w 708200"/>
                <a:gd name="connsiteY36" fmla="*/ 698540 h 710523"/>
                <a:gd name="connsiteX37" fmla="*/ 191812 w 708200"/>
                <a:gd name="connsiteY37" fmla="*/ 665431 h 710523"/>
                <a:gd name="connsiteX38" fmla="*/ 179200 w 708200"/>
                <a:gd name="connsiteY38" fmla="*/ 664351 h 710523"/>
                <a:gd name="connsiteX39" fmla="*/ 8034 w 708200"/>
                <a:gd name="connsiteY39" fmla="*/ 709337 h 710523"/>
                <a:gd name="connsiteX40" fmla="*/ 1188 w 708200"/>
                <a:gd name="connsiteY40" fmla="*/ 702499 h 710523"/>
                <a:gd name="connsiteX41" fmla="*/ 46592 w 708200"/>
                <a:gd name="connsiteY41" fmla="*/ 537311 h 710523"/>
                <a:gd name="connsiteX42" fmla="*/ 44790 w 708200"/>
                <a:gd name="connsiteY42" fmla="*/ 521836 h 710523"/>
                <a:gd name="connsiteX43" fmla="*/ 285503 w 708200"/>
                <a:gd name="connsiteY43" fmla="*/ 6838 h 710523"/>
                <a:gd name="connsiteX44" fmla="*/ 353609 w 708200"/>
                <a:gd name="connsiteY44" fmla="*/ 0 h 71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8200" h="710523">
                  <a:moveTo>
                    <a:pt x="230608" y="190651"/>
                  </a:moveTo>
                  <a:cubicBezTo>
                    <a:pt x="239814" y="189483"/>
                    <a:pt x="249333" y="190022"/>
                    <a:pt x="254542" y="192719"/>
                  </a:cubicBezTo>
                  <a:cubicBezTo>
                    <a:pt x="258493" y="194157"/>
                    <a:pt x="261726" y="197752"/>
                    <a:pt x="262804" y="201708"/>
                  </a:cubicBezTo>
                  <a:cubicBezTo>
                    <a:pt x="273581" y="226517"/>
                    <a:pt x="283639" y="249889"/>
                    <a:pt x="293698" y="273980"/>
                  </a:cubicBezTo>
                  <a:cubicBezTo>
                    <a:pt x="295135" y="279013"/>
                    <a:pt x="294057" y="283688"/>
                    <a:pt x="292261" y="288722"/>
                  </a:cubicBezTo>
                  <a:cubicBezTo>
                    <a:pt x="286872" y="299508"/>
                    <a:pt x="278610" y="308498"/>
                    <a:pt x="270707" y="317487"/>
                  </a:cubicBezTo>
                  <a:cubicBezTo>
                    <a:pt x="264241" y="323959"/>
                    <a:pt x="263882" y="329712"/>
                    <a:pt x="268552" y="337622"/>
                  </a:cubicBezTo>
                  <a:cubicBezTo>
                    <a:pt x="296931" y="385084"/>
                    <a:pt x="336446" y="419962"/>
                    <a:pt x="388534" y="440457"/>
                  </a:cubicBezTo>
                  <a:cubicBezTo>
                    <a:pt x="395718" y="444052"/>
                    <a:pt x="401825" y="443333"/>
                    <a:pt x="406854" y="436142"/>
                  </a:cubicBezTo>
                  <a:cubicBezTo>
                    <a:pt x="415476" y="425715"/>
                    <a:pt x="424816" y="414928"/>
                    <a:pt x="432360" y="403782"/>
                  </a:cubicBezTo>
                  <a:cubicBezTo>
                    <a:pt x="438826" y="396231"/>
                    <a:pt x="444932" y="394792"/>
                    <a:pt x="452835" y="398388"/>
                  </a:cubicBezTo>
                  <a:cubicBezTo>
                    <a:pt x="469719" y="406298"/>
                    <a:pt x="486962" y="414568"/>
                    <a:pt x="504205" y="422838"/>
                  </a:cubicBezTo>
                  <a:cubicBezTo>
                    <a:pt x="507797" y="424277"/>
                    <a:pt x="512108" y="426074"/>
                    <a:pt x="515341" y="427872"/>
                  </a:cubicBezTo>
                  <a:cubicBezTo>
                    <a:pt x="532584" y="436502"/>
                    <a:pt x="532225" y="436502"/>
                    <a:pt x="530788" y="455558"/>
                  </a:cubicBezTo>
                  <a:cubicBezTo>
                    <a:pt x="527914" y="493672"/>
                    <a:pt x="499894" y="512010"/>
                    <a:pt x="466845" y="520639"/>
                  </a:cubicBezTo>
                  <a:cubicBezTo>
                    <a:pt x="460020" y="523156"/>
                    <a:pt x="452117" y="523156"/>
                    <a:pt x="444214" y="522437"/>
                  </a:cubicBezTo>
                  <a:cubicBezTo>
                    <a:pt x="431641" y="523516"/>
                    <a:pt x="419427" y="520639"/>
                    <a:pt x="407932" y="516684"/>
                  </a:cubicBezTo>
                  <a:cubicBezTo>
                    <a:pt x="326387" y="494032"/>
                    <a:pt x="266396" y="443333"/>
                    <a:pt x="217542" y="376814"/>
                  </a:cubicBezTo>
                  <a:cubicBezTo>
                    <a:pt x="199221" y="351645"/>
                    <a:pt x="181978" y="325397"/>
                    <a:pt x="176230" y="293755"/>
                  </a:cubicBezTo>
                  <a:cubicBezTo>
                    <a:pt x="169405" y="257080"/>
                    <a:pt x="180541" y="225079"/>
                    <a:pt x="208561" y="198831"/>
                  </a:cubicBezTo>
                  <a:cubicBezTo>
                    <a:pt x="212512" y="194696"/>
                    <a:pt x="221403" y="191820"/>
                    <a:pt x="230608" y="190651"/>
                  </a:cubicBezTo>
                  <a:close/>
                  <a:moveTo>
                    <a:pt x="328593" y="60067"/>
                  </a:moveTo>
                  <a:cubicBezTo>
                    <a:pt x="244693" y="65162"/>
                    <a:pt x="173615" y="106796"/>
                    <a:pt x="117941" y="181023"/>
                  </a:cubicBezTo>
                  <a:cubicBezTo>
                    <a:pt x="45150" y="277473"/>
                    <a:pt x="42988" y="405952"/>
                    <a:pt x="107130" y="509960"/>
                  </a:cubicBezTo>
                  <a:cubicBezTo>
                    <a:pt x="111454" y="517157"/>
                    <a:pt x="112896" y="522916"/>
                    <a:pt x="110013" y="531193"/>
                  </a:cubicBezTo>
                  <a:cubicBezTo>
                    <a:pt x="101725" y="561064"/>
                    <a:pt x="93797" y="590574"/>
                    <a:pt x="85509" y="620445"/>
                  </a:cubicBezTo>
                  <a:cubicBezTo>
                    <a:pt x="84068" y="626563"/>
                    <a:pt x="84428" y="627643"/>
                    <a:pt x="91275" y="625843"/>
                  </a:cubicBezTo>
                  <a:cubicBezTo>
                    <a:pt x="122625" y="617566"/>
                    <a:pt x="153975" y="609648"/>
                    <a:pt x="185326" y="601731"/>
                  </a:cubicBezTo>
                  <a:cubicBezTo>
                    <a:pt x="192173" y="599211"/>
                    <a:pt x="197578" y="600291"/>
                    <a:pt x="203704" y="603890"/>
                  </a:cubicBezTo>
                  <a:cubicBezTo>
                    <a:pt x="250189" y="631961"/>
                    <a:pt x="300637" y="645997"/>
                    <a:pt x="362257" y="645997"/>
                  </a:cubicBezTo>
                  <a:cubicBezTo>
                    <a:pt x="371626" y="645997"/>
                    <a:pt x="387121" y="644917"/>
                    <a:pt x="402977" y="642758"/>
                  </a:cubicBezTo>
                  <a:cubicBezTo>
                    <a:pt x="568377" y="615047"/>
                    <a:pt x="679724" y="452738"/>
                    <a:pt x="640807" y="289349"/>
                  </a:cubicBezTo>
                  <a:cubicBezTo>
                    <a:pt x="612339" y="169866"/>
                    <a:pt x="535945" y="92131"/>
                    <a:pt x="416670" y="67299"/>
                  </a:cubicBezTo>
                  <a:cubicBezTo>
                    <a:pt x="385950" y="60731"/>
                    <a:pt x="356559" y="58369"/>
                    <a:pt x="328593" y="60067"/>
                  </a:cubicBezTo>
                  <a:close/>
                  <a:moveTo>
                    <a:pt x="353609" y="0"/>
                  </a:moveTo>
                  <a:cubicBezTo>
                    <a:pt x="521531" y="1439"/>
                    <a:pt x="660266" y="111925"/>
                    <a:pt x="698462" y="272434"/>
                  </a:cubicBezTo>
                  <a:cubicBezTo>
                    <a:pt x="745308" y="463894"/>
                    <a:pt x="618105" y="661112"/>
                    <a:pt x="424958" y="698540"/>
                  </a:cubicBezTo>
                  <a:cubicBezTo>
                    <a:pt x="343159" y="714015"/>
                    <a:pt x="265684" y="703579"/>
                    <a:pt x="191812" y="665431"/>
                  </a:cubicBezTo>
                  <a:cubicBezTo>
                    <a:pt x="187848" y="663991"/>
                    <a:pt x="183884" y="662911"/>
                    <a:pt x="179200" y="664351"/>
                  </a:cubicBezTo>
                  <a:cubicBezTo>
                    <a:pt x="122625" y="679466"/>
                    <a:pt x="64969" y="694941"/>
                    <a:pt x="8034" y="709337"/>
                  </a:cubicBezTo>
                  <a:cubicBezTo>
                    <a:pt x="-975" y="711496"/>
                    <a:pt x="-975" y="711496"/>
                    <a:pt x="1188" y="702499"/>
                  </a:cubicBezTo>
                  <a:cubicBezTo>
                    <a:pt x="16322" y="647436"/>
                    <a:pt x="31457" y="592374"/>
                    <a:pt x="46592" y="537311"/>
                  </a:cubicBezTo>
                  <a:cubicBezTo>
                    <a:pt x="48393" y="531553"/>
                    <a:pt x="47673" y="527594"/>
                    <a:pt x="44790" y="521836"/>
                  </a:cubicBezTo>
                  <a:cubicBezTo>
                    <a:pt x="-68720" y="312742"/>
                    <a:pt x="52717" y="54703"/>
                    <a:pt x="285503" y="6838"/>
                  </a:cubicBezTo>
                  <a:cubicBezTo>
                    <a:pt x="308205" y="2519"/>
                    <a:pt x="331628" y="0"/>
                    <a:pt x="3536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9" name="Freeform 31">
              <a:extLst>
                <a:ext uri="{FF2B5EF4-FFF2-40B4-BE49-F238E27FC236}">
                  <a16:creationId xmlns:a16="http://schemas.microsoft.com/office/drawing/2014/main" id="{349BF597-FF14-6747-902D-D9DCD3D22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2082" y="3062280"/>
              <a:ext cx="1845119" cy="1845121"/>
            </a:xfrm>
            <a:custGeom>
              <a:avLst/>
              <a:gdLst>
                <a:gd name="T0" fmla="*/ 4237 w 4238"/>
                <a:gd name="T1" fmla="*/ 2119 h 4238"/>
                <a:gd name="T2" fmla="*/ 4237 w 4238"/>
                <a:gd name="T3" fmla="*/ 2119 h 4238"/>
                <a:gd name="T4" fmla="*/ 2118 w 4238"/>
                <a:gd name="T5" fmla="*/ 4237 h 4238"/>
                <a:gd name="T6" fmla="*/ 2118 w 4238"/>
                <a:gd name="T7" fmla="*/ 4237 h 4238"/>
                <a:gd name="T8" fmla="*/ 0 w 4238"/>
                <a:gd name="T9" fmla="*/ 2119 h 4238"/>
                <a:gd name="T10" fmla="*/ 0 w 4238"/>
                <a:gd name="T11" fmla="*/ 2119 h 4238"/>
                <a:gd name="T12" fmla="*/ 2118 w 4238"/>
                <a:gd name="T13" fmla="*/ 0 h 4238"/>
                <a:gd name="T14" fmla="*/ 2118 w 4238"/>
                <a:gd name="T15" fmla="*/ 0 h 4238"/>
                <a:gd name="T16" fmla="*/ 4237 w 4238"/>
                <a:gd name="T17" fmla="*/ 2119 h 4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38" h="4238">
                  <a:moveTo>
                    <a:pt x="4237" y="2119"/>
                  </a:moveTo>
                  <a:lnTo>
                    <a:pt x="4237" y="2119"/>
                  </a:lnTo>
                  <a:cubicBezTo>
                    <a:pt x="4237" y="3288"/>
                    <a:pt x="3288" y="4237"/>
                    <a:pt x="2118" y="4237"/>
                  </a:cubicBezTo>
                  <a:lnTo>
                    <a:pt x="2118" y="4237"/>
                  </a:lnTo>
                  <a:cubicBezTo>
                    <a:pt x="950" y="4237"/>
                    <a:pt x="0" y="3288"/>
                    <a:pt x="0" y="2119"/>
                  </a:cubicBezTo>
                  <a:lnTo>
                    <a:pt x="0" y="2119"/>
                  </a:lnTo>
                  <a:cubicBezTo>
                    <a:pt x="0" y="950"/>
                    <a:pt x="950" y="0"/>
                    <a:pt x="2118" y="0"/>
                  </a:cubicBezTo>
                  <a:lnTo>
                    <a:pt x="2118" y="0"/>
                  </a:lnTo>
                  <a:cubicBezTo>
                    <a:pt x="3288" y="0"/>
                    <a:pt x="4237" y="950"/>
                    <a:pt x="4237" y="211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2949A03A-DB03-204A-8A2F-F05224362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0681" y="3408365"/>
              <a:ext cx="1388379" cy="1153002"/>
            </a:xfrm>
            <a:custGeom>
              <a:avLst/>
              <a:gdLst>
                <a:gd name="connsiteX0" fmla="*/ 583068 w 1147944"/>
                <a:gd name="connsiteY0" fmla="*/ 658945 h 953328"/>
                <a:gd name="connsiteX1" fmla="*/ 716454 w 1147944"/>
                <a:gd name="connsiteY1" fmla="*/ 763564 h 953328"/>
                <a:gd name="connsiteX2" fmla="*/ 603552 w 1147944"/>
                <a:gd name="connsiteY2" fmla="*/ 949015 h 953328"/>
                <a:gd name="connsiteX3" fmla="*/ 595642 w 1147944"/>
                <a:gd name="connsiteY3" fmla="*/ 953328 h 953328"/>
                <a:gd name="connsiteX4" fmla="*/ 553932 w 1147944"/>
                <a:gd name="connsiteY4" fmla="*/ 953328 h 953328"/>
                <a:gd name="connsiteX5" fmla="*/ 441749 w 1147944"/>
                <a:gd name="connsiteY5" fmla="*/ 869947 h 953328"/>
                <a:gd name="connsiteX6" fmla="*/ 522291 w 1147944"/>
                <a:gd name="connsiteY6" fmla="*/ 668323 h 953328"/>
                <a:gd name="connsiteX7" fmla="*/ 583068 w 1147944"/>
                <a:gd name="connsiteY7" fmla="*/ 658945 h 953328"/>
                <a:gd name="connsiteX8" fmla="*/ 572928 w 1147944"/>
                <a:gd name="connsiteY8" fmla="*/ 442695 h 953328"/>
                <a:gd name="connsiteX9" fmla="*/ 825065 w 1147944"/>
                <a:gd name="connsiteY9" fmla="*/ 536693 h 953328"/>
                <a:gd name="connsiteX10" fmla="*/ 823626 w 1147944"/>
                <a:gd name="connsiteY10" fmla="*/ 554683 h 953328"/>
                <a:gd name="connsiteX11" fmla="*/ 734049 w 1147944"/>
                <a:gd name="connsiteY11" fmla="*/ 645352 h 953328"/>
                <a:gd name="connsiteX12" fmla="*/ 424668 w 1147944"/>
                <a:gd name="connsiteY12" fmla="*/ 635638 h 953328"/>
                <a:gd name="connsiteX13" fmla="*/ 402004 w 1147944"/>
                <a:gd name="connsiteY13" fmla="*/ 635998 h 953328"/>
                <a:gd name="connsiteX14" fmla="*/ 322141 w 1147944"/>
                <a:gd name="connsiteY14" fmla="*/ 556841 h 953328"/>
                <a:gd name="connsiteX15" fmla="*/ 322141 w 1147944"/>
                <a:gd name="connsiteY15" fmla="*/ 538132 h 953328"/>
                <a:gd name="connsiteX16" fmla="*/ 572928 w 1147944"/>
                <a:gd name="connsiteY16" fmla="*/ 442695 h 953328"/>
                <a:gd name="connsiteX17" fmla="*/ 577096 w 1147944"/>
                <a:gd name="connsiteY17" fmla="*/ 221849 h 953328"/>
                <a:gd name="connsiteX18" fmla="*/ 976972 w 1147944"/>
                <a:gd name="connsiteY18" fmla="*/ 372342 h 953328"/>
                <a:gd name="connsiteX19" fmla="*/ 977332 w 1147944"/>
                <a:gd name="connsiteY19" fmla="*/ 404385 h 953328"/>
                <a:gd name="connsiteX20" fmla="*/ 899589 w 1147944"/>
                <a:gd name="connsiteY20" fmla="*/ 482151 h 953328"/>
                <a:gd name="connsiteX21" fmla="*/ 877993 w 1147944"/>
                <a:gd name="connsiteY21" fmla="*/ 482511 h 953328"/>
                <a:gd name="connsiteX22" fmla="*/ 530666 w 1147944"/>
                <a:gd name="connsiteY22" fmla="*/ 369462 h 953328"/>
                <a:gd name="connsiteX23" fmla="*/ 275479 w 1147944"/>
                <a:gd name="connsiteY23" fmla="*/ 482151 h 953328"/>
                <a:gd name="connsiteX24" fmla="*/ 246326 w 1147944"/>
                <a:gd name="connsiteY24" fmla="*/ 481431 h 953328"/>
                <a:gd name="connsiteX25" fmla="*/ 167142 w 1147944"/>
                <a:gd name="connsiteY25" fmla="*/ 401864 h 953328"/>
                <a:gd name="connsiteX26" fmla="*/ 167502 w 1147944"/>
                <a:gd name="connsiteY26" fmla="*/ 380263 h 953328"/>
                <a:gd name="connsiteX27" fmla="*/ 577096 w 1147944"/>
                <a:gd name="connsiteY27" fmla="*/ 221849 h 953328"/>
                <a:gd name="connsiteX28" fmla="*/ 613941 w 1147944"/>
                <a:gd name="connsiteY28" fmla="*/ 50 h 953328"/>
                <a:gd name="connsiteX29" fmla="*/ 655089 w 1147944"/>
                <a:gd name="connsiteY29" fmla="*/ 320 h 953328"/>
                <a:gd name="connsiteX30" fmla="*/ 930666 w 1147944"/>
                <a:gd name="connsiteY30" fmla="*/ 70270 h 953328"/>
                <a:gd name="connsiteX31" fmla="*/ 1122778 w 1147944"/>
                <a:gd name="connsiteY31" fmla="*/ 194306 h 953328"/>
                <a:gd name="connsiteX32" fmla="*/ 1147601 w 1147944"/>
                <a:gd name="connsiteY32" fmla="*/ 232887 h 953328"/>
                <a:gd name="connsiteX33" fmla="*/ 1059460 w 1147944"/>
                <a:gd name="connsiteY33" fmla="*/ 319062 h 953328"/>
                <a:gd name="connsiteX34" fmla="*/ 1029960 w 1147944"/>
                <a:gd name="connsiteY34" fmla="*/ 319423 h 953328"/>
                <a:gd name="connsiteX35" fmla="*/ 656887 w 1147944"/>
                <a:gd name="connsiteY35" fmla="*/ 149595 h 953328"/>
                <a:gd name="connsiteX36" fmla="*/ 113289 w 1147944"/>
                <a:gd name="connsiteY36" fmla="*/ 323750 h 953328"/>
                <a:gd name="connsiteX37" fmla="*/ 92782 w 1147944"/>
                <a:gd name="connsiteY37" fmla="*/ 342139 h 953328"/>
                <a:gd name="connsiteX38" fmla="*/ 684 w 1147944"/>
                <a:gd name="connsiteY38" fmla="*/ 237213 h 953328"/>
                <a:gd name="connsiteX39" fmla="*/ 21910 w 1147944"/>
                <a:gd name="connsiteY39" fmla="*/ 201517 h 953328"/>
                <a:gd name="connsiteX40" fmla="*/ 236687 w 1147944"/>
                <a:gd name="connsiteY40" fmla="*/ 64501 h 953328"/>
                <a:gd name="connsiteX41" fmla="*/ 437433 w 1147944"/>
                <a:gd name="connsiteY41" fmla="*/ 4647 h 953328"/>
                <a:gd name="connsiteX42" fmla="*/ 501831 w 1147944"/>
                <a:gd name="connsiteY42" fmla="*/ 320 h 953328"/>
                <a:gd name="connsiteX43" fmla="*/ 573063 w 1147944"/>
                <a:gd name="connsiteY43" fmla="*/ 320 h 953328"/>
                <a:gd name="connsiteX44" fmla="*/ 613941 w 1147944"/>
                <a:gd name="connsiteY44" fmla="*/ 50 h 95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47944" h="953328">
                  <a:moveTo>
                    <a:pt x="583068" y="658945"/>
                  </a:moveTo>
                  <a:cubicBezTo>
                    <a:pt x="643306" y="662483"/>
                    <a:pt x="698386" y="702915"/>
                    <a:pt x="716454" y="763564"/>
                  </a:cubicBezTo>
                  <a:cubicBezTo>
                    <a:pt x="740905" y="847664"/>
                    <a:pt x="688768" y="931045"/>
                    <a:pt x="603552" y="949015"/>
                  </a:cubicBezTo>
                  <a:cubicBezTo>
                    <a:pt x="601035" y="949734"/>
                    <a:pt x="598159" y="951890"/>
                    <a:pt x="595642" y="953328"/>
                  </a:cubicBezTo>
                  <a:lnTo>
                    <a:pt x="553932" y="953328"/>
                  </a:lnTo>
                  <a:cubicBezTo>
                    <a:pt x="505032" y="940749"/>
                    <a:pt x="465121" y="916669"/>
                    <a:pt x="441749" y="869947"/>
                  </a:cubicBezTo>
                  <a:cubicBezTo>
                    <a:pt x="404714" y="792316"/>
                    <a:pt x="441390" y="698513"/>
                    <a:pt x="522291" y="668323"/>
                  </a:cubicBezTo>
                  <a:cubicBezTo>
                    <a:pt x="542337" y="660686"/>
                    <a:pt x="562989" y="657766"/>
                    <a:pt x="583068" y="658945"/>
                  </a:cubicBezTo>
                  <a:close/>
                  <a:moveTo>
                    <a:pt x="572928" y="442695"/>
                  </a:moveTo>
                  <a:cubicBezTo>
                    <a:pt x="665968" y="442425"/>
                    <a:pt x="759232" y="473727"/>
                    <a:pt x="825065" y="536693"/>
                  </a:cubicBezTo>
                  <a:cubicBezTo>
                    <a:pt x="832979" y="544248"/>
                    <a:pt x="830102" y="548206"/>
                    <a:pt x="823626" y="554683"/>
                  </a:cubicBezTo>
                  <a:cubicBezTo>
                    <a:pt x="794846" y="583826"/>
                    <a:pt x="764988" y="613330"/>
                    <a:pt x="734049" y="645352"/>
                  </a:cubicBezTo>
                  <a:cubicBezTo>
                    <a:pt x="642314" y="562598"/>
                    <a:pt x="516763" y="559360"/>
                    <a:pt x="424668" y="635638"/>
                  </a:cubicBezTo>
                  <a:cubicBezTo>
                    <a:pt x="416034" y="642834"/>
                    <a:pt x="410998" y="645352"/>
                    <a:pt x="402004" y="635998"/>
                  </a:cubicBezTo>
                  <a:cubicBezTo>
                    <a:pt x="375743" y="609013"/>
                    <a:pt x="349841" y="583107"/>
                    <a:pt x="322141" y="556841"/>
                  </a:cubicBezTo>
                  <a:cubicBezTo>
                    <a:pt x="314586" y="549645"/>
                    <a:pt x="314226" y="546407"/>
                    <a:pt x="322141" y="538132"/>
                  </a:cubicBezTo>
                  <a:cubicBezTo>
                    <a:pt x="387075" y="474807"/>
                    <a:pt x="479889" y="442964"/>
                    <a:pt x="572928" y="442695"/>
                  </a:cubicBezTo>
                  <a:close/>
                  <a:moveTo>
                    <a:pt x="577096" y="221849"/>
                  </a:moveTo>
                  <a:cubicBezTo>
                    <a:pt x="727905" y="223289"/>
                    <a:pt x="861077" y="272253"/>
                    <a:pt x="976972" y="372342"/>
                  </a:cubicBezTo>
                  <a:cubicBezTo>
                    <a:pt x="990290" y="384583"/>
                    <a:pt x="991729" y="391063"/>
                    <a:pt x="977332" y="404385"/>
                  </a:cubicBezTo>
                  <a:cubicBezTo>
                    <a:pt x="950338" y="428507"/>
                    <a:pt x="924783" y="455509"/>
                    <a:pt x="899589" y="482151"/>
                  </a:cubicBezTo>
                  <a:cubicBezTo>
                    <a:pt x="890950" y="490072"/>
                    <a:pt x="886631" y="490792"/>
                    <a:pt x="877993" y="482511"/>
                  </a:cubicBezTo>
                  <a:cubicBezTo>
                    <a:pt x="778294" y="395024"/>
                    <a:pt x="661678" y="357941"/>
                    <a:pt x="530666" y="369462"/>
                  </a:cubicBezTo>
                  <a:cubicBezTo>
                    <a:pt x="433846" y="378822"/>
                    <a:pt x="347824" y="416266"/>
                    <a:pt x="275479" y="482151"/>
                  </a:cubicBezTo>
                  <a:cubicBezTo>
                    <a:pt x="263602" y="492232"/>
                    <a:pt x="257483" y="492952"/>
                    <a:pt x="246326" y="481431"/>
                  </a:cubicBezTo>
                  <a:cubicBezTo>
                    <a:pt x="221131" y="454429"/>
                    <a:pt x="194856" y="427787"/>
                    <a:pt x="167142" y="401864"/>
                  </a:cubicBezTo>
                  <a:cubicBezTo>
                    <a:pt x="157064" y="393224"/>
                    <a:pt x="157424" y="388183"/>
                    <a:pt x="167502" y="380263"/>
                  </a:cubicBezTo>
                  <a:cubicBezTo>
                    <a:pt x="283398" y="275854"/>
                    <a:pt x="420169" y="223289"/>
                    <a:pt x="577096" y="221849"/>
                  </a:cubicBezTo>
                  <a:close/>
                  <a:moveTo>
                    <a:pt x="613941" y="50"/>
                  </a:moveTo>
                  <a:cubicBezTo>
                    <a:pt x="629276" y="-40"/>
                    <a:pt x="644656" y="-40"/>
                    <a:pt x="655089" y="320"/>
                  </a:cubicBezTo>
                  <a:cubicBezTo>
                    <a:pt x="751864" y="2484"/>
                    <a:pt x="842884" y="31329"/>
                    <a:pt x="930666" y="70270"/>
                  </a:cubicBezTo>
                  <a:cubicBezTo>
                    <a:pt x="1000459" y="102000"/>
                    <a:pt x="1064137" y="144547"/>
                    <a:pt x="1122778" y="194306"/>
                  </a:cubicBezTo>
                  <a:cubicBezTo>
                    <a:pt x="1134650" y="204041"/>
                    <a:pt x="1150479" y="212695"/>
                    <a:pt x="1147601" y="232887"/>
                  </a:cubicBezTo>
                  <a:cubicBezTo>
                    <a:pt x="1118461" y="262093"/>
                    <a:pt x="1087881" y="289496"/>
                    <a:pt x="1059460" y="319062"/>
                  </a:cubicBezTo>
                  <a:cubicBezTo>
                    <a:pt x="1047948" y="330600"/>
                    <a:pt x="1042191" y="330600"/>
                    <a:pt x="1029960" y="319423"/>
                  </a:cubicBezTo>
                  <a:cubicBezTo>
                    <a:pt x="923830" y="223151"/>
                    <a:pt x="798633" y="165100"/>
                    <a:pt x="656887" y="149595"/>
                  </a:cubicBezTo>
                  <a:cubicBezTo>
                    <a:pt x="450745" y="126158"/>
                    <a:pt x="268346" y="184570"/>
                    <a:pt x="113289" y="323750"/>
                  </a:cubicBezTo>
                  <a:cubicBezTo>
                    <a:pt x="109691" y="327355"/>
                    <a:pt x="105734" y="330961"/>
                    <a:pt x="92782" y="342139"/>
                  </a:cubicBezTo>
                  <a:cubicBezTo>
                    <a:pt x="62203" y="307524"/>
                    <a:pt x="31263" y="272188"/>
                    <a:pt x="684" y="237213"/>
                  </a:cubicBezTo>
                  <a:cubicBezTo>
                    <a:pt x="-3274" y="218824"/>
                    <a:pt x="10757" y="211252"/>
                    <a:pt x="21910" y="201517"/>
                  </a:cubicBezTo>
                  <a:cubicBezTo>
                    <a:pt x="86307" y="143826"/>
                    <a:pt x="157539" y="98034"/>
                    <a:pt x="236687" y="64501"/>
                  </a:cubicBezTo>
                  <a:cubicBezTo>
                    <a:pt x="300724" y="36016"/>
                    <a:pt x="367280" y="14743"/>
                    <a:pt x="437433" y="4647"/>
                  </a:cubicBezTo>
                  <a:cubicBezTo>
                    <a:pt x="458659" y="1763"/>
                    <a:pt x="480245" y="320"/>
                    <a:pt x="501831" y="320"/>
                  </a:cubicBezTo>
                  <a:cubicBezTo>
                    <a:pt x="519819" y="681"/>
                    <a:pt x="555435" y="320"/>
                    <a:pt x="573063" y="320"/>
                  </a:cubicBezTo>
                  <a:cubicBezTo>
                    <a:pt x="583317" y="320"/>
                    <a:pt x="598606" y="140"/>
                    <a:pt x="613941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1" name="Freeform 36">
              <a:extLst>
                <a:ext uri="{FF2B5EF4-FFF2-40B4-BE49-F238E27FC236}">
                  <a16:creationId xmlns:a16="http://schemas.microsoft.com/office/drawing/2014/main" id="{013FBD40-2962-164D-8195-74EC42B02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121" y="-266999"/>
              <a:ext cx="898560" cy="898560"/>
            </a:xfrm>
            <a:custGeom>
              <a:avLst/>
              <a:gdLst>
                <a:gd name="T0" fmla="*/ 2062 w 2063"/>
                <a:gd name="T1" fmla="*/ 1031 h 2062"/>
                <a:gd name="T2" fmla="*/ 2062 w 2063"/>
                <a:gd name="T3" fmla="*/ 1031 h 2062"/>
                <a:gd name="T4" fmla="*/ 1032 w 2063"/>
                <a:gd name="T5" fmla="*/ 2061 h 2062"/>
                <a:gd name="T6" fmla="*/ 1032 w 2063"/>
                <a:gd name="T7" fmla="*/ 2061 h 2062"/>
                <a:gd name="T8" fmla="*/ 0 w 2063"/>
                <a:gd name="T9" fmla="*/ 1031 h 2062"/>
                <a:gd name="T10" fmla="*/ 0 w 2063"/>
                <a:gd name="T11" fmla="*/ 1031 h 2062"/>
                <a:gd name="T12" fmla="*/ 1032 w 2063"/>
                <a:gd name="T13" fmla="*/ 0 h 2062"/>
                <a:gd name="T14" fmla="*/ 1032 w 2063"/>
                <a:gd name="T15" fmla="*/ 0 h 2062"/>
                <a:gd name="T16" fmla="*/ 2062 w 2063"/>
                <a:gd name="T17" fmla="*/ 1031 h 2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3" h="2062">
                  <a:moveTo>
                    <a:pt x="2062" y="1031"/>
                  </a:moveTo>
                  <a:lnTo>
                    <a:pt x="2062" y="1031"/>
                  </a:lnTo>
                  <a:cubicBezTo>
                    <a:pt x="2062" y="1600"/>
                    <a:pt x="1601" y="2061"/>
                    <a:pt x="1032" y="2061"/>
                  </a:cubicBezTo>
                  <a:lnTo>
                    <a:pt x="1032" y="2061"/>
                  </a:lnTo>
                  <a:cubicBezTo>
                    <a:pt x="462" y="2061"/>
                    <a:pt x="0" y="1600"/>
                    <a:pt x="0" y="1031"/>
                  </a:cubicBezTo>
                  <a:lnTo>
                    <a:pt x="0" y="1031"/>
                  </a:lnTo>
                  <a:cubicBezTo>
                    <a:pt x="0" y="460"/>
                    <a:pt x="462" y="0"/>
                    <a:pt x="1032" y="0"/>
                  </a:cubicBezTo>
                  <a:lnTo>
                    <a:pt x="1032" y="0"/>
                  </a:lnTo>
                  <a:cubicBezTo>
                    <a:pt x="1601" y="0"/>
                    <a:pt x="2062" y="460"/>
                    <a:pt x="2062" y="103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C135384C-41FC-1C4B-A10D-A468BF590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7837" y="-157047"/>
              <a:ext cx="681122" cy="679361"/>
            </a:xfrm>
            <a:custGeom>
              <a:avLst/>
              <a:gdLst>
                <a:gd name="connsiteX0" fmla="*/ 286994 w 563167"/>
                <a:gd name="connsiteY0" fmla="*/ 304377 h 561711"/>
                <a:gd name="connsiteX1" fmla="*/ 312589 w 563167"/>
                <a:gd name="connsiteY1" fmla="*/ 373819 h 561711"/>
                <a:gd name="connsiteX2" fmla="*/ 373512 w 563167"/>
                <a:gd name="connsiteY2" fmla="*/ 541128 h 561711"/>
                <a:gd name="connsiteX3" fmla="*/ 369907 w 563167"/>
                <a:gd name="connsiteY3" fmla="*/ 547604 h 561711"/>
                <a:gd name="connsiteX4" fmla="*/ 207685 w 563167"/>
                <a:gd name="connsiteY4" fmla="*/ 551922 h 561711"/>
                <a:gd name="connsiteX5" fmla="*/ 203720 w 563167"/>
                <a:gd name="connsiteY5" fmla="*/ 544366 h 561711"/>
                <a:gd name="connsiteX6" fmla="*/ 286994 w 563167"/>
                <a:gd name="connsiteY6" fmla="*/ 304377 h 561711"/>
                <a:gd name="connsiteX7" fmla="*/ 25037 w 563167"/>
                <a:gd name="connsiteY7" fmla="*/ 166264 h 561711"/>
                <a:gd name="connsiteX8" fmla="*/ 159055 w 563167"/>
                <a:gd name="connsiteY8" fmla="*/ 534204 h 561711"/>
                <a:gd name="connsiteX9" fmla="*/ 25037 w 563167"/>
                <a:gd name="connsiteY9" fmla="*/ 166264 h 561711"/>
                <a:gd name="connsiteX10" fmla="*/ 532458 w 563167"/>
                <a:gd name="connsiteY10" fmla="*/ 151977 h 561711"/>
                <a:gd name="connsiteX11" fmla="*/ 562720 w 563167"/>
                <a:gd name="connsiteY11" fmla="*/ 264797 h 561711"/>
                <a:gd name="connsiteX12" fmla="*/ 483103 w 563167"/>
                <a:gd name="connsiteY12" fmla="*/ 478541 h 561711"/>
                <a:gd name="connsiteX13" fmla="*/ 422940 w 563167"/>
                <a:gd name="connsiteY13" fmla="*/ 524679 h 561711"/>
                <a:gd name="connsiteX14" fmla="*/ 436990 w 563167"/>
                <a:gd name="connsiteY14" fmla="*/ 482867 h 561711"/>
                <a:gd name="connsiteX15" fmla="*/ 514445 w 563167"/>
                <a:gd name="connsiteY15" fmla="*/ 260832 h 561711"/>
                <a:gd name="connsiteX16" fmla="*/ 530297 w 563167"/>
                <a:gd name="connsiteY16" fmla="*/ 156663 h 561711"/>
                <a:gd name="connsiteX17" fmla="*/ 532458 w 563167"/>
                <a:gd name="connsiteY17" fmla="*/ 151977 h 561711"/>
                <a:gd name="connsiteX18" fmla="*/ 306835 w 563167"/>
                <a:gd name="connsiteY18" fmla="*/ 1005 h 561711"/>
                <a:gd name="connsiteX19" fmla="*/ 471157 w 563167"/>
                <a:gd name="connsiteY19" fmla="*/ 73735 h 561711"/>
                <a:gd name="connsiteX20" fmla="*/ 424372 w 563167"/>
                <a:gd name="connsiteY20" fmla="*/ 141787 h 561711"/>
                <a:gd name="connsiteX21" fmla="*/ 446685 w 563167"/>
                <a:gd name="connsiteY21" fmla="*/ 185715 h 561711"/>
                <a:gd name="connsiteX22" fmla="*/ 471157 w 563167"/>
                <a:gd name="connsiteY22" fmla="*/ 286172 h 561711"/>
                <a:gd name="connsiteX23" fmla="*/ 460001 w 563167"/>
                <a:gd name="connsiteY23" fmla="*/ 333701 h 561711"/>
                <a:gd name="connsiteX24" fmla="*/ 425451 w 563167"/>
                <a:gd name="connsiteY24" fmla="*/ 444600 h 561711"/>
                <a:gd name="connsiteX25" fmla="*/ 422572 w 563167"/>
                <a:gd name="connsiteY25" fmla="*/ 452522 h 561711"/>
                <a:gd name="connsiteX26" fmla="*/ 402058 w 563167"/>
                <a:gd name="connsiteY26" fmla="*/ 392031 h 561711"/>
                <a:gd name="connsiteX27" fmla="*/ 323963 w 563167"/>
                <a:gd name="connsiteY27" fmla="*/ 158710 h 561711"/>
                <a:gd name="connsiteX28" fmla="*/ 331161 w 563167"/>
                <a:gd name="connsiteY28" fmla="*/ 148628 h 561711"/>
                <a:gd name="connsiteX29" fmla="*/ 350954 w 563167"/>
                <a:gd name="connsiteY29" fmla="*/ 147188 h 561711"/>
                <a:gd name="connsiteX30" fmla="*/ 363550 w 563167"/>
                <a:gd name="connsiteY30" fmla="*/ 134225 h 561711"/>
                <a:gd name="connsiteX31" fmla="*/ 349515 w 563167"/>
                <a:gd name="connsiteY31" fmla="*/ 123784 h 561711"/>
                <a:gd name="connsiteX32" fmla="*/ 295892 w 563167"/>
                <a:gd name="connsiteY32" fmla="*/ 127024 h 561711"/>
                <a:gd name="connsiteX33" fmla="*/ 206280 w 563167"/>
                <a:gd name="connsiteY33" fmla="*/ 124504 h 561711"/>
                <a:gd name="connsiteX34" fmla="*/ 191165 w 563167"/>
                <a:gd name="connsiteY34" fmla="*/ 131705 h 561711"/>
                <a:gd name="connsiteX35" fmla="*/ 201242 w 563167"/>
                <a:gd name="connsiteY35" fmla="*/ 147188 h 561711"/>
                <a:gd name="connsiteX36" fmla="*/ 224994 w 563167"/>
                <a:gd name="connsiteY36" fmla="*/ 148988 h 561711"/>
                <a:gd name="connsiteX37" fmla="*/ 232192 w 563167"/>
                <a:gd name="connsiteY37" fmla="*/ 154389 h 561711"/>
                <a:gd name="connsiteX38" fmla="*/ 272859 w 563167"/>
                <a:gd name="connsiteY38" fmla="*/ 266009 h 561711"/>
                <a:gd name="connsiteX39" fmla="*/ 272859 w 563167"/>
                <a:gd name="connsiteY39" fmla="*/ 274290 h 561711"/>
                <a:gd name="connsiteX40" fmla="*/ 213478 w 563167"/>
                <a:gd name="connsiteY40" fmla="*/ 451082 h 561711"/>
                <a:gd name="connsiteX41" fmla="*/ 212038 w 563167"/>
                <a:gd name="connsiteY41" fmla="*/ 453242 h 561711"/>
                <a:gd name="connsiteX42" fmla="*/ 202321 w 563167"/>
                <a:gd name="connsiteY42" fmla="*/ 426237 h 561711"/>
                <a:gd name="connsiteX43" fmla="*/ 113069 w 563167"/>
                <a:gd name="connsiteY43" fmla="*/ 158710 h 561711"/>
                <a:gd name="connsiteX44" fmla="*/ 119188 w 563167"/>
                <a:gd name="connsiteY44" fmla="*/ 148628 h 561711"/>
                <a:gd name="connsiteX45" fmla="*/ 138981 w 563167"/>
                <a:gd name="connsiteY45" fmla="*/ 147188 h 561711"/>
                <a:gd name="connsiteX46" fmla="*/ 152657 w 563167"/>
                <a:gd name="connsiteY46" fmla="*/ 134946 h 561711"/>
                <a:gd name="connsiteX47" fmla="*/ 137542 w 563167"/>
                <a:gd name="connsiteY47" fmla="*/ 124504 h 561711"/>
                <a:gd name="connsiteX48" fmla="*/ 59446 w 563167"/>
                <a:gd name="connsiteY48" fmla="*/ 127384 h 561711"/>
                <a:gd name="connsiteX49" fmla="*/ 48290 w 563167"/>
                <a:gd name="connsiteY49" fmla="*/ 127024 h 561711"/>
                <a:gd name="connsiteX50" fmla="*/ 306835 w 563167"/>
                <a:gd name="connsiteY50" fmla="*/ 1005 h 56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63167" h="561711">
                  <a:moveTo>
                    <a:pt x="286994" y="304377"/>
                  </a:moveTo>
                  <a:cubicBezTo>
                    <a:pt x="295646" y="329204"/>
                    <a:pt x="304298" y="351152"/>
                    <a:pt x="312589" y="373819"/>
                  </a:cubicBezTo>
                  <a:cubicBezTo>
                    <a:pt x="333137" y="429589"/>
                    <a:pt x="353325" y="484998"/>
                    <a:pt x="373512" y="541128"/>
                  </a:cubicBezTo>
                  <a:cubicBezTo>
                    <a:pt x="374954" y="545805"/>
                    <a:pt x="374233" y="546165"/>
                    <a:pt x="369907" y="547604"/>
                  </a:cubicBezTo>
                  <a:cubicBezTo>
                    <a:pt x="316194" y="565235"/>
                    <a:pt x="262480" y="565954"/>
                    <a:pt x="207685" y="551922"/>
                  </a:cubicBezTo>
                  <a:cubicBezTo>
                    <a:pt x="203359" y="550483"/>
                    <a:pt x="202278" y="549043"/>
                    <a:pt x="203720" y="544366"/>
                  </a:cubicBezTo>
                  <a:cubicBezTo>
                    <a:pt x="231478" y="465209"/>
                    <a:pt x="258875" y="385693"/>
                    <a:pt x="286994" y="304377"/>
                  </a:cubicBezTo>
                  <a:close/>
                  <a:moveTo>
                    <a:pt x="25037" y="166264"/>
                  </a:moveTo>
                  <a:cubicBezTo>
                    <a:pt x="70070" y="289511"/>
                    <a:pt x="114382" y="411317"/>
                    <a:pt x="159055" y="534204"/>
                  </a:cubicBezTo>
                  <a:cubicBezTo>
                    <a:pt x="16391" y="466093"/>
                    <a:pt x="-35847" y="296358"/>
                    <a:pt x="25037" y="166264"/>
                  </a:cubicBezTo>
                  <a:close/>
                  <a:moveTo>
                    <a:pt x="532458" y="151977"/>
                  </a:moveTo>
                  <a:cubicBezTo>
                    <a:pt x="551192" y="186940"/>
                    <a:pt x="561279" y="224427"/>
                    <a:pt x="562720" y="264797"/>
                  </a:cubicBezTo>
                  <a:cubicBezTo>
                    <a:pt x="567043" y="347339"/>
                    <a:pt x="540024" y="418347"/>
                    <a:pt x="483103" y="478541"/>
                  </a:cubicBezTo>
                  <a:cubicBezTo>
                    <a:pt x="465811" y="496564"/>
                    <a:pt x="446357" y="511703"/>
                    <a:pt x="422940" y="524679"/>
                  </a:cubicBezTo>
                  <a:cubicBezTo>
                    <a:pt x="428344" y="509900"/>
                    <a:pt x="433388" y="495843"/>
                    <a:pt x="436990" y="482867"/>
                  </a:cubicBezTo>
                  <a:cubicBezTo>
                    <a:pt x="463289" y="408254"/>
                    <a:pt x="489228" y="334723"/>
                    <a:pt x="514445" y="260832"/>
                  </a:cubicBezTo>
                  <a:cubicBezTo>
                    <a:pt x="527054" y="227310"/>
                    <a:pt x="532458" y="191987"/>
                    <a:pt x="530297" y="156663"/>
                  </a:cubicBezTo>
                  <a:cubicBezTo>
                    <a:pt x="529937" y="154500"/>
                    <a:pt x="528496" y="151977"/>
                    <a:pt x="532458" y="151977"/>
                  </a:cubicBezTo>
                  <a:close/>
                  <a:moveTo>
                    <a:pt x="306835" y="1005"/>
                  </a:moveTo>
                  <a:cubicBezTo>
                    <a:pt x="366480" y="6020"/>
                    <a:pt x="424867" y="29852"/>
                    <a:pt x="471157" y="73735"/>
                  </a:cubicBezTo>
                  <a:cubicBezTo>
                    <a:pt x="434449" y="76255"/>
                    <a:pt x="414294" y="107221"/>
                    <a:pt x="424372" y="141787"/>
                  </a:cubicBezTo>
                  <a:cubicBezTo>
                    <a:pt x="429410" y="157630"/>
                    <a:pt x="438407" y="171312"/>
                    <a:pt x="446685" y="185715"/>
                  </a:cubicBezTo>
                  <a:cubicBezTo>
                    <a:pt x="466119" y="216680"/>
                    <a:pt x="476555" y="250166"/>
                    <a:pt x="471157" y="286172"/>
                  </a:cubicBezTo>
                  <a:cubicBezTo>
                    <a:pt x="468998" y="302735"/>
                    <a:pt x="465399" y="318578"/>
                    <a:pt x="460001" y="333701"/>
                  </a:cubicBezTo>
                  <a:cubicBezTo>
                    <a:pt x="446685" y="369707"/>
                    <a:pt x="436968" y="407514"/>
                    <a:pt x="425451" y="444600"/>
                  </a:cubicBezTo>
                  <a:cubicBezTo>
                    <a:pt x="424732" y="447121"/>
                    <a:pt x="424012" y="448561"/>
                    <a:pt x="422572" y="452522"/>
                  </a:cubicBezTo>
                  <a:cubicBezTo>
                    <a:pt x="415734" y="431638"/>
                    <a:pt x="408536" y="411835"/>
                    <a:pt x="402058" y="392031"/>
                  </a:cubicBezTo>
                  <a:cubicBezTo>
                    <a:pt x="375787" y="314257"/>
                    <a:pt x="350235" y="236484"/>
                    <a:pt x="323963" y="158710"/>
                  </a:cubicBezTo>
                  <a:cubicBezTo>
                    <a:pt x="320724" y="149708"/>
                    <a:pt x="320724" y="149708"/>
                    <a:pt x="331161" y="148628"/>
                  </a:cubicBezTo>
                  <a:cubicBezTo>
                    <a:pt x="337639" y="148628"/>
                    <a:pt x="344117" y="148268"/>
                    <a:pt x="350954" y="147188"/>
                  </a:cubicBezTo>
                  <a:cubicBezTo>
                    <a:pt x="359232" y="146108"/>
                    <a:pt x="363910" y="140707"/>
                    <a:pt x="363550" y="134225"/>
                  </a:cubicBezTo>
                  <a:cubicBezTo>
                    <a:pt x="363191" y="127384"/>
                    <a:pt x="358152" y="123784"/>
                    <a:pt x="349515" y="123784"/>
                  </a:cubicBezTo>
                  <a:cubicBezTo>
                    <a:pt x="332240" y="124864"/>
                    <a:pt x="314246" y="125944"/>
                    <a:pt x="295892" y="127024"/>
                  </a:cubicBezTo>
                  <a:cubicBezTo>
                    <a:pt x="266021" y="128824"/>
                    <a:pt x="236151" y="125944"/>
                    <a:pt x="206280" y="124504"/>
                  </a:cubicBezTo>
                  <a:cubicBezTo>
                    <a:pt x="199802" y="123784"/>
                    <a:pt x="194044" y="123784"/>
                    <a:pt x="191165" y="131705"/>
                  </a:cubicBezTo>
                  <a:cubicBezTo>
                    <a:pt x="188286" y="138906"/>
                    <a:pt x="192245" y="145747"/>
                    <a:pt x="201242" y="147188"/>
                  </a:cubicBezTo>
                  <a:cubicBezTo>
                    <a:pt x="209159" y="148268"/>
                    <a:pt x="216717" y="148628"/>
                    <a:pt x="224994" y="148988"/>
                  </a:cubicBezTo>
                  <a:cubicBezTo>
                    <a:pt x="228953" y="148988"/>
                    <a:pt x="230752" y="150428"/>
                    <a:pt x="232192" y="154389"/>
                  </a:cubicBezTo>
                  <a:cubicBezTo>
                    <a:pt x="245868" y="191476"/>
                    <a:pt x="259183" y="228202"/>
                    <a:pt x="272859" y="266009"/>
                  </a:cubicBezTo>
                  <a:cubicBezTo>
                    <a:pt x="273939" y="268889"/>
                    <a:pt x="273939" y="271410"/>
                    <a:pt x="272859" y="274290"/>
                  </a:cubicBezTo>
                  <a:cubicBezTo>
                    <a:pt x="253425" y="332981"/>
                    <a:pt x="233272" y="392031"/>
                    <a:pt x="213478" y="451082"/>
                  </a:cubicBezTo>
                  <a:cubicBezTo>
                    <a:pt x="213478" y="451802"/>
                    <a:pt x="213118" y="452522"/>
                    <a:pt x="212038" y="453242"/>
                  </a:cubicBezTo>
                  <a:cubicBezTo>
                    <a:pt x="208439" y="443880"/>
                    <a:pt x="205560" y="435599"/>
                    <a:pt x="202321" y="426237"/>
                  </a:cubicBezTo>
                  <a:cubicBezTo>
                    <a:pt x="172451" y="336941"/>
                    <a:pt x="142580" y="248006"/>
                    <a:pt x="113069" y="158710"/>
                  </a:cubicBezTo>
                  <a:cubicBezTo>
                    <a:pt x="109111" y="149708"/>
                    <a:pt x="109111" y="149708"/>
                    <a:pt x="119188" y="148628"/>
                  </a:cubicBezTo>
                  <a:cubicBezTo>
                    <a:pt x="125666" y="148628"/>
                    <a:pt x="132863" y="148268"/>
                    <a:pt x="138981" y="147188"/>
                  </a:cubicBezTo>
                  <a:cubicBezTo>
                    <a:pt x="147619" y="146108"/>
                    <a:pt x="152657" y="141787"/>
                    <a:pt x="152657" y="134946"/>
                  </a:cubicBezTo>
                  <a:cubicBezTo>
                    <a:pt x="152297" y="127384"/>
                    <a:pt x="146179" y="123784"/>
                    <a:pt x="137542" y="124504"/>
                  </a:cubicBezTo>
                  <a:cubicBezTo>
                    <a:pt x="111630" y="125944"/>
                    <a:pt x="85358" y="127384"/>
                    <a:pt x="59446" y="127384"/>
                  </a:cubicBezTo>
                  <a:cubicBezTo>
                    <a:pt x="55488" y="127384"/>
                    <a:pt x="51529" y="127744"/>
                    <a:pt x="48290" y="127024"/>
                  </a:cubicBezTo>
                  <a:cubicBezTo>
                    <a:pt x="104522" y="36558"/>
                    <a:pt x="207427" y="-7353"/>
                    <a:pt x="306835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3" name="Freeform 42">
              <a:extLst>
                <a:ext uri="{FF2B5EF4-FFF2-40B4-BE49-F238E27FC236}">
                  <a16:creationId xmlns:a16="http://schemas.microsoft.com/office/drawing/2014/main" id="{8F3D1EAD-4A63-E34E-BD23-22B2717AB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321" y="2221321"/>
              <a:ext cx="1925759" cy="1925761"/>
            </a:xfrm>
            <a:custGeom>
              <a:avLst/>
              <a:gdLst>
                <a:gd name="T0" fmla="*/ 4422 w 4423"/>
                <a:gd name="T1" fmla="*/ 2210 h 4421"/>
                <a:gd name="T2" fmla="*/ 4422 w 4423"/>
                <a:gd name="T3" fmla="*/ 2210 h 4421"/>
                <a:gd name="T4" fmla="*/ 2211 w 4423"/>
                <a:gd name="T5" fmla="*/ 4420 h 4421"/>
                <a:gd name="T6" fmla="*/ 2211 w 4423"/>
                <a:gd name="T7" fmla="*/ 4420 h 4421"/>
                <a:gd name="T8" fmla="*/ 0 w 4423"/>
                <a:gd name="T9" fmla="*/ 2210 h 4421"/>
                <a:gd name="T10" fmla="*/ 0 w 4423"/>
                <a:gd name="T11" fmla="*/ 2210 h 4421"/>
                <a:gd name="T12" fmla="*/ 2211 w 4423"/>
                <a:gd name="T13" fmla="*/ 0 h 4421"/>
                <a:gd name="T14" fmla="*/ 2211 w 4423"/>
                <a:gd name="T15" fmla="*/ 0 h 4421"/>
                <a:gd name="T16" fmla="*/ 4422 w 4423"/>
                <a:gd name="T17" fmla="*/ 2210 h 4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23" h="4421">
                  <a:moveTo>
                    <a:pt x="4422" y="2210"/>
                  </a:moveTo>
                  <a:lnTo>
                    <a:pt x="4422" y="2210"/>
                  </a:lnTo>
                  <a:cubicBezTo>
                    <a:pt x="4422" y="3430"/>
                    <a:pt x="3432" y="4420"/>
                    <a:pt x="2211" y="4420"/>
                  </a:cubicBezTo>
                  <a:lnTo>
                    <a:pt x="2211" y="4420"/>
                  </a:lnTo>
                  <a:cubicBezTo>
                    <a:pt x="990" y="4420"/>
                    <a:pt x="0" y="3430"/>
                    <a:pt x="0" y="2210"/>
                  </a:cubicBezTo>
                  <a:lnTo>
                    <a:pt x="0" y="2210"/>
                  </a:lnTo>
                  <a:cubicBezTo>
                    <a:pt x="0" y="990"/>
                    <a:pt x="990" y="0"/>
                    <a:pt x="2211" y="0"/>
                  </a:cubicBezTo>
                  <a:lnTo>
                    <a:pt x="2211" y="0"/>
                  </a:lnTo>
                  <a:cubicBezTo>
                    <a:pt x="3432" y="0"/>
                    <a:pt x="4422" y="990"/>
                    <a:pt x="4422" y="22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B627B662-0826-4347-9CE2-366DA99BF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815" y="2673807"/>
              <a:ext cx="1079527" cy="1018877"/>
            </a:xfrm>
            <a:custGeom>
              <a:avLst/>
              <a:gdLst>
                <a:gd name="connsiteX0" fmla="*/ 473531 w 892578"/>
                <a:gd name="connsiteY0" fmla="*/ 212657 h 842431"/>
                <a:gd name="connsiteX1" fmla="*/ 654012 w 892578"/>
                <a:gd name="connsiteY1" fmla="*/ 364886 h 842431"/>
                <a:gd name="connsiteX2" fmla="*/ 647888 w 892578"/>
                <a:gd name="connsiteY2" fmla="*/ 371364 h 842431"/>
                <a:gd name="connsiteX3" fmla="*/ 588448 w 892578"/>
                <a:gd name="connsiteY3" fmla="*/ 376402 h 842431"/>
                <a:gd name="connsiteX4" fmla="*/ 480376 w 892578"/>
                <a:gd name="connsiteY4" fmla="*/ 278875 h 842431"/>
                <a:gd name="connsiteX5" fmla="*/ 472090 w 892578"/>
                <a:gd name="connsiteY5" fmla="*/ 272037 h 842431"/>
                <a:gd name="connsiteX6" fmla="*/ 467407 w 892578"/>
                <a:gd name="connsiteY6" fmla="*/ 219855 h 842431"/>
                <a:gd name="connsiteX7" fmla="*/ 473531 w 892578"/>
                <a:gd name="connsiteY7" fmla="*/ 212657 h 842431"/>
                <a:gd name="connsiteX8" fmla="*/ 465069 w 892578"/>
                <a:gd name="connsiteY8" fmla="*/ 108686 h 842431"/>
                <a:gd name="connsiteX9" fmla="*/ 659824 w 892578"/>
                <a:gd name="connsiteY9" fmla="*/ 176689 h 842431"/>
                <a:gd name="connsiteX10" fmla="*/ 757201 w 892578"/>
                <a:gd name="connsiteY10" fmla="*/ 351913 h 842431"/>
                <a:gd name="connsiteX11" fmla="*/ 747500 w 892578"/>
                <a:gd name="connsiteY11" fmla="*/ 364147 h 842431"/>
                <a:gd name="connsiteX12" fmla="*/ 695757 w 892578"/>
                <a:gd name="connsiteY12" fmla="*/ 368105 h 842431"/>
                <a:gd name="connsiteX13" fmla="*/ 687492 w 892578"/>
                <a:gd name="connsiteY13" fmla="*/ 361628 h 842431"/>
                <a:gd name="connsiteX14" fmla="*/ 598020 w 892578"/>
                <a:gd name="connsiteY14" fmla="*/ 215908 h 842431"/>
                <a:gd name="connsiteX15" fmla="*/ 472615 w 892578"/>
                <a:gd name="connsiteY15" fmla="*/ 178128 h 842431"/>
                <a:gd name="connsiteX16" fmla="*/ 462194 w 892578"/>
                <a:gd name="connsiteY16" fmla="*/ 169133 h 842431"/>
                <a:gd name="connsiteX17" fmla="*/ 458241 w 892578"/>
                <a:gd name="connsiteY17" fmla="*/ 116962 h 842431"/>
                <a:gd name="connsiteX18" fmla="*/ 465069 w 892578"/>
                <a:gd name="connsiteY18" fmla="*/ 108686 h 842431"/>
                <a:gd name="connsiteX19" fmla="*/ 174881 w 892578"/>
                <a:gd name="connsiteY19" fmla="*/ 11096 h 842431"/>
                <a:gd name="connsiteX20" fmla="*/ 201408 w 892578"/>
                <a:gd name="connsiteY20" fmla="*/ 17029 h 842431"/>
                <a:gd name="connsiteX21" fmla="*/ 222283 w 892578"/>
                <a:gd name="connsiteY21" fmla="*/ 40807 h 842431"/>
                <a:gd name="connsiteX22" fmla="*/ 297503 w 892578"/>
                <a:gd name="connsiteY22" fmla="*/ 222022 h 842431"/>
                <a:gd name="connsiteX23" fmla="*/ 294984 w 892578"/>
                <a:gd name="connsiteY23" fmla="*/ 256608 h 842431"/>
                <a:gd name="connsiteX24" fmla="*/ 240638 w 892578"/>
                <a:gd name="connsiteY24" fmla="*/ 328662 h 842431"/>
                <a:gd name="connsiteX25" fmla="*/ 235599 w 892578"/>
                <a:gd name="connsiteY25" fmla="*/ 379460 h 842431"/>
                <a:gd name="connsiteX26" fmla="*/ 535044 w 892578"/>
                <a:gd name="connsiteY26" fmla="*/ 636332 h 842431"/>
                <a:gd name="connsiteX27" fmla="*/ 581472 w 892578"/>
                <a:gd name="connsiteY27" fmla="*/ 625524 h 842431"/>
                <a:gd name="connsiteX28" fmla="*/ 645896 w 892578"/>
                <a:gd name="connsiteY28" fmla="*/ 544824 h 842431"/>
                <a:gd name="connsiteX29" fmla="*/ 695923 w 892578"/>
                <a:gd name="connsiteY29" fmla="*/ 531854 h 842431"/>
                <a:gd name="connsiteX30" fmla="*/ 823690 w 892578"/>
                <a:gd name="connsiteY30" fmla="*/ 591299 h 842431"/>
                <a:gd name="connsiteX31" fmla="*/ 851763 w 892578"/>
                <a:gd name="connsiteY31" fmla="*/ 605349 h 842431"/>
                <a:gd name="connsiteX32" fmla="*/ 891353 w 892578"/>
                <a:gd name="connsiteY32" fmla="*/ 674881 h 842431"/>
                <a:gd name="connsiteX33" fmla="*/ 731194 w 892578"/>
                <a:gd name="connsiteY33" fmla="*/ 837363 h 842431"/>
                <a:gd name="connsiteX34" fmla="*/ 673968 w 892578"/>
                <a:gd name="connsiteY34" fmla="*/ 842046 h 842431"/>
                <a:gd name="connsiteX35" fmla="*/ 583271 w 892578"/>
                <a:gd name="connsiteY35" fmla="*/ 826915 h 842431"/>
                <a:gd name="connsiteX36" fmla="*/ 108191 w 892578"/>
                <a:gd name="connsiteY36" fmla="*/ 476733 h 842431"/>
                <a:gd name="connsiteX37" fmla="*/ 4898 w 892578"/>
                <a:gd name="connsiteY37" fmla="*/ 270299 h 842431"/>
                <a:gd name="connsiteX38" fmla="*/ 84437 w 892578"/>
                <a:gd name="connsiteY38" fmla="*/ 32881 h 842431"/>
                <a:gd name="connsiteX39" fmla="*/ 174881 w 892578"/>
                <a:gd name="connsiteY39" fmla="*/ 11096 h 842431"/>
                <a:gd name="connsiteX40" fmla="*/ 467086 w 892578"/>
                <a:gd name="connsiteY40" fmla="*/ 17 h 842431"/>
                <a:gd name="connsiteX41" fmla="*/ 585945 w 892578"/>
                <a:gd name="connsiteY41" fmla="*/ 16577 h 842431"/>
                <a:gd name="connsiteX42" fmla="*/ 675990 w 892578"/>
                <a:gd name="connsiteY42" fmla="*/ 56537 h 842431"/>
                <a:gd name="connsiteX43" fmla="*/ 700482 w 892578"/>
                <a:gd name="connsiteY43" fmla="*/ 74898 h 842431"/>
                <a:gd name="connsiteX44" fmla="*/ 725694 w 892578"/>
                <a:gd name="connsiteY44" fmla="*/ 96138 h 842431"/>
                <a:gd name="connsiteX45" fmla="*/ 755229 w 892578"/>
                <a:gd name="connsiteY45" fmla="*/ 120978 h 842431"/>
                <a:gd name="connsiteX46" fmla="*/ 832307 w 892578"/>
                <a:gd name="connsiteY46" fmla="*/ 230058 h 842431"/>
                <a:gd name="connsiteX47" fmla="*/ 863642 w 892578"/>
                <a:gd name="connsiteY47" fmla="*/ 332299 h 842431"/>
                <a:gd name="connsiteX48" fmla="*/ 861481 w 892578"/>
                <a:gd name="connsiteY48" fmla="*/ 353539 h 842431"/>
                <a:gd name="connsiteX49" fmla="*/ 802772 w 892578"/>
                <a:gd name="connsiteY49" fmla="*/ 357859 h 842431"/>
                <a:gd name="connsiteX50" fmla="*/ 792687 w 892578"/>
                <a:gd name="connsiteY50" fmla="*/ 349219 h 842431"/>
                <a:gd name="connsiteX51" fmla="*/ 710567 w 892578"/>
                <a:gd name="connsiteY51" fmla="*/ 174978 h 842431"/>
                <a:gd name="connsiteX52" fmla="*/ 462764 w 892578"/>
                <a:gd name="connsiteY52" fmla="*/ 72018 h 842431"/>
                <a:gd name="connsiteX53" fmla="*/ 450158 w 892578"/>
                <a:gd name="connsiteY53" fmla="*/ 72378 h 842431"/>
                <a:gd name="connsiteX54" fmla="*/ 448357 w 892578"/>
                <a:gd name="connsiteY54" fmla="*/ 6857 h 842431"/>
                <a:gd name="connsiteX55" fmla="*/ 467086 w 892578"/>
                <a:gd name="connsiteY55" fmla="*/ 17 h 84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92578" h="842431">
                  <a:moveTo>
                    <a:pt x="473531" y="212657"/>
                  </a:moveTo>
                  <a:cubicBezTo>
                    <a:pt x="558548" y="206899"/>
                    <a:pt x="645006" y="280314"/>
                    <a:pt x="654012" y="364886"/>
                  </a:cubicBezTo>
                  <a:cubicBezTo>
                    <a:pt x="654372" y="369924"/>
                    <a:pt x="652571" y="370644"/>
                    <a:pt x="647888" y="371364"/>
                  </a:cubicBezTo>
                  <a:cubicBezTo>
                    <a:pt x="628795" y="372803"/>
                    <a:pt x="609342" y="374243"/>
                    <a:pt x="588448" y="376402"/>
                  </a:cubicBezTo>
                  <a:cubicBezTo>
                    <a:pt x="580523" y="318822"/>
                    <a:pt x="536573" y="279955"/>
                    <a:pt x="480376" y="278875"/>
                  </a:cubicBezTo>
                  <a:cubicBezTo>
                    <a:pt x="474972" y="278875"/>
                    <a:pt x="472450" y="277795"/>
                    <a:pt x="472090" y="272037"/>
                  </a:cubicBezTo>
                  <a:cubicBezTo>
                    <a:pt x="471010" y="255123"/>
                    <a:pt x="469208" y="237129"/>
                    <a:pt x="467407" y="219855"/>
                  </a:cubicBezTo>
                  <a:cubicBezTo>
                    <a:pt x="467407" y="214457"/>
                    <a:pt x="467767" y="213017"/>
                    <a:pt x="473531" y="212657"/>
                  </a:cubicBezTo>
                  <a:close/>
                  <a:moveTo>
                    <a:pt x="465069" y="108686"/>
                  </a:moveTo>
                  <a:cubicBezTo>
                    <a:pt x="538371" y="106887"/>
                    <a:pt x="602332" y="129555"/>
                    <a:pt x="659824" y="176689"/>
                  </a:cubicBezTo>
                  <a:cubicBezTo>
                    <a:pt x="712645" y="223104"/>
                    <a:pt x="745344" y="281752"/>
                    <a:pt x="757201" y="351913"/>
                  </a:cubicBezTo>
                  <a:cubicBezTo>
                    <a:pt x="757561" y="360189"/>
                    <a:pt x="755764" y="363787"/>
                    <a:pt x="747500" y="364147"/>
                  </a:cubicBezTo>
                  <a:cubicBezTo>
                    <a:pt x="730252" y="364506"/>
                    <a:pt x="713364" y="365946"/>
                    <a:pt x="695757" y="368105"/>
                  </a:cubicBezTo>
                  <a:cubicBezTo>
                    <a:pt x="690726" y="368464"/>
                    <a:pt x="688570" y="367025"/>
                    <a:pt x="687492" y="361628"/>
                  </a:cubicBezTo>
                  <a:cubicBezTo>
                    <a:pt x="678868" y="300102"/>
                    <a:pt x="647966" y="251168"/>
                    <a:pt x="598020" y="215908"/>
                  </a:cubicBezTo>
                  <a:cubicBezTo>
                    <a:pt x="561009" y="189282"/>
                    <a:pt x="518608" y="176689"/>
                    <a:pt x="472615" y="178128"/>
                  </a:cubicBezTo>
                  <a:cubicBezTo>
                    <a:pt x="465069" y="178128"/>
                    <a:pt x="462913" y="176689"/>
                    <a:pt x="462194" y="169133"/>
                  </a:cubicBezTo>
                  <a:cubicBezTo>
                    <a:pt x="461475" y="151863"/>
                    <a:pt x="460038" y="134232"/>
                    <a:pt x="458241" y="116962"/>
                  </a:cubicBezTo>
                  <a:cubicBezTo>
                    <a:pt x="457882" y="110845"/>
                    <a:pt x="458601" y="108686"/>
                    <a:pt x="465069" y="108686"/>
                  </a:cubicBezTo>
                  <a:close/>
                  <a:moveTo>
                    <a:pt x="174881" y="11096"/>
                  </a:moveTo>
                  <a:cubicBezTo>
                    <a:pt x="185369" y="11783"/>
                    <a:pt x="194660" y="13697"/>
                    <a:pt x="201408" y="17029"/>
                  </a:cubicBezTo>
                  <a:cubicBezTo>
                    <a:pt x="211125" y="22073"/>
                    <a:pt x="217604" y="31080"/>
                    <a:pt x="222283" y="40807"/>
                  </a:cubicBezTo>
                  <a:cubicBezTo>
                    <a:pt x="247836" y="100612"/>
                    <a:pt x="272310" y="161137"/>
                    <a:pt x="297503" y="222022"/>
                  </a:cubicBezTo>
                  <a:cubicBezTo>
                    <a:pt x="302182" y="233191"/>
                    <a:pt x="300383" y="244359"/>
                    <a:pt x="294984" y="256608"/>
                  </a:cubicBezTo>
                  <a:cubicBezTo>
                    <a:pt x="282027" y="284349"/>
                    <a:pt x="261153" y="307046"/>
                    <a:pt x="240638" y="328662"/>
                  </a:cubicBezTo>
                  <a:cubicBezTo>
                    <a:pt x="224442" y="345235"/>
                    <a:pt x="224082" y="360366"/>
                    <a:pt x="235599" y="379460"/>
                  </a:cubicBezTo>
                  <a:cubicBezTo>
                    <a:pt x="307221" y="497989"/>
                    <a:pt x="405476" y="584814"/>
                    <a:pt x="535044" y="636332"/>
                  </a:cubicBezTo>
                  <a:cubicBezTo>
                    <a:pt x="554479" y="643898"/>
                    <a:pt x="568155" y="641376"/>
                    <a:pt x="581472" y="625524"/>
                  </a:cubicBezTo>
                  <a:cubicBezTo>
                    <a:pt x="602706" y="598504"/>
                    <a:pt x="625741" y="572565"/>
                    <a:pt x="645896" y="544824"/>
                  </a:cubicBezTo>
                  <a:cubicBezTo>
                    <a:pt x="659572" y="525369"/>
                    <a:pt x="676128" y="522487"/>
                    <a:pt x="695923" y="531854"/>
                  </a:cubicBezTo>
                  <a:cubicBezTo>
                    <a:pt x="738392" y="550948"/>
                    <a:pt x="780861" y="571484"/>
                    <a:pt x="823690" y="591299"/>
                  </a:cubicBezTo>
                  <a:cubicBezTo>
                    <a:pt x="833048" y="595982"/>
                    <a:pt x="842406" y="600305"/>
                    <a:pt x="851763" y="605349"/>
                  </a:cubicBezTo>
                  <a:cubicBezTo>
                    <a:pt x="895672" y="626605"/>
                    <a:pt x="894233" y="626965"/>
                    <a:pt x="891353" y="674881"/>
                  </a:cubicBezTo>
                  <a:cubicBezTo>
                    <a:pt x="883435" y="768551"/>
                    <a:pt x="813973" y="814666"/>
                    <a:pt x="731194" y="837363"/>
                  </a:cubicBezTo>
                  <a:cubicBezTo>
                    <a:pt x="712839" y="842046"/>
                    <a:pt x="693403" y="843127"/>
                    <a:pt x="673968" y="842046"/>
                  </a:cubicBezTo>
                  <a:cubicBezTo>
                    <a:pt x="643016" y="843127"/>
                    <a:pt x="613144" y="835921"/>
                    <a:pt x="583271" y="826915"/>
                  </a:cubicBezTo>
                  <a:cubicBezTo>
                    <a:pt x="381002" y="769632"/>
                    <a:pt x="229481" y="643538"/>
                    <a:pt x="108191" y="476733"/>
                  </a:cubicBezTo>
                  <a:cubicBezTo>
                    <a:pt x="61403" y="413686"/>
                    <a:pt x="18934" y="349198"/>
                    <a:pt x="4898" y="270299"/>
                  </a:cubicBezTo>
                  <a:cubicBezTo>
                    <a:pt x="-12018" y="176989"/>
                    <a:pt x="14975" y="97729"/>
                    <a:pt x="84437" y="32881"/>
                  </a:cubicBezTo>
                  <a:cubicBezTo>
                    <a:pt x="101173" y="18020"/>
                    <a:pt x="143418" y="9036"/>
                    <a:pt x="174881" y="11096"/>
                  </a:cubicBezTo>
                  <a:close/>
                  <a:moveTo>
                    <a:pt x="467086" y="17"/>
                  </a:moveTo>
                  <a:cubicBezTo>
                    <a:pt x="507066" y="-343"/>
                    <a:pt x="546686" y="5057"/>
                    <a:pt x="585945" y="16577"/>
                  </a:cubicBezTo>
                  <a:cubicBezTo>
                    <a:pt x="617281" y="26297"/>
                    <a:pt x="647896" y="38537"/>
                    <a:pt x="675990" y="56537"/>
                  </a:cubicBezTo>
                  <a:cubicBezTo>
                    <a:pt x="683914" y="61937"/>
                    <a:pt x="692918" y="68058"/>
                    <a:pt x="700482" y="74898"/>
                  </a:cubicBezTo>
                  <a:cubicBezTo>
                    <a:pt x="706605" y="79578"/>
                    <a:pt x="719211" y="90738"/>
                    <a:pt x="725694" y="96138"/>
                  </a:cubicBezTo>
                  <a:cubicBezTo>
                    <a:pt x="732898" y="102618"/>
                    <a:pt x="747665" y="114498"/>
                    <a:pt x="755229" y="120978"/>
                  </a:cubicBezTo>
                  <a:cubicBezTo>
                    <a:pt x="789086" y="150858"/>
                    <a:pt x="813218" y="189378"/>
                    <a:pt x="832307" y="230058"/>
                  </a:cubicBezTo>
                  <a:cubicBezTo>
                    <a:pt x="848515" y="262459"/>
                    <a:pt x="857880" y="297019"/>
                    <a:pt x="863642" y="332299"/>
                  </a:cubicBezTo>
                  <a:cubicBezTo>
                    <a:pt x="865083" y="339499"/>
                    <a:pt x="868685" y="347419"/>
                    <a:pt x="861481" y="353539"/>
                  </a:cubicBezTo>
                  <a:cubicBezTo>
                    <a:pt x="842032" y="354979"/>
                    <a:pt x="822582" y="356059"/>
                    <a:pt x="802772" y="357859"/>
                  </a:cubicBezTo>
                  <a:cubicBezTo>
                    <a:pt x="795569" y="358939"/>
                    <a:pt x="793768" y="356419"/>
                    <a:pt x="792687" y="349219"/>
                  </a:cubicBezTo>
                  <a:cubicBezTo>
                    <a:pt x="784043" y="282259"/>
                    <a:pt x="756670" y="223578"/>
                    <a:pt x="710567" y="174978"/>
                  </a:cubicBezTo>
                  <a:cubicBezTo>
                    <a:pt x="643934" y="104418"/>
                    <a:pt x="560733" y="69498"/>
                    <a:pt x="462764" y="72018"/>
                  </a:cubicBezTo>
                  <a:cubicBezTo>
                    <a:pt x="460243" y="72018"/>
                    <a:pt x="458082" y="72018"/>
                    <a:pt x="450158" y="72378"/>
                  </a:cubicBezTo>
                  <a:cubicBezTo>
                    <a:pt x="449798" y="50417"/>
                    <a:pt x="448717" y="28457"/>
                    <a:pt x="448357" y="6857"/>
                  </a:cubicBezTo>
                  <a:cubicBezTo>
                    <a:pt x="452679" y="-1063"/>
                    <a:pt x="460243" y="377"/>
                    <a:pt x="46708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7" name="Freeform 1">
              <a:extLst>
                <a:ext uri="{FF2B5EF4-FFF2-40B4-BE49-F238E27FC236}">
                  <a16:creationId xmlns:a16="http://schemas.microsoft.com/office/drawing/2014/main" id="{1572589B-6350-C54C-8BE6-FCE14B7ED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1680" y="445322"/>
              <a:ext cx="877441" cy="879360"/>
            </a:xfrm>
            <a:custGeom>
              <a:avLst/>
              <a:gdLst>
                <a:gd name="T0" fmla="*/ 2016 w 2017"/>
                <a:gd name="T1" fmla="*/ 1007 h 2018"/>
                <a:gd name="T2" fmla="*/ 2016 w 2017"/>
                <a:gd name="T3" fmla="*/ 1007 h 2018"/>
                <a:gd name="T4" fmla="*/ 1006 w 2017"/>
                <a:gd name="T5" fmla="*/ 2017 h 2018"/>
                <a:gd name="T6" fmla="*/ 1006 w 2017"/>
                <a:gd name="T7" fmla="*/ 2017 h 2018"/>
                <a:gd name="T8" fmla="*/ 0 w 2017"/>
                <a:gd name="T9" fmla="*/ 1007 h 2018"/>
                <a:gd name="T10" fmla="*/ 0 w 2017"/>
                <a:gd name="T11" fmla="*/ 1007 h 2018"/>
                <a:gd name="T12" fmla="*/ 1006 w 2017"/>
                <a:gd name="T13" fmla="*/ 0 h 2018"/>
                <a:gd name="T14" fmla="*/ 1006 w 2017"/>
                <a:gd name="T15" fmla="*/ 0 h 2018"/>
                <a:gd name="T16" fmla="*/ 2016 w 2017"/>
                <a:gd name="T17" fmla="*/ 100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7" h="2018">
                  <a:moveTo>
                    <a:pt x="2016" y="1007"/>
                  </a:moveTo>
                  <a:lnTo>
                    <a:pt x="2016" y="1007"/>
                  </a:lnTo>
                  <a:cubicBezTo>
                    <a:pt x="2016" y="1565"/>
                    <a:pt x="1564" y="2017"/>
                    <a:pt x="1006" y="2017"/>
                  </a:cubicBezTo>
                  <a:lnTo>
                    <a:pt x="1006" y="2017"/>
                  </a:lnTo>
                  <a:cubicBezTo>
                    <a:pt x="449" y="2017"/>
                    <a:pt x="0" y="1565"/>
                    <a:pt x="0" y="1007"/>
                  </a:cubicBezTo>
                  <a:lnTo>
                    <a:pt x="0" y="1007"/>
                  </a:lnTo>
                  <a:cubicBezTo>
                    <a:pt x="0" y="450"/>
                    <a:pt x="449" y="0"/>
                    <a:pt x="1006" y="0"/>
                  </a:cubicBezTo>
                  <a:lnTo>
                    <a:pt x="1006" y="0"/>
                  </a:lnTo>
                  <a:cubicBezTo>
                    <a:pt x="1564" y="0"/>
                    <a:pt x="2016" y="450"/>
                    <a:pt x="2016" y="100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906215EB-CD1B-D746-88DC-A7E5B41E4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7121" y="593161"/>
              <a:ext cx="466119" cy="585165"/>
            </a:xfrm>
            <a:custGeom>
              <a:avLst/>
              <a:gdLst>
                <a:gd name="connsiteX0" fmla="*/ 362809 w 385398"/>
                <a:gd name="connsiteY0" fmla="*/ 177800 h 483828"/>
                <a:gd name="connsiteX1" fmla="*/ 385398 w 385398"/>
                <a:gd name="connsiteY1" fmla="*/ 200040 h 483828"/>
                <a:gd name="connsiteX2" fmla="*/ 385398 w 385398"/>
                <a:gd name="connsiteY2" fmla="*/ 304785 h 483828"/>
                <a:gd name="connsiteX3" fmla="*/ 362809 w 385398"/>
                <a:gd name="connsiteY3" fmla="*/ 326666 h 483828"/>
                <a:gd name="connsiteX4" fmla="*/ 341312 w 385398"/>
                <a:gd name="connsiteY4" fmla="*/ 304785 h 483828"/>
                <a:gd name="connsiteX5" fmla="*/ 341312 w 385398"/>
                <a:gd name="connsiteY5" fmla="*/ 200040 h 483828"/>
                <a:gd name="connsiteX6" fmla="*/ 362809 w 385398"/>
                <a:gd name="connsiteY6" fmla="*/ 177800 h 483828"/>
                <a:gd name="connsiteX7" fmla="*/ 61912 w 385398"/>
                <a:gd name="connsiteY7" fmla="*/ 177800 h 483828"/>
                <a:gd name="connsiteX8" fmla="*/ 321903 w 385398"/>
                <a:gd name="connsiteY8" fmla="*/ 177800 h 483828"/>
                <a:gd name="connsiteX9" fmla="*/ 321903 w 385398"/>
                <a:gd name="connsiteY9" fmla="*/ 178521 h 483828"/>
                <a:gd name="connsiteX10" fmla="*/ 321903 w 385398"/>
                <a:gd name="connsiteY10" fmla="*/ 373167 h 483828"/>
                <a:gd name="connsiteX11" fmla="*/ 288866 w 385398"/>
                <a:gd name="connsiteY11" fmla="*/ 406690 h 483828"/>
                <a:gd name="connsiteX12" fmla="*/ 254392 w 385398"/>
                <a:gd name="connsiteY12" fmla="*/ 406690 h 483828"/>
                <a:gd name="connsiteX13" fmla="*/ 254392 w 385398"/>
                <a:gd name="connsiteY13" fmla="*/ 461840 h 483828"/>
                <a:gd name="connsiteX14" fmla="*/ 232486 w 385398"/>
                <a:gd name="connsiteY14" fmla="*/ 483828 h 483828"/>
                <a:gd name="connsiteX15" fmla="*/ 210581 w 385398"/>
                <a:gd name="connsiteY15" fmla="*/ 461840 h 483828"/>
                <a:gd name="connsiteX16" fmla="*/ 210581 w 385398"/>
                <a:gd name="connsiteY16" fmla="*/ 406690 h 483828"/>
                <a:gd name="connsiteX17" fmla="*/ 173953 w 385398"/>
                <a:gd name="connsiteY17" fmla="*/ 406690 h 483828"/>
                <a:gd name="connsiteX18" fmla="*/ 173953 w 385398"/>
                <a:gd name="connsiteY18" fmla="*/ 461840 h 483828"/>
                <a:gd name="connsiteX19" fmla="*/ 151688 w 385398"/>
                <a:gd name="connsiteY19" fmla="*/ 483828 h 483828"/>
                <a:gd name="connsiteX20" fmla="*/ 130142 w 385398"/>
                <a:gd name="connsiteY20" fmla="*/ 461840 h 483828"/>
                <a:gd name="connsiteX21" fmla="*/ 130142 w 385398"/>
                <a:gd name="connsiteY21" fmla="*/ 406690 h 483828"/>
                <a:gd name="connsiteX22" fmla="*/ 94950 w 385398"/>
                <a:gd name="connsiteY22" fmla="*/ 406690 h 483828"/>
                <a:gd name="connsiteX23" fmla="*/ 61912 w 385398"/>
                <a:gd name="connsiteY23" fmla="*/ 373167 h 483828"/>
                <a:gd name="connsiteX24" fmla="*/ 61912 w 385398"/>
                <a:gd name="connsiteY24" fmla="*/ 178521 h 483828"/>
                <a:gd name="connsiteX25" fmla="*/ 21683 w 385398"/>
                <a:gd name="connsiteY25" fmla="*/ 177800 h 483828"/>
                <a:gd name="connsiteX26" fmla="*/ 44088 w 385398"/>
                <a:gd name="connsiteY26" fmla="*/ 200040 h 483828"/>
                <a:gd name="connsiteX27" fmla="*/ 44088 w 385398"/>
                <a:gd name="connsiteY27" fmla="*/ 304785 h 483828"/>
                <a:gd name="connsiteX28" fmla="*/ 21683 w 385398"/>
                <a:gd name="connsiteY28" fmla="*/ 326666 h 483828"/>
                <a:gd name="connsiteX29" fmla="*/ 0 w 385398"/>
                <a:gd name="connsiteY29" fmla="*/ 304785 h 483828"/>
                <a:gd name="connsiteX30" fmla="*/ 0 w 385398"/>
                <a:gd name="connsiteY30" fmla="*/ 200040 h 483828"/>
                <a:gd name="connsiteX31" fmla="*/ 21683 w 385398"/>
                <a:gd name="connsiteY31" fmla="*/ 177800 h 483828"/>
                <a:gd name="connsiteX32" fmla="*/ 257122 w 385398"/>
                <a:gd name="connsiteY32" fmla="*/ 83705 h 483828"/>
                <a:gd name="connsiteX33" fmla="*/ 244886 w 385398"/>
                <a:gd name="connsiteY33" fmla="*/ 95972 h 483828"/>
                <a:gd name="connsiteX34" fmla="*/ 257122 w 385398"/>
                <a:gd name="connsiteY34" fmla="*/ 108239 h 483828"/>
                <a:gd name="connsiteX35" fmla="*/ 268998 w 385398"/>
                <a:gd name="connsiteY35" fmla="*/ 95972 h 483828"/>
                <a:gd name="connsiteX36" fmla="*/ 257122 w 385398"/>
                <a:gd name="connsiteY36" fmla="*/ 83705 h 483828"/>
                <a:gd name="connsiteX37" fmla="*/ 126121 w 385398"/>
                <a:gd name="connsiteY37" fmla="*/ 83705 h 483828"/>
                <a:gd name="connsiteX38" fmla="*/ 113525 w 385398"/>
                <a:gd name="connsiteY38" fmla="*/ 95972 h 483828"/>
                <a:gd name="connsiteX39" fmla="*/ 126121 w 385398"/>
                <a:gd name="connsiteY39" fmla="*/ 108239 h 483828"/>
                <a:gd name="connsiteX40" fmla="*/ 138358 w 385398"/>
                <a:gd name="connsiteY40" fmla="*/ 95972 h 483828"/>
                <a:gd name="connsiteX41" fmla="*/ 126121 w 385398"/>
                <a:gd name="connsiteY41" fmla="*/ 83705 h 483828"/>
                <a:gd name="connsiteX42" fmla="*/ 113885 w 385398"/>
                <a:gd name="connsiteY42" fmla="*/ 0 h 483828"/>
                <a:gd name="connsiteX43" fmla="*/ 136558 w 385398"/>
                <a:gd name="connsiteY43" fmla="*/ 42213 h 483828"/>
                <a:gd name="connsiteX44" fmla="*/ 192701 w 385398"/>
                <a:gd name="connsiteY44" fmla="*/ 29585 h 483828"/>
                <a:gd name="connsiteX45" fmla="*/ 251004 w 385398"/>
                <a:gd name="connsiteY45" fmla="*/ 43656 h 483828"/>
                <a:gd name="connsiteX46" fmla="*/ 274757 w 385398"/>
                <a:gd name="connsiteY46" fmla="*/ 0 h 483828"/>
                <a:gd name="connsiteX47" fmla="*/ 279435 w 385398"/>
                <a:gd name="connsiteY47" fmla="*/ 2526 h 483828"/>
                <a:gd name="connsiteX48" fmla="*/ 255682 w 385398"/>
                <a:gd name="connsiteY48" fmla="*/ 45821 h 483828"/>
                <a:gd name="connsiteX49" fmla="*/ 321902 w 385398"/>
                <a:gd name="connsiteY49" fmla="*/ 158389 h 483828"/>
                <a:gd name="connsiteX50" fmla="*/ 63500 w 385398"/>
                <a:gd name="connsiteY50" fmla="*/ 158389 h 483828"/>
                <a:gd name="connsiteX51" fmla="*/ 131880 w 385398"/>
                <a:gd name="connsiteY51" fmla="*/ 45099 h 483828"/>
                <a:gd name="connsiteX52" fmla="*/ 109206 w 385398"/>
                <a:gd name="connsiteY52" fmla="*/ 2526 h 48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85398" h="483828">
                  <a:moveTo>
                    <a:pt x="362809" y="177800"/>
                  </a:moveTo>
                  <a:cubicBezTo>
                    <a:pt x="375561" y="177800"/>
                    <a:pt x="385398" y="187485"/>
                    <a:pt x="385398" y="200040"/>
                  </a:cubicBezTo>
                  <a:lnTo>
                    <a:pt x="385398" y="304785"/>
                  </a:lnTo>
                  <a:cubicBezTo>
                    <a:pt x="385398" y="316981"/>
                    <a:pt x="375561" y="326666"/>
                    <a:pt x="362809" y="326666"/>
                  </a:cubicBezTo>
                  <a:cubicBezTo>
                    <a:pt x="351150" y="326666"/>
                    <a:pt x="341312" y="316981"/>
                    <a:pt x="341312" y="304785"/>
                  </a:cubicBezTo>
                  <a:lnTo>
                    <a:pt x="341312" y="200040"/>
                  </a:lnTo>
                  <a:cubicBezTo>
                    <a:pt x="341312" y="187485"/>
                    <a:pt x="351150" y="177800"/>
                    <a:pt x="362809" y="177800"/>
                  </a:cubicBezTo>
                  <a:close/>
                  <a:moveTo>
                    <a:pt x="61912" y="177800"/>
                  </a:moveTo>
                  <a:lnTo>
                    <a:pt x="321903" y="177800"/>
                  </a:lnTo>
                  <a:lnTo>
                    <a:pt x="321903" y="178521"/>
                  </a:lnTo>
                  <a:lnTo>
                    <a:pt x="321903" y="373167"/>
                  </a:lnTo>
                  <a:cubicBezTo>
                    <a:pt x="321903" y="391551"/>
                    <a:pt x="307180" y="406690"/>
                    <a:pt x="288866" y="406690"/>
                  </a:cubicBezTo>
                  <a:lnTo>
                    <a:pt x="254392" y="406690"/>
                  </a:lnTo>
                  <a:lnTo>
                    <a:pt x="254392" y="461840"/>
                  </a:lnTo>
                  <a:cubicBezTo>
                    <a:pt x="254392" y="474456"/>
                    <a:pt x="244337" y="483828"/>
                    <a:pt x="232486" y="483828"/>
                  </a:cubicBezTo>
                  <a:cubicBezTo>
                    <a:pt x="219918" y="483828"/>
                    <a:pt x="210581" y="474456"/>
                    <a:pt x="210581" y="461840"/>
                  </a:cubicBezTo>
                  <a:lnTo>
                    <a:pt x="210581" y="406690"/>
                  </a:lnTo>
                  <a:lnTo>
                    <a:pt x="173953" y="406690"/>
                  </a:lnTo>
                  <a:lnTo>
                    <a:pt x="173953" y="461840"/>
                  </a:lnTo>
                  <a:cubicBezTo>
                    <a:pt x="173953" y="474456"/>
                    <a:pt x="163898" y="483828"/>
                    <a:pt x="151688" y="483828"/>
                  </a:cubicBezTo>
                  <a:cubicBezTo>
                    <a:pt x="139479" y="483828"/>
                    <a:pt x="130142" y="474456"/>
                    <a:pt x="130142" y="461840"/>
                  </a:cubicBezTo>
                  <a:lnTo>
                    <a:pt x="130142" y="406690"/>
                  </a:lnTo>
                  <a:lnTo>
                    <a:pt x="94950" y="406690"/>
                  </a:lnTo>
                  <a:cubicBezTo>
                    <a:pt x="76995" y="406690"/>
                    <a:pt x="61912" y="391551"/>
                    <a:pt x="61912" y="373167"/>
                  </a:cubicBezTo>
                  <a:lnTo>
                    <a:pt x="61912" y="178521"/>
                  </a:lnTo>
                  <a:close/>
                  <a:moveTo>
                    <a:pt x="21683" y="177800"/>
                  </a:moveTo>
                  <a:cubicBezTo>
                    <a:pt x="34331" y="177800"/>
                    <a:pt x="44088" y="187485"/>
                    <a:pt x="44088" y="200040"/>
                  </a:cubicBezTo>
                  <a:lnTo>
                    <a:pt x="44088" y="304785"/>
                  </a:lnTo>
                  <a:cubicBezTo>
                    <a:pt x="44088" y="316981"/>
                    <a:pt x="34331" y="326666"/>
                    <a:pt x="21683" y="326666"/>
                  </a:cubicBezTo>
                  <a:cubicBezTo>
                    <a:pt x="10118" y="326666"/>
                    <a:pt x="0" y="316981"/>
                    <a:pt x="0" y="304785"/>
                  </a:cubicBezTo>
                  <a:lnTo>
                    <a:pt x="0" y="200040"/>
                  </a:lnTo>
                  <a:cubicBezTo>
                    <a:pt x="0" y="187485"/>
                    <a:pt x="10118" y="177800"/>
                    <a:pt x="21683" y="177800"/>
                  </a:cubicBezTo>
                  <a:close/>
                  <a:moveTo>
                    <a:pt x="257122" y="83705"/>
                  </a:moveTo>
                  <a:cubicBezTo>
                    <a:pt x="250644" y="83705"/>
                    <a:pt x="244886" y="89117"/>
                    <a:pt x="244886" y="95972"/>
                  </a:cubicBezTo>
                  <a:cubicBezTo>
                    <a:pt x="244886" y="102466"/>
                    <a:pt x="250644" y="108239"/>
                    <a:pt x="257122" y="108239"/>
                  </a:cubicBezTo>
                  <a:cubicBezTo>
                    <a:pt x="263600" y="108239"/>
                    <a:pt x="268998" y="102466"/>
                    <a:pt x="268998" y="95972"/>
                  </a:cubicBezTo>
                  <a:cubicBezTo>
                    <a:pt x="268998" y="89117"/>
                    <a:pt x="263600" y="83705"/>
                    <a:pt x="257122" y="83705"/>
                  </a:cubicBezTo>
                  <a:close/>
                  <a:moveTo>
                    <a:pt x="126121" y="83705"/>
                  </a:moveTo>
                  <a:cubicBezTo>
                    <a:pt x="119283" y="83705"/>
                    <a:pt x="113525" y="89117"/>
                    <a:pt x="113525" y="95972"/>
                  </a:cubicBezTo>
                  <a:cubicBezTo>
                    <a:pt x="113525" y="102466"/>
                    <a:pt x="119283" y="108239"/>
                    <a:pt x="126121" y="108239"/>
                  </a:cubicBezTo>
                  <a:cubicBezTo>
                    <a:pt x="132599" y="108239"/>
                    <a:pt x="138358" y="102466"/>
                    <a:pt x="138358" y="95972"/>
                  </a:cubicBezTo>
                  <a:cubicBezTo>
                    <a:pt x="138358" y="89117"/>
                    <a:pt x="132599" y="83705"/>
                    <a:pt x="126121" y="83705"/>
                  </a:cubicBezTo>
                  <a:close/>
                  <a:moveTo>
                    <a:pt x="113885" y="0"/>
                  </a:moveTo>
                  <a:lnTo>
                    <a:pt x="136558" y="42213"/>
                  </a:lnTo>
                  <a:cubicBezTo>
                    <a:pt x="153473" y="34276"/>
                    <a:pt x="172187" y="29585"/>
                    <a:pt x="192701" y="29585"/>
                  </a:cubicBezTo>
                  <a:cubicBezTo>
                    <a:pt x="213215" y="29585"/>
                    <a:pt x="233729" y="34276"/>
                    <a:pt x="251004" y="43656"/>
                  </a:cubicBezTo>
                  <a:lnTo>
                    <a:pt x="274757" y="0"/>
                  </a:lnTo>
                  <a:lnTo>
                    <a:pt x="279435" y="2526"/>
                  </a:lnTo>
                  <a:lnTo>
                    <a:pt x="255682" y="45821"/>
                  </a:lnTo>
                  <a:cubicBezTo>
                    <a:pt x="294910" y="68190"/>
                    <a:pt x="321542" y="109682"/>
                    <a:pt x="321902" y="158389"/>
                  </a:cubicBezTo>
                  <a:lnTo>
                    <a:pt x="63500" y="158389"/>
                  </a:lnTo>
                  <a:cubicBezTo>
                    <a:pt x="63500" y="108960"/>
                    <a:pt x="91212" y="66386"/>
                    <a:pt x="131880" y="45099"/>
                  </a:cubicBezTo>
                  <a:lnTo>
                    <a:pt x="109206" y="25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9" name="Freeform 55">
              <a:extLst>
                <a:ext uri="{FF2B5EF4-FFF2-40B4-BE49-F238E27FC236}">
                  <a16:creationId xmlns:a16="http://schemas.microsoft.com/office/drawing/2014/main" id="{5AB468E2-1163-B941-8EF1-29EC86AF8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562" y="3392520"/>
              <a:ext cx="1169279" cy="1169281"/>
            </a:xfrm>
            <a:custGeom>
              <a:avLst/>
              <a:gdLst>
                <a:gd name="T0" fmla="*/ 2685 w 2686"/>
                <a:gd name="T1" fmla="*/ 1344 h 2686"/>
                <a:gd name="T2" fmla="*/ 2685 w 2686"/>
                <a:gd name="T3" fmla="*/ 1344 h 2686"/>
                <a:gd name="T4" fmla="*/ 1343 w 2686"/>
                <a:gd name="T5" fmla="*/ 2685 h 2686"/>
                <a:gd name="T6" fmla="*/ 1343 w 2686"/>
                <a:gd name="T7" fmla="*/ 2685 h 2686"/>
                <a:gd name="T8" fmla="*/ 0 w 2686"/>
                <a:gd name="T9" fmla="*/ 1344 h 2686"/>
                <a:gd name="T10" fmla="*/ 0 w 2686"/>
                <a:gd name="T11" fmla="*/ 1344 h 2686"/>
                <a:gd name="T12" fmla="*/ 1343 w 2686"/>
                <a:gd name="T13" fmla="*/ 0 h 2686"/>
                <a:gd name="T14" fmla="*/ 1343 w 2686"/>
                <a:gd name="T15" fmla="*/ 0 h 2686"/>
                <a:gd name="T16" fmla="*/ 2685 w 2686"/>
                <a:gd name="T17" fmla="*/ 1344 h 2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6" h="2686">
                  <a:moveTo>
                    <a:pt x="2685" y="1344"/>
                  </a:moveTo>
                  <a:lnTo>
                    <a:pt x="2685" y="1344"/>
                  </a:lnTo>
                  <a:cubicBezTo>
                    <a:pt x="2685" y="2085"/>
                    <a:pt x="2083" y="2685"/>
                    <a:pt x="1343" y="2685"/>
                  </a:cubicBezTo>
                  <a:lnTo>
                    <a:pt x="1343" y="2685"/>
                  </a:lnTo>
                  <a:cubicBezTo>
                    <a:pt x="602" y="2685"/>
                    <a:pt x="0" y="2085"/>
                    <a:pt x="0" y="1344"/>
                  </a:cubicBezTo>
                  <a:lnTo>
                    <a:pt x="0" y="1344"/>
                  </a:lnTo>
                  <a:cubicBezTo>
                    <a:pt x="0" y="601"/>
                    <a:pt x="602" y="0"/>
                    <a:pt x="1343" y="0"/>
                  </a:cubicBezTo>
                  <a:lnTo>
                    <a:pt x="1343" y="0"/>
                  </a:lnTo>
                  <a:cubicBezTo>
                    <a:pt x="2083" y="0"/>
                    <a:pt x="2685" y="601"/>
                    <a:pt x="2685" y="13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8CA31124-6EDC-DD4D-9A29-1CEF3B83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643" y="3556739"/>
              <a:ext cx="655318" cy="761195"/>
            </a:xfrm>
            <a:custGeom>
              <a:avLst/>
              <a:gdLst>
                <a:gd name="connsiteX0" fmla="*/ 160894 w 541832"/>
                <a:gd name="connsiteY0" fmla="*/ 146915 h 629373"/>
                <a:gd name="connsiteX1" fmla="*/ 221755 w 541832"/>
                <a:gd name="connsiteY1" fmla="*/ 158776 h 629373"/>
                <a:gd name="connsiteX2" fmla="*/ 257048 w 541832"/>
                <a:gd name="connsiteY2" fmla="*/ 170278 h 629373"/>
                <a:gd name="connsiteX3" fmla="*/ 321151 w 541832"/>
                <a:gd name="connsiteY3" fmla="*/ 166324 h 629373"/>
                <a:gd name="connsiteX4" fmla="*/ 366167 w 541832"/>
                <a:gd name="connsiteY4" fmla="*/ 150869 h 629373"/>
                <a:gd name="connsiteX5" fmla="*/ 492932 w 541832"/>
                <a:gd name="connsiteY5" fmla="*/ 179264 h 629373"/>
                <a:gd name="connsiteX6" fmla="*/ 521021 w 541832"/>
                <a:gd name="connsiteY6" fmla="*/ 205862 h 629373"/>
                <a:gd name="connsiteX7" fmla="*/ 519581 w 541832"/>
                <a:gd name="connsiteY7" fmla="*/ 213410 h 629373"/>
                <a:gd name="connsiteX8" fmla="*/ 453678 w 541832"/>
                <a:gd name="connsiteY8" fmla="*/ 317287 h 629373"/>
                <a:gd name="connsiteX9" fmla="*/ 492211 w 541832"/>
                <a:gd name="connsiteY9" fmla="*/ 427992 h 629373"/>
                <a:gd name="connsiteX10" fmla="*/ 537587 w 541832"/>
                <a:gd name="connsiteY10" fmla="*/ 459623 h 629373"/>
                <a:gd name="connsiteX11" fmla="*/ 540828 w 541832"/>
                <a:gd name="connsiteY11" fmla="*/ 466811 h 629373"/>
                <a:gd name="connsiteX12" fmla="*/ 464482 w 541832"/>
                <a:gd name="connsiteY12" fmla="*/ 587941 h 629373"/>
                <a:gd name="connsiteX13" fmla="*/ 427028 w 541832"/>
                <a:gd name="connsiteY13" fmla="*/ 619211 h 629373"/>
                <a:gd name="connsiteX14" fmla="*/ 356443 w 541832"/>
                <a:gd name="connsiteY14" fmla="*/ 622087 h 629373"/>
                <a:gd name="connsiteX15" fmla="*/ 326553 w 541832"/>
                <a:gd name="connsiteY15" fmla="*/ 609147 h 629373"/>
                <a:gd name="connsiteX16" fmla="*/ 229678 w 541832"/>
                <a:gd name="connsiteY16" fmla="*/ 613460 h 629373"/>
                <a:gd name="connsiteX17" fmla="*/ 204830 w 541832"/>
                <a:gd name="connsiteY17" fmla="*/ 623884 h 629373"/>
                <a:gd name="connsiteX18" fmla="*/ 121280 w 541832"/>
                <a:gd name="connsiteY18" fmla="*/ 608069 h 629373"/>
                <a:gd name="connsiteX19" fmla="*/ 81306 w 541832"/>
                <a:gd name="connsiteY19" fmla="*/ 565656 h 629373"/>
                <a:gd name="connsiteX20" fmla="*/ 19364 w 541832"/>
                <a:gd name="connsiteY20" fmla="*/ 448480 h 629373"/>
                <a:gd name="connsiteX21" fmla="*/ 638 w 541832"/>
                <a:gd name="connsiteY21" fmla="*/ 355027 h 629373"/>
                <a:gd name="connsiteX22" fmla="*/ 16123 w 541832"/>
                <a:gd name="connsiteY22" fmla="*/ 251510 h 629373"/>
                <a:gd name="connsiteX23" fmla="*/ 129563 w 541832"/>
                <a:gd name="connsiteY23" fmla="*/ 150869 h 629373"/>
                <a:gd name="connsiteX24" fmla="*/ 160894 w 541832"/>
                <a:gd name="connsiteY24" fmla="*/ 146915 h 629373"/>
                <a:gd name="connsiteX25" fmla="*/ 387614 w 541832"/>
                <a:gd name="connsiteY25" fmla="*/ 234 h 629373"/>
                <a:gd name="connsiteX26" fmla="*/ 391955 w 541832"/>
                <a:gd name="connsiteY26" fmla="*/ 4178 h 629373"/>
                <a:gd name="connsiteX27" fmla="*/ 392317 w 541832"/>
                <a:gd name="connsiteY27" fmla="*/ 14219 h 629373"/>
                <a:gd name="connsiteX28" fmla="*/ 367356 w 541832"/>
                <a:gd name="connsiteY28" fmla="*/ 93108 h 629373"/>
                <a:gd name="connsiteX29" fmla="*/ 295727 w 541832"/>
                <a:gd name="connsiteY29" fmla="*/ 146896 h 629373"/>
                <a:gd name="connsiteX30" fmla="*/ 267871 w 541832"/>
                <a:gd name="connsiteY30" fmla="*/ 151200 h 629373"/>
                <a:gd name="connsiteX31" fmla="*/ 261721 w 541832"/>
                <a:gd name="connsiteY31" fmla="*/ 145821 h 629373"/>
                <a:gd name="connsiteX32" fmla="*/ 273659 w 541832"/>
                <a:gd name="connsiteY32" fmla="*/ 84502 h 629373"/>
                <a:gd name="connsiteX33" fmla="*/ 363015 w 541832"/>
                <a:gd name="connsiteY33" fmla="*/ 5613 h 629373"/>
                <a:gd name="connsiteX34" fmla="*/ 387614 w 541832"/>
                <a:gd name="connsiteY34" fmla="*/ 234 h 62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1832" h="629373">
                  <a:moveTo>
                    <a:pt x="160894" y="146915"/>
                  </a:moveTo>
                  <a:cubicBezTo>
                    <a:pt x="183222" y="146915"/>
                    <a:pt x="203029" y="152306"/>
                    <a:pt x="221755" y="158776"/>
                  </a:cubicBezTo>
                  <a:cubicBezTo>
                    <a:pt x="234000" y="163089"/>
                    <a:pt x="245524" y="167762"/>
                    <a:pt x="257048" y="170278"/>
                  </a:cubicBezTo>
                  <a:cubicBezTo>
                    <a:pt x="279376" y="176029"/>
                    <a:pt x="299904" y="173513"/>
                    <a:pt x="321151" y="166324"/>
                  </a:cubicBezTo>
                  <a:cubicBezTo>
                    <a:pt x="335916" y="160214"/>
                    <a:pt x="350681" y="154104"/>
                    <a:pt x="366167" y="150869"/>
                  </a:cubicBezTo>
                  <a:cubicBezTo>
                    <a:pt x="412983" y="140445"/>
                    <a:pt x="455118" y="150509"/>
                    <a:pt x="492932" y="179264"/>
                  </a:cubicBezTo>
                  <a:cubicBezTo>
                    <a:pt x="503015" y="187531"/>
                    <a:pt x="512739" y="196157"/>
                    <a:pt x="521021" y="205862"/>
                  </a:cubicBezTo>
                  <a:cubicBezTo>
                    <a:pt x="523902" y="210175"/>
                    <a:pt x="523902" y="210535"/>
                    <a:pt x="519581" y="213410"/>
                  </a:cubicBezTo>
                  <a:cubicBezTo>
                    <a:pt x="480327" y="237852"/>
                    <a:pt x="457639" y="272357"/>
                    <a:pt x="453678" y="317287"/>
                  </a:cubicBezTo>
                  <a:cubicBezTo>
                    <a:pt x="449716" y="359700"/>
                    <a:pt x="463041" y="397441"/>
                    <a:pt x="492211" y="427992"/>
                  </a:cubicBezTo>
                  <a:cubicBezTo>
                    <a:pt x="504816" y="441651"/>
                    <a:pt x="521021" y="451715"/>
                    <a:pt x="537587" y="459623"/>
                  </a:cubicBezTo>
                  <a:cubicBezTo>
                    <a:pt x="542269" y="461060"/>
                    <a:pt x="542629" y="461779"/>
                    <a:pt x="540828" y="466811"/>
                  </a:cubicBezTo>
                  <a:cubicBezTo>
                    <a:pt x="521742" y="510303"/>
                    <a:pt x="496173" y="551638"/>
                    <a:pt x="464482" y="587941"/>
                  </a:cubicBezTo>
                  <a:cubicBezTo>
                    <a:pt x="453678" y="599802"/>
                    <a:pt x="441794" y="610944"/>
                    <a:pt x="427028" y="619211"/>
                  </a:cubicBezTo>
                  <a:cubicBezTo>
                    <a:pt x="403980" y="632151"/>
                    <a:pt x="380212" y="632151"/>
                    <a:pt x="356443" y="622087"/>
                  </a:cubicBezTo>
                  <a:cubicBezTo>
                    <a:pt x="346360" y="617774"/>
                    <a:pt x="336636" y="612741"/>
                    <a:pt x="326553" y="609147"/>
                  </a:cubicBezTo>
                  <a:cubicBezTo>
                    <a:pt x="293421" y="599442"/>
                    <a:pt x="261730" y="599802"/>
                    <a:pt x="229678" y="613460"/>
                  </a:cubicBezTo>
                  <a:cubicBezTo>
                    <a:pt x="221395" y="617055"/>
                    <a:pt x="213112" y="620649"/>
                    <a:pt x="204830" y="623884"/>
                  </a:cubicBezTo>
                  <a:cubicBezTo>
                    <a:pt x="173859" y="635386"/>
                    <a:pt x="146129" y="628197"/>
                    <a:pt x="121280" y="608069"/>
                  </a:cubicBezTo>
                  <a:cubicBezTo>
                    <a:pt x="105434" y="596567"/>
                    <a:pt x="92830" y="581471"/>
                    <a:pt x="81306" y="565656"/>
                  </a:cubicBezTo>
                  <a:cubicBezTo>
                    <a:pt x="54296" y="530072"/>
                    <a:pt x="33409" y="490893"/>
                    <a:pt x="19364" y="448480"/>
                  </a:cubicBezTo>
                  <a:cubicBezTo>
                    <a:pt x="9281" y="417928"/>
                    <a:pt x="2798" y="386658"/>
                    <a:pt x="638" y="355027"/>
                  </a:cubicBezTo>
                  <a:cubicBezTo>
                    <a:pt x="-1523" y="319084"/>
                    <a:pt x="1358" y="284578"/>
                    <a:pt x="16123" y="251510"/>
                  </a:cubicBezTo>
                  <a:cubicBezTo>
                    <a:pt x="38091" y="201189"/>
                    <a:pt x="75904" y="166324"/>
                    <a:pt x="129563" y="150869"/>
                  </a:cubicBezTo>
                  <a:cubicBezTo>
                    <a:pt x="140727" y="148353"/>
                    <a:pt x="151171" y="146915"/>
                    <a:pt x="160894" y="146915"/>
                  </a:cubicBezTo>
                  <a:close/>
                  <a:moveTo>
                    <a:pt x="387614" y="234"/>
                  </a:moveTo>
                  <a:cubicBezTo>
                    <a:pt x="390870" y="-842"/>
                    <a:pt x="391955" y="2027"/>
                    <a:pt x="391955" y="4178"/>
                  </a:cubicBezTo>
                  <a:cubicBezTo>
                    <a:pt x="392317" y="8481"/>
                    <a:pt x="393402" y="12067"/>
                    <a:pt x="392317" y="14219"/>
                  </a:cubicBezTo>
                  <a:cubicBezTo>
                    <a:pt x="392317" y="44340"/>
                    <a:pt x="383273" y="69441"/>
                    <a:pt x="367356" y="93108"/>
                  </a:cubicBezTo>
                  <a:cubicBezTo>
                    <a:pt x="349629" y="118927"/>
                    <a:pt x="326115" y="137215"/>
                    <a:pt x="295727" y="146896"/>
                  </a:cubicBezTo>
                  <a:cubicBezTo>
                    <a:pt x="287045" y="149407"/>
                    <a:pt x="277277" y="151200"/>
                    <a:pt x="267871" y="151200"/>
                  </a:cubicBezTo>
                  <a:cubicBezTo>
                    <a:pt x="263168" y="151200"/>
                    <a:pt x="261721" y="149407"/>
                    <a:pt x="261721" y="145821"/>
                  </a:cubicBezTo>
                  <a:cubicBezTo>
                    <a:pt x="258827" y="123947"/>
                    <a:pt x="264254" y="103507"/>
                    <a:pt x="273659" y="84502"/>
                  </a:cubicBezTo>
                  <a:cubicBezTo>
                    <a:pt x="292109" y="45416"/>
                    <a:pt x="322497" y="19956"/>
                    <a:pt x="363015" y="5613"/>
                  </a:cubicBezTo>
                  <a:cubicBezTo>
                    <a:pt x="370612" y="3103"/>
                    <a:pt x="378932" y="1668"/>
                    <a:pt x="387614" y="2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1" name="Freeform 58">
              <a:extLst>
                <a:ext uri="{FF2B5EF4-FFF2-40B4-BE49-F238E27FC236}">
                  <a16:creationId xmlns:a16="http://schemas.microsoft.com/office/drawing/2014/main" id="{30F97D5C-8984-B24C-B9B3-9EA411C77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1922" y="3486602"/>
              <a:ext cx="1155840" cy="1155840"/>
            </a:xfrm>
            <a:custGeom>
              <a:avLst/>
              <a:gdLst>
                <a:gd name="T0" fmla="*/ 2653 w 2654"/>
                <a:gd name="T1" fmla="*/ 1326 h 2654"/>
                <a:gd name="T2" fmla="*/ 2653 w 2654"/>
                <a:gd name="T3" fmla="*/ 1326 h 2654"/>
                <a:gd name="T4" fmla="*/ 1326 w 2654"/>
                <a:gd name="T5" fmla="*/ 2653 h 2654"/>
                <a:gd name="T6" fmla="*/ 1326 w 2654"/>
                <a:gd name="T7" fmla="*/ 2653 h 2654"/>
                <a:gd name="T8" fmla="*/ 0 w 2654"/>
                <a:gd name="T9" fmla="*/ 1326 h 2654"/>
                <a:gd name="T10" fmla="*/ 0 w 2654"/>
                <a:gd name="T11" fmla="*/ 1326 h 2654"/>
                <a:gd name="T12" fmla="*/ 1326 w 2654"/>
                <a:gd name="T13" fmla="*/ 0 h 2654"/>
                <a:gd name="T14" fmla="*/ 1326 w 2654"/>
                <a:gd name="T15" fmla="*/ 0 h 2654"/>
                <a:gd name="T16" fmla="*/ 2653 w 2654"/>
                <a:gd name="T17" fmla="*/ 1326 h 2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4" h="2654">
                  <a:moveTo>
                    <a:pt x="2653" y="1326"/>
                  </a:moveTo>
                  <a:lnTo>
                    <a:pt x="2653" y="1326"/>
                  </a:lnTo>
                  <a:cubicBezTo>
                    <a:pt x="2653" y="2059"/>
                    <a:pt x="2060" y="2653"/>
                    <a:pt x="1326" y="2653"/>
                  </a:cubicBezTo>
                  <a:lnTo>
                    <a:pt x="1326" y="2653"/>
                  </a:lnTo>
                  <a:cubicBezTo>
                    <a:pt x="594" y="2653"/>
                    <a:pt x="0" y="2059"/>
                    <a:pt x="0" y="1326"/>
                  </a:cubicBezTo>
                  <a:lnTo>
                    <a:pt x="0" y="1326"/>
                  </a:lnTo>
                  <a:cubicBezTo>
                    <a:pt x="0" y="592"/>
                    <a:pt x="594" y="0"/>
                    <a:pt x="1326" y="0"/>
                  </a:cubicBezTo>
                  <a:lnTo>
                    <a:pt x="1326" y="0"/>
                  </a:lnTo>
                  <a:cubicBezTo>
                    <a:pt x="2060" y="0"/>
                    <a:pt x="2653" y="592"/>
                    <a:pt x="2653" y="132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2" name="Freeform 59">
              <a:extLst>
                <a:ext uri="{FF2B5EF4-FFF2-40B4-BE49-F238E27FC236}">
                  <a16:creationId xmlns:a16="http://schemas.microsoft.com/office/drawing/2014/main" id="{E969F1A3-AF96-B942-AABE-648BE026A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642" y="3686282"/>
              <a:ext cx="324479" cy="756480"/>
            </a:xfrm>
            <a:custGeom>
              <a:avLst/>
              <a:gdLst>
                <a:gd name="T0" fmla="*/ 716 w 744"/>
                <a:gd name="T1" fmla="*/ 446 h 1736"/>
                <a:gd name="T2" fmla="*/ 716 w 744"/>
                <a:gd name="T3" fmla="*/ 711 h 1736"/>
                <a:gd name="T4" fmla="*/ 487 w 744"/>
                <a:gd name="T5" fmla="*/ 711 h 1736"/>
                <a:gd name="T6" fmla="*/ 487 w 744"/>
                <a:gd name="T7" fmla="*/ 1220 h 1736"/>
                <a:gd name="T8" fmla="*/ 487 w 744"/>
                <a:gd name="T9" fmla="*/ 1220 h 1736"/>
                <a:gd name="T10" fmla="*/ 493 w 744"/>
                <a:gd name="T11" fmla="*/ 1400 h 1736"/>
                <a:gd name="T12" fmla="*/ 493 w 744"/>
                <a:gd name="T13" fmla="*/ 1400 h 1736"/>
                <a:gd name="T14" fmla="*/ 523 w 744"/>
                <a:gd name="T15" fmla="*/ 1442 h 1736"/>
                <a:gd name="T16" fmla="*/ 523 w 744"/>
                <a:gd name="T17" fmla="*/ 1442 h 1736"/>
                <a:gd name="T18" fmla="*/ 581 w 744"/>
                <a:gd name="T19" fmla="*/ 1459 h 1736"/>
                <a:gd name="T20" fmla="*/ 581 w 744"/>
                <a:gd name="T21" fmla="*/ 1459 h 1736"/>
                <a:gd name="T22" fmla="*/ 715 w 744"/>
                <a:gd name="T23" fmla="*/ 1426 h 1736"/>
                <a:gd name="T24" fmla="*/ 743 w 744"/>
                <a:gd name="T25" fmla="*/ 1685 h 1736"/>
                <a:gd name="T26" fmla="*/ 743 w 744"/>
                <a:gd name="T27" fmla="*/ 1685 h 1736"/>
                <a:gd name="T28" fmla="*/ 479 w 744"/>
                <a:gd name="T29" fmla="*/ 1735 h 1736"/>
                <a:gd name="T30" fmla="*/ 479 w 744"/>
                <a:gd name="T31" fmla="*/ 1735 h 1736"/>
                <a:gd name="T32" fmla="*/ 315 w 744"/>
                <a:gd name="T33" fmla="*/ 1705 h 1736"/>
                <a:gd name="T34" fmla="*/ 315 w 744"/>
                <a:gd name="T35" fmla="*/ 1705 h 1736"/>
                <a:gd name="T36" fmla="*/ 210 w 744"/>
                <a:gd name="T37" fmla="*/ 1628 h 1736"/>
                <a:gd name="T38" fmla="*/ 210 w 744"/>
                <a:gd name="T39" fmla="*/ 1628 h 1736"/>
                <a:gd name="T40" fmla="*/ 162 w 744"/>
                <a:gd name="T41" fmla="*/ 1496 h 1736"/>
                <a:gd name="T42" fmla="*/ 162 w 744"/>
                <a:gd name="T43" fmla="*/ 1496 h 1736"/>
                <a:gd name="T44" fmla="*/ 153 w 744"/>
                <a:gd name="T45" fmla="*/ 1261 h 1736"/>
                <a:gd name="T46" fmla="*/ 153 w 744"/>
                <a:gd name="T47" fmla="*/ 711 h 1736"/>
                <a:gd name="T48" fmla="*/ 0 w 744"/>
                <a:gd name="T49" fmla="*/ 711 h 1736"/>
                <a:gd name="T50" fmla="*/ 0 w 744"/>
                <a:gd name="T51" fmla="*/ 446 h 1736"/>
                <a:gd name="T52" fmla="*/ 153 w 744"/>
                <a:gd name="T53" fmla="*/ 446 h 1736"/>
                <a:gd name="T54" fmla="*/ 153 w 744"/>
                <a:gd name="T55" fmla="*/ 195 h 1736"/>
                <a:gd name="T56" fmla="*/ 487 w 744"/>
                <a:gd name="T57" fmla="*/ 0 h 1736"/>
                <a:gd name="T58" fmla="*/ 487 w 744"/>
                <a:gd name="T59" fmla="*/ 446 h 1736"/>
                <a:gd name="T60" fmla="*/ 716 w 744"/>
                <a:gd name="T61" fmla="*/ 446 h 1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4" h="1736">
                  <a:moveTo>
                    <a:pt x="716" y="446"/>
                  </a:moveTo>
                  <a:lnTo>
                    <a:pt x="716" y="711"/>
                  </a:lnTo>
                  <a:lnTo>
                    <a:pt x="487" y="711"/>
                  </a:lnTo>
                  <a:lnTo>
                    <a:pt x="487" y="1220"/>
                  </a:lnTo>
                  <a:lnTo>
                    <a:pt x="487" y="1220"/>
                  </a:lnTo>
                  <a:cubicBezTo>
                    <a:pt x="487" y="1323"/>
                    <a:pt x="489" y="1382"/>
                    <a:pt x="493" y="1400"/>
                  </a:cubicBezTo>
                  <a:lnTo>
                    <a:pt x="493" y="1400"/>
                  </a:lnTo>
                  <a:cubicBezTo>
                    <a:pt x="499" y="1418"/>
                    <a:pt x="508" y="1432"/>
                    <a:pt x="523" y="1442"/>
                  </a:cubicBezTo>
                  <a:lnTo>
                    <a:pt x="523" y="1442"/>
                  </a:lnTo>
                  <a:cubicBezTo>
                    <a:pt x="539" y="1453"/>
                    <a:pt x="558" y="1459"/>
                    <a:pt x="581" y="1459"/>
                  </a:cubicBezTo>
                  <a:lnTo>
                    <a:pt x="581" y="1459"/>
                  </a:lnTo>
                  <a:cubicBezTo>
                    <a:pt x="611" y="1459"/>
                    <a:pt x="656" y="1448"/>
                    <a:pt x="715" y="1426"/>
                  </a:cubicBezTo>
                  <a:lnTo>
                    <a:pt x="743" y="1685"/>
                  </a:lnTo>
                  <a:lnTo>
                    <a:pt x="743" y="1685"/>
                  </a:lnTo>
                  <a:cubicBezTo>
                    <a:pt x="664" y="1719"/>
                    <a:pt x="578" y="1735"/>
                    <a:pt x="479" y="1735"/>
                  </a:cubicBezTo>
                  <a:lnTo>
                    <a:pt x="479" y="1735"/>
                  </a:lnTo>
                  <a:cubicBezTo>
                    <a:pt x="418" y="1735"/>
                    <a:pt x="365" y="1724"/>
                    <a:pt x="315" y="1705"/>
                  </a:cubicBezTo>
                  <a:lnTo>
                    <a:pt x="315" y="1705"/>
                  </a:lnTo>
                  <a:cubicBezTo>
                    <a:pt x="269" y="1685"/>
                    <a:pt x="233" y="1658"/>
                    <a:pt x="210" y="1628"/>
                  </a:cubicBezTo>
                  <a:lnTo>
                    <a:pt x="210" y="1628"/>
                  </a:lnTo>
                  <a:cubicBezTo>
                    <a:pt x="188" y="1595"/>
                    <a:pt x="171" y="1551"/>
                    <a:pt x="162" y="1496"/>
                  </a:cubicBezTo>
                  <a:lnTo>
                    <a:pt x="162" y="1496"/>
                  </a:lnTo>
                  <a:cubicBezTo>
                    <a:pt x="155" y="1459"/>
                    <a:pt x="153" y="1379"/>
                    <a:pt x="153" y="1261"/>
                  </a:cubicBezTo>
                  <a:lnTo>
                    <a:pt x="153" y="711"/>
                  </a:lnTo>
                  <a:lnTo>
                    <a:pt x="0" y="711"/>
                  </a:lnTo>
                  <a:lnTo>
                    <a:pt x="0" y="446"/>
                  </a:lnTo>
                  <a:lnTo>
                    <a:pt x="153" y="446"/>
                  </a:lnTo>
                  <a:lnTo>
                    <a:pt x="153" y="195"/>
                  </a:lnTo>
                  <a:lnTo>
                    <a:pt x="487" y="0"/>
                  </a:lnTo>
                  <a:lnTo>
                    <a:pt x="487" y="446"/>
                  </a:lnTo>
                  <a:lnTo>
                    <a:pt x="716" y="44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3" name="Freeform 60">
              <a:extLst>
                <a:ext uri="{FF2B5EF4-FFF2-40B4-BE49-F238E27FC236}">
                  <a16:creationId xmlns:a16="http://schemas.microsoft.com/office/drawing/2014/main" id="{89C160A2-2FA6-DB48-8D6D-BE01AA3B8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4402" y="1307401"/>
              <a:ext cx="1317120" cy="1317120"/>
            </a:xfrm>
            <a:custGeom>
              <a:avLst/>
              <a:gdLst>
                <a:gd name="T0" fmla="*/ 3025 w 3026"/>
                <a:gd name="T1" fmla="*/ 1514 h 3025"/>
                <a:gd name="T2" fmla="*/ 3025 w 3026"/>
                <a:gd name="T3" fmla="*/ 1514 h 3025"/>
                <a:gd name="T4" fmla="*/ 1512 w 3026"/>
                <a:gd name="T5" fmla="*/ 3024 h 3025"/>
                <a:gd name="T6" fmla="*/ 1512 w 3026"/>
                <a:gd name="T7" fmla="*/ 3024 h 3025"/>
                <a:gd name="T8" fmla="*/ 0 w 3026"/>
                <a:gd name="T9" fmla="*/ 1514 h 3025"/>
                <a:gd name="T10" fmla="*/ 0 w 3026"/>
                <a:gd name="T11" fmla="*/ 1514 h 3025"/>
                <a:gd name="T12" fmla="*/ 1512 w 3026"/>
                <a:gd name="T13" fmla="*/ 0 h 3025"/>
                <a:gd name="T14" fmla="*/ 1512 w 3026"/>
                <a:gd name="T15" fmla="*/ 0 h 3025"/>
                <a:gd name="T16" fmla="*/ 3025 w 3026"/>
                <a:gd name="T17" fmla="*/ 1514 h 3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26" h="3025">
                  <a:moveTo>
                    <a:pt x="3025" y="1514"/>
                  </a:moveTo>
                  <a:lnTo>
                    <a:pt x="3025" y="1514"/>
                  </a:lnTo>
                  <a:cubicBezTo>
                    <a:pt x="3025" y="2349"/>
                    <a:pt x="2347" y="3024"/>
                    <a:pt x="1512" y="3024"/>
                  </a:cubicBezTo>
                  <a:lnTo>
                    <a:pt x="1512" y="3024"/>
                  </a:lnTo>
                  <a:cubicBezTo>
                    <a:pt x="676" y="3024"/>
                    <a:pt x="0" y="2349"/>
                    <a:pt x="0" y="1514"/>
                  </a:cubicBezTo>
                  <a:lnTo>
                    <a:pt x="0" y="1514"/>
                  </a:lnTo>
                  <a:cubicBezTo>
                    <a:pt x="0" y="678"/>
                    <a:pt x="676" y="0"/>
                    <a:pt x="1512" y="0"/>
                  </a:cubicBezTo>
                  <a:lnTo>
                    <a:pt x="1512" y="0"/>
                  </a:lnTo>
                  <a:cubicBezTo>
                    <a:pt x="2347" y="0"/>
                    <a:pt x="3025" y="678"/>
                    <a:pt x="3025" y="151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C19B6BA-CE16-D843-9443-7AE922AFF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5601" y="1701002"/>
              <a:ext cx="894100" cy="533568"/>
            </a:xfrm>
            <a:custGeom>
              <a:avLst/>
              <a:gdLst>
                <a:gd name="connsiteX0" fmla="*/ 102971 w 739262"/>
                <a:gd name="connsiteY0" fmla="*/ 290409 h 441166"/>
                <a:gd name="connsiteX1" fmla="*/ 132908 w 739262"/>
                <a:gd name="connsiteY1" fmla="*/ 295505 h 441166"/>
                <a:gd name="connsiteX2" fmla="*/ 204418 w 739262"/>
                <a:gd name="connsiteY2" fmla="*/ 382782 h 441166"/>
                <a:gd name="connsiteX3" fmla="*/ 154217 w 739262"/>
                <a:gd name="connsiteY3" fmla="*/ 439529 h 441166"/>
                <a:gd name="connsiteX4" fmla="*/ 103654 w 739262"/>
                <a:gd name="connsiteY4" fmla="*/ 439529 h 441166"/>
                <a:gd name="connsiteX5" fmla="*/ 21670 w 739262"/>
                <a:gd name="connsiteY5" fmla="*/ 439888 h 441166"/>
                <a:gd name="connsiteX6" fmla="*/ 0 w 739262"/>
                <a:gd name="connsiteY6" fmla="*/ 417261 h 441166"/>
                <a:gd name="connsiteX7" fmla="*/ 27449 w 739262"/>
                <a:gd name="connsiteY7" fmla="*/ 324956 h 441166"/>
                <a:gd name="connsiteX8" fmla="*/ 102971 w 739262"/>
                <a:gd name="connsiteY8" fmla="*/ 290409 h 441166"/>
                <a:gd name="connsiteX9" fmla="*/ 357474 w 739262"/>
                <a:gd name="connsiteY9" fmla="*/ 275726 h 441166"/>
                <a:gd name="connsiteX10" fmla="*/ 458064 w 739262"/>
                <a:gd name="connsiteY10" fmla="*/ 373306 h 441166"/>
                <a:gd name="connsiteX11" fmla="*/ 399237 w 739262"/>
                <a:gd name="connsiteY11" fmla="*/ 441109 h 441166"/>
                <a:gd name="connsiteX12" fmla="*/ 343659 w 739262"/>
                <a:gd name="connsiteY12" fmla="*/ 441109 h 441166"/>
                <a:gd name="connsiteX13" fmla="*/ 252351 w 739262"/>
                <a:gd name="connsiteY13" fmla="*/ 441109 h 441166"/>
                <a:gd name="connsiteX14" fmla="*/ 231058 w 739262"/>
                <a:gd name="connsiteY14" fmla="*/ 431011 h 441166"/>
                <a:gd name="connsiteX15" fmla="*/ 307569 w 739262"/>
                <a:gd name="connsiteY15" fmla="*/ 281339 h 441166"/>
                <a:gd name="connsiteX16" fmla="*/ 357474 w 739262"/>
                <a:gd name="connsiteY16" fmla="*/ 275726 h 441166"/>
                <a:gd name="connsiteX17" fmla="*/ 603313 w 739262"/>
                <a:gd name="connsiteY17" fmla="*/ 254669 h 441166"/>
                <a:gd name="connsiteX18" fmla="*/ 667084 w 739262"/>
                <a:gd name="connsiteY18" fmla="*/ 268657 h 441166"/>
                <a:gd name="connsiteX19" fmla="*/ 738580 w 739262"/>
                <a:gd name="connsiteY19" fmla="*/ 385218 h 441166"/>
                <a:gd name="connsiteX20" fmla="*/ 685408 w 739262"/>
                <a:gd name="connsiteY20" fmla="*/ 439015 h 441166"/>
                <a:gd name="connsiteX21" fmla="*/ 612115 w 739262"/>
                <a:gd name="connsiteY21" fmla="*/ 439015 h 441166"/>
                <a:gd name="connsiteX22" fmla="*/ 508284 w 739262"/>
                <a:gd name="connsiteY22" fmla="*/ 439015 h 441166"/>
                <a:gd name="connsiteX23" fmla="*/ 487446 w 739262"/>
                <a:gd name="connsiteY23" fmla="*/ 429331 h 441166"/>
                <a:gd name="connsiteX24" fmla="*/ 541697 w 739262"/>
                <a:gd name="connsiteY24" fmla="*/ 278340 h 441166"/>
                <a:gd name="connsiteX25" fmla="*/ 603313 w 739262"/>
                <a:gd name="connsiteY25" fmla="*/ 254669 h 441166"/>
                <a:gd name="connsiteX26" fmla="*/ 101780 w 739262"/>
                <a:gd name="connsiteY26" fmla="*/ 83270 h 441166"/>
                <a:gd name="connsiteX27" fmla="*/ 194901 w 739262"/>
                <a:gd name="connsiteY27" fmla="*/ 175852 h 441166"/>
                <a:gd name="connsiteX28" fmla="*/ 101780 w 739262"/>
                <a:gd name="connsiteY28" fmla="*/ 269154 h 441166"/>
                <a:gd name="connsiteX29" fmla="*/ 9020 w 739262"/>
                <a:gd name="connsiteY29" fmla="*/ 174411 h 441166"/>
                <a:gd name="connsiteX30" fmla="*/ 101780 w 739262"/>
                <a:gd name="connsiteY30" fmla="*/ 83270 h 441166"/>
                <a:gd name="connsiteX31" fmla="*/ 345281 w 739262"/>
                <a:gd name="connsiteY31" fmla="*/ 43223 h 441166"/>
                <a:gd name="connsiteX32" fmla="*/ 448183 w 739262"/>
                <a:gd name="connsiteY32" fmla="*/ 145328 h 441166"/>
                <a:gd name="connsiteX33" fmla="*/ 346361 w 739262"/>
                <a:gd name="connsiteY33" fmla="*/ 248876 h 441166"/>
                <a:gd name="connsiteX34" fmla="*/ 242020 w 739262"/>
                <a:gd name="connsiteY34" fmla="*/ 146410 h 441166"/>
                <a:gd name="connsiteX35" fmla="*/ 345281 w 739262"/>
                <a:gd name="connsiteY35" fmla="*/ 43223 h 441166"/>
                <a:gd name="connsiteX36" fmla="*/ 612308 w 739262"/>
                <a:gd name="connsiteY36" fmla="*/ 0 h 441166"/>
                <a:gd name="connsiteX37" fmla="*/ 727942 w 739262"/>
                <a:gd name="connsiteY37" fmla="*/ 114553 h 441166"/>
                <a:gd name="connsiteX38" fmla="*/ 613749 w 739262"/>
                <a:gd name="connsiteY38" fmla="*/ 229106 h 441166"/>
                <a:gd name="connsiteX39" fmla="*/ 498475 w 739262"/>
                <a:gd name="connsiteY39" fmla="*/ 114553 h 441166"/>
                <a:gd name="connsiteX40" fmla="*/ 612308 w 739262"/>
                <a:gd name="connsiteY40" fmla="*/ 0 h 44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39262" h="441166">
                  <a:moveTo>
                    <a:pt x="102971" y="290409"/>
                  </a:moveTo>
                  <a:cubicBezTo>
                    <a:pt x="112548" y="290611"/>
                    <a:pt x="122525" y="292272"/>
                    <a:pt x="132908" y="295505"/>
                  </a:cubicBezTo>
                  <a:cubicBezTo>
                    <a:pt x="174803" y="308794"/>
                    <a:pt x="198640" y="339682"/>
                    <a:pt x="204418" y="382782"/>
                  </a:cubicBezTo>
                  <a:cubicBezTo>
                    <a:pt x="212364" y="439529"/>
                    <a:pt x="210919" y="439529"/>
                    <a:pt x="154217" y="439529"/>
                  </a:cubicBezTo>
                  <a:lnTo>
                    <a:pt x="103654" y="439529"/>
                  </a:lnTo>
                  <a:cubicBezTo>
                    <a:pt x="76567" y="439529"/>
                    <a:pt x="49480" y="439170"/>
                    <a:pt x="21670" y="439888"/>
                  </a:cubicBezTo>
                  <a:cubicBezTo>
                    <a:pt x="4695" y="440966"/>
                    <a:pt x="0" y="434142"/>
                    <a:pt x="0" y="417261"/>
                  </a:cubicBezTo>
                  <a:cubicBezTo>
                    <a:pt x="0" y="383141"/>
                    <a:pt x="3251" y="351175"/>
                    <a:pt x="27449" y="324956"/>
                  </a:cubicBezTo>
                  <a:cubicBezTo>
                    <a:pt x="49119" y="302329"/>
                    <a:pt x="74242" y="289803"/>
                    <a:pt x="102971" y="290409"/>
                  </a:cubicBezTo>
                  <a:close/>
                  <a:moveTo>
                    <a:pt x="357474" y="275726"/>
                  </a:moveTo>
                  <a:cubicBezTo>
                    <a:pt x="406838" y="281880"/>
                    <a:pt x="451026" y="321101"/>
                    <a:pt x="458064" y="373306"/>
                  </a:cubicBezTo>
                  <a:cubicBezTo>
                    <a:pt x="466364" y="441109"/>
                    <a:pt x="466364" y="441109"/>
                    <a:pt x="399237" y="441109"/>
                  </a:cubicBezTo>
                  <a:lnTo>
                    <a:pt x="343659" y="441109"/>
                  </a:lnTo>
                  <a:lnTo>
                    <a:pt x="252351" y="441109"/>
                  </a:lnTo>
                  <a:cubicBezTo>
                    <a:pt x="243329" y="441109"/>
                    <a:pt x="234306" y="442551"/>
                    <a:pt x="231058" y="431011"/>
                  </a:cubicBezTo>
                  <a:cubicBezTo>
                    <a:pt x="215900" y="374748"/>
                    <a:pt x="253073" y="302257"/>
                    <a:pt x="307569" y="281339"/>
                  </a:cubicBezTo>
                  <a:cubicBezTo>
                    <a:pt x="323990" y="275298"/>
                    <a:pt x="341020" y="273675"/>
                    <a:pt x="357474" y="275726"/>
                  </a:cubicBezTo>
                  <a:close/>
                  <a:moveTo>
                    <a:pt x="603313" y="254669"/>
                  </a:moveTo>
                  <a:cubicBezTo>
                    <a:pt x="624241" y="252876"/>
                    <a:pt x="645528" y="257359"/>
                    <a:pt x="667084" y="268657"/>
                  </a:cubicBezTo>
                  <a:cubicBezTo>
                    <a:pt x="713431" y="293045"/>
                    <a:pt x="737503" y="332496"/>
                    <a:pt x="738580" y="385218"/>
                  </a:cubicBezTo>
                  <a:cubicBezTo>
                    <a:pt x="739658" y="450491"/>
                    <a:pt x="745766" y="438656"/>
                    <a:pt x="685408" y="439015"/>
                  </a:cubicBezTo>
                  <a:cubicBezTo>
                    <a:pt x="661336" y="439373"/>
                    <a:pt x="637265" y="439015"/>
                    <a:pt x="612115" y="439015"/>
                  </a:cubicBezTo>
                  <a:lnTo>
                    <a:pt x="508284" y="439015"/>
                  </a:lnTo>
                  <a:cubicBezTo>
                    <a:pt x="500021" y="439015"/>
                    <a:pt x="490321" y="442243"/>
                    <a:pt x="487446" y="429331"/>
                  </a:cubicBezTo>
                  <a:cubicBezTo>
                    <a:pt x="473075" y="378403"/>
                    <a:pt x="497506" y="308467"/>
                    <a:pt x="541697" y="278340"/>
                  </a:cubicBezTo>
                  <a:cubicBezTo>
                    <a:pt x="561817" y="264532"/>
                    <a:pt x="582385" y="256463"/>
                    <a:pt x="603313" y="254669"/>
                  </a:cubicBezTo>
                  <a:close/>
                  <a:moveTo>
                    <a:pt x="101780" y="83270"/>
                  </a:moveTo>
                  <a:cubicBezTo>
                    <a:pt x="153755" y="82550"/>
                    <a:pt x="194901" y="123617"/>
                    <a:pt x="194901" y="175852"/>
                  </a:cubicBezTo>
                  <a:cubicBezTo>
                    <a:pt x="194901" y="227727"/>
                    <a:pt x="153394" y="269515"/>
                    <a:pt x="101780" y="269154"/>
                  </a:cubicBezTo>
                  <a:cubicBezTo>
                    <a:pt x="50167" y="268074"/>
                    <a:pt x="7937" y="225565"/>
                    <a:pt x="9020" y="174411"/>
                  </a:cubicBezTo>
                  <a:cubicBezTo>
                    <a:pt x="9381" y="124338"/>
                    <a:pt x="50528" y="84711"/>
                    <a:pt x="101780" y="83270"/>
                  </a:cubicBezTo>
                  <a:close/>
                  <a:moveTo>
                    <a:pt x="345281" y="43223"/>
                  </a:moveTo>
                  <a:cubicBezTo>
                    <a:pt x="402849" y="42862"/>
                    <a:pt x="448183" y="87601"/>
                    <a:pt x="448183" y="145328"/>
                  </a:cubicBezTo>
                  <a:cubicBezTo>
                    <a:pt x="448902" y="202333"/>
                    <a:pt x="402849" y="248515"/>
                    <a:pt x="346361" y="248876"/>
                  </a:cubicBezTo>
                  <a:cubicBezTo>
                    <a:pt x="288434" y="248876"/>
                    <a:pt x="242020" y="203416"/>
                    <a:pt x="242020" y="146410"/>
                  </a:cubicBezTo>
                  <a:cubicBezTo>
                    <a:pt x="241300" y="90126"/>
                    <a:pt x="288074" y="43223"/>
                    <a:pt x="345281" y="43223"/>
                  </a:cubicBezTo>
                  <a:close/>
                  <a:moveTo>
                    <a:pt x="612308" y="0"/>
                  </a:moveTo>
                  <a:cubicBezTo>
                    <a:pt x="677149" y="0"/>
                    <a:pt x="728302" y="50792"/>
                    <a:pt x="727942" y="114553"/>
                  </a:cubicBezTo>
                  <a:cubicBezTo>
                    <a:pt x="726861" y="177954"/>
                    <a:pt x="676069" y="228386"/>
                    <a:pt x="613749" y="229106"/>
                  </a:cubicBezTo>
                  <a:cubicBezTo>
                    <a:pt x="549988" y="229827"/>
                    <a:pt x="498475" y="178314"/>
                    <a:pt x="498475" y="114553"/>
                  </a:cubicBezTo>
                  <a:cubicBezTo>
                    <a:pt x="498475" y="50432"/>
                    <a:pt x="548187" y="0"/>
                    <a:pt x="612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61042F7A-8F2A-DB47-8EC5-999C8B2E5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001" y="5702281"/>
              <a:ext cx="583680" cy="583680"/>
            </a:xfrm>
            <a:custGeom>
              <a:avLst/>
              <a:gdLst>
                <a:gd name="T0" fmla="*/ 325 w 1340"/>
                <a:gd name="T1" fmla="*/ 375 h 1340"/>
                <a:gd name="T2" fmla="*/ 270 w 1340"/>
                <a:gd name="T3" fmla="*/ 444 h 1340"/>
                <a:gd name="T4" fmla="*/ 215 w 1340"/>
                <a:gd name="T5" fmla="*/ 631 h 1340"/>
                <a:gd name="T6" fmla="*/ 279 w 1340"/>
                <a:gd name="T7" fmla="*/ 847 h 1340"/>
                <a:gd name="T8" fmla="*/ 370 w 1340"/>
                <a:gd name="T9" fmla="*/ 902 h 1340"/>
                <a:gd name="T10" fmla="*/ 374 w 1340"/>
                <a:gd name="T11" fmla="*/ 765 h 1340"/>
                <a:gd name="T12" fmla="*/ 398 w 1340"/>
                <a:gd name="T13" fmla="*/ 485 h 1340"/>
                <a:gd name="T14" fmla="*/ 553 w 1340"/>
                <a:gd name="T15" fmla="*/ 360 h 1340"/>
                <a:gd name="T16" fmla="*/ 711 w 1340"/>
                <a:gd name="T17" fmla="*/ 340 h 1340"/>
                <a:gd name="T18" fmla="*/ 782 w 1340"/>
                <a:gd name="T19" fmla="*/ 353 h 1340"/>
                <a:gd name="T20" fmla="*/ 952 w 1340"/>
                <a:gd name="T21" fmla="*/ 556 h 1340"/>
                <a:gd name="T22" fmla="*/ 905 w 1340"/>
                <a:gd name="T23" fmla="*/ 829 h 1340"/>
                <a:gd name="T24" fmla="*/ 708 w 1340"/>
                <a:gd name="T25" fmla="*/ 947 h 1340"/>
                <a:gd name="T26" fmla="*/ 652 w 1340"/>
                <a:gd name="T27" fmla="*/ 776 h 1340"/>
                <a:gd name="T28" fmla="*/ 667 w 1340"/>
                <a:gd name="T29" fmla="*/ 506 h 1340"/>
                <a:gd name="T30" fmla="*/ 480 w 1340"/>
                <a:gd name="T31" fmla="*/ 608 h 1340"/>
                <a:gd name="T32" fmla="*/ 492 w 1340"/>
                <a:gd name="T33" fmla="*/ 789 h 1340"/>
                <a:gd name="T34" fmla="*/ 476 w 1340"/>
                <a:gd name="T35" fmla="*/ 854 h 1340"/>
                <a:gd name="T36" fmla="*/ 467 w 1340"/>
                <a:gd name="T37" fmla="*/ 894 h 1340"/>
                <a:gd name="T38" fmla="*/ 427 w 1340"/>
                <a:gd name="T39" fmla="*/ 1064 h 1340"/>
                <a:gd name="T40" fmla="*/ 400 w 1340"/>
                <a:gd name="T41" fmla="*/ 1279 h 1340"/>
                <a:gd name="T42" fmla="*/ 247 w 1340"/>
                <a:gd name="T43" fmla="*/ 1189 h 1340"/>
                <a:gd name="T44" fmla="*/ 165 w 1340"/>
                <a:gd name="T45" fmla="*/ 1107 h 1340"/>
                <a:gd name="T46" fmla="*/ 117 w 1340"/>
                <a:gd name="T47" fmla="*/ 1044 h 1340"/>
                <a:gd name="T48" fmla="*/ 68 w 1340"/>
                <a:gd name="T49" fmla="*/ 962 h 1340"/>
                <a:gd name="T50" fmla="*/ 50 w 1340"/>
                <a:gd name="T51" fmla="*/ 921 h 1340"/>
                <a:gd name="T52" fmla="*/ 36 w 1340"/>
                <a:gd name="T53" fmla="*/ 887 h 1340"/>
                <a:gd name="T54" fmla="*/ 23 w 1340"/>
                <a:gd name="T55" fmla="*/ 843 h 1340"/>
                <a:gd name="T56" fmla="*/ 11 w 1340"/>
                <a:gd name="T57" fmla="*/ 785 h 1340"/>
                <a:gd name="T58" fmla="*/ 3 w 1340"/>
                <a:gd name="T59" fmla="*/ 723 h 1340"/>
                <a:gd name="T60" fmla="*/ 1 w 1340"/>
                <a:gd name="T61" fmla="*/ 615 h 1340"/>
                <a:gd name="T62" fmla="*/ 27 w 1340"/>
                <a:gd name="T63" fmla="*/ 478 h 1340"/>
                <a:gd name="T64" fmla="*/ 99 w 1340"/>
                <a:gd name="T65" fmla="*/ 317 h 1340"/>
                <a:gd name="T66" fmla="*/ 260 w 1340"/>
                <a:gd name="T67" fmla="*/ 140 h 1340"/>
                <a:gd name="T68" fmla="*/ 443 w 1340"/>
                <a:gd name="T69" fmla="*/ 39 h 1340"/>
                <a:gd name="T70" fmla="*/ 661 w 1340"/>
                <a:gd name="T71" fmla="*/ 2 h 1340"/>
                <a:gd name="T72" fmla="*/ 883 w 1340"/>
                <a:gd name="T73" fmla="*/ 35 h 1340"/>
                <a:gd name="T74" fmla="*/ 1029 w 1340"/>
                <a:gd name="T75" fmla="*/ 106 h 1340"/>
                <a:gd name="T76" fmla="*/ 1209 w 1340"/>
                <a:gd name="T77" fmla="*/ 275 h 1340"/>
                <a:gd name="T78" fmla="*/ 1317 w 1340"/>
                <a:gd name="T79" fmla="*/ 499 h 1340"/>
                <a:gd name="T80" fmla="*/ 1331 w 1340"/>
                <a:gd name="T81" fmla="*/ 772 h 1340"/>
                <a:gd name="T82" fmla="*/ 1265 w 1340"/>
                <a:gd name="T83" fmla="*/ 974 h 1340"/>
                <a:gd name="T84" fmla="*/ 1207 w 1340"/>
                <a:gd name="T85" fmla="*/ 1069 h 1340"/>
                <a:gd name="T86" fmla="*/ 1129 w 1340"/>
                <a:gd name="T87" fmla="*/ 1157 h 1340"/>
                <a:gd name="T88" fmla="*/ 934 w 1340"/>
                <a:gd name="T89" fmla="*/ 1284 h 1340"/>
                <a:gd name="T90" fmla="*/ 653 w 1340"/>
                <a:gd name="T91" fmla="*/ 1339 h 1340"/>
                <a:gd name="T92" fmla="*/ 490 w 1340"/>
                <a:gd name="T93" fmla="*/ 1315 h 1340"/>
                <a:gd name="T94" fmla="*/ 547 w 1340"/>
                <a:gd name="T95" fmla="*/ 1170 h 1340"/>
                <a:gd name="T96" fmla="*/ 592 w 1340"/>
                <a:gd name="T97" fmla="*/ 1000 h 1340"/>
                <a:gd name="T98" fmla="*/ 744 w 1340"/>
                <a:gd name="T99" fmla="*/ 1067 h 1340"/>
                <a:gd name="T100" fmla="*/ 1001 w 1340"/>
                <a:gd name="T101" fmla="*/ 961 h 1340"/>
                <a:gd name="T102" fmla="*/ 1058 w 1340"/>
                <a:gd name="T103" fmla="*/ 879 h 1340"/>
                <a:gd name="T104" fmla="*/ 1097 w 1340"/>
                <a:gd name="T105" fmla="*/ 782 h 1340"/>
                <a:gd name="T106" fmla="*/ 1112 w 1340"/>
                <a:gd name="T107" fmla="*/ 715 h 1340"/>
                <a:gd name="T108" fmla="*/ 1119 w 1340"/>
                <a:gd name="T109" fmla="*/ 660 h 1340"/>
                <a:gd name="T110" fmla="*/ 1099 w 1340"/>
                <a:gd name="T111" fmla="*/ 486 h 1340"/>
                <a:gd name="T112" fmla="*/ 1021 w 1340"/>
                <a:gd name="T113" fmla="*/ 358 h 1340"/>
                <a:gd name="T114" fmla="*/ 842 w 1340"/>
                <a:gd name="T115" fmla="*/ 246 h 1340"/>
                <a:gd name="T116" fmla="*/ 652 w 1340"/>
                <a:gd name="T117" fmla="*/ 224 h 1340"/>
                <a:gd name="T118" fmla="*/ 583 w 1340"/>
                <a:gd name="T119" fmla="*/ 234 h 1340"/>
                <a:gd name="T120" fmla="*/ 488 w 1340"/>
                <a:gd name="T121" fmla="*/ 261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0" h="1340">
                  <a:moveTo>
                    <a:pt x="417" y="298"/>
                  </a:moveTo>
                  <a:lnTo>
                    <a:pt x="417" y="298"/>
                  </a:lnTo>
                  <a:cubicBezTo>
                    <a:pt x="416" y="298"/>
                    <a:pt x="412" y="301"/>
                    <a:pt x="409" y="302"/>
                  </a:cubicBezTo>
                  <a:lnTo>
                    <a:pt x="409" y="302"/>
                  </a:lnTo>
                  <a:cubicBezTo>
                    <a:pt x="396" y="310"/>
                    <a:pt x="384" y="321"/>
                    <a:pt x="372" y="330"/>
                  </a:cubicBezTo>
                  <a:lnTo>
                    <a:pt x="372" y="330"/>
                  </a:lnTo>
                  <a:cubicBezTo>
                    <a:pt x="366" y="334"/>
                    <a:pt x="362" y="338"/>
                    <a:pt x="357" y="344"/>
                  </a:cubicBezTo>
                  <a:lnTo>
                    <a:pt x="357" y="344"/>
                  </a:lnTo>
                  <a:cubicBezTo>
                    <a:pt x="354" y="345"/>
                    <a:pt x="353" y="346"/>
                    <a:pt x="351" y="348"/>
                  </a:cubicBezTo>
                  <a:lnTo>
                    <a:pt x="351" y="348"/>
                  </a:lnTo>
                  <a:cubicBezTo>
                    <a:pt x="350" y="348"/>
                    <a:pt x="349" y="349"/>
                    <a:pt x="349" y="350"/>
                  </a:cubicBezTo>
                  <a:lnTo>
                    <a:pt x="349" y="350"/>
                  </a:lnTo>
                  <a:cubicBezTo>
                    <a:pt x="345" y="353"/>
                    <a:pt x="341" y="357"/>
                    <a:pt x="338" y="361"/>
                  </a:cubicBezTo>
                  <a:lnTo>
                    <a:pt x="338" y="361"/>
                  </a:lnTo>
                  <a:cubicBezTo>
                    <a:pt x="335" y="364"/>
                    <a:pt x="333" y="367"/>
                    <a:pt x="330" y="368"/>
                  </a:cubicBezTo>
                  <a:lnTo>
                    <a:pt x="330" y="368"/>
                  </a:lnTo>
                  <a:cubicBezTo>
                    <a:pt x="326" y="368"/>
                    <a:pt x="325" y="371"/>
                    <a:pt x="325" y="375"/>
                  </a:cubicBezTo>
                  <a:lnTo>
                    <a:pt x="325" y="375"/>
                  </a:lnTo>
                  <a:cubicBezTo>
                    <a:pt x="321" y="379"/>
                    <a:pt x="317" y="380"/>
                    <a:pt x="313" y="385"/>
                  </a:cubicBezTo>
                  <a:lnTo>
                    <a:pt x="313" y="385"/>
                  </a:lnTo>
                  <a:cubicBezTo>
                    <a:pt x="307" y="393"/>
                    <a:pt x="300" y="400"/>
                    <a:pt x="294" y="407"/>
                  </a:cubicBezTo>
                  <a:lnTo>
                    <a:pt x="294" y="407"/>
                  </a:lnTo>
                  <a:cubicBezTo>
                    <a:pt x="292" y="412"/>
                    <a:pt x="288" y="418"/>
                    <a:pt x="286" y="420"/>
                  </a:cubicBezTo>
                  <a:lnTo>
                    <a:pt x="286" y="420"/>
                  </a:lnTo>
                  <a:cubicBezTo>
                    <a:pt x="284" y="424"/>
                    <a:pt x="283" y="424"/>
                    <a:pt x="280" y="422"/>
                  </a:cubicBezTo>
                  <a:lnTo>
                    <a:pt x="280" y="422"/>
                  </a:lnTo>
                  <a:cubicBezTo>
                    <a:pt x="284" y="427"/>
                    <a:pt x="280" y="428"/>
                    <a:pt x="279" y="430"/>
                  </a:cubicBezTo>
                  <a:lnTo>
                    <a:pt x="279" y="430"/>
                  </a:lnTo>
                  <a:cubicBezTo>
                    <a:pt x="276" y="435"/>
                    <a:pt x="275" y="438"/>
                    <a:pt x="272" y="442"/>
                  </a:cubicBezTo>
                  <a:lnTo>
                    <a:pt x="272" y="442"/>
                  </a:lnTo>
                  <a:cubicBezTo>
                    <a:pt x="272" y="443"/>
                    <a:pt x="272" y="444"/>
                    <a:pt x="271" y="443"/>
                  </a:cubicBezTo>
                  <a:lnTo>
                    <a:pt x="271" y="443"/>
                  </a:lnTo>
                  <a:cubicBezTo>
                    <a:pt x="270" y="443"/>
                    <a:pt x="270" y="444"/>
                    <a:pt x="270" y="444"/>
                  </a:cubicBezTo>
                  <a:lnTo>
                    <a:pt x="270" y="444"/>
                  </a:lnTo>
                  <a:cubicBezTo>
                    <a:pt x="271" y="446"/>
                    <a:pt x="270" y="447"/>
                    <a:pt x="268" y="451"/>
                  </a:cubicBezTo>
                  <a:lnTo>
                    <a:pt x="268" y="451"/>
                  </a:lnTo>
                  <a:cubicBezTo>
                    <a:pt x="262" y="460"/>
                    <a:pt x="256" y="470"/>
                    <a:pt x="252" y="479"/>
                  </a:cubicBezTo>
                  <a:lnTo>
                    <a:pt x="252" y="479"/>
                  </a:lnTo>
                  <a:cubicBezTo>
                    <a:pt x="252" y="485"/>
                    <a:pt x="249" y="487"/>
                    <a:pt x="247" y="490"/>
                  </a:cubicBezTo>
                  <a:lnTo>
                    <a:pt x="247" y="490"/>
                  </a:lnTo>
                  <a:cubicBezTo>
                    <a:pt x="245" y="497"/>
                    <a:pt x="243" y="502"/>
                    <a:pt x="240" y="509"/>
                  </a:cubicBezTo>
                  <a:lnTo>
                    <a:pt x="240" y="509"/>
                  </a:lnTo>
                  <a:cubicBezTo>
                    <a:pt x="237" y="519"/>
                    <a:pt x="233" y="529"/>
                    <a:pt x="231" y="540"/>
                  </a:cubicBezTo>
                  <a:lnTo>
                    <a:pt x="231" y="540"/>
                  </a:lnTo>
                  <a:cubicBezTo>
                    <a:pt x="228" y="546"/>
                    <a:pt x="225" y="556"/>
                    <a:pt x="225" y="562"/>
                  </a:cubicBezTo>
                  <a:lnTo>
                    <a:pt x="225" y="562"/>
                  </a:lnTo>
                  <a:cubicBezTo>
                    <a:pt x="223" y="570"/>
                    <a:pt x="221" y="581"/>
                    <a:pt x="219" y="589"/>
                  </a:cubicBezTo>
                  <a:lnTo>
                    <a:pt x="219" y="589"/>
                  </a:lnTo>
                  <a:cubicBezTo>
                    <a:pt x="217" y="595"/>
                    <a:pt x="217" y="603"/>
                    <a:pt x="217" y="608"/>
                  </a:cubicBezTo>
                  <a:lnTo>
                    <a:pt x="217" y="608"/>
                  </a:lnTo>
                  <a:cubicBezTo>
                    <a:pt x="217" y="616"/>
                    <a:pt x="217" y="624"/>
                    <a:pt x="215" y="631"/>
                  </a:cubicBezTo>
                  <a:lnTo>
                    <a:pt x="215" y="631"/>
                  </a:lnTo>
                  <a:cubicBezTo>
                    <a:pt x="215" y="635"/>
                    <a:pt x="215" y="638"/>
                    <a:pt x="215" y="640"/>
                  </a:cubicBezTo>
                  <a:lnTo>
                    <a:pt x="215" y="640"/>
                  </a:lnTo>
                  <a:cubicBezTo>
                    <a:pt x="215" y="652"/>
                    <a:pt x="216" y="664"/>
                    <a:pt x="217" y="679"/>
                  </a:cubicBezTo>
                  <a:lnTo>
                    <a:pt x="217" y="679"/>
                  </a:lnTo>
                  <a:cubicBezTo>
                    <a:pt x="217" y="691"/>
                    <a:pt x="220" y="703"/>
                    <a:pt x="221" y="717"/>
                  </a:cubicBezTo>
                  <a:lnTo>
                    <a:pt x="221" y="717"/>
                  </a:lnTo>
                  <a:cubicBezTo>
                    <a:pt x="225" y="729"/>
                    <a:pt x="227" y="742"/>
                    <a:pt x="231" y="753"/>
                  </a:cubicBezTo>
                  <a:lnTo>
                    <a:pt x="231" y="753"/>
                  </a:lnTo>
                  <a:cubicBezTo>
                    <a:pt x="233" y="758"/>
                    <a:pt x="235" y="766"/>
                    <a:pt x="237" y="772"/>
                  </a:cubicBezTo>
                  <a:lnTo>
                    <a:pt x="237" y="776"/>
                  </a:lnTo>
                  <a:lnTo>
                    <a:pt x="237" y="776"/>
                  </a:lnTo>
                  <a:cubicBezTo>
                    <a:pt x="241" y="785"/>
                    <a:pt x="245" y="793"/>
                    <a:pt x="249" y="801"/>
                  </a:cubicBezTo>
                  <a:lnTo>
                    <a:pt x="249" y="801"/>
                  </a:lnTo>
                  <a:cubicBezTo>
                    <a:pt x="253" y="811"/>
                    <a:pt x="259" y="820"/>
                    <a:pt x="266" y="829"/>
                  </a:cubicBezTo>
                  <a:lnTo>
                    <a:pt x="266" y="829"/>
                  </a:lnTo>
                  <a:cubicBezTo>
                    <a:pt x="270" y="835"/>
                    <a:pt x="272" y="841"/>
                    <a:pt x="279" y="847"/>
                  </a:cubicBezTo>
                  <a:lnTo>
                    <a:pt x="279" y="847"/>
                  </a:lnTo>
                  <a:cubicBezTo>
                    <a:pt x="283" y="852"/>
                    <a:pt x="286" y="856"/>
                    <a:pt x="292" y="860"/>
                  </a:cubicBezTo>
                  <a:lnTo>
                    <a:pt x="292" y="860"/>
                  </a:lnTo>
                  <a:cubicBezTo>
                    <a:pt x="292" y="862"/>
                    <a:pt x="294" y="862"/>
                    <a:pt x="295" y="863"/>
                  </a:cubicBezTo>
                  <a:lnTo>
                    <a:pt x="295" y="863"/>
                  </a:lnTo>
                  <a:cubicBezTo>
                    <a:pt x="300" y="870"/>
                    <a:pt x="308" y="875"/>
                    <a:pt x="317" y="880"/>
                  </a:cubicBezTo>
                  <a:lnTo>
                    <a:pt x="317" y="880"/>
                  </a:lnTo>
                  <a:cubicBezTo>
                    <a:pt x="317" y="880"/>
                    <a:pt x="319" y="883"/>
                    <a:pt x="321" y="884"/>
                  </a:cubicBezTo>
                  <a:lnTo>
                    <a:pt x="321" y="884"/>
                  </a:lnTo>
                  <a:cubicBezTo>
                    <a:pt x="325" y="886"/>
                    <a:pt x="327" y="887"/>
                    <a:pt x="331" y="888"/>
                  </a:cubicBezTo>
                  <a:lnTo>
                    <a:pt x="331" y="888"/>
                  </a:lnTo>
                  <a:cubicBezTo>
                    <a:pt x="334" y="892"/>
                    <a:pt x="338" y="894"/>
                    <a:pt x="341" y="894"/>
                  </a:cubicBezTo>
                  <a:lnTo>
                    <a:pt x="341" y="894"/>
                  </a:lnTo>
                  <a:cubicBezTo>
                    <a:pt x="347" y="898"/>
                    <a:pt x="353" y="904"/>
                    <a:pt x="362" y="902"/>
                  </a:cubicBezTo>
                  <a:lnTo>
                    <a:pt x="362" y="902"/>
                  </a:lnTo>
                  <a:cubicBezTo>
                    <a:pt x="363" y="904"/>
                    <a:pt x="366" y="904"/>
                    <a:pt x="370" y="902"/>
                  </a:cubicBezTo>
                  <a:lnTo>
                    <a:pt x="370" y="902"/>
                  </a:lnTo>
                  <a:cubicBezTo>
                    <a:pt x="381" y="900"/>
                    <a:pt x="385" y="891"/>
                    <a:pt x="389" y="880"/>
                  </a:cubicBezTo>
                  <a:lnTo>
                    <a:pt x="389" y="880"/>
                  </a:lnTo>
                  <a:cubicBezTo>
                    <a:pt x="390" y="872"/>
                    <a:pt x="393" y="867"/>
                    <a:pt x="394" y="862"/>
                  </a:cubicBezTo>
                  <a:lnTo>
                    <a:pt x="394" y="862"/>
                  </a:lnTo>
                  <a:cubicBezTo>
                    <a:pt x="394" y="856"/>
                    <a:pt x="397" y="849"/>
                    <a:pt x="398" y="844"/>
                  </a:cubicBezTo>
                  <a:lnTo>
                    <a:pt x="398" y="844"/>
                  </a:lnTo>
                  <a:cubicBezTo>
                    <a:pt x="398" y="839"/>
                    <a:pt x="401" y="835"/>
                    <a:pt x="402" y="829"/>
                  </a:cubicBezTo>
                  <a:lnTo>
                    <a:pt x="402" y="829"/>
                  </a:lnTo>
                  <a:cubicBezTo>
                    <a:pt x="404" y="820"/>
                    <a:pt x="404" y="812"/>
                    <a:pt x="402" y="804"/>
                  </a:cubicBezTo>
                  <a:lnTo>
                    <a:pt x="402" y="804"/>
                  </a:lnTo>
                  <a:cubicBezTo>
                    <a:pt x="401" y="800"/>
                    <a:pt x="398" y="797"/>
                    <a:pt x="394" y="794"/>
                  </a:cubicBezTo>
                  <a:lnTo>
                    <a:pt x="394" y="794"/>
                  </a:lnTo>
                  <a:cubicBezTo>
                    <a:pt x="393" y="793"/>
                    <a:pt x="393" y="789"/>
                    <a:pt x="389" y="788"/>
                  </a:cubicBezTo>
                  <a:lnTo>
                    <a:pt x="389" y="788"/>
                  </a:lnTo>
                  <a:cubicBezTo>
                    <a:pt x="385" y="782"/>
                    <a:pt x="380" y="776"/>
                    <a:pt x="376" y="768"/>
                  </a:cubicBezTo>
                  <a:lnTo>
                    <a:pt x="376" y="768"/>
                  </a:lnTo>
                  <a:cubicBezTo>
                    <a:pt x="376" y="768"/>
                    <a:pt x="374" y="766"/>
                    <a:pt x="374" y="765"/>
                  </a:cubicBezTo>
                  <a:lnTo>
                    <a:pt x="374" y="765"/>
                  </a:lnTo>
                  <a:lnTo>
                    <a:pt x="374" y="765"/>
                  </a:lnTo>
                  <a:cubicBezTo>
                    <a:pt x="368" y="756"/>
                    <a:pt x="363" y="748"/>
                    <a:pt x="361" y="738"/>
                  </a:cubicBezTo>
                  <a:lnTo>
                    <a:pt x="361" y="735"/>
                  </a:lnTo>
                  <a:lnTo>
                    <a:pt x="361" y="735"/>
                  </a:lnTo>
                  <a:cubicBezTo>
                    <a:pt x="354" y="722"/>
                    <a:pt x="351" y="707"/>
                    <a:pt x="349" y="694"/>
                  </a:cubicBezTo>
                  <a:lnTo>
                    <a:pt x="349" y="694"/>
                  </a:lnTo>
                  <a:cubicBezTo>
                    <a:pt x="349" y="676"/>
                    <a:pt x="347" y="662"/>
                    <a:pt x="349" y="647"/>
                  </a:cubicBezTo>
                  <a:lnTo>
                    <a:pt x="349" y="647"/>
                  </a:lnTo>
                  <a:cubicBezTo>
                    <a:pt x="349" y="636"/>
                    <a:pt x="349" y="627"/>
                    <a:pt x="350" y="616"/>
                  </a:cubicBezTo>
                  <a:lnTo>
                    <a:pt x="350" y="616"/>
                  </a:lnTo>
                  <a:cubicBezTo>
                    <a:pt x="353" y="600"/>
                    <a:pt x="357" y="583"/>
                    <a:pt x="361" y="565"/>
                  </a:cubicBezTo>
                  <a:lnTo>
                    <a:pt x="361" y="565"/>
                  </a:lnTo>
                  <a:cubicBezTo>
                    <a:pt x="365" y="553"/>
                    <a:pt x="370" y="540"/>
                    <a:pt x="376" y="526"/>
                  </a:cubicBezTo>
                  <a:lnTo>
                    <a:pt x="376" y="526"/>
                  </a:lnTo>
                  <a:cubicBezTo>
                    <a:pt x="384" y="513"/>
                    <a:pt x="389" y="497"/>
                    <a:pt x="398" y="485"/>
                  </a:cubicBezTo>
                  <a:lnTo>
                    <a:pt x="398" y="485"/>
                  </a:lnTo>
                  <a:cubicBezTo>
                    <a:pt x="402" y="478"/>
                    <a:pt x="406" y="473"/>
                    <a:pt x="409" y="467"/>
                  </a:cubicBezTo>
                  <a:lnTo>
                    <a:pt x="409" y="467"/>
                  </a:lnTo>
                  <a:cubicBezTo>
                    <a:pt x="413" y="462"/>
                    <a:pt x="417" y="456"/>
                    <a:pt x="421" y="454"/>
                  </a:cubicBezTo>
                  <a:lnTo>
                    <a:pt x="421" y="454"/>
                  </a:lnTo>
                  <a:cubicBezTo>
                    <a:pt x="431" y="443"/>
                    <a:pt x="439" y="432"/>
                    <a:pt x="448" y="424"/>
                  </a:cubicBezTo>
                  <a:lnTo>
                    <a:pt x="448" y="424"/>
                  </a:lnTo>
                  <a:cubicBezTo>
                    <a:pt x="456" y="420"/>
                    <a:pt x="461" y="413"/>
                    <a:pt x="468" y="407"/>
                  </a:cubicBezTo>
                  <a:lnTo>
                    <a:pt x="468" y="407"/>
                  </a:lnTo>
                  <a:cubicBezTo>
                    <a:pt x="476" y="400"/>
                    <a:pt x="486" y="393"/>
                    <a:pt x="494" y="389"/>
                  </a:cubicBezTo>
                  <a:lnTo>
                    <a:pt x="494" y="389"/>
                  </a:lnTo>
                  <a:cubicBezTo>
                    <a:pt x="502" y="384"/>
                    <a:pt x="508" y="380"/>
                    <a:pt x="515" y="377"/>
                  </a:cubicBezTo>
                  <a:lnTo>
                    <a:pt x="515" y="377"/>
                  </a:lnTo>
                  <a:cubicBezTo>
                    <a:pt x="516" y="377"/>
                    <a:pt x="516" y="377"/>
                    <a:pt x="518" y="375"/>
                  </a:cubicBezTo>
                  <a:lnTo>
                    <a:pt x="518" y="375"/>
                  </a:lnTo>
                  <a:cubicBezTo>
                    <a:pt x="520" y="375"/>
                    <a:pt x="523" y="373"/>
                    <a:pt x="526" y="371"/>
                  </a:cubicBezTo>
                  <a:lnTo>
                    <a:pt x="526" y="371"/>
                  </a:lnTo>
                  <a:cubicBezTo>
                    <a:pt x="534" y="368"/>
                    <a:pt x="543" y="364"/>
                    <a:pt x="553" y="360"/>
                  </a:cubicBezTo>
                  <a:lnTo>
                    <a:pt x="553" y="360"/>
                  </a:lnTo>
                  <a:cubicBezTo>
                    <a:pt x="558" y="358"/>
                    <a:pt x="563" y="357"/>
                    <a:pt x="570" y="356"/>
                  </a:cubicBezTo>
                  <a:lnTo>
                    <a:pt x="570" y="356"/>
                  </a:lnTo>
                  <a:cubicBezTo>
                    <a:pt x="579" y="352"/>
                    <a:pt x="589" y="350"/>
                    <a:pt x="598" y="348"/>
                  </a:cubicBezTo>
                  <a:lnTo>
                    <a:pt x="598" y="348"/>
                  </a:lnTo>
                  <a:cubicBezTo>
                    <a:pt x="606" y="346"/>
                    <a:pt x="613" y="346"/>
                    <a:pt x="620" y="344"/>
                  </a:cubicBezTo>
                  <a:lnTo>
                    <a:pt x="620" y="344"/>
                  </a:lnTo>
                  <a:cubicBezTo>
                    <a:pt x="625" y="344"/>
                    <a:pt x="629" y="344"/>
                    <a:pt x="633" y="342"/>
                  </a:cubicBezTo>
                  <a:lnTo>
                    <a:pt x="633" y="342"/>
                  </a:lnTo>
                  <a:cubicBezTo>
                    <a:pt x="645" y="340"/>
                    <a:pt x="656" y="338"/>
                    <a:pt x="667" y="338"/>
                  </a:cubicBezTo>
                  <a:lnTo>
                    <a:pt x="685" y="338"/>
                  </a:lnTo>
                  <a:lnTo>
                    <a:pt x="685" y="338"/>
                  </a:lnTo>
                  <a:cubicBezTo>
                    <a:pt x="689" y="340"/>
                    <a:pt x="692" y="338"/>
                    <a:pt x="694" y="338"/>
                  </a:cubicBezTo>
                  <a:lnTo>
                    <a:pt x="694" y="338"/>
                  </a:lnTo>
                  <a:cubicBezTo>
                    <a:pt x="699" y="338"/>
                    <a:pt x="703" y="340"/>
                    <a:pt x="707" y="340"/>
                  </a:cubicBezTo>
                  <a:lnTo>
                    <a:pt x="707" y="340"/>
                  </a:lnTo>
                  <a:cubicBezTo>
                    <a:pt x="707" y="340"/>
                    <a:pt x="708" y="340"/>
                    <a:pt x="711" y="340"/>
                  </a:cubicBezTo>
                  <a:lnTo>
                    <a:pt x="711" y="340"/>
                  </a:lnTo>
                  <a:cubicBezTo>
                    <a:pt x="712" y="342"/>
                    <a:pt x="714" y="340"/>
                    <a:pt x="716" y="340"/>
                  </a:cubicBezTo>
                  <a:lnTo>
                    <a:pt x="716" y="340"/>
                  </a:lnTo>
                  <a:cubicBezTo>
                    <a:pt x="720" y="340"/>
                    <a:pt x="726" y="344"/>
                    <a:pt x="731" y="344"/>
                  </a:cubicBezTo>
                  <a:lnTo>
                    <a:pt x="731" y="344"/>
                  </a:lnTo>
                  <a:cubicBezTo>
                    <a:pt x="734" y="344"/>
                    <a:pt x="736" y="345"/>
                    <a:pt x="740" y="345"/>
                  </a:cubicBezTo>
                  <a:lnTo>
                    <a:pt x="743" y="345"/>
                  </a:lnTo>
                  <a:lnTo>
                    <a:pt x="743" y="345"/>
                  </a:lnTo>
                  <a:cubicBezTo>
                    <a:pt x="744" y="346"/>
                    <a:pt x="746" y="346"/>
                    <a:pt x="747" y="346"/>
                  </a:cubicBezTo>
                  <a:lnTo>
                    <a:pt x="747" y="346"/>
                  </a:lnTo>
                  <a:cubicBezTo>
                    <a:pt x="751" y="346"/>
                    <a:pt x="757" y="348"/>
                    <a:pt x="761" y="348"/>
                  </a:cubicBezTo>
                  <a:lnTo>
                    <a:pt x="761" y="348"/>
                  </a:lnTo>
                  <a:cubicBezTo>
                    <a:pt x="761" y="348"/>
                    <a:pt x="763" y="349"/>
                    <a:pt x="765" y="349"/>
                  </a:cubicBezTo>
                  <a:lnTo>
                    <a:pt x="765" y="349"/>
                  </a:lnTo>
                  <a:cubicBezTo>
                    <a:pt x="769" y="352"/>
                    <a:pt x="773" y="352"/>
                    <a:pt x="777" y="352"/>
                  </a:cubicBezTo>
                  <a:lnTo>
                    <a:pt x="777" y="352"/>
                  </a:lnTo>
                  <a:cubicBezTo>
                    <a:pt x="778" y="353"/>
                    <a:pt x="781" y="356"/>
                    <a:pt x="782" y="353"/>
                  </a:cubicBezTo>
                  <a:lnTo>
                    <a:pt x="782" y="353"/>
                  </a:lnTo>
                  <a:cubicBezTo>
                    <a:pt x="790" y="357"/>
                    <a:pt x="798" y="358"/>
                    <a:pt x="804" y="361"/>
                  </a:cubicBezTo>
                  <a:lnTo>
                    <a:pt x="804" y="361"/>
                  </a:lnTo>
                  <a:cubicBezTo>
                    <a:pt x="821" y="368"/>
                    <a:pt x="834" y="376"/>
                    <a:pt x="848" y="384"/>
                  </a:cubicBezTo>
                  <a:lnTo>
                    <a:pt x="848" y="384"/>
                  </a:lnTo>
                  <a:cubicBezTo>
                    <a:pt x="856" y="391"/>
                    <a:pt x="864" y="396"/>
                    <a:pt x="871" y="403"/>
                  </a:cubicBezTo>
                  <a:lnTo>
                    <a:pt x="871" y="403"/>
                  </a:lnTo>
                  <a:cubicBezTo>
                    <a:pt x="877" y="407"/>
                    <a:pt x="884" y="413"/>
                    <a:pt x="889" y="420"/>
                  </a:cubicBezTo>
                  <a:lnTo>
                    <a:pt x="889" y="420"/>
                  </a:lnTo>
                  <a:cubicBezTo>
                    <a:pt x="903" y="431"/>
                    <a:pt x="912" y="447"/>
                    <a:pt x="922" y="462"/>
                  </a:cubicBezTo>
                  <a:lnTo>
                    <a:pt x="922" y="462"/>
                  </a:lnTo>
                  <a:cubicBezTo>
                    <a:pt x="926" y="470"/>
                    <a:pt x="930" y="475"/>
                    <a:pt x="934" y="486"/>
                  </a:cubicBezTo>
                  <a:lnTo>
                    <a:pt x="934" y="486"/>
                  </a:lnTo>
                  <a:cubicBezTo>
                    <a:pt x="939" y="497"/>
                    <a:pt x="940" y="507"/>
                    <a:pt x="944" y="519"/>
                  </a:cubicBezTo>
                  <a:lnTo>
                    <a:pt x="944" y="519"/>
                  </a:lnTo>
                  <a:cubicBezTo>
                    <a:pt x="948" y="532"/>
                    <a:pt x="951" y="544"/>
                    <a:pt x="952" y="556"/>
                  </a:cubicBezTo>
                  <a:lnTo>
                    <a:pt x="952" y="556"/>
                  </a:lnTo>
                  <a:cubicBezTo>
                    <a:pt x="954" y="572"/>
                    <a:pt x="956" y="589"/>
                    <a:pt x="956" y="604"/>
                  </a:cubicBezTo>
                  <a:lnTo>
                    <a:pt x="956" y="604"/>
                  </a:lnTo>
                  <a:cubicBezTo>
                    <a:pt x="954" y="616"/>
                    <a:pt x="956" y="628"/>
                    <a:pt x="954" y="638"/>
                  </a:cubicBezTo>
                  <a:lnTo>
                    <a:pt x="954" y="638"/>
                  </a:lnTo>
                  <a:cubicBezTo>
                    <a:pt x="952" y="652"/>
                    <a:pt x="952" y="667"/>
                    <a:pt x="948" y="683"/>
                  </a:cubicBezTo>
                  <a:lnTo>
                    <a:pt x="948" y="688"/>
                  </a:lnTo>
                  <a:lnTo>
                    <a:pt x="948" y="688"/>
                  </a:lnTo>
                  <a:cubicBezTo>
                    <a:pt x="947" y="694"/>
                    <a:pt x="947" y="699"/>
                    <a:pt x="944" y="703"/>
                  </a:cubicBezTo>
                  <a:lnTo>
                    <a:pt x="944" y="703"/>
                  </a:lnTo>
                  <a:cubicBezTo>
                    <a:pt x="943" y="721"/>
                    <a:pt x="939" y="734"/>
                    <a:pt x="935" y="752"/>
                  </a:cubicBezTo>
                  <a:lnTo>
                    <a:pt x="935" y="752"/>
                  </a:lnTo>
                  <a:cubicBezTo>
                    <a:pt x="931" y="758"/>
                    <a:pt x="930" y="769"/>
                    <a:pt x="926" y="778"/>
                  </a:cubicBezTo>
                  <a:lnTo>
                    <a:pt x="926" y="778"/>
                  </a:lnTo>
                  <a:cubicBezTo>
                    <a:pt x="922" y="792"/>
                    <a:pt x="916" y="803"/>
                    <a:pt x="911" y="816"/>
                  </a:cubicBezTo>
                  <a:lnTo>
                    <a:pt x="911" y="816"/>
                  </a:lnTo>
                  <a:cubicBezTo>
                    <a:pt x="909" y="821"/>
                    <a:pt x="908" y="825"/>
                    <a:pt x="905" y="829"/>
                  </a:cubicBezTo>
                  <a:lnTo>
                    <a:pt x="905" y="829"/>
                  </a:lnTo>
                  <a:cubicBezTo>
                    <a:pt x="901" y="839"/>
                    <a:pt x="895" y="849"/>
                    <a:pt x="889" y="860"/>
                  </a:cubicBezTo>
                  <a:lnTo>
                    <a:pt x="889" y="860"/>
                  </a:lnTo>
                  <a:cubicBezTo>
                    <a:pt x="883" y="870"/>
                    <a:pt x="873" y="880"/>
                    <a:pt x="865" y="891"/>
                  </a:cubicBezTo>
                  <a:lnTo>
                    <a:pt x="865" y="891"/>
                  </a:lnTo>
                  <a:cubicBezTo>
                    <a:pt x="859" y="896"/>
                    <a:pt x="852" y="904"/>
                    <a:pt x="846" y="911"/>
                  </a:cubicBezTo>
                  <a:lnTo>
                    <a:pt x="846" y="911"/>
                  </a:lnTo>
                  <a:cubicBezTo>
                    <a:pt x="840" y="914"/>
                    <a:pt x="834" y="919"/>
                    <a:pt x="829" y="923"/>
                  </a:cubicBezTo>
                  <a:lnTo>
                    <a:pt x="829" y="923"/>
                  </a:lnTo>
                  <a:cubicBezTo>
                    <a:pt x="816" y="931"/>
                    <a:pt x="804" y="938"/>
                    <a:pt x="790" y="945"/>
                  </a:cubicBezTo>
                  <a:lnTo>
                    <a:pt x="790" y="945"/>
                  </a:lnTo>
                  <a:cubicBezTo>
                    <a:pt x="777" y="947"/>
                    <a:pt x="765" y="949"/>
                    <a:pt x="753" y="951"/>
                  </a:cubicBezTo>
                  <a:lnTo>
                    <a:pt x="753" y="951"/>
                  </a:lnTo>
                  <a:cubicBezTo>
                    <a:pt x="743" y="951"/>
                    <a:pt x="734" y="951"/>
                    <a:pt x="726" y="949"/>
                  </a:cubicBezTo>
                  <a:lnTo>
                    <a:pt x="726" y="949"/>
                  </a:lnTo>
                  <a:cubicBezTo>
                    <a:pt x="722" y="947"/>
                    <a:pt x="719" y="947"/>
                    <a:pt x="716" y="947"/>
                  </a:cubicBezTo>
                  <a:lnTo>
                    <a:pt x="716" y="947"/>
                  </a:lnTo>
                  <a:cubicBezTo>
                    <a:pt x="714" y="947"/>
                    <a:pt x="711" y="947"/>
                    <a:pt x="708" y="947"/>
                  </a:cubicBezTo>
                  <a:lnTo>
                    <a:pt x="708" y="947"/>
                  </a:lnTo>
                  <a:cubicBezTo>
                    <a:pt x="703" y="945"/>
                    <a:pt x="699" y="942"/>
                    <a:pt x="694" y="938"/>
                  </a:cubicBezTo>
                  <a:lnTo>
                    <a:pt x="694" y="938"/>
                  </a:lnTo>
                  <a:cubicBezTo>
                    <a:pt x="685" y="937"/>
                    <a:pt x="677" y="931"/>
                    <a:pt x="671" y="925"/>
                  </a:cubicBezTo>
                  <a:lnTo>
                    <a:pt x="671" y="925"/>
                  </a:lnTo>
                  <a:cubicBezTo>
                    <a:pt x="664" y="919"/>
                    <a:pt x="657" y="914"/>
                    <a:pt x="652" y="906"/>
                  </a:cubicBezTo>
                  <a:lnTo>
                    <a:pt x="652" y="906"/>
                  </a:lnTo>
                  <a:cubicBezTo>
                    <a:pt x="651" y="902"/>
                    <a:pt x="648" y="899"/>
                    <a:pt x="647" y="894"/>
                  </a:cubicBezTo>
                  <a:lnTo>
                    <a:pt x="647" y="894"/>
                  </a:lnTo>
                  <a:cubicBezTo>
                    <a:pt x="644" y="888"/>
                    <a:pt x="641" y="884"/>
                    <a:pt x="638" y="879"/>
                  </a:cubicBezTo>
                  <a:lnTo>
                    <a:pt x="638" y="879"/>
                  </a:lnTo>
                  <a:cubicBezTo>
                    <a:pt x="636" y="867"/>
                    <a:pt x="636" y="858"/>
                    <a:pt x="636" y="847"/>
                  </a:cubicBezTo>
                  <a:lnTo>
                    <a:pt x="636" y="847"/>
                  </a:lnTo>
                  <a:cubicBezTo>
                    <a:pt x="636" y="836"/>
                    <a:pt x="638" y="825"/>
                    <a:pt x="641" y="815"/>
                  </a:cubicBezTo>
                  <a:lnTo>
                    <a:pt x="641" y="815"/>
                  </a:lnTo>
                  <a:cubicBezTo>
                    <a:pt x="644" y="801"/>
                    <a:pt x="648" y="788"/>
                    <a:pt x="652" y="776"/>
                  </a:cubicBezTo>
                  <a:lnTo>
                    <a:pt x="652" y="776"/>
                  </a:lnTo>
                  <a:cubicBezTo>
                    <a:pt x="652" y="769"/>
                    <a:pt x="655" y="762"/>
                    <a:pt x="656" y="757"/>
                  </a:cubicBezTo>
                  <a:lnTo>
                    <a:pt x="656" y="757"/>
                  </a:lnTo>
                  <a:cubicBezTo>
                    <a:pt x="660" y="748"/>
                    <a:pt x="663" y="739"/>
                    <a:pt x="665" y="730"/>
                  </a:cubicBezTo>
                  <a:lnTo>
                    <a:pt x="665" y="730"/>
                  </a:lnTo>
                  <a:cubicBezTo>
                    <a:pt x="667" y="723"/>
                    <a:pt x="669" y="717"/>
                    <a:pt x="672" y="707"/>
                  </a:cubicBezTo>
                  <a:lnTo>
                    <a:pt x="672" y="707"/>
                  </a:lnTo>
                  <a:cubicBezTo>
                    <a:pt x="672" y="703"/>
                    <a:pt x="673" y="701"/>
                    <a:pt x="676" y="695"/>
                  </a:cubicBezTo>
                  <a:lnTo>
                    <a:pt x="676" y="695"/>
                  </a:lnTo>
                  <a:cubicBezTo>
                    <a:pt x="679" y="684"/>
                    <a:pt x="680" y="674"/>
                    <a:pt x="685" y="662"/>
                  </a:cubicBezTo>
                  <a:lnTo>
                    <a:pt x="685" y="662"/>
                  </a:lnTo>
                  <a:cubicBezTo>
                    <a:pt x="689" y="650"/>
                    <a:pt x="691" y="636"/>
                    <a:pt x="694" y="624"/>
                  </a:cubicBezTo>
                  <a:lnTo>
                    <a:pt x="694" y="624"/>
                  </a:lnTo>
                  <a:cubicBezTo>
                    <a:pt x="696" y="608"/>
                    <a:pt x="699" y="593"/>
                    <a:pt x="698" y="578"/>
                  </a:cubicBezTo>
                  <a:lnTo>
                    <a:pt x="698" y="578"/>
                  </a:lnTo>
                  <a:cubicBezTo>
                    <a:pt x="696" y="565"/>
                    <a:pt x="694" y="554"/>
                    <a:pt x="689" y="542"/>
                  </a:cubicBezTo>
                  <a:lnTo>
                    <a:pt x="689" y="542"/>
                  </a:lnTo>
                  <a:cubicBezTo>
                    <a:pt x="685" y="529"/>
                    <a:pt x="679" y="515"/>
                    <a:pt x="667" y="506"/>
                  </a:cubicBezTo>
                  <a:lnTo>
                    <a:pt x="667" y="506"/>
                  </a:lnTo>
                  <a:cubicBezTo>
                    <a:pt x="663" y="502"/>
                    <a:pt x="659" y="499"/>
                    <a:pt x="655" y="497"/>
                  </a:cubicBezTo>
                  <a:lnTo>
                    <a:pt x="655" y="497"/>
                  </a:lnTo>
                  <a:cubicBezTo>
                    <a:pt x="649" y="493"/>
                    <a:pt x="643" y="490"/>
                    <a:pt x="637" y="489"/>
                  </a:cubicBezTo>
                  <a:lnTo>
                    <a:pt x="637" y="489"/>
                  </a:lnTo>
                  <a:cubicBezTo>
                    <a:pt x="625" y="485"/>
                    <a:pt x="612" y="485"/>
                    <a:pt x="598" y="485"/>
                  </a:cubicBezTo>
                  <a:lnTo>
                    <a:pt x="598" y="485"/>
                  </a:lnTo>
                  <a:cubicBezTo>
                    <a:pt x="583" y="486"/>
                    <a:pt x="566" y="490"/>
                    <a:pt x="553" y="499"/>
                  </a:cubicBezTo>
                  <a:lnTo>
                    <a:pt x="553" y="499"/>
                  </a:lnTo>
                  <a:cubicBezTo>
                    <a:pt x="549" y="501"/>
                    <a:pt x="545" y="502"/>
                    <a:pt x="541" y="506"/>
                  </a:cubicBezTo>
                  <a:lnTo>
                    <a:pt x="541" y="506"/>
                  </a:lnTo>
                  <a:cubicBezTo>
                    <a:pt x="533" y="513"/>
                    <a:pt x="524" y="521"/>
                    <a:pt x="516" y="530"/>
                  </a:cubicBezTo>
                  <a:lnTo>
                    <a:pt x="516" y="530"/>
                  </a:lnTo>
                  <a:cubicBezTo>
                    <a:pt x="512" y="536"/>
                    <a:pt x="508" y="542"/>
                    <a:pt x="503" y="546"/>
                  </a:cubicBezTo>
                  <a:lnTo>
                    <a:pt x="503" y="546"/>
                  </a:lnTo>
                  <a:cubicBezTo>
                    <a:pt x="492" y="566"/>
                    <a:pt x="486" y="588"/>
                    <a:pt x="480" y="608"/>
                  </a:cubicBezTo>
                  <a:lnTo>
                    <a:pt x="480" y="608"/>
                  </a:lnTo>
                  <a:cubicBezTo>
                    <a:pt x="479" y="621"/>
                    <a:pt x="476" y="633"/>
                    <a:pt x="476" y="647"/>
                  </a:cubicBezTo>
                  <a:lnTo>
                    <a:pt x="476" y="647"/>
                  </a:lnTo>
                  <a:cubicBezTo>
                    <a:pt x="476" y="656"/>
                    <a:pt x="476" y="667"/>
                    <a:pt x="476" y="679"/>
                  </a:cubicBezTo>
                  <a:lnTo>
                    <a:pt x="476" y="679"/>
                  </a:lnTo>
                  <a:cubicBezTo>
                    <a:pt x="479" y="690"/>
                    <a:pt x="479" y="701"/>
                    <a:pt x="480" y="713"/>
                  </a:cubicBezTo>
                  <a:lnTo>
                    <a:pt x="480" y="713"/>
                  </a:lnTo>
                  <a:cubicBezTo>
                    <a:pt x="484" y="726"/>
                    <a:pt x="490" y="743"/>
                    <a:pt x="494" y="758"/>
                  </a:cubicBezTo>
                  <a:lnTo>
                    <a:pt x="494" y="758"/>
                  </a:lnTo>
                  <a:cubicBezTo>
                    <a:pt x="495" y="758"/>
                    <a:pt x="496" y="758"/>
                    <a:pt x="496" y="761"/>
                  </a:cubicBezTo>
                  <a:lnTo>
                    <a:pt x="496" y="761"/>
                  </a:lnTo>
                  <a:cubicBezTo>
                    <a:pt x="498" y="762"/>
                    <a:pt x="498" y="765"/>
                    <a:pt x="496" y="768"/>
                  </a:cubicBezTo>
                  <a:lnTo>
                    <a:pt x="496" y="769"/>
                  </a:lnTo>
                  <a:lnTo>
                    <a:pt x="496" y="769"/>
                  </a:lnTo>
                  <a:cubicBezTo>
                    <a:pt x="495" y="772"/>
                    <a:pt x="494" y="774"/>
                    <a:pt x="494" y="776"/>
                  </a:cubicBezTo>
                  <a:lnTo>
                    <a:pt x="494" y="776"/>
                  </a:lnTo>
                  <a:cubicBezTo>
                    <a:pt x="494" y="780"/>
                    <a:pt x="492" y="785"/>
                    <a:pt x="492" y="789"/>
                  </a:cubicBezTo>
                  <a:lnTo>
                    <a:pt x="492" y="789"/>
                  </a:lnTo>
                  <a:cubicBezTo>
                    <a:pt x="490" y="789"/>
                    <a:pt x="490" y="792"/>
                    <a:pt x="490" y="793"/>
                  </a:cubicBezTo>
                  <a:lnTo>
                    <a:pt x="490" y="793"/>
                  </a:lnTo>
                  <a:cubicBezTo>
                    <a:pt x="490" y="797"/>
                    <a:pt x="490" y="800"/>
                    <a:pt x="488" y="804"/>
                  </a:cubicBezTo>
                  <a:lnTo>
                    <a:pt x="488" y="804"/>
                  </a:lnTo>
                  <a:cubicBezTo>
                    <a:pt x="487" y="807"/>
                    <a:pt x="487" y="811"/>
                    <a:pt x="487" y="811"/>
                  </a:cubicBezTo>
                  <a:lnTo>
                    <a:pt x="487" y="811"/>
                  </a:lnTo>
                  <a:cubicBezTo>
                    <a:pt x="487" y="811"/>
                    <a:pt x="487" y="812"/>
                    <a:pt x="486" y="812"/>
                  </a:cubicBezTo>
                  <a:lnTo>
                    <a:pt x="486" y="819"/>
                  </a:lnTo>
                  <a:lnTo>
                    <a:pt x="486" y="819"/>
                  </a:lnTo>
                  <a:cubicBezTo>
                    <a:pt x="484" y="820"/>
                    <a:pt x="483" y="823"/>
                    <a:pt x="483" y="825"/>
                  </a:cubicBezTo>
                  <a:lnTo>
                    <a:pt x="483" y="825"/>
                  </a:lnTo>
                  <a:cubicBezTo>
                    <a:pt x="482" y="827"/>
                    <a:pt x="482" y="829"/>
                    <a:pt x="482" y="831"/>
                  </a:cubicBezTo>
                  <a:lnTo>
                    <a:pt x="482" y="831"/>
                  </a:lnTo>
                  <a:cubicBezTo>
                    <a:pt x="480" y="836"/>
                    <a:pt x="479" y="843"/>
                    <a:pt x="476" y="848"/>
                  </a:cubicBezTo>
                  <a:lnTo>
                    <a:pt x="476" y="848"/>
                  </a:lnTo>
                  <a:cubicBezTo>
                    <a:pt x="476" y="849"/>
                    <a:pt x="475" y="852"/>
                    <a:pt x="476" y="854"/>
                  </a:cubicBezTo>
                  <a:lnTo>
                    <a:pt x="476" y="854"/>
                  </a:lnTo>
                  <a:cubicBezTo>
                    <a:pt x="476" y="854"/>
                    <a:pt x="476" y="854"/>
                    <a:pt x="476" y="856"/>
                  </a:cubicBezTo>
                  <a:lnTo>
                    <a:pt x="476" y="856"/>
                  </a:lnTo>
                  <a:cubicBezTo>
                    <a:pt x="476" y="856"/>
                    <a:pt x="475" y="858"/>
                    <a:pt x="475" y="860"/>
                  </a:cubicBezTo>
                  <a:lnTo>
                    <a:pt x="475" y="860"/>
                  </a:lnTo>
                  <a:cubicBezTo>
                    <a:pt x="475" y="862"/>
                    <a:pt x="475" y="864"/>
                    <a:pt x="473" y="866"/>
                  </a:cubicBezTo>
                  <a:lnTo>
                    <a:pt x="473" y="866"/>
                  </a:lnTo>
                  <a:cubicBezTo>
                    <a:pt x="472" y="867"/>
                    <a:pt x="472" y="870"/>
                    <a:pt x="471" y="870"/>
                  </a:cubicBezTo>
                  <a:lnTo>
                    <a:pt x="471" y="871"/>
                  </a:lnTo>
                  <a:lnTo>
                    <a:pt x="471" y="876"/>
                  </a:lnTo>
                  <a:lnTo>
                    <a:pt x="471" y="876"/>
                  </a:lnTo>
                  <a:cubicBezTo>
                    <a:pt x="471" y="878"/>
                    <a:pt x="471" y="878"/>
                    <a:pt x="471" y="879"/>
                  </a:cubicBezTo>
                  <a:lnTo>
                    <a:pt x="471" y="879"/>
                  </a:lnTo>
                  <a:cubicBezTo>
                    <a:pt x="469" y="879"/>
                    <a:pt x="469" y="880"/>
                    <a:pt x="469" y="883"/>
                  </a:cubicBezTo>
                  <a:lnTo>
                    <a:pt x="469" y="883"/>
                  </a:lnTo>
                  <a:cubicBezTo>
                    <a:pt x="469" y="887"/>
                    <a:pt x="467" y="888"/>
                    <a:pt x="467" y="892"/>
                  </a:cubicBezTo>
                  <a:lnTo>
                    <a:pt x="467" y="892"/>
                  </a:lnTo>
                  <a:lnTo>
                    <a:pt x="467" y="894"/>
                  </a:lnTo>
                  <a:lnTo>
                    <a:pt x="467" y="894"/>
                  </a:lnTo>
                  <a:cubicBezTo>
                    <a:pt x="465" y="896"/>
                    <a:pt x="465" y="900"/>
                    <a:pt x="465" y="902"/>
                  </a:cubicBezTo>
                  <a:lnTo>
                    <a:pt x="465" y="904"/>
                  </a:lnTo>
                  <a:lnTo>
                    <a:pt x="465" y="904"/>
                  </a:lnTo>
                  <a:cubicBezTo>
                    <a:pt x="463" y="914"/>
                    <a:pt x="460" y="923"/>
                    <a:pt x="457" y="933"/>
                  </a:cubicBezTo>
                  <a:lnTo>
                    <a:pt x="457" y="933"/>
                  </a:lnTo>
                  <a:cubicBezTo>
                    <a:pt x="456" y="939"/>
                    <a:pt x="453" y="949"/>
                    <a:pt x="452" y="958"/>
                  </a:cubicBezTo>
                  <a:lnTo>
                    <a:pt x="452" y="958"/>
                  </a:lnTo>
                  <a:cubicBezTo>
                    <a:pt x="451" y="965"/>
                    <a:pt x="448" y="973"/>
                    <a:pt x="447" y="980"/>
                  </a:cubicBezTo>
                  <a:lnTo>
                    <a:pt x="447" y="980"/>
                  </a:lnTo>
                  <a:cubicBezTo>
                    <a:pt x="445" y="984"/>
                    <a:pt x="444" y="988"/>
                    <a:pt x="443" y="994"/>
                  </a:cubicBezTo>
                  <a:lnTo>
                    <a:pt x="443" y="994"/>
                  </a:lnTo>
                  <a:cubicBezTo>
                    <a:pt x="443" y="997"/>
                    <a:pt x="443" y="1000"/>
                    <a:pt x="443" y="1001"/>
                  </a:cubicBezTo>
                  <a:lnTo>
                    <a:pt x="443" y="1001"/>
                  </a:lnTo>
                  <a:cubicBezTo>
                    <a:pt x="439" y="1012"/>
                    <a:pt x="437" y="1023"/>
                    <a:pt x="435" y="1033"/>
                  </a:cubicBezTo>
                  <a:lnTo>
                    <a:pt x="435" y="1033"/>
                  </a:lnTo>
                  <a:cubicBezTo>
                    <a:pt x="431" y="1044"/>
                    <a:pt x="429" y="1053"/>
                    <a:pt x="427" y="1064"/>
                  </a:cubicBezTo>
                  <a:lnTo>
                    <a:pt x="427" y="1064"/>
                  </a:lnTo>
                  <a:cubicBezTo>
                    <a:pt x="424" y="1075"/>
                    <a:pt x="421" y="1088"/>
                    <a:pt x="417" y="1100"/>
                  </a:cubicBezTo>
                  <a:lnTo>
                    <a:pt x="417" y="1100"/>
                  </a:lnTo>
                  <a:cubicBezTo>
                    <a:pt x="416" y="1111"/>
                    <a:pt x="413" y="1120"/>
                    <a:pt x="410" y="1133"/>
                  </a:cubicBezTo>
                  <a:lnTo>
                    <a:pt x="410" y="1133"/>
                  </a:lnTo>
                  <a:cubicBezTo>
                    <a:pt x="409" y="1137"/>
                    <a:pt x="408" y="1143"/>
                    <a:pt x="408" y="1150"/>
                  </a:cubicBezTo>
                  <a:lnTo>
                    <a:pt x="408" y="1150"/>
                  </a:lnTo>
                  <a:cubicBezTo>
                    <a:pt x="404" y="1158"/>
                    <a:pt x="404" y="1167"/>
                    <a:pt x="404" y="1177"/>
                  </a:cubicBezTo>
                  <a:lnTo>
                    <a:pt x="404" y="1177"/>
                  </a:lnTo>
                  <a:cubicBezTo>
                    <a:pt x="401" y="1189"/>
                    <a:pt x="401" y="1197"/>
                    <a:pt x="401" y="1208"/>
                  </a:cubicBezTo>
                  <a:lnTo>
                    <a:pt x="401" y="1208"/>
                  </a:lnTo>
                  <a:cubicBezTo>
                    <a:pt x="400" y="1217"/>
                    <a:pt x="398" y="1230"/>
                    <a:pt x="398" y="1240"/>
                  </a:cubicBezTo>
                  <a:lnTo>
                    <a:pt x="398" y="1240"/>
                  </a:lnTo>
                  <a:cubicBezTo>
                    <a:pt x="398" y="1249"/>
                    <a:pt x="398" y="1257"/>
                    <a:pt x="398" y="1267"/>
                  </a:cubicBezTo>
                  <a:lnTo>
                    <a:pt x="398" y="1267"/>
                  </a:lnTo>
                  <a:cubicBezTo>
                    <a:pt x="400" y="1271"/>
                    <a:pt x="398" y="1275"/>
                    <a:pt x="400" y="1279"/>
                  </a:cubicBezTo>
                  <a:lnTo>
                    <a:pt x="400" y="1279"/>
                  </a:lnTo>
                  <a:cubicBezTo>
                    <a:pt x="400" y="1280"/>
                    <a:pt x="398" y="1283"/>
                    <a:pt x="396" y="1280"/>
                  </a:cubicBezTo>
                  <a:lnTo>
                    <a:pt x="396" y="1280"/>
                  </a:lnTo>
                  <a:cubicBezTo>
                    <a:pt x="390" y="1277"/>
                    <a:pt x="385" y="1276"/>
                    <a:pt x="381" y="1272"/>
                  </a:cubicBezTo>
                  <a:lnTo>
                    <a:pt x="381" y="1272"/>
                  </a:lnTo>
                  <a:cubicBezTo>
                    <a:pt x="372" y="1269"/>
                    <a:pt x="362" y="1263"/>
                    <a:pt x="351" y="1259"/>
                  </a:cubicBezTo>
                  <a:lnTo>
                    <a:pt x="351" y="1259"/>
                  </a:lnTo>
                  <a:cubicBezTo>
                    <a:pt x="347" y="1256"/>
                    <a:pt x="343" y="1253"/>
                    <a:pt x="338" y="1251"/>
                  </a:cubicBezTo>
                  <a:lnTo>
                    <a:pt x="338" y="1251"/>
                  </a:lnTo>
                  <a:cubicBezTo>
                    <a:pt x="330" y="1248"/>
                    <a:pt x="325" y="1243"/>
                    <a:pt x="317" y="1237"/>
                  </a:cubicBezTo>
                  <a:lnTo>
                    <a:pt x="317" y="1237"/>
                  </a:lnTo>
                  <a:cubicBezTo>
                    <a:pt x="311" y="1234"/>
                    <a:pt x="307" y="1232"/>
                    <a:pt x="302" y="1229"/>
                  </a:cubicBezTo>
                  <a:lnTo>
                    <a:pt x="302" y="1229"/>
                  </a:lnTo>
                  <a:cubicBezTo>
                    <a:pt x="298" y="1226"/>
                    <a:pt x="294" y="1224"/>
                    <a:pt x="290" y="1220"/>
                  </a:cubicBezTo>
                  <a:lnTo>
                    <a:pt x="290" y="1220"/>
                  </a:lnTo>
                  <a:cubicBezTo>
                    <a:pt x="283" y="1216"/>
                    <a:pt x="276" y="1209"/>
                    <a:pt x="271" y="1206"/>
                  </a:cubicBezTo>
                  <a:lnTo>
                    <a:pt x="271" y="1206"/>
                  </a:lnTo>
                  <a:cubicBezTo>
                    <a:pt x="263" y="1201"/>
                    <a:pt x="255" y="1194"/>
                    <a:pt x="247" y="1189"/>
                  </a:cubicBezTo>
                  <a:lnTo>
                    <a:pt x="247" y="1189"/>
                  </a:lnTo>
                  <a:cubicBezTo>
                    <a:pt x="239" y="1181"/>
                    <a:pt x="229" y="1174"/>
                    <a:pt x="221" y="1165"/>
                  </a:cubicBezTo>
                  <a:lnTo>
                    <a:pt x="221" y="1165"/>
                  </a:lnTo>
                  <a:cubicBezTo>
                    <a:pt x="217" y="1162"/>
                    <a:pt x="213" y="1158"/>
                    <a:pt x="209" y="1154"/>
                  </a:cubicBezTo>
                  <a:lnTo>
                    <a:pt x="209" y="1154"/>
                  </a:lnTo>
                  <a:cubicBezTo>
                    <a:pt x="207" y="1150"/>
                    <a:pt x="203" y="1149"/>
                    <a:pt x="200" y="1145"/>
                  </a:cubicBezTo>
                  <a:lnTo>
                    <a:pt x="200" y="1145"/>
                  </a:lnTo>
                  <a:cubicBezTo>
                    <a:pt x="200" y="1143"/>
                    <a:pt x="198" y="1143"/>
                    <a:pt x="197" y="1145"/>
                  </a:cubicBezTo>
                  <a:lnTo>
                    <a:pt x="197" y="1143"/>
                  </a:lnTo>
                  <a:lnTo>
                    <a:pt x="197" y="1143"/>
                  </a:lnTo>
                  <a:cubicBezTo>
                    <a:pt x="194" y="1141"/>
                    <a:pt x="190" y="1137"/>
                    <a:pt x="188" y="1134"/>
                  </a:cubicBezTo>
                  <a:lnTo>
                    <a:pt x="188" y="1134"/>
                  </a:lnTo>
                  <a:cubicBezTo>
                    <a:pt x="185" y="1131"/>
                    <a:pt x="181" y="1127"/>
                    <a:pt x="180" y="1124"/>
                  </a:cubicBezTo>
                  <a:lnTo>
                    <a:pt x="180" y="1124"/>
                  </a:lnTo>
                  <a:cubicBezTo>
                    <a:pt x="180" y="1124"/>
                    <a:pt x="180" y="1123"/>
                    <a:pt x="178" y="1122"/>
                  </a:cubicBezTo>
                  <a:lnTo>
                    <a:pt x="178" y="1122"/>
                  </a:lnTo>
                  <a:cubicBezTo>
                    <a:pt x="173" y="1118"/>
                    <a:pt x="168" y="1112"/>
                    <a:pt x="165" y="1107"/>
                  </a:cubicBezTo>
                  <a:lnTo>
                    <a:pt x="165" y="1107"/>
                  </a:lnTo>
                  <a:cubicBezTo>
                    <a:pt x="160" y="1102"/>
                    <a:pt x="154" y="1098"/>
                    <a:pt x="152" y="1092"/>
                  </a:cubicBezTo>
                  <a:lnTo>
                    <a:pt x="152" y="1092"/>
                  </a:lnTo>
                  <a:cubicBezTo>
                    <a:pt x="150" y="1091"/>
                    <a:pt x="149" y="1090"/>
                    <a:pt x="147" y="1088"/>
                  </a:cubicBezTo>
                  <a:lnTo>
                    <a:pt x="147" y="1088"/>
                  </a:lnTo>
                  <a:cubicBezTo>
                    <a:pt x="145" y="1086"/>
                    <a:pt x="143" y="1082"/>
                    <a:pt x="141" y="1078"/>
                  </a:cubicBezTo>
                  <a:lnTo>
                    <a:pt x="141" y="1078"/>
                  </a:lnTo>
                  <a:cubicBezTo>
                    <a:pt x="135" y="1074"/>
                    <a:pt x="133" y="1069"/>
                    <a:pt x="130" y="1065"/>
                  </a:cubicBezTo>
                  <a:lnTo>
                    <a:pt x="130" y="1065"/>
                  </a:lnTo>
                  <a:cubicBezTo>
                    <a:pt x="130" y="1064"/>
                    <a:pt x="129" y="1063"/>
                    <a:pt x="129" y="1060"/>
                  </a:cubicBezTo>
                  <a:lnTo>
                    <a:pt x="129" y="1060"/>
                  </a:lnTo>
                  <a:cubicBezTo>
                    <a:pt x="127" y="1060"/>
                    <a:pt x="126" y="1059"/>
                    <a:pt x="126" y="1057"/>
                  </a:cubicBezTo>
                  <a:lnTo>
                    <a:pt x="126" y="1057"/>
                  </a:lnTo>
                  <a:cubicBezTo>
                    <a:pt x="122" y="1055"/>
                    <a:pt x="121" y="1049"/>
                    <a:pt x="118" y="1047"/>
                  </a:cubicBezTo>
                  <a:lnTo>
                    <a:pt x="118" y="1047"/>
                  </a:lnTo>
                  <a:cubicBezTo>
                    <a:pt x="117" y="1047"/>
                    <a:pt x="117" y="1044"/>
                    <a:pt x="117" y="1044"/>
                  </a:cubicBezTo>
                  <a:lnTo>
                    <a:pt x="117" y="1044"/>
                  </a:lnTo>
                  <a:cubicBezTo>
                    <a:pt x="117" y="1043"/>
                    <a:pt x="115" y="1043"/>
                    <a:pt x="114" y="1041"/>
                  </a:cubicBezTo>
                  <a:lnTo>
                    <a:pt x="114" y="1041"/>
                  </a:lnTo>
                  <a:cubicBezTo>
                    <a:pt x="111" y="1039"/>
                    <a:pt x="109" y="1033"/>
                    <a:pt x="106" y="1031"/>
                  </a:cubicBezTo>
                  <a:lnTo>
                    <a:pt x="106" y="1031"/>
                  </a:lnTo>
                  <a:cubicBezTo>
                    <a:pt x="103" y="1027"/>
                    <a:pt x="102" y="1023"/>
                    <a:pt x="99" y="1020"/>
                  </a:cubicBezTo>
                  <a:lnTo>
                    <a:pt x="99" y="1020"/>
                  </a:lnTo>
                  <a:cubicBezTo>
                    <a:pt x="99" y="1019"/>
                    <a:pt x="99" y="1016"/>
                    <a:pt x="99" y="1016"/>
                  </a:cubicBezTo>
                  <a:lnTo>
                    <a:pt x="99" y="1016"/>
                  </a:lnTo>
                  <a:cubicBezTo>
                    <a:pt x="95" y="1014"/>
                    <a:pt x="94" y="1008"/>
                    <a:pt x="91" y="1005"/>
                  </a:cubicBezTo>
                  <a:lnTo>
                    <a:pt x="91" y="1005"/>
                  </a:lnTo>
                  <a:cubicBezTo>
                    <a:pt x="88" y="1001"/>
                    <a:pt x="86" y="997"/>
                    <a:pt x="83" y="992"/>
                  </a:cubicBezTo>
                  <a:lnTo>
                    <a:pt x="83" y="992"/>
                  </a:lnTo>
                  <a:cubicBezTo>
                    <a:pt x="82" y="988"/>
                    <a:pt x="80" y="985"/>
                    <a:pt x="79" y="984"/>
                  </a:cubicBezTo>
                  <a:lnTo>
                    <a:pt x="79" y="984"/>
                  </a:lnTo>
                  <a:cubicBezTo>
                    <a:pt x="79" y="981"/>
                    <a:pt x="78" y="981"/>
                    <a:pt x="76" y="980"/>
                  </a:cubicBezTo>
                  <a:lnTo>
                    <a:pt x="76" y="980"/>
                  </a:lnTo>
                  <a:cubicBezTo>
                    <a:pt x="74" y="974"/>
                    <a:pt x="71" y="968"/>
                    <a:pt x="68" y="962"/>
                  </a:cubicBezTo>
                  <a:lnTo>
                    <a:pt x="68" y="962"/>
                  </a:lnTo>
                  <a:cubicBezTo>
                    <a:pt x="67" y="961"/>
                    <a:pt x="67" y="958"/>
                    <a:pt x="66" y="958"/>
                  </a:cubicBezTo>
                  <a:lnTo>
                    <a:pt x="66" y="958"/>
                  </a:lnTo>
                  <a:cubicBezTo>
                    <a:pt x="64" y="957"/>
                    <a:pt x="64" y="954"/>
                    <a:pt x="64" y="953"/>
                  </a:cubicBezTo>
                  <a:lnTo>
                    <a:pt x="64" y="953"/>
                  </a:lnTo>
                  <a:cubicBezTo>
                    <a:pt x="64" y="951"/>
                    <a:pt x="60" y="949"/>
                    <a:pt x="60" y="947"/>
                  </a:cubicBezTo>
                  <a:lnTo>
                    <a:pt x="60" y="947"/>
                  </a:lnTo>
                  <a:cubicBezTo>
                    <a:pt x="60" y="946"/>
                    <a:pt x="59" y="945"/>
                    <a:pt x="59" y="942"/>
                  </a:cubicBezTo>
                  <a:lnTo>
                    <a:pt x="59" y="942"/>
                  </a:lnTo>
                  <a:cubicBezTo>
                    <a:pt x="58" y="939"/>
                    <a:pt x="58" y="938"/>
                    <a:pt x="58" y="938"/>
                  </a:cubicBezTo>
                  <a:lnTo>
                    <a:pt x="58" y="938"/>
                  </a:lnTo>
                  <a:cubicBezTo>
                    <a:pt x="55" y="934"/>
                    <a:pt x="52" y="930"/>
                    <a:pt x="52" y="926"/>
                  </a:cubicBezTo>
                  <a:lnTo>
                    <a:pt x="52" y="926"/>
                  </a:lnTo>
                  <a:cubicBezTo>
                    <a:pt x="52" y="925"/>
                    <a:pt x="51" y="925"/>
                    <a:pt x="51" y="923"/>
                  </a:cubicBezTo>
                  <a:lnTo>
                    <a:pt x="51" y="923"/>
                  </a:lnTo>
                  <a:cubicBezTo>
                    <a:pt x="50" y="922"/>
                    <a:pt x="50" y="921"/>
                    <a:pt x="50" y="921"/>
                  </a:cubicBezTo>
                  <a:lnTo>
                    <a:pt x="50" y="921"/>
                  </a:lnTo>
                  <a:cubicBezTo>
                    <a:pt x="50" y="919"/>
                    <a:pt x="50" y="918"/>
                    <a:pt x="50" y="918"/>
                  </a:cubicBezTo>
                  <a:lnTo>
                    <a:pt x="50" y="918"/>
                  </a:lnTo>
                  <a:lnTo>
                    <a:pt x="50" y="918"/>
                  </a:lnTo>
                  <a:cubicBezTo>
                    <a:pt x="47" y="915"/>
                    <a:pt x="47" y="911"/>
                    <a:pt x="43" y="907"/>
                  </a:cubicBezTo>
                  <a:lnTo>
                    <a:pt x="43" y="907"/>
                  </a:lnTo>
                  <a:cubicBezTo>
                    <a:pt x="43" y="906"/>
                    <a:pt x="46" y="904"/>
                    <a:pt x="43" y="906"/>
                  </a:cubicBezTo>
                  <a:lnTo>
                    <a:pt x="43" y="904"/>
                  </a:lnTo>
                  <a:lnTo>
                    <a:pt x="43" y="904"/>
                  </a:lnTo>
                  <a:cubicBezTo>
                    <a:pt x="43" y="902"/>
                    <a:pt x="43" y="899"/>
                    <a:pt x="39" y="896"/>
                  </a:cubicBezTo>
                  <a:lnTo>
                    <a:pt x="39" y="896"/>
                  </a:lnTo>
                  <a:lnTo>
                    <a:pt x="39" y="896"/>
                  </a:lnTo>
                  <a:cubicBezTo>
                    <a:pt x="39" y="894"/>
                    <a:pt x="39" y="894"/>
                    <a:pt x="39" y="892"/>
                  </a:cubicBezTo>
                  <a:lnTo>
                    <a:pt x="39" y="892"/>
                  </a:lnTo>
                  <a:cubicBezTo>
                    <a:pt x="37" y="892"/>
                    <a:pt x="37" y="891"/>
                    <a:pt x="37" y="888"/>
                  </a:cubicBezTo>
                  <a:lnTo>
                    <a:pt x="37" y="888"/>
                  </a:lnTo>
                  <a:cubicBezTo>
                    <a:pt x="37" y="888"/>
                    <a:pt x="37" y="887"/>
                    <a:pt x="36" y="887"/>
                  </a:cubicBezTo>
                  <a:lnTo>
                    <a:pt x="36" y="887"/>
                  </a:lnTo>
                  <a:cubicBezTo>
                    <a:pt x="36" y="884"/>
                    <a:pt x="35" y="883"/>
                    <a:pt x="35" y="880"/>
                  </a:cubicBezTo>
                  <a:lnTo>
                    <a:pt x="35" y="880"/>
                  </a:lnTo>
                  <a:cubicBezTo>
                    <a:pt x="35" y="879"/>
                    <a:pt x="35" y="878"/>
                    <a:pt x="32" y="878"/>
                  </a:cubicBezTo>
                  <a:lnTo>
                    <a:pt x="32" y="878"/>
                  </a:lnTo>
                  <a:cubicBezTo>
                    <a:pt x="31" y="876"/>
                    <a:pt x="31" y="874"/>
                    <a:pt x="31" y="871"/>
                  </a:cubicBezTo>
                  <a:lnTo>
                    <a:pt x="31" y="871"/>
                  </a:lnTo>
                  <a:cubicBezTo>
                    <a:pt x="31" y="871"/>
                    <a:pt x="31" y="870"/>
                    <a:pt x="29" y="870"/>
                  </a:cubicBezTo>
                  <a:lnTo>
                    <a:pt x="29" y="870"/>
                  </a:lnTo>
                  <a:cubicBezTo>
                    <a:pt x="29" y="867"/>
                    <a:pt x="29" y="867"/>
                    <a:pt x="29" y="866"/>
                  </a:cubicBezTo>
                  <a:lnTo>
                    <a:pt x="29" y="866"/>
                  </a:lnTo>
                  <a:cubicBezTo>
                    <a:pt x="29" y="864"/>
                    <a:pt x="29" y="862"/>
                    <a:pt x="28" y="862"/>
                  </a:cubicBezTo>
                  <a:lnTo>
                    <a:pt x="28" y="862"/>
                  </a:lnTo>
                  <a:cubicBezTo>
                    <a:pt x="27" y="860"/>
                    <a:pt x="27" y="858"/>
                    <a:pt x="25" y="856"/>
                  </a:cubicBezTo>
                  <a:lnTo>
                    <a:pt x="25" y="856"/>
                  </a:lnTo>
                  <a:cubicBezTo>
                    <a:pt x="25" y="854"/>
                    <a:pt x="25" y="854"/>
                    <a:pt x="25" y="852"/>
                  </a:cubicBezTo>
                  <a:lnTo>
                    <a:pt x="25" y="852"/>
                  </a:lnTo>
                  <a:cubicBezTo>
                    <a:pt x="24" y="848"/>
                    <a:pt x="24" y="844"/>
                    <a:pt x="23" y="843"/>
                  </a:cubicBezTo>
                  <a:lnTo>
                    <a:pt x="23" y="843"/>
                  </a:lnTo>
                  <a:cubicBezTo>
                    <a:pt x="23" y="841"/>
                    <a:pt x="23" y="839"/>
                    <a:pt x="21" y="839"/>
                  </a:cubicBezTo>
                  <a:lnTo>
                    <a:pt x="21" y="839"/>
                  </a:lnTo>
                  <a:cubicBezTo>
                    <a:pt x="21" y="836"/>
                    <a:pt x="20" y="833"/>
                    <a:pt x="20" y="833"/>
                  </a:cubicBezTo>
                  <a:lnTo>
                    <a:pt x="20" y="833"/>
                  </a:lnTo>
                  <a:cubicBezTo>
                    <a:pt x="20" y="829"/>
                    <a:pt x="19" y="827"/>
                    <a:pt x="17" y="824"/>
                  </a:cubicBezTo>
                  <a:lnTo>
                    <a:pt x="17" y="824"/>
                  </a:lnTo>
                  <a:cubicBezTo>
                    <a:pt x="16" y="820"/>
                    <a:pt x="16" y="816"/>
                    <a:pt x="15" y="811"/>
                  </a:cubicBezTo>
                  <a:lnTo>
                    <a:pt x="15" y="811"/>
                  </a:lnTo>
                  <a:cubicBezTo>
                    <a:pt x="16" y="811"/>
                    <a:pt x="13" y="808"/>
                    <a:pt x="13" y="807"/>
                  </a:cubicBezTo>
                  <a:lnTo>
                    <a:pt x="13" y="801"/>
                  </a:lnTo>
                  <a:lnTo>
                    <a:pt x="13" y="801"/>
                  </a:lnTo>
                  <a:cubicBezTo>
                    <a:pt x="13" y="801"/>
                    <a:pt x="13" y="800"/>
                    <a:pt x="13" y="799"/>
                  </a:cubicBezTo>
                  <a:lnTo>
                    <a:pt x="13" y="799"/>
                  </a:lnTo>
                  <a:cubicBezTo>
                    <a:pt x="12" y="797"/>
                    <a:pt x="11" y="793"/>
                    <a:pt x="11" y="790"/>
                  </a:cubicBezTo>
                  <a:lnTo>
                    <a:pt x="11" y="790"/>
                  </a:lnTo>
                  <a:cubicBezTo>
                    <a:pt x="11" y="789"/>
                    <a:pt x="11" y="788"/>
                    <a:pt x="11" y="785"/>
                  </a:cubicBezTo>
                  <a:lnTo>
                    <a:pt x="11" y="785"/>
                  </a:lnTo>
                  <a:cubicBezTo>
                    <a:pt x="8" y="778"/>
                    <a:pt x="8" y="772"/>
                    <a:pt x="7" y="765"/>
                  </a:cubicBezTo>
                  <a:lnTo>
                    <a:pt x="7" y="761"/>
                  </a:lnTo>
                  <a:lnTo>
                    <a:pt x="7" y="761"/>
                  </a:lnTo>
                  <a:cubicBezTo>
                    <a:pt x="5" y="758"/>
                    <a:pt x="5" y="758"/>
                    <a:pt x="5" y="757"/>
                  </a:cubicBezTo>
                  <a:lnTo>
                    <a:pt x="5" y="757"/>
                  </a:lnTo>
                  <a:cubicBezTo>
                    <a:pt x="7" y="756"/>
                    <a:pt x="5" y="752"/>
                    <a:pt x="4" y="752"/>
                  </a:cubicBezTo>
                  <a:lnTo>
                    <a:pt x="4" y="743"/>
                  </a:lnTo>
                  <a:lnTo>
                    <a:pt x="4" y="743"/>
                  </a:lnTo>
                  <a:cubicBezTo>
                    <a:pt x="3" y="742"/>
                    <a:pt x="4" y="742"/>
                    <a:pt x="3" y="739"/>
                  </a:cubicBezTo>
                  <a:lnTo>
                    <a:pt x="3" y="733"/>
                  </a:lnTo>
                  <a:lnTo>
                    <a:pt x="3" y="733"/>
                  </a:lnTo>
                  <a:cubicBezTo>
                    <a:pt x="3" y="733"/>
                    <a:pt x="3" y="733"/>
                    <a:pt x="3" y="731"/>
                  </a:cubicBezTo>
                  <a:lnTo>
                    <a:pt x="3" y="731"/>
                  </a:lnTo>
                  <a:cubicBezTo>
                    <a:pt x="3" y="729"/>
                    <a:pt x="3" y="726"/>
                    <a:pt x="3" y="725"/>
                  </a:cubicBezTo>
                  <a:lnTo>
                    <a:pt x="3" y="725"/>
                  </a:lnTo>
                  <a:cubicBezTo>
                    <a:pt x="3" y="725"/>
                    <a:pt x="3" y="725"/>
                    <a:pt x="3" y="723"/>
                  </a:cubicBezTo>
                  <a:lnTo>
                    <a:pt x="3" y="723"/>
                  </a:lnTo>
                  <a:cubicBezTo>
                    <a:pt x="3" y="722"/>
                    <a:pt x="3" y="721"/>
                    <a:pt x="1" y="721"/>
                  </a:cubicBezTo>
                  <a:lnTo>
                    <a:pt x="1" y="718"/>
                  </a:lnTo>
                  <a:lnTo>
                    <a:pt x="1" y="713"/>
                  </a:lnTo>
                  <a:lnTo>
                    <a:pt x="1" y="706"/>
                  </a:lnTo>
                  <a:lnTo>
                    <a:pt x="1" y="706"/>
                  </a:lnTo>
                  <a:cubicBezTo>
                    <a:pt x="3" y="702"/>
                    <a:pt x="1" y="701"/>
                    <a:pt x="1" y="698"/>
                  </a:cubicBezTo>
                  <a:lnTo>
                    <a:pt x="1" y="698"/>
                  </a:lnTo>
                  <a:cubicBezTo>
                    <a:pt x="1" y="686"/>
                    <a:pt x="1" y="676"/>
                    <a:pt x="0" y="667"/>
                  </a:cubicBezTo>
                  <a:lnTo>
                    <a:pt x="0" y="660"/>
                  </a:lnTo>
                  <a:lnTo>
                    <a:pt x="0" y="660"/>
                  </a:lnTo>
                  <a:cubicBezTo>
                    <a:pt x="1" y="654"/>
                    <a:pt x="1" y="648"/>
                    <a:pt x="1" y="640"/>
                  </a:cubicBezTo>
                  <a:lnTo>
                    <a:pt x="1" y="640"/>
                  </a:lnTo>
                  <a:cubicBezTo>
                    <a:pt x="1" y="636"/>
                    <a:pt x="1" y="631"/>
                    <a:pt x="1" y="628"/>
                  </a:cubicBezTo>
                  <a:lnTo>
                    <a:pt x="1" y="628"/>
                  </a:lnTo>
                  <a:cubicBezTo>
                    <a:pt x="1" y="625"/>
                    <a:pt x="3" y="624"/>
                    <a:pt x="1" y="621"/>
                  </a:cubicBezTo>
                  <a:lnTo>
                    <a:pt x="1" y="615"/>
                  </a:lnTo>
                  <a:lnTo>
                    <a:pt x="1" y="615"/>
                  </a:lnTo>
                  <a:cubicBezTo>
                    <a:pt x="3" y="613"/>
                    <a:pt x="3" y="611"/>
                    <a:pt x="3" y="609"/>
                  </a:cubicBezTo>
                  <a:lnTo>
                    <a:pt x="3" y="608"/>
                  </a:lnTo>
                  <a:lnTo>
                    <a:pt x="3" y="608"/>
                  </a:lnTo>
                  <a:cubicBezTo>
                    <a:pt x="3" y="607"/>
                    <a:pt x="3" y="607"/>
                    <a:pt x="3" y="604"/>
                  </a:cubicBezTo>
                  <a:lnTo>
                    <a:pt x="3" y="604"/>
                  </a:lnTo>
                  <a:cubicBezTo>
                    <a:pt x="3" y="601"/>
                    <a:pt x="3" y="599"/>
                    <a:pt x="4" y="595"/>
                  </a:cubicBezTo>
                  <a:lnTo>
                    <a:pt x="4" y="595"/>
                  </a:lnTo>
                  <a:cubicBezTo>
                    <a:pt x="4" y="593"/>
                    <a:pt x="4" y="589"/>
                    <a:pt x="5" y="584"/>
                  </a:cubicBezTo>
                  <a:lnTo>
                    <a:pt x="5" y="584"/>
                  </a:lnTo>
                  <a:cubicBezTo>
                    <a:pt x="8" y="583"/>
                    <a:pt x="5" y="580"/>
                    <a:pt x="7" y="578"/>
                  </a:cubicBezTo>
                  <a:lnTo>
                    <a:pt x="7" y="578"/>
                  </a:lnTo>
                  <a:cubicBezTo>
                    <a:pt x="8" y="560"/>
                    <a:pt x="12" y="542"/>
                    <a:pt x="15" y="526"/>
                  </a:cubicBezTo>
                  <a:lnTo>
                    <a:pt x="15" y="526"/>
                  </a:lnTo>
                  <a:cubicBezTo>
                    <a:pt x="17" y="513"/>
                    <a:pt x="21" y="499"/>
                    <a:pt x="25" y="487"/>
                  </a:cubicBezTo>
                  <a:lnTo>
                    <a:pt x="25" y="487"/>
                  </a:lnTo>
                  <a:cubicBezTo>
                    <a:pt x="25" y="485"/>
                    <a:pt x="25" y="481"/>
                    <a:pt x="27" y="478"/>
                  </a:cubicBezTo>
                  <a:lnTo>
                    <a:pt x="27" y="478"/>
                  </a:lnTo>
                  <a:cubicBezTo>
                    <a:pt x="28" y="475"/>
                    <a:pt x="27" y="474"/>
                    <a:pt x="29" y="473"/>
                  </a:cubicBezTo>
                  <a:lnTo>
                    <a:pt x="29" y="473"/>
                  </a:lnTo>
                  <a:cubicBezTo>
                    <a:pt x="31" y="473"/>
                    <a:pt x="29" y="473"/>
                    <a:pt x="29" y="473"/>
                  </a:cubicBezTo>
                  <a:lnTo>
                    <a:pt x="29" y="473"/>
                  </a:lnTo>
                  <a:cubicBezTo>
                    <a:pt x="29" y="464"/>
                    <a:pt x="35" y="458"/>
                    <a:pt x="37" y="451"/>
                  </a:cubicBezTo>
                  <a:lnTo>
                    <a:pt x="37" y="451"/>
                  </a:lnTo>
                  <a:cubicBezTo>
                    <a:pt x="39" y="440"/>
                    <a:pt x="43" y="428"/>
                    <a:pt x="50" y="418"/>
                  </a:cubicBezTo>
                  <a:lnTo>
                    <a:pt x="50" y="418"/>
                  </a:lnTo>
                  <a:cubicBezTo>
                    <a:pt x="52" y="408"/>
                    <a:pt x="56" y="401"/>
                    <a:pt x="60" y="393"/>
                  </a:cubicBezTo>
                  <a:lnTo>
                    <a:pt x="60" y="393"/>
                  </a:lnTo>
                  <a:cubicBezTo>
                    <a:pt x="64" y="381"/>
                    <a:pt x="70" y="372"/>
                    <a:pt x="74" y="361"/>
                  </a:cubicBezTo>
                  <a:lnTo>
                    <a:pt x="74" y="361"/>
                  </a:lnTo>
                  <a:cubicBezTo>
                    <a:pt x="78" y="356"/>
                    <a:pt x="83" y="348"/>
                    <a:pt x="86" y="340"/>
                  </a:cubicBezTo>
                  <a:lnTo>
                    <a:pt x="86" y="340"/>
                  </a:lnTo>
                  <a:cubicBezTo>
                    <a:pt x="90" y="333"/>
                    <a:pt x="95" y="325"/>
                    <a:pt x="99" y="317"/>
                  </a:cubicBezTo>
                  <a:lnTo>
                    <a:pt x="99" y="317"/>
                  </a:lnTo>
                  <a:cubicBezTo>
                    <a:pt x="105" y="310"/>
                    <a:pt x="110" y="302"/>
                    <a:pt x="117" y="293"/>
                  </a:cubicBezTo>
                  <a:lnTo>
                    <a:pt x="117" y="293"/>
                  </a:lnTo>
                  <a:cubicBezTo>
                    <a:pt x="121" y="283"/>
                    <a:pt x="130" y="275"/>
                    <a:pt x="134" y="266"/>
                  </a:cubicBezTo>
                  <a:lnTo>
                    <a:pt x="134" y="266"/>
                  </a:lnTo>
                  <a:cubicBezTo>
                    <a:pt x="135" y="262"/>
                    <a:pt x="138" y="261"/>
                    <a:pt x="141" y="258"/>
                  </a:cubicBezTo>
                  <a:lnTo>
                    <a:pt x="141" y="258"/>
                  </a:lnTo>
                  <a:cubicBezTo>
                    <a:pt x="145" y="257"/>
                    <a:pt x="147" y="250"/>
                    <a:pt x="152" y="247"/>
                  </a:cubicBezTo>
                  <a:lnTo>
                    <a:pt x="152" y="247"/>
                  </a:lnTo>
                  <a:cubicBezTo>
                    <a:pt x="157" y="239"/>
                    <a:pt x="165" y="231"/>
                    <a:pt x="172" y="224"/>
                  </a:cubicBezTo>
                  <a:lnTo>
                    <a:pt x="172" y="224"/>
                  </a:lnTo>
                  <a:cubicBezTo>
                    <a:pt x="176" y="218"/>
                    <a:pt x="181" y="211"/>
                    <a:pt x="188" y="207"/>
                  </a:cubicBezTo>
                  <a:lnTo>
                    <a:pt x="188" y="207"/>
                  </a:lnTo>
                  <a:cubicBezTo>
                    <a:pt x="196" y="197"/>
                    <a:pt x="204" y="189"/>
                    <a:pt x="212" y="181"/>
                  </a:cubicBezTo>
                  <a:lnTo>
                    <a:pt x="212" y="181"/>
                  </a:lnTo>
                  <a:cubicBezTo>
                    <a:pt x="219" y="175"/>
                    <a:pt x="227" y="169"/>
                    <a:pt x="233" y="164"/>
                  </a:cubicBezTo>
                  <a:lnTo>
                    <a:pt x="233" y="164"/>
                  </a:lnTo>
                  <a:cubicBezTo>
                    <a:pt x="241" y="153"/>
                    <a:pt x="252" y="148"/>
                    <a:pt x="260" y="140"/>
                  </a:cubicBezTo>
                  <a:lnTo>
                    <a:pt x="260" y="140"/>
                  </a:lnTo>
                  <a:cubicBezTo>
                    <a:pt x="271" y="130"/>
                    <a:pt x="280" y="124"/>
                    <a:pt x="292" y="117"/>
                  </a:cubicBezTo>
                  <a:lnTo>
                    <a:pt x="292" y="117"/>
                  </a:lnTo>
                  <a:cubicBezTo>
                    <a:pt x="294" y="116"/>
                    <a:pt x="295" y="116"/>
                    <a:pt x="298" y="114"/>
                  </a:cubicBezTo>
                  <a:lnTo>
                    <a:pt x="298" y="114"/>
                  </a:lnTo>
                  <a:cubicBezTo>
                    <a:pt x="307" y="106"/>
                    <a:pt x="318" y="101"/>
                    <a:pt x="329" y="94"/>
                  </a:cubicBezTo>
                  <a:lnTo>
                    <a:pt x="329" y="94"/>
                  </a:lnTo>
                  <a:cubicBezTo>
                    <a:pt x="334" y="92"/>
                    <a:pt x="339" y="89"/>
                    <a:pt x="345" y="85"/>
                  </a:cubicBezTo>
                  <a:lnTo>
                    <a:pt x="345" y="85"/>
                  </a:lnTo>
                  <a:cubicBezTo>
                    <a:pt x="354" y="79"/>
                    <a:pt x="365" y="74"/>
                    <a:pt x="374" y="69"/>
                  </a:cubicBezTo>
                  <a:lnTo>
                    <a:pt x="374" y="69"/>
                  </a:lnTo>
                  <a:cubicBezTo>
                    <a:pt x="381" y="66"/>
                    <a:pt x="390" y="62"/>
                    <a:pt x="398" y="58"/>
                  </a:cubicBezTo>
                  <a:lnTo>
                    <a:pt x="398" y="58"/>
                  </a:lnTo>
                  <a:cubicBezTo>
                    <a:pt x="406" y="54"/>
                    <a:pt x="412" y="51"/>
                    <a:pt x="420" y="49"/>
                  </a:cubicBezTo>
                  <a:lnTo>
                    <a:pt x="420" y="49"/>
                  </a:lnTo>
                  <a:cubicBezTo>
                    <a:pt x="428" y="47"/>
                    <a:pt x="435" y="42"/>
                    <a:pt x="443" y="39"/>
                  </a:cubicBezTo>
                  <a:lnTo>
                    <a:pt x="443" y="39"/>
                  </a:lnTo>
                  <a:cubicBezTo>
                    <a:pt x="451" y="37"/>
                    <a:pt x="457" y="34"/>
                    <a:pt x="465" y="31"/>
                  </a:cubicBezTo>
                  <a:lnTo>
                    <a:pt x="465" y="31"/>
                  </a:lnTo>
                  <a:cubicBezTo>
                    <a:pt x="476" y="28"/>
                    <a:pt x="484" y="26"/>
                    <a:pt x="494" y="24"/>
                  </a:cubicBezTo>
                  <a:lnTo>
                    <a:pt x="494" y="24"/>
                  </a:lnTo>
                  <a:cubicBezTo>
                    <a:pt x="503" y="22"/>
                    <a:pt x="511" y="20"/>
                    <a:pt x="520" y="16"/>
                  </a:cubicBezTo>
                  <a:lnTo>
                    <a:pt x="520" y="16"/>
                  </a:lnTo>
                  <a:cubicBezTo>
                    <a:pt x="528" y="15"/>
                    <a:pt x="537" y="12"/>
                    <a:pt x="545" y="12"/>
                  </a:cubicBezTo>
                  <a:lnTo>
                    <a:pt x="545" y="12"/>
                  </a:lnTo>
                  <a:cubicBezTo>
                    <a:pt x="553" y="11"/>
                    <a:pt x="558" y="10"/>
                    <a:pt x="566" y="8"/>
                  </a:cubicBezTo>
                  <a:lnTo>
                    <a:pt x="566" y="8"/>
                  </a:lnTo>
                  <a:cubicBezTo>
                    <a:pt x="570" y="8"/>
                    <a:pt x="574" y="7"/>
                    <a:pt x="579" y="7"/>
                  </a:cubicBezTo>
                  <a:lnTo>
                    <a:pt x="579" y="7"/>
                  </a:lnTo>
                  <a:cubicBezTo>
                    <a:pt x="583" y="4"/>
                    <a:pt x="588" y="7"/>
                    <a:pt x="592" y="4"/>
                  </a:cubicBezTo>
                  <a:lnTo>
                    <a:pt x="592" y="4"/>
                  </a:lnTo>
                  <a:cubicBezTo>
                    <a:pt x="606" y="3"/>
                    <a:pt x="622" y="3"/>
                    <a:pt x="637" y="2"/>
                  </a:cubicBezTo>
                  <a:lnTo>
                    <a:pt x="661" y="2"/>
                  </a:lnTo>
                  <a:lnTo>
                    <a:pt x="661" y="2"/>
                  </a:lnTo>
                  <a:cubicBezTo>
                    <a:pt x="669" y="0"/>
                    <a:pt x="679" y="0"/>
                    <a:pt x="687" y="0"/>
                  </a:cubicBezTo>
                  <a:lnTo>
                    <a:pt x="687" y="0"/>
                  </a:lnTo>
                  <a:cubicBezTo>
                    <a:pt x="698" y="2"/>
                    <a:pt x="708" y="2"/>
                    <a:pt x="719" y="3"/>
                  </a:cubicBezTo>
                  <a:lnTo>
                    <a:pt x="723" y="3"/>
                  </a:lnTo>
                  <a:lnTo>
                    <a:pt x="723" y="3"/>
                  </a:lnTo>
                  <a:cubicBezTo>
                    <a:pt x="732" y="3"/>
                    <a:pt x="742" y="4"/>
                    <a:pt x="751" y="4"/>
                  </a:cubicBezTo>
                  <a:lnTo>
                    <a:pt x="751" y="4"/>
                  </a:lnTo>
                  <a:cubicBezTo>
                    <a:pt x="765" y="7"/>
                    <a:pt x="778" y="10"/>
                    <a:pt x="791" y="12"/>
                  </a:cubicBezTo>
                  <a:lnTo>
                    <a:pt x="791" y="12"/>
                  </a:lnTo>
                  <a:cubicBezTo>
                    <a:pt x="801" y="12"/>
                    <a:pt x="812" y="15"/>
                    <a:pt x="820" y="16"/>
                  </a:cubicBezTo>
                  <a:lnTo>
                    <a:pt x="820" y="16"/>
                  </a:lnTo>
                  <a:cubicBezTo>
                    <a:pt x="826" y="20"/>
                    <a:pt x="833" y="20"/>
                    <a:pt x="838" y="22"/>
                  </a:cubicBezTo>
                  <a:lnTo>
                    <a:pt x="838" y="22"/>
                  </a:lnTo>
                  <a:cubicBezTo>
                    <a:pt x="848" y="26"/>
                    <a:pt x="856" y="28"/>
                    <a:pt x="867" y="28"/>
                  </a:cubicBezTo>
                  <a:lnTo>
                    <a:pt x="867" y="28"/>
                  </a:lnTo>
                  <a:cubicBezTo>
                    <a:pt x="872" y="30"/>
                    <a:pt x="877" y="34"/>
                    <a:pt x="883" y="35"/>
                  </a:cubicBezTo>
                  <a:lnTo>
                    <a:pt x="883" y="35"/>
                  </a:lnTo>
                  <a:cubicBezTo>
                    <a:pt x="889" y="37"/>
                    <a:pt x="893" y="39"/>
                    <a:pt x="899" y="39"/>
                  </a:cubicBezTo>
                  <a:lnTo>
                    <a:pt x="899" y="39"/>
                  </a:lnTo>
                  <a:cubicBezTo>
                    <a:pt x="903" y="42"/>
                    <a:pt x="903" y="46"/>
                    <a:pt x="905" y="45"/>
                  </a:cubicBezTo>
                  <a:lnTo>
                    <a:pt x="905" y="45"/>
                  </a:lnTo>
                  <a:cubicBezTo>
                    <a:pt x="907" y="43"/>
                    <a:pt x="908" y="45"/>
                    <a:pt x="909" y="47"/>
                  </a:cubicBezTo>
                  <a:lnTo>
                    <a:pt x="909" y="47"/>
                  </a:lnTo>
                  <a:cubicBezTo>
                    <a:pt x="918" y="49"/>
                    <a:pt x="926" y="51"/>
                    <a:pt x="931" y="54"/>
                  </a:cubicBezTo>
                  <a:lnTo>
                    <a:pt x="931" y="54"/>
                  </a:lnTo>
                  <a:cubicBezTo>
                    <a:pt x="938" y="55"/>
                    <a:pt x="943" y="58"/>
                    <a:pt x="948" y="62"/>
                  </a:cubicBezTo>
                  <a:lnTo>
                    <a:pt x="948" y="62"/>
                  </a:lnTo>
                  <a:cubicBezTo>
                    <a:pt x="952" y="62"/>
                    <a:pt x="956" y="62"/>
                    <a:pt x="960" y="66"/>
                  </a:cubicBezTo>
                  <a:lnTo>
                    <a:pt x="960" y="66"/>
                  </a:lnTo>
                  <a:cubicBezTo>
                    <a:pt x="967" y="71"/>
                    <a:pt x="975" y="74"/>
                    <a:pt x="985" y="78"/>
                  </a:cubicBezTo>
                  <a:lnTo>
                    <a:pt x="985" y="78"/>
                  </a:lnTo>
                  <a:cubicBezTo>
                    <a:pt x="985" y="79"/>
                    <a:pt x="987" y="81"/>
                    <a:pt x="989" y="81"/>
                  </a:cubicBezTo>
                  <a:lnTo>
                    <a:pt x="989" y="81"/>
                  </a:lnTo>
                  <a:cubicBezTo>
                    <a:pt x="1002" y="89"/>
                    <a:pt x="1015" y="97"/>
                    <a:pt x="1029" y="106"/>
                  </a:cubicBezTo>
                  <a:lnTo>
                    <a:pt x="1029" y="106"/>
                  </a:lnTo>
                  <a:cubicBezTo>
                    <a:pt x="1036" y="109"/>
                    <a:pt x="1044" y="116"/>
                    <a:pt x="1052" y="121"/>
                  </a:cubicBezTo>
                  <a:lnTo>
                    <a:pt x="1052" y="121"/>
                  </a:lnTo>
                  <a:cubicBezTo>
                    <a:pt x="1065" y="130"/>
                    <a:pt x="1079" y="140"/>
                    <a:pt x="1092" y="151"/>
                  </a:cubicBezTo>
                  <a:lnTo>
                    <a:pt x="1092" y="151"/>
                  </a:lnTo>
                  <a:cubicBezTo>
                    <a:pt x="1100" y="157"/>
                    <a:pt x="1111" y="164"/>
                    <a:pt x="1117" y="173"/>
                  </a:cubicBezTo>
                  <a:lnTo>
                    <a:pt x="1117" y="173"/>
                  </a:lnTo>
                  <a:cubicBezTo>
                    <a:pt x="1124" y="179"/>
                    <a:pt x="1131" y="184"/>
                    <a:pt x="1136" y="191"/>
                  </a:cubicBezTo>
                  <a:lnTo>
                    <a:pt x="1136" y="191"/>
                  </a:lnTo>
                  <a:cubicBezTo>
                    <a:pt x="1143" y="196"/>
                    <a:pt x="1148" y="202"/>
                    <a:pt x="1154" y="207"/>
                  </a:cubicBezTo>
                  <a:lnTo>
                    <a:pt x="1154" y="207"/>
                  </a:lnTo>
                  <a:cubicBezTo>
                    <a:pt x="1162" y="216"/>
                    <a:pt x="1170" y="224"/>
                    <a:pt x="1176" y="234"/>
                  </a:cubicBezTo>
                  <a:lnTo>
                    <a:pt x="1176" y="234"/>
                  </a:lnTo>
                  <a:cubicBezTo>
                    <a:pt x="1183" y="239"/>
                    <a:pt x="1190" y="247"/>
                    <a:pt x="1194" y="255"/>
                  </a:cubicBezTo>
                  <a:lnTo>
                    <a:pt x="1194" y="255"/>
                  </a:lnTo>
                  <a:cubicBezTo>
                    <a:pt x="1199" y="261"/>
                    <a:pt x="1206" y="266"/>
                    <a:pt x="1209" y="275"/>
                  </a:cubicBezTo>
                  <a:lnTo>
                    <a:pt x="1209" y="275"/>
                  </a:lnTo>
                  <a:cubicBezTo>
                    <a:pt x="1218" y="285"/>
                    <a:pt x="1229" y="298"/>
                    <a:pt x="1234" y="312"/>
                  </a:cubicBezTo>
                  <a:lnTo>
                    <a:pt x="1234" y="312"/>
                  </a:lnTo>
                  <a:cubicBezTo>
                    <a:pt x="1242" y="325"/>
                    <a:pt x="1250" y="334"/>
                    <a:pt x="1257" y="348"/>
                  </a:cubicBezTo>
                  <a:lnTo>
                    <a:pt x="1257" y="348"/>
                  </a:lnTo>
                  <a:cubicBezTo>
                    <a:pt x="1261" y="356"/>
                    <a:pt x="1265" y="361"/>
                    <a:pt x="1268" y="371"/>
                  </a:cubicBezTo>
                  <a:lnTo>
                    <a:pt x="1268" y="371"/>
                  </a:lnTo>
                  <a:cubicBezTo>
                    <a:pt x="1273" y="380"/>
                    <a:pt x="1277" y="389"/>
                    <a:pt x="1281" y="399"/>
                  </a:cubicBezTo>
                  <a:lnTo>
                    <a:pt x="1281" y="399"/>
                  </a:lnTo>
                  <a:cubicBezTo>
                    <a:pt x="1285" y="408"/>
                    <a:pt x="1290" y="418"/>
                    <a:pt x="1293" y="427"/>
                  </a:cubicBezTo>
                  <a:lnTo>
                    <a:pt x="1293" y="427"/>
                  </a:lnTo>
                  <a:cubicBezTo>
                    <a:pt x="1295" y="430"/>
                    <a:pt x="1296" y="434"/>
                    <a:pt x="1297" y="438"/>
                  </a:cubicBezTo>
                  <a:lnTo>
                    <a:pt x="1297" y="438"/>
                  </a:lnTo>
                  <a:cubicBezTo>
                    <a:pt x="1301" y="444"/>
                    <a:pt x="1304" y="454"/>
                    <a:pt x="1307" y="462"/>
                  </a:cubicBezTo>
                  <a:lnTo>
                    <a:pt x="1307" y="462"/>
                  </a:lnTo>
                  <a:cubicBezTo>
                    <a:pt x="1309" y="471"/>
                    <a:pt x="1312" y="479"/>
                    <a:pt x="1315" y="489"/>
                  </a:cubicBezTo>
                  <a:lnTo>
                    <a:pt x="1315" y="489"/>
                  </a:lnTo>
                  <a:cubicBezTo>
                    <a:pt x="1316" y="493"/>
                    <a:pt x="1316" y="497"/>
                    <a:pt x="1317" y="499"/>
                  </a:cubicBezTo>
                  <a:lnTo>
                    <a:pt x="1317" y="499"/>
                  </a:lnTo>
                  <a:cubicBezTo>
                    <a:pt x="1323" y="518"/>
                    <a:pt x="1327" y="537"/>
                    <a:pt x="1329" y="556"/>
                  </a:cubicBezTo>
                  <a:lnTo>
                    <a:pt x="1329" y="556"/>
                  </a:lnTo>
                  <a:cubicBezTo>
                    <a:pt x="1331" y="566"/>
                    <a:pt x="1333" y="580"/>
                    <a:pt x="1335" y="589"/>
                  </a:cubicBezTo>
                  <a:lnTo>
                    <a:pt x="1335" y="589"/>
                  </a:lnTo>
                  <a:cubicBezTo>
                    <a:pt x="1336" y="599"/>
                    <a:pt x="1337" y="608"/>
                    <a:pt x="1337" y="616"/>
                  </a:cubicBezTo>
                  <a:lnTo>
                    <a:pt x="1337" y="616"/>
                  </a:lnTo>
                  <a:cubicBezTo>
                    <a:pt x="1337" y="624"/>
                    <a:pt x="1339" y="631"/>
                    <a:pt x="1339" y="638"/>
                  </a:cubicBezTo>
                  <a:lnTo>
                    <a:pt x="1339" y="638"/>
                  </a:lnTo>
                  <a:cubicBezTo>
                    <a:pt x="1339" y="654"/>
                    <a:pt x="1339" y="671"/>
                    <a:pt x="1339" y="688"/>
                  </a:cubicBezTo>
                  <a:lnTo>
                    <a:pt x="1339" y="688"/>
                  </a:lnTo>
                  <a:cubicBezTo>
                    <a:pt x="1339" y="701"/>
                    <a:pt x="1339" y="713"/>
                    <a:pt x="1337" y="725"/>
                  </a:cubicBezTo>
                  <a:lnTo>
                    <a:pt x="1337" y="725"/>
                  </a:lnTo>
                  <a:cubicBezTo>
                    <a:pt x="1336" y="734"/>
                    <a:pt x="1335" y="742"/>
                    <a:pt x="1335" y="749"/>
                  </a:cubicBezTo>
                  <a:lnTo>
                    <a:pt x="1335" y="749"/>
                  </a:lnTo>
                  <a:cubicBezTo>
                    <a:pt x="1333" y="757"/>
                    <a:pt x="1333" y="765"/>
                    <a:pt x="1331" y="772"/>
                  </a:cubicBezTo>
                  <a:lnTo>
                    <a:pt x="1331" y="772"/>
                  </a:lnTo>
                  <a:cubicBezTo>
                    <a:pt x="1331" y="780"/>
                    <a:pt x="1329" y="786"/>
                    <a:pt x="1327" y="794"/>
                  </a:cubicBezTo>
                  <a:lnTo>
                    <a:pt x="1327" y="794"/>
                  </a:lnTo>
                  <a:cubicBezTo>
                    <a:pt x="1325" y="804"/>
                    <a:pt x="1324" y="815"/>
                    <a:pt x="1321" y="824"/>
                  </a:cubicBezTo>
                  <a:lnTo>
                    <a:pt x="1321" y="824"/>
                  </a:lnTo>
                  <a:cubicBezTo>
                    <a:pt x="1320" y="829"/>
                    <a:pt x="1317" y="835"/>
                    <a:pt x="1317" y="840"/>
                  </a:cubicBezTo>
                  <a:lnTo>
                    <a:pt x="1317" y="840"/>
                  </a:lnTo>
                  <a:cubicBezTo>
                    <a:pt x="1313" y="847"/>
                    <a:pt x="1313" y="854"/>
                    <a:pt x="1312" y="860"/>
                  </a:cubicBezTo>
                  <a:lnTo>
                    <a:pt x="1312" y="860"/>
                  </a:lnTo>
                  <a:cubicBezTo>
                    <a:pt x="1308" y="870"/>
                    <a:pt x="1304" y="880"/>
                    <a:pt x="1301" y="891"/>
                  </a:cubicBezTo>
                  <a:lnTo>
                    <a:pt x="1301" y="891"/>
                  </a:lnTo>
                  <a:cubicBezTo>
                    <a:pt x="1299" y="899"/>
                    <a:pt x="1295" y="906"/>
                    <a:pt x="1292" y="914"/>
                  </a:cubicBezTo>
                  <a:lnTo>
                    <a:pt x="1292" y="914"/>
                  </a:lnTo>
                  <a:cubicBezTo>
                    <a:pt x="1290" y="921"/>
                    <a:pt x="1288" y="926"/>
                    <a:pt x="1285" y="931"/>
                  </a:cubicBezTo>
                  <a:lnTo>
                    <a:pt x="1285" y="931"/>
                  </a:lnTo>
                  <a:cubicBezTo>
                    <a:pt x="1281" y="938"/>
                    <a:pt x="1278" y="947"/>
                    <a:pt x="1276" y="953"/>
                  </a:cubicBezTo>
                  <a:lnTo>
                    <a:pt x="1276" y="953"/>
                  </a:lnTo>
                  <a:cubicBezTo>
                    <a:pt x="1272" y="961"/>
                    <a:pt x="1268" y="968"/>
                    <a:pt x="1265" y="974"/>
                  </a:cubicBezTo>
                  <a:lnTo>
                    <a:pt x="1265" y="974"/>
                  </a:lnTo>
                  <a:cubicBezTo>
                    <a:pt x="1264" y="978"/>
                    <a:pt x="1261" y="981"/>
                    <a:pt x="1258" y="985"/>
                  </a:cubicBezTo>
                  <a:lnTo>
                    <a:pt x="1258" y="985"/>
                  </a:lnTo>
                  <a:cubicBezTo>
                    <a:pt x="1257" y="988"/>
                    <a:pt x="1254" y="993"/>
                    <a:pt x="1253" y="997"/>
                  </a:cubicBezTo>
                  <a:lnTo>
                    <a:pt x="1253" y="997"/>
                  </a:lnTo>
                  <a:cubicBezTo>
                    <a:pt x="1252" y="998"/>
                    <a:pt x="1250" y="1001"/>
                    <a:pt x="1249" y="1002"/>
                  </a:cubicBezTo>
                  <a:lnTo>
                    <a:pt x="1249" y="1002"/>
                  </a:lnTo>
                  <a:cubicBezTo>
                    <a:pt x="1245" y="1012"/>
                    <a:pt x="1238" y="1021"/>
                    <a:pt x="1233" y="1031"/>
                  </a:cubicBezTo>
                  <a:lnTo>
                    <a:pt x="1233" y="1031"/>
                  </a:lnTo>
                  <a:cubicBezTo>
                    <a:pt x="1229" y="1037"/>
                    <a:pt x="1225" y="1043"/>
                    <a:pt x="1221" y="1048"/>
                  </a:cubicBezTo>
                  <a:lnTo>
                    <a:pt x="1221" y="1048"/>
                  </a:lnTo>
                  <a:cubicBezTo>
                    <a:pt x="1217" y="1053"/>
                    <a:pt x="1211" y="1057"/>
                    <a:pt x="1210" y="1065"/>
                  </a:cubicBezTo>
                  <a:lnTo>
                    <a:pt x="1210" y="1065"/>
                  </a:lnTo>
                  <a:cubicBezTo>
                    <a:pt x="1210" y="1065"/>
                    <a:pt x="1209" y="1065"/>
                    <a:pt x="1209" y="1067"/>
                  </a:cubicBezTo>
                  <a:lnTo>
                    <a:pt x="1209" y="1067"/>
                  </a:lnTo>
                  <a:cubicBezTo>
                    <a:pt x="1207" y="1067"/>
                    <a:pt x="1207" y="1069"/>
                    <a:pt x="1207" y="1069"/>
                  </a:cubicBezTo>
                  <a:lnTo>
                    <a:pt x="1207" y="1069"/>
                  </a:lnTo>
                  <a:cubicBezTo>
                    <a:pt x="1199" y="1080"/>
                    <a:pt x="1193" y="1088"/>
                    <a:pt x="1185" y="1098"/>
                  </a:cubicBezTo>
                  <a:lnTo>
                    <a:pt x="1185" y="1098"/>
                  </a:lnTo>
                  <a:cubicBezTo>
                    <a:pt x="1180" y="1099"/>
                    <a:pt x="1180" y="1100"/>
                    <a:pt x="1178" y="1102"/>
                  </a:cubicBezTo>
                  <a:lnTo>
                    <a:pt x="1178" y="1102"/>
                  </a:lnTo>
                  <a:cubicBezTo>
                    <a:pt x="1171" y="1112"/>
                    <a:pt x="1164" y="1120"/>
                    <a:pt x="1156" y="1127"/>
                  </a:cubicBezTo>
                  <a:lnTo>
                    <a:pt x="1156" y="1127"/>
                  </a:lnTo>
                  <a:cubicBezTo>
                    <a:pt x="1152" y="1131"/>
                    <a:pt x="1150" y="1134"/>
                    <a:pt x="1150" y="1137"/>
                  </a:cubicBezTo>
                  <a:lnTo>
                    <a:pt x="1150" y="1137"/>
                  </a:lnTo>
                  <a:cubicBezTo>
                    <a:pt x="1148" y="1137"/>
                    <a:pt x="1147" y="1137"/>
                    <a:pt x="1147" y="1139"/>
                  </a:cubicBezTo>
                  <a:lnTo>
                    <a:pt x="1147" y="1139"/>
                  </a:lnTo>
                  <a:cubicBezTo>
                    <a:pt x="1147" y="1139"/>
                    <a:pt x="1144" y="1141"/>
                    <a:pt x="1144" y="1139"/>
                  </a:cubicBezTo>
                  <a:lnTo>
                    <a:pt x="1144" y="1139"/>
                  </a:lnTo>
                  <a:cubicBezTo>
                    <a:pt x="1144" y="1139"/>
                    <a:pt x="1143" y="1139"/>
                    <a:pt x="1143" y="1141"/>
                  </a:cubicBezTo>
                  <a:lnTo>
                    <a:pt x="1143" y="1141"/>
                  </a:lnTo>
                  <a:cubicBezTo>
                    <a:pt x="1143" y="1143"/>
                    <a:pt x="1139" y="1145"/>
                    <a:pt x="1138" y="1147"/>
                  </a:cubicBezTo>
                  <a:lnTo>
                    <a:pt x="1138" y="1147"/>
                  </a:lnTo>
                  <a:cubicBezTo>
                    <a:pt x="1135" y="1150"/>
                    <a:pt x="1131" y="1153"/>
                    <a:pt x="1129" y="1157"/>
                  </a:cubicBezTo>
                  <a:lnTo>
                    <a:pt x="1129" y="1157"/>
                  </a:lnTo>
                  <a:cubicBezTo>
                    <a:pt x="1121" y="1163"/>
                    <a:pt x="1113" y="1169"/>
                    <a:pt x="1105" y="1175"/>
                  </a:cubicBezTo>
                  <a:lnTo>
                    <a:pt x="1105" y="1175"/>
                  </a:lnTo>
                  <a:cubicBezTo>
                    <a:pt x="1099" y="1184"/>
                    <a:pt x="1089" y="1189"/>
                    <a:pt x="1081" y="1196"/>
                  </a:cubicBezTo>
                  <a:lnTo>
                    <a:pt x="1081" y="1196"/>
                  </a:lnTo>
                  <a:cubicBezTo>
                    <a:pt x="1074" y="1202"/>
                    <a:pt x="1068" y="1208"/>
                    <a:pt x="1058" y="1213"/>
                  </a:cubicBezTo>
                  <a:lnTo>
                    <a:pt x="1058" y="1213"/>
                  </a:lnTo>
                  <a:cubicBezTo>
                    <a:pt x="1054" y="1217"/>
                    <a:pt x="1049" y="1222"/>
                    <a:pt x="1042" y="1224"/>
                  </a:cubicBezTo>
                  <a:lnTo>
                    <a:pt x="1042" y="1224"/>
                  </a:lnTo>
                  <a:cubicBezTo>
                    <a:pt x="1041" y="1225"/>
                    <a:pt x="1038" y="1226"/>
                    <a:pt x="1036" y="1226"/>
                  </a:cubicBezTo>
                  <a:lnTo>
                    <a:pt x="1036" y="1226"/>
                  </a:lnTo>
                  <a:cubicBezTo>
                    <a:pt x="1034" y="1230"/>
                    <a:pt x="1033" y="1233"/>
                    <a:pt x="1030" y="1234"/>
                  </a:cubicBezTo>
                  <a:lnTo>
                    <a:pt x="1030" y="1234"/>
                  </a:lnTo>
                  <a:cubicBezTo>
                    <a:pt x="1015" y="1244"/>
                    <a:pt x="999" y="1252"/>
                    <a:pt x="983" y="1261"/>
                  </a:cubicBezTo>
                  <a:lnTo>
                    <a:pt x="983" y="1261"/>
                  </a:lnTo>
                  <a:cubicBezTo>
                    <a:pt x="966" y="1269"/>
                    <a:pt x="950" y="1277"/>
                    <a:pt x="934" y="1284"/>
                  </a:cubicBezTo>
                  <a:lnTo>
                    <a:pt x="934" y="1284"/>
                  </a:lnTo>
                  <a:cubicBezTo>
                    <a:pt x="922" y="1290"/>
                    <a:pt x="912" y="1294"/>
                    <a:pt x="901" y="1298"/>
                  </a:cubicBezTo>
                  <a:lnTo>
                    <a:pt x="901" y="1298"/>
                  </a:lnTo>
                  <a:cubicBezTo>
                    <a:pt x="892" y="1302"/>
                    <a:pt x="881" y="1303"/>
                    <a:pt x="871" y="1307"/>
                  </a:cubicBezTo>
                  <a:lnTo>
                    <a:pt x="871" y="1307"/>
                  </a:lnTo>
                  <a:cubicBezTo>
                    <a:pt x="869" y="1308"/>
                    <a:pt x="867" y="1308"/>
                    <a:pt x="864" y="1311"/>
                  </a:cubicBezTo>
                  <a:lnTo>
                    <a:pt x="864" y="1311"/>
                  </a:lnTo>
                  <a:cubicBezTo>
                    <a:pt x="852" y="1312"/>
                    <a:pt x="840" y="1318"/>
                    <a:pt x="826" y="1320"/>
                  </a:cubicBezTo>
                  <a:lnTo>
                    <a:pt x="826" y="1320"/>
                  </a:lnTo>
                  <a:cubicBezTo>
                    <a:pt x="813" y="1324"/>
                    <a:pt x="798" y="1326"/>
                    <a:pt x="783" y="1328"/>
                  </a:cubicBezTo>
                  <a:lnTo>
                    <a:pt x="783" y="1328"/>
                  </a:lnTo>
                  <a:cubicBezTo>
                    <a:pt x="771" y="1330"/>
                    <a:pt x="758" y="1331"/>
                    <a:pt x="746" y="1334"/>
                  </a:cubicBezTo>
                  <a:lnTo>
                    <a:pt x="746" y="1334"/>
                  </a:lnTo>
                  <a:cubicBezTo>
                    <a:pt x="734" y="1335"/>
                    <a:pt x="720" y="1338"/>
                    <a:pt x="707" y="1338"/>
                  </a:cubicBezTo>
                  <a:lnTo>
                    <a:pt x="707" y="1338"/>
                  </a:lnTo>
                  <a:cubicBezTo>
                    <a:pt x="691" y="1338"/>
                    <a:pt x="675" y="1339"/>
                    <a:pt x="659" y="1339"/>
                  </a:cubicBezTo>
                  <a:lnTo>
                    <a:pt x="653" y="1339"/>
                  </a:lnTo>
                  <a:lnTo>
                    <a:pt x="653" y="1339"/>
                  </a:lnTo>
                  <a:cubicBezTo>
                    <a:pt x="651" y="1338"/>
                    <a:pt x="647" y="1338"/>
                    <a:pt x="643" y="1338"/>
                  </a:cubicBezTo>
                  <a:lnTo>
                    <a:pt x="640" y="1338"/>
                  </a:lnTo>
                  <a:lnTo>
                    <a:pt x="640" y="1338"/>
                  </a:lnTo>
                  <a:cubicBezTo>
                    <a:pt x="629" y="1338"/>
                    <a:pt x="620" y="1338"/>
                    <a:pt x="609" y="1335"/>
                  </a:cubicBezTo>
                  <a:lnTo>
                    <a:pt x="609" y="1335"/>
                  </a:lnTo>
                  <a:cubicBezTo>
                    <a:pt x="601" y="1335"/>
                    <a:pt x="594" y="1334"/>
                    <a:pt x="586" y="1334"/>
                  </a:cubicBezTo>
                  <a:lnTo>
                    <a:pt x="586" y="1334"/>
                  </a:lnTo>
                  <a:cubicBezTo>
                    <a:pt x="579" y="1331"/>
                    <a:pt x="574" y="1331"/>
                    <a:pt x="566" y="1330"/>
                  </a:cubicBezTo>
                  <a:lnTo>
                    <a:pt x="566" y="1330"/>
                  </a:lnTo>
                  <a:cubicBezTo>
                    <a:pt x="561" y="1330"/>
                    <a:pt x="553" y="1328"/>
                    <a:pt x="547" y="1327"/>
                  </a:cubicBezTo>
                  <a:lnTo>
                    <a:pt x="547" y="1327"/>
                  </a:lnTo>
                  <a:cubicBezTo>
                    <a:pt x="541" y="1326"/>
                    <a:pt x="535" y="1326"/>
                    <a:pt x="530" y="1324"/>
                  </a:cubicBezTo>
                  <a:lnTo>
                    <a:pt x="530" y="1324"/>
                  </a:lnTo>
                  <a:cubicBezTo>
                    <a:pt x="526" y="1322"/>
                    <a:pt x="520" y="1322"/>
                    <a:pt x="516" y="1320"/>
                  </a:cubicBezTo>
                  <a:lnTo>
                    <a:pt x="516" y="1320"/>
                  </a:lnTo>
                  <a:cubicBezTo>
                    <a:pt x="507" y="1319"/>
                    <a:pt x="499" y="1316"/>
                    <a:pt x="490" y="1315"/>
                  </a:cubicBezTo>
                  <a:lnTo>
                    <a:pt x="490" y="1315"/>
                  </a:lnTo>
                  <a:cubicBezTo>
                    <a:pt x="488" y="1312"/>
                    <a:pt x="487" y="1312"/>
                    <a:pt x="486" y="1312"/>
                  </a:cubicBezTo>
                  <a:lnTo>
                    <a:pt x="486" y="1312"/>
                  </a:lnTo>
                  <a:cubicBezTo>
                    <a:pt x="482" y="1312"/>
                    <a:pt x="480" y="1311"/>
                    <a:pt x="483" y="1308"/>
                  </a:cubicBezTo>
                  <a:lnTo>
                    <a:pt x="483" y="1308"/>
                  </a:lnTo>
                  <a:cubicBezTo>
                    <a:pt x="483" y="1307"/>
                    <a:pt x="484" y="1306"/>
                    <a:pt x="484" y="1306"/>
                  </a:cubicBezTo>
                  <a:lnTo>
                    <a:pt x="484" y="1306"/>
                  </a:lnTo>
                  <a:cubicBezTo>
                    <a:pt x="486" y="1303"/>
                    <a:pt x="486" y="1303"/>
                    <a:pt x="487" y="1303"/>
                  </a:cubicBezTo>
                  <a:lnTo>
                    <a:pt x="486" y="1303"/>
                  </a:lnTo>
                  <a:lnTo>
                    <a:pt x="486" y="1303"/>
                  </a:lnTo>
                  <a:cubicBezTo>
                    <a:pt x="490" y="1299"/>
                    <a:pt x="492" y="1294"/>
                    <a:pt x="494" y="1290"/>
                  </a:cubicBezTo>
                  <a:lnTo>
                    <a:pt x="494" y="1290"/>
                  </a:lnTo>
                  <a:cubicBezTo>
                    <a:pt x="502" y="1277"/>
                    <a:pt x="508" y="1265"/>
                    <a:pt x="515" y="1253"/>
                  </a:cubicBezTo>
                  <a:lnTo>
                    <a:pt x="515" y="1253"/>
                  </a:lnTo>
                  <a:cubicBezTo>
                    <a:pt x="520" y="1240"/>
                    <a:pt x="527" y="1226"/>
                    <a:pt x="533" y="1210"/>
                  </a:cubicBezTo>
                  <a:lnTo>
                    <a:pt x="533" y="1210"/>
                  </a:lnTo>
                  <a:cubicBezTo>
                    <a:pt x="538" y="1200"/>
                    <a:pt x="543" y="1185"/>
                    <a:pt x="547" y="1170"/>
                  </a:cubicBezTo>
                  <a:lnTo>
                    <a:pt x="547" y="1170"/>
                  </a:lnTo>
                  <a:cubicBezTo>
                    <a:pt x="547" y="1167"/>
                    <a:pt x="547" y="1167"/>
                    <a:pt x="549" y="1166"/>
                  </a:cubicBezTo>
                  <a:lnTo>
                    <a:pt x="549" y="1166"/>
                  </a:lnTo>
                  <a:cubicBezTo>
                    <a:pt x="551" y="1161"/>
                    <a:pt x="551" y="1154"/>
                    <a:pt x="553" y="1149"/>
                  </a:cubicBezTo>
                  <a:lnTo>
                    <a:pt x="553" y="1149"/>
                  </a:lnTo>
                  <a:cubicBezTo>
                    <a:pt x="555" y="1143"/>
                    <a:pt x="557" y="1139"/>
                    <a:pt x="558" y="1134"/>
                  </a:cubicBezTo>
                  <a:lnTo>
                    <a:pt x="558" y="1134"/>
                  </a:lnTo>
                  <a:cubicBezTo>
                    <a:pt x="561" y="1126"/>
                    <a:pt x="562" y="1116"/>
                    <a:pt x="563" y="1108"/>
                  </a:cubicBezTo>
                  <a:lnTo>
                    <a:pt x="563" y="1108"/>
                  </a:lnTo>
                  <a:cubicBezTo>
                    <a:pt x="566" y="1099"/>
                    <a:pt x="569" y="1091"/>
                    <a:pt x="570" y="1082"/>
                  </a:cubicBezTo>
                  <a:lnTo>
                    <a:pt x="570" y="1082"/>
                  </a:lnTo>
                  <a:cubicBezTo>
                    <a:pt x="574" y="1072"/>
                    <a:pt x="575" y="1064"/>
                    <a:pt x="578" y="1053"/>
                  </a:cubicBezTo>
                  <a:lnTo>
                    <a:pt x="578" y="1053"/>
                  </a:lnTo>
                  <a:cubicBezTo>
                    <a:pt x="579" y="1047"/>
                    <a:pt x="583" y="1037"/>
                    <a:pt x="583" y="1029"/>
                  </a:cubicBezTo>
                  <a:lnTo>
                    <a:pt x="583" y="1029"/>
                  </a:lnTo>
                  <a:cubicBezTo>
                    <a:pt x="585" y="1024"/>
                    <a:pt x="586" y="1020"/>
                    <a:pt x="588" y="1014"/>
                  </a:cubicBezTo>
                  <a:lnTo>
                    <a:pt x="588" y="1014"/>
                  </a:lnTo>
                  <a:cubicBezTo>
                    <a:pt x="590" y="1010"/>
                    <a:pt x="590" y="1005"/>
                    <a:pt x="592" y="1000"/>
                  </a:cubicBezTo>
                  <a:lnTo>
                    <a:pt x="592" y="1000"/>
                  </a:lnTo>
                  <a:cubicBezTo>
                    <a:pt x="593" y="997"/>
                    <a:pt x="596" y="993"/>
                    <a:pt x="594" y="988"/>
                  </a:cubicBezTo>
                  <a:lnTo>
                    <a:pt x="594" y="988"/>
                  </a:lnTo>
                  <a:cubicBezTo>
                    <a:pt x="598" y="994"/>
                    <a:pt x="601" y="998"/>
                    <a:pt x="606" y="1002"/>
                  </a:cubicBezTo>
                  <a:lnTo>
                    <a:pt x="606" y="1002"/>
                  </a:lnTo>
                  <a:cubicBezTo>
                    <a:pt x="608" y="1004"/>
                    <a:pt x="609" y="1006"/>
                    <a:pt x="610" y="1008"/>
                  </a:cubicBezTo>
                  <a:lnTo>
                    <a:pt x="610" y="1008"/>
                  </a:lnTo>
                  <a:cubicBezTo>
                    <a:pt x="624" y="1023"/>
                    <a:pt x="638" y="1033"/>
                    <a:pt x="656" y="1043"/>
                  </a:cubicBezTo>
                  <a:lnTo>
                    <a:pt x="656" y="1043"/>
                  </a:lnTo>
                  <a:cubicBezTo>
                    <a:pt x="663" y="1047"/>
                    <a:pt x="671" y="1049"/>
                    <a:pt x="679" y="1053"/>
                  </a:cubicBezTo>
                  <a:lnTo>
                    <a:pt x="679" y="1053"/>
                  </a:lnTo>
                  <a:cubicBezTo>
                    <a:pt x="681" y="1055"/>
                    <a:pt x="685" y="1055"/>
                    <a:pt x="689" y="1056"/>
                  </a:cubicBezTo>
                  <a:lnTo>
                    <a:pt x="689" y="1056"/>
                  </a:lnTo>
                  <a:cubicBezTo>
                    <a:pt x="700" y="1060"/>
                    <a:pt x="711" y="1064"/>
                    <a:pt x="722" y="1065"/>
                  </a:cubicBezTo>
                  <a:lnTo>
                    <a:pt x="722" y="1065"/>
                  </a:lnTo>
                  <a:cubicBezTo>
                    <a:pt x="730" y="1067"/>
                    <a:pt x="738" y="1067"/>
                    <a:pt x="744" y="1067"/>
                  </a:cubicBezTo>
                  <a:lnTo>
                    <a:pt x="744" y="1067"/>
                  </a:lnTo>
                  <a:cubicBezTo>
                    <a:pt x="758" y="1069"/>
                    <a:pt x="770" y="1067"/>
                    <a:pt x="782" y="1067"/>
                  </a:cubicBezTo>
                  <a:lnTo>
                    <a:pt x="785" y="1067"/>
                  </a:lnTo>
                  <a:lnTo>
                    <a:pt x="785" y="1067"/>
                  </a:lnTo>
                  <a:cubicBezTo>
                    <a:pt x="794" y="1067"/>
                    <a:pt x="804" y="1065"/>
                    <a:pt x="816" y="1064"/>
                  </a:cubicBezTo>
                  <a:lnTo>
                    <a:pt x="816" y="1064"/>
                  </a:lnTo>
                  <a:cubicBezTo>
                    <a:pt x="825" y="1063"/>
                    <a:pt x="834" y="1060"/>
                    <a:pt x="844" y="1056"/>
                  </a:cubicBezTo>
                  <a:lnTo>
                    <a:pt x="844" y="1056"/>
                  </a:lnTo>
                  <a:cubicBezTo>
                    <a:pt x="853" y="1055"/>
                    <a:pt x="864" y="1051"/>
                    <a:pt x="873" y="1048"/>
                  </a:cubicBezTo>
                  <a:lnTo>
                    <a:pt x="873" y="1048"/>
                  </a:lnTo>
                  <a:cubicBezTo>
                    <a:pt x="880" y="1044"/>
                    <a:pt x="888" y="1043"/>
                    <a:pt x="895" y="1040"/>
                  </a:cubicBezTo>
                  <a:lnTo>
                    <a:pt x="895" y="1040"/>
                  </a:lnTo>
                  <a:cubicBezTo>
                    <a:pt x="905" y="1033"/>
                    <a:pt x="915" y="1029"/>
                    <a:pt x="923" y="1024"/>
                  </a:cubicBezTo>
                  <a:lnTo>
                    <a:pt x="923" y="1024"/>
                  </a:lnTo>
                  <a:cubicBezTo>
                    <a:pt x="936" y="1016"/>
                    <a:pt x="948" y="1006"/>
                    <a:pt x="960" y="997"/>
                  </a:cubicBezTo>
                  <a:lnTo>
                    <a:pt x="960" y="997"/>
                  </a:lnTo>
                  <a:cubicBezTo>
                    <a:pt x="975" y="988"/>
                    <a:pt x="989" y="974"/>
                    <a:pt x="1001" y="961"/>
                  </a:cubicBezTo>
                  <a:lnTo>
                    <a:pt x="1001" y="961"/>
                  </a:lnTo>
                  <a:cubicBezTo>
                    <a:pt x="1003" y="957"/>
                    <a:pt x="1006" y="953"/>
                    <a:pt x="1009" y="951"/>
                  </a:cubicBezTo>
                  <a:lnTo>
                    <a:pt x="1009" y="951"/>
                  </a:lnTo>
                  <a:cubicBezTo>
                    <a:pt x="1013" y="947"/>
                    <a:pt x="1015" y="942"/>
                    <a:pt x="1018" y="938"/>
                  </a:cubicBezTo>
                  <a:lnTo>
                    <a:pt x="1018" y="938"/>
                  </a:lnTo>
                  <a:cubicBezTo>
                    <a:pt x="1019" y="938"/>
                    <a:pt x="1021" y="938"/>
                    <a:pt x="1021" y="937"/>
                  </a:cubicBezTo>
                  <a:lnTo>
                    <a:pt x="1021" y="937"/>
                  </a:lnTo>
                  <a:cubicBezTo>
                    <a:pt x="1022" y="935"/>
                    <a:pt x="1022" y="934"/>
                    <a:pt x="1022" y="934"/>
                  </a:cubicBezTo>
                  <a:lnTo>
                    <a:pt x="1022" y="934"/>
                  </a:lnTo>
                  <a:cubicBezTo>
                    <a:pt x="1028" y="926"/>
                    <a:pt x="1032" y="921"/>
                    <a:pt x="1038" y="914"/>
                  </a:cubicBezTo>
                  <a:lnTo>
                    <a:pt x="1038" y="914"/>
                  </a:lnTo>
                  <a:lnTo>
                    <a:pt x="1038" y="911"/>
                  </a:lnTo>
                  <a:lnTo>
                    <a:pt x="1038" y="911"/>
                  </a:lnTo>
                  <a:cubicBezTo>
                    <a:pt x="1042" y="906"/>
                    <a:pt x="1045" y="902"/>
                    <a:pt x="1048" y="896"/>
                  </a:cubicBezTo>
                  <a:lnTo>
                    <a:pt x="1048" y="896"/>
                  </a:lnTo>
                  <a:cubicBezTo>
                    <a:pt x="1049" y="894"/>
                    <a:pt x="1049" y="894"/>
                    <a:pt x="1049" y="892"/>
                  </a:cubicBezTo>
                  <a:lnTo>
                    <a:pt x="1049" y="892"/>
                  </a:lnTo>
                  <a:cubicBezTo>
                    <a:pt x="1053" y="887"/>
                    <a:pt x="1056" y="883"/>
                    <a:pt x="1058" y="879"/>
                  </a:cubicBezTo>
                  <a:lnTo>
                    <a:pt x="1058" y="879"/>
                  </a:lnTo>
                  <a:cubicBezTo>
                    <a:pt x="1058" y="879"/>
                    <a:pt x="1058" y="878"/>
                    <a:pt x="1058" y="876"/>
                  </a:cubicBezTo>
                  <a:lnTo>
                    <a:pt x="1058" y="876"/>
                  </a:lnTo>
                  <a:cubicBezTo>
                    <a:pt x="1065" y="866"/>
                    <a:pt x="1069" y="858"/>
                    <a:pt x="1072" y="847"/>
                  </a:cubicBezTo>
                  <a:lnTo>
                    <a:pt x="1072" y="847"/>
                  </a:lnTo>
                  <a:cubicBezTo>
                    <a:pt x="1074" y="847"/>
                    <a:pt x="1076" y="847"/>
                    <a:pt x="1076" y="848"/>
                  </a:cubicBezTo>
                  <a:lnTo>
                    <a:pt x="1076" y="848"/>
                  </a:lnTo>
                  <a:cubicBezTo>
                    <a:pt x="1076" y="847"/>
                    <a:pt x="1074" y="847"/>
                    <a:pt x="1074" y="844"/>
                  </a:cubicBezTo>
                  <a:lnTo>
                    <a:pt x="1074" y="844"/>
                  </a:lnTo>
                  <a:cubicBezTo>
                    <a:pt x="1079" y="836"/>
                    <a:pt x="1081" y="827"/>
                    <a:pt x="1084" y="819"/>
                  </a:cubicBezTo>
                  <a:lnTo>
                    <a:pt x="1085" y="819"/>
                  </a:lnTo>
                  <a:lnTo>
                    <a:pt x="1085" y="819"/>
                  </a:lnTo>
                  <a:cubicBezTo>
                    <a:pt x="1088" y="819"/>
                    <a:pt x="1088" y="819"/>
                    <a:pt x="1089" y="820"/>
                  </a:cubicBezTo>
                  <a:lnTo>
                    <a:pt x="1089" y="820"/>
                  </a:lnTo>
                  <a:cubicBezTo>
                    <a:pt x="1088" y="819"/>
                    <a:pt x="1085" y="816"/>
                    <a:pt x="1088" y="813"/>
                  </a:cubicBezTo>
                  <a:lnTo>
                    <a:pt x="1088" y="813"/>
                  </a:lnTo>
                  <a:cubicBezTo>
                    <a:pt x="1091" y="803"/>
                    <a:pt x="1093" y="793"/>
                    <a:pt x="1097" y="782"/>
                  </a:cubicBezTo>
                  <a:lnTo>
                    <a:pt x="1097" y="782"/>
                  </a:lnTo>
                  <a:cubicBezTo>
                    <a:pt x="1100" y="770"/>
                    <a:pt x="1103" y="758"/>
                    <a:pt x="1105" y="748"/>
                  </a:cubicBezTo>
                  <a:lnTo>
                    <a:pt x="1105" y="748"/>
                  </a:lnTo>
                  <a:cubicBezTo>
                    <a:pt x="1107" y="745"/>
                    <a:pt x="1107" y="742"/>
                    <a:pt x="1107" y="739"/>
                  </a:cubicBezTo>
                  <a:lnTo>
                    <a:pt x="1107" y="739"/>
                  </a:lnTo>
                  <a:cubicBezTo>
                    <a:pt x="1108" y="735"/>
                    <a:pt x="1108" y="733"/>
                    <a:pt x="1111" y="730"/>
                  </a:cubicBezTo>
                  <a:lnTo>
                    <a:pt x="1111" y="730"/>
                  </a:lnTo>
                  <a:cubicBezTo>
                    <a:pt x="1111" y="726"/>
                    <a:pt x="1111" y="725"/>
                    <a:pt x="1111" y="723"/>
                  </a:cubicBezTo>
                  <a:lnTo>
                    <a:pt x="1111" y="723"/>
                  </a:lnTo>
                  <a:cubicBezTo>
                    <a:pt x="1111" y="722"/>
                    <a:pt x="1111" y="721"/>
                    <a:pt x="1111" y="721"/>
                  </a:cubicBezTo>
                  <a:lnTo>
                    <a:pt x="1111" y="721"/>
                  </a:lnTo>
                  <a:cubicBezTo>
                    <a:pt x="1111" y="721"/>
                    <a:pt x="1111" y="718"/>
                    <a:pt x="1112" y="718"/>
                  </a:cubicBezTo>
                  <a:lnTo>
                    <a:pt x="1112" y="718"/>
                  </a:lnTo>
                  <a:lnTo>
                    <a:pt x="1112" y="721"/>
                  </a:lnTo>
                  <a:lnTo>
                    <a:pt x="1112" y="719"/>
                  </a:lnTo>
                  <a:lnTo>
                    <a:pt x="1112" y="719"/>
                  </a:lnTo>
                  <a:cubicBezTo>
                    <a:pt x="1112" y="717"/>
                    <a:pt x="1112" y="717"/>
                    <a:pt x="1112" y="715"/>
                  </a:cubicBezTo>
                  <a:lnTo>
                    <a:pt x="1112" y="715"/>
                  </a:lnTo>
                  <a:cubicBezTo>
                    <a:pt x="1112" y="710"/>
                    <a:pt x="1113" y="706"/>
                    <a:pt x="1113" y="701"/>
                  </a:cubicBezTo>
                  <a:lnTo>
                    <a:pt x="1113" y="701"/>
                  </a:lnTo>
                  <a:cubicBezTo>
                    <a:pt x="1115" y="701"/>
                    <a:pt x="1113" y="699"/>
                    <a:pt x="1115" y="698"/>
                  </a:cubicBezTo>
                  <a:lnTo>
                    <a:pt x="1115" y="694"/>
                  </a:lnTo>
                  <a:lnTo>
                    <a:pt x="1115" y="694"/>
                  </a:lnTo>
                  <a:cubicBezTo>
                    <a:pt x="1116" y="693"/>
                    <a:pt x="1116" y="691"/>
                    <a:pt x="1116" y="690"/>
                  </a:cubicBezTo>
                  <a:lnTo>
                    <a:pt x="1116" y="688"/>
                  </a:lnTo>
                  <a:lnTo>
                    <a:pt x="1116" y="688"/>
                  </a:lnTo>
                  <a:cubicBezTo>
                    <a:pt x="1116" y="687"/>
                    <a:pt x="1116" y="684"/>
                    <a:pt x="1116" y="684"/>
                  </a:cubicBezTo>
                  <a:lnTo>
                    <a:pt x="1116" y="684"/>
                  </a:lnTo>
                  <a:cubicBezTo>
                    <a:pt x="1116" y="683"/>
                    <a:pt x="1116" y="680"/>
                    <a:pt x="1116" y="679"/>
                  </a:cubicBezTo>
                  <a:lnTo>
                    <a:pt x="1116" y="679"/>
                  </a:lnTo>
                  <a:cubicBezTo>
                    <a:pt x="1117" y="675"/>
                    <a:pt x="1117" y="672"/>
                    <a:pt x="1117" y="668"/>
                  </a:cubicBezTo>
                  <a:lnTo>
                    <a:pt x="1117" y="667"/>
                  </a:lnTo>
                  <a:lnTo>
                    <a:pt x="1117" y="667"/>
                  </a:lnTo>
                  <a:cubicBezTo>
                    <a:pt x="1119" y="664"/>
                    <a:pt x="1119" y="663"/>
                    <a:pt x="1119" y="660"/>
                  </a:cubicBezTo>
                  <a:lnTo>
                    <a:pt x="1119" y="658"/>
                  </a:lnTo>
                  <a:lnTo>
                    <a:pt x="1119" y="651"/>
                  </a:lnTo>
                  <a:lnTo>
                    <a:pt x="1119" y="651"/>
                  </a:lnTo>
                  <a:cubicBezTo>
                    <a:pt x="1120" y="635"/>
                    <a:pt x="1121" y="617"/>
                    <a:pt x="1121" y="603"/>
                  </a:cubicBezTo>
                  <a:lnTo>
                    <a:pt x="1121" y="603"/>
                  </a:lnTo>
                  <a:cubicBezTo>
                    <a:pt x="1120" y="593"/>
                    <a:pt x="1120" y="583"/>
                    <a:pt x="1119" y="574"/>
                  </a:cubicBezTo>
                  <a:lnTo>
                    <a:pt x="1119" y="574"/>
                  </a:lnTo>
                  <a:cubicBezTo>
                    <a:pt x="1117" y="562"/>
                    <a:pt x="1116" y="549"/>
                    <a:pt x="1113" y="538"/>
                  </a:cubicBezTo>
                  <a:lnTo>
                    <a:pt x="1113" y="538"/>
                  </a:lnTo>
                  <a:cubicBezTo>
                    <a:pt x="1112" y="533"/>
                    <a:pt x="1111" y="526"/>
                    <a:pt x="1111" y="521"/>
                  </a:cubicBezTo>
                  <a:lnTo>
                    <a:pt x="1111" y="521"/>
                  </a:lnTo>
                  <a:cubicBezTo>
                    <a:pt x="1111" y="519"/>
                    <a:pt x="1111" y="518"/>
                    <a:pt x="1108" y="515"/>
                  </a:cubicBezTo>
                  <a:lnTo>
                    <a:pt x="1108" y="515"/>
                  </a:lnTo>
                  <a:lnTo>
                    <a:pt x="1108" y="515"/>
                  </a:lnTo>
                  <a:cubicBezTo>
                    <a:pt x="1111" y="513"/>
                    <a:pt x="1107" y="513"/>
                    <a:pt x="1107" y="511"/>
                  </a:cubicBezTo>
                  <a:lnTo>
                    <a:pt x="1107" y="511"/>
                  </a:lnTo>
                  <a:cubicBezTo>
                    <a:pt x="1104" y="501"/>
                    <a:pt x="1101" y="494"/>
                    <a:pt x="1099" y="486"/>
                  </a:cubicBezTo>
                  <a:lnTo>
                    <a:pt x="1099" y="486"/>
                  </a:lnTo>
                  <a:cubicBezTo>
                    <a:pt x="1097" y="485"/>
                    <a:pt x="1099" y="482"/>
                    <a:pt x="1097" y="479"/>
                  </a:cubicBezTo>
                  <a:lnTo>
                    <a:pt x="1097" y="479"/>
                  </a:lnTo>
                  <a:cubicBezTo>
                    <a:pt x="1095" y="478"/>
                    <a:pt x="1095" y="475"/>
                    <a:pt x="1093" y="474"/>
                  </a:cubicBezTo>
                  <a:lnTo>
                    <a:pt x="1093" y="474"/>
                  </a:lnTo>
                  <a:cubicBezTo>
                    <a:pt x="1092" y="470"/>
                    <a:pt x="1091" y="466"/>
                    <a:pt x="1089" y="462"/>
                  </a:cubicBezTo>
                  <a:lnTo>
                    <a:pt x="1089" y="462"/>
                  </a:lnTo>
                  <a:cubicBezTo>
                    <a:pt x="1084" y="451"/>
                    <a:pt x="1080" y="442"/>
                    <a:pt x="1072" y="431"/>
                  </a:cubicBezTo>
                  <a:lnTo>
                    <a:pt x="1072" y="431"/>
                  </a:lnTo>
                  <a:cubicBezTo>
                    <a:pt x="1068" y="420"/>
                    <a:pt x="1058" y="407"/>
                    <a:pt x="1052" y="396"/>
                  </a:cubicBezTo>
                  <a:lnTo>
                    <a:pt x="1052" y="396"/>
                  </a:lnTo>
                  <a:cubicBezTo>
                    <a:pt x="1045" y="387"/>
                    <a:pt x="1040" y="379"/>
                    <a:pt x="1033" y="371"/>
                  </a:cubicBezTo>
                  <a:lnTo>
                    <a:pt x="1033" y="371"/>
                  </a:lnTo>
                  <a:cubicBezTo>
                    <a:pt x="1030" y="369"/>
                    <a:pt x="1028" y="367"/>
                    <a:pt x="1025" y="363"/>
                  </a:cubicBezTo>
                  <a:lnTo>
                    <a:pt x="1025" y="363"/>
                  </a:lnTo>
                  <a:cubicBezTo>
                    <a:pt x="1025" y="361"/>
                    <a:pt x="1022" y="360"/>
                    <a:pt x="1021" y="358"/>
                  </a:cubicBezTo>
                  <a:lnTo>
                    <a:pt x="1021" y="358"/>
                  </a:lnTo>
                  <a:cubicBezTo>
                    <a:pt x="1021" y="357"/>
                    <a:pt x="1021" y="357"/>
                    <a:pt x="1019" y="357"/>
                  </a:cubicBezTo>
                  <a:lnTo>
                    <a:pt x="1019" y="357"/>
                  </a:lnTo>
                  <a:cubicBezTo>
                    <a:pt x="1013" y="349"/>
                    <a:pt x="1007" y="344"/>
                    <a:pt x="999" y="336"/>
                  </a:cubicBezTo>
                  <a:lnTo>
                    <a:pt x="999" y="336"/>
                  </a:lnTo>
                  <a:cubicBezTo>
                    <a:pt x="998" y="334"/>
                    <a:pt x="995" y="333"/>
                    <a:pt x="994" y="330"/>
                  </a:cubicBezTo>
                  <a:lnTo>
                    <a:pt x="994" y="330"/>
                  </a:lnTo>
                  <a:cubicBezTo>
                    <a:pt x="986" y="325"/>
                    <a:pt x="978" y="317"/>
                    <a:pt x="971" y="312"/>
                  </a:cubicBezTo>
                  <a:lnTo>
                    <a:pt x="971" y="312"/>
                  </a:lnTo>
                  <a:cubicBezTo>
                    <a:pt x="963" y="308"/>
                    <a:pt x="958" y="302"/>
                    <a:pt x="950" y="298"/>
                  </a:cubicBezTo>
                  <a:lnTo>
                    <a:pt x="950" y="298"/>
                  </a:lnTo>
                  <a:cubicBezTo>
                    <a:pt x="943" y="291"/>
                    <a:pt x="934" y="285"/>
                    <a:pt x="926" y="282"/>
                  </a:cubicBezTo>
                  <a:lnTo>
                    <a:pt x="926" y="282"/>
                  </a:lnTo>
                  <a:cubicBezTo>
                    <a:pt x="924" y="281"/>
                    <a:pt x="922" y="281"/>
                    <a:pt x="922" y="281"/>
                  </a:cubicBezTo>
                  <a:lnTo>
                    <a:pt x="922" y="281"/>
                  </a:lnTo>
                  <a:cubicBezTo>
                    <a:pt x="908" y="274"/>
                    <a:pt x="895" y="266"/>
                    <a:pt x="883" y="261"/>
                  </a:cubicBezTo>
                  <a:lnTo>
                    <a:pt x="883" y="261"/>
                  </a:lnTo>
                  <a:cubicBezTo>
                    <a:pt x="869" y="257"/>
                    <a:pt x="856" y="250"/>
                    <a:pt x="842" y="246"/>
                  </a:cubicBezTo>
                  <a:lnTo>
                    <a:pt x="842" y="246"/>
                  </a:lnTo>
                  <a:cubicBezTo>
                    <a:pt x="830" y="242"/>
                    <a:pt x="820" y="239"/>
                    <a:pt x="808" y="235"/>
                  </a:cubicBezTo>
                  <a:lnTo>
                    <a:pt x="808" y="235"/>
                  </a:lnTo>
                  <a:cubicBezTo>
                    <a:pt x="795" y="234"/>
                    <a:pt x="785" y="231"/>
                    <a:pt x="773" y="230"/>
                  </a:cubicBezTo>
                  <a:lnTo>
                    <a:pt x="773" y="230"/>
                  </a:lnTo>
                  <a:cubicBezTo>
                    <a:pt x="765" y="230"/>
                    <a:pt x="758" y="228"/>
                    <a:pt x="749" y="226"/>
                  </a:cubicBezTo>
                  <a:lnTo>
                    <a:pt x="740" y="226"/>
                  </a:lnTo>
                  <a:lnTo>
                    <a:pt x="740" y="226"/>
                  </a:lnTo>
                  <a:cubicBezTo>
                    <a:pt x="738" y="226"/>
                    <a:pt x="734" y="224"/>
                    <a:pt x="731" y="224"/>
                  </a:cubicBezTo>
                  <a:lnTo>
                    <a:pt x="731" y="224"/>
                  </a:lnTo>
                  <a:cubicBezTo>
                    <a:pt x="726" y="224"/>
                    <a:pt x="719" y="224"/>
                    <a:pt x="714" y="224"/>
                  </a:cubicBezTo>
                  <a:lnTo>
                    <a:pt x="712" y="224"/>
                  </a:lnTo>
                  <a:lnTo>
                    <a:pt x="708" y="224"/>
                  </a:lnTo>
                  <a:lnTo>
                    <a:pt x="665" y="224"/>
                  </a:lnTo>
                  <a:lnTo>
                    <a:pt x="665" y="224"/>
                  </a:lnTo>
                  <a:cubicBezTo>
                    <a:pt x="663" y="224"/>
                    <a:pt x="659" y="224"/>
                    <a:pt x="656" y="224"/>
                  </a:cubicBezTo>
                  <a:lnTo>
                    <a:pt x="652" y="224"/>
                  </a:lnTo>
                  <a:lnTo>
                    <a:pt x="652" y="224"/>
                  </a:lnTo>
                  <a:cubicBezTo>
                    <a:pt x="649" y="224"/>
                    <a:pt x="645" y="224"/>
                    <a:pt x="641" y="226"/>
                  </a:cubicBezTo>
                  <a:lnTo>
                    <a:pt x="641" y="226"/>
                  </a:lnTo>
                  <a:cubicBezTo>
                    <a:pt x="638" y="228"/>
                    <a:pt x="637" y="226"/>
                    <a:pt x="636" y="228"/>
                  </a:cubicBezTo>
                  <a:lnTo>
                    <a:pt x="636" y="228"/>
                  </a:lnTo>
                  <a:cubicBezTo>
                    <a:pt x="633" y="226"/>
                    <a:pt x="632" y="228"/>
                    <a:pt x="629" y="228"/>
                  </a:cubicBezTo>
                  <a:lnTo>
                    <a:pt x="625" y="228"/>
                  </a:lnTo>
                  <a:lnTo>
                    <a:pt x="625" y="228"/>
                  </a:lnTo>
                  <a:cubicBezTo>
                    <a:pt x="621" y="228"/>
                    <a:pt x="620" y="228"/>
                    <a:pt x="616" y="230"/>
                  </a:cubicBezTo>
                  <a:lnTo>
                    <a:pt x="616" y="230"/>
                  </a:lnTo>
                  <a:cubicBezTo>
                    <a:pt x="613" y="230"/>
                    <a:pt x="610" y="230"/>
                    <a:pt x="608" y="231"/>
                  </a:cubicBezTo>
                  <a:lnTo>
                    <a:pt x="601" y="231"/>
                  </a:lnTo>
                  <a:lnTo>
                    <a:pt x="601" y="231"/>
                  </a:lnTo>
                  <a:cubicBezTo>
                    <a:pt x="598" y="232"/>
                    <a:pt x="594" y="232"/>
                    <a:pt x="590" y="234"/>
                  </a:cubicBezTo>
                  <a:lnTo>
                    <a:pt x="585" y="234"/>
                  </a:lnTo>
                  <a:lnTo>
                    <a:pt x="583" y="234"/>
                  </a:lnTo>
                  <a:lnTo>
                    <a:pt x="583" y="234"/>
                  </a:lnTo>
                  <a:cubicBezTo>
                    <a:pt x="582" y="234"/>
                    <a:pt x="579" y="234"/>
                    <a:pt x="579" y="234"/>
                  </a:cubicBezTo>
                  <a:lnTo>
                    <a:pt x="579" y="234"/>
                  </a:lnTo>
                  <a:cubicBezTo>
                    <a:pt x="570" y="235"/>
                    <a:pt x="562" y="239"/>
                    <a:pt x="553" y="240"/>
                  </a:cubicBezTo>
                  <a:lnTo>
                    <a:pt x="547" y="240"/>
                  </a:lnTo>
                  <a:lnTo>
                    <a:pt x="547" y="240"/>
                  </a:lnTo>
                  <a:lnTo>
                    <a:pt x="547" y="240"/>
                  </a:lnTo>
                  <a:cubicBezTo>
                    <a:pt x="545" y="240"/>
                    <a:pt x="545" y="242"/>
                    <a:pt x="543" y="243"/>
                  </a:cubicBezTo>
                  <a:lnTo>
                    <a:pt x="541" y="243"/>
                  </a:lnTo>
                  <a:lnTo>
                    <a:pt x="541" y="243"/>
                  </a:lnTo>
                  <a:cubicBezTo>
                    <a:pt x="541" y="242"/>
                    <a:pt x="538" y="243"/>
                    <a:pt x="537" y="244"/>
                  </a:cubicBezTo>
                  <a:lnTo>
                    <a:pt x="535" y="244"/>
                  </a:lnTo>
                  <a:lnTo>
                    <a:pt x="535" y="244"/>
                  </a:lnTo>
                  <a:cubicBezTo>
                    <a:pt x="534" y="246"/>
                    <a:pt x="534" y="246"/>
                    <a:pt x="534" y="246"/>
                  </a:cubicBezTo>
                  <a:lnTo>
                    <a:pt x="534" y="246"/>
                  </a:lnTo>
                  <a:cubicBezTo>
                    <a:pt x="531" y="247"/>
                    <a:pt x="530" y="247"/>
                    <a:pt x="528" y="247"/>
                  </a:cubicBezTo>
                  <a:lnTo>
                    <a:pt x="528" y="247"/>
                  </a:lnTo>
                  <a:cubicBezTo>
                    <a:pt x="515" y="252"/>
                    <a:pt x="502" y="257"/>
                    <a:pt x="488" y="261"/>
                  </a:cubicBezTo>
                  <a:lnTo>
                    <a:pt x="488" y="261"/>
                  </a:lnTo>
                  <a:cubicBezTo>
                    <a:pt x="483" y="262"/>
                    <a:pt x="479" y="266"/>
                    <a:pt x="473" y="266"/>
                  </a:cubicBezTo>
                  <a:lnTo>
                    <a:pt x="473" y="266"/>
                  </a:lnTo>
                  <a:cubicBezTo>
                    <a:pt x="467" y="270"/>
                    <a:pt x="459" y="274"/>
                    <a:pt x="452" y="278"/>
                  </a:cubicBezTo>
                  <a:lnTo>
                    <a:pt x="452" y="278"/>
                  </a:lnTo>
                  <a:cubicBezTo>
                    <a:pt x="444" y="282"/>
                    <a:pt x="436" y="285"/>
                    <a:pt x="429" y="289"/>
                  </a:cubicBezTo>
                  <a:lnTo>
                    <a:pt x="429" y="289"/>
                  </a:lnTo>
                  <a:cubicBezTo>
                    <a:pt x="429" y="290"/>
                    <a:pt x="428" y="291"/>
                    <a:pt x="427" y="291"/>
                  </a:cubicBezTo>
                  <a:lnTo>
                    <a:pt x="427" y="291"/>
                  </a:lnTo>
                  <a:cubicBezTo>
                    <a:pt x="424" y="293"/>
                    <a:pt x="421" y="295"/>
                    <a:pt x="417" y="29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4A7ACCCC-CE94-2347-A2FE-48A4D1476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682" y="790922"/>
              <a:ext cx="1330559" cy="1330559"/>
            </a:xfrm>
            <a:custGeom>
              <a:avLst/>
              <a:gdLst>
                <a:gd name="T0" fmla="*/ 3054 w 3055"/>
                <a:gd name="T1" fmla="*/ 1528 h 3057"/>
                <a:gd name="T2" fmla="*/ 3054 w 3055"/>
                <a:gd name="T3" fmla="*/ 1528 h 3057"/>
                <a:gd name="T4" fmla="*/ 1528 w 3055"/>
                <a:gd name="T5" fmla="*/ 3056 h 3057"/>
                <a:gd name="T6" fmla="*/ 1528 w 3055"/>
                <a:gd name="T7" fmla="*/ 3056 h 3057"/>
                <a:gd name="T8" fmla="*/ 0 w 3055"/>
                <a:gd name="T9" fmla="*/ 1528 h 3057"/>
                <a:gd name="T10" fmla="*/ 0 w 3055"/>
                <a:gd name="T11" fmla="*/ 1528 h 3057"/>
                <a:gd name="T12" fmla="*/ 1528 w 3055"/>
                <a:gd name="T13" fmla="*/ 0 h 3057"/>
                <a:gd name="T14" fmla="*/ 1528 w 3055"/>
                <a:gd name="T15" fmla="*/ 0 h 3057"/>
                <a:gd name="T16" fmla="*/ 3054 w 3055"/>
                <a:gd name="T17" fmla="*/ 1528 h 3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5" h="3057">
                  <a:moveTo>
                    <a:pt x="3054" y="1528"/>
                  </a:moveTo>
                  <a:lnTo>
                    <a:pt x="3054" y="1528"/>
                  </a:lnTo>
                  <a:cubicBezTo>
                    <a:pt x="3054" y="2372"/>
                    <a:pt x="2371" y="3056"/>
                    <a:pt x="1528" y="3056"/>
                  </a:cubicBezTo>
                  <a:lnTo>
                    <a:pt x="1528" y="3056"/>
                  </a:lnTo>
                  <a:cubicBezTo>
                    <a:pt x="684" y="3056"/>
                    <a:pt x="0" y="2372"/>
                    <a:pt x="0" y="1528"/>
                  </a:cubicBezTo>
                  <a:lnTo>
                    <a:pt x="0" y="1528"/>
                  </a:lnTo>
                  <a:cubicBezTo>
                    <a:pt x="0" y="684"/>
                    <a:pt x="684" y="0"/>
                    <a:pt x="1528" y="0"/>
                  </a:cubicBezTo>
                  <a:lnTo>
                    <a:pt x="1528" y="0"/>
                  </a:lnTo>
                  <a:cubicBezTo>
                    <a:pt x="2371" y="0"/>
                    <a:pt x="3054" y="684"/>
                    <a:pt x="3054" y="15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FB9C3DC9-C898-AB4B-A48B-AB6F62DF0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962" y="1011721"/>
              <a:ext cx="430080" cy="890880"/>
            </a:xfrm>
            <a:custGeom>
              <a:avLst/>
              <a:gdLst>
                <a:gd name="T0" fmla="*/ 0 w 987"/>
                <a:gd name="T1" fmla="*/ 591 h 2047"/>
                <a:gd name="T2" fmla="*/ 214 w 987"/>
                <a:gd name="T3" fmla="*/ 591 h 2047"/>
                <a:gd name="T4" fmla="*/ 214 w 987"/>
                <a:gd name="T5" fmla="*/ 479 h 2047"/>
                <a:gd name="T6" fmla="*/ 214 w 987"/>
                <a:gd name="T7" fmla="*/ 479 h 2047"/>
                <a:gd name="T8" fmla="*/ 253 w 987"/>
                <a:gd name="T9" fmla="*/ 206 h 2047"/>
                <a:gd name="T10" fmla="*/ 253 w 987"/>
                <a:gd name="T11" fmla="*/ 206 h 2047"/>
                <a:gd name="T12" fmla="*/ 397 w 987"/>
                <a:gd name="T13" fmla="*/ 58 h 2047"/>
                <a:gd name="T14" fmla="*/ 397 w 987"/>
                <a:gd name="T15" fmla="*/ 58 h 2047"/>
                <a:gd name="T16" fmla="*/ 664 w 987"/>
                <a:gd name="T17" fmla="*/ 0 h 2047"/>
                <a:gd name="T18" fmla="*/ 664 w 987"/>
                <a:gd name="T19" fmla="*/ 0 h 2047"/>
                <a:gd name="T20" fmla="*/ 986 w 987"/>
                <a:gd name="T21" fmla="*/ 50 h 2047"/>
                <a:gd name="T22" fmla="*/ 934 w 987"/>
                <a:gd name="T23" fmla="*/ 320 h 2047"/>
                <a:gd name="T24" fmla="*/ 934 w 987"/>
                <a:gd name="T25" fmla="*/ 320 h 2047"/>
                <a:gd name="T26" fmla="*/ 756 w 987"/>
                <a:gd name="T27" fmla="*/ 297 h 2047"/>
                <a:gd name="T28" fmla="*/ 756 w 987"/>
                <a:gd name="T29" fmla="*/ 297 h 2047"/>
                <a:gd name="T30" fmla="*/ 636 w 987"/>
                <a:gd name="T31" fmla="*/ 336 h 2047"/>
                <a:gd name="T32" fmla="*/ 636 w 987"/>
                <a:gd name="T33" fmla="*/ 336 h 2047"/>
                <a:gd name="T34" fmla="*/ 599 w 987"/>
                <a:gd name="T35" fmla="*/ 486 h 2047"/>
                <a:gd name="T36" fmla="*/ 599 w 987"/>
                <a:gd name="T37" fmla="*/ 591 h 2047"/>
                <a:gd name="T38" fmla="*/ 888 w 987"/>
                <a:gd name="T39" fmla="*/ 591 h 2047"/>
                <a:gd name="T40" fmla="*/ 888 w 987"/>
                <a:gd name="T41" fmla="*/ 891 h 2047"/>
                <a:gd name="T42" fmla="*/ 599 w 987"/>
                <a:gd name="T43" fmla="*/ 891 h 2047"/>
                <a:gd name="T44" fmla="*/ 599 w 987"/>
                <a:gd name="T45" fmla="*/ 2046 h 2047"/>
                <a:gd name="T46" fmla="*/ 214 w 987"/>
                <a:gd name="T47" fmla="*/ 2046 h 2047"/>
                <a:gd name="T48" fmla="*/ 214 w 987"/>
                <a:gd name="T49" fmla="*/ 891 h 2047"/>
                <a:gd name="T50" fmla="*/ 0 w 987"/>
                <a:gd name="T51" fmla="*/ 891 h 2047"/>
                <a:gd name="T52" fmla="*/ 0 w 987"/>
                <a:gd name="T53" fmla="*/ 591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7" h="2047">
                  <a:moveTo>
                    <a:pt x="0" y="591"/>
                  </a:moveTo>
                  <a:lnTo>
                    <a:pt x="214" y="591"/>
                  </a:lnTo>
                  <a:lnTo>
                    <a:pt x="214" y="479"/>
                  </a:lnTo>
                  <a:lnTo>
                    <a:pt x="214" y="479"/>
                  </a:lnTo>
                  <a:cubicBezTo>
                    <a:pt x="214" y="357"/>
                    <a:pt x="228" y="266"/>
                    <a:pt x="253" y="206"/>
                  </a:cubicBezTo>
                  <a:lnTo>
                    <a:pt x="253" y="206"/>
                  </a:lnTo>
                  <a:cubicBezTo>
                    <a:pt x="280" y="145"/>
                    <a:pt x="328" y="96"/>
                    <a:pt x="397" y="58"/>
                  </a:cubicBezTo>
                  <a:lnTo>
                    <a:pt x="397" y="58"/>
                  </a:lnTo>
                  <a:cubicBezTo>
                    <a:pt x="468" y="21"/>
                    <a:pt x="555" y="0"/>
                    <a:pt x="664" y="0"/>
                  </a:cubicBezTo>
                  <a:lnTo>
                    <a:pt x="664" y="0"/>
                  </a:lnTo>
                  <a:cubicBezTo>
                    <a:pt x="773" y="0"/>
                    <a:pt x="880" y="18"/>
                    <a:pt x="986" y="50"/>
                  </a:cubicBezTo>
                  <a:lnTo>
                    <a:pt x="934" y="320"/>
                  </a:lnTo>
                  <a:lnTo>
                    <a:pt x="934" y="320"/>
                  </a:lnTo>
                  <a:cubicBezTo>
                    <a:pt x="873" y="305"/>
                    <a:pt x="814" y="297"/>
                    <a:pt x="756" y="297"/>
                  </a:cubicBezTo>
                  <a:lnTo>
                    <a:pt x="756" y="297"/>
                  </a:lnTo>
                  <a:cubicBezTo>
                    <a:pt x="701" y="297"/>
                    <a:pt x="660" y="310"/>
                    <a:pt x="636" y="336"/>
                  </a:cubicBezTo>
                  <a:lnTo>
                    <a:pt x="636" y="336"/>
                  </a:lnTo>
                  <a:cubicBezTo>
                    <a:pt x="612" y="363"/>
                    <a:pt x="599" y="414"/>
                    <a:pt x="599" y="486"/>
                  </a:cubicBezTo>
                  <a:lnTo>
                    <a:pt x="599" y="591"/>
                  </a:lnTo>
                  <a:lnTo>
                    <a:pt x="888" y="591"/>
                  </a:lnTo>
                  <a:lnTo>
                    <a:pt x="888" y="891"/>
                  </a:lnTo>
                  <a:lnTo>
                    <a:pt x="599" y="891"/>
                  </a:lnTo>
                  <a:lnTo>
                    <a:pt x="599" y="2046"/>
                  </a:lnTo>
                  <a:lnTo>
                    <a:pt x="214" y="2046"/>
                  </a:lnTo>
                  <a:lnTo>
                    <a:pt x="214" y="891"/>
                  </a:lnTo>
                  <a:lnTo>
                    <a:pt x="0" y="891"/>
                  </a:lnTo>
                  <a:lnTo>
                    <a:pt x="0" y="59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BCE0754F-3365-C644-95E1-CB847C24A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122" y="6545161"/>
              <a:ext cx="595200" cy="595200"/>
            </a:xfrm>
            <a:custGeom>
              <a:avLst/>
              <a:gdLst>
                <a:gd name="T0" fmla="*/ 1367 w 1368"/>
                <a:gd name="T1" fmla="*/ 684 h 1366"/>
                <a:gd name="T2" fmla="*/ 1367 w 1368"/>
                <a:gd name="T3" fmla="*/ 684 h 1366"/>
                <a:gd name="T4" fmla="*/ 684 w 1368"/>
                <a:gd name="T5" fmla="*/ 1365 h 1366"/>
                <a:gd name="T6" fmla="*/ 684 w 1368"/>
                <a:gd name="T7" fmla="*/ 1365 h 1366"/>
                <a:gd name="T8" fmla="*/ 0 w 1368"/>
                <a:gd name="T9" fmla="*/ 684 h 1366"/>
                <a:gd name="T10" fmla="*/ 0 w 1368"/>
                <a:gd name="T11" fmla="*/ 684 h 1366"/>
                <a:gd name="T12" fmla="*/ 684 w 1368"/>
                <a:gd name="T13" fmla="*/ 0 h 1366"/>
                <a:gd name="T14" fmla="*/ 684 w 1368"/>
                <a:gd name="T15" fmla="*/ 0 h 1366"/>
                <a:gd name="T16" fmla="*/ 1367 w 1368"/>
                <a:gd name="T17" fmla="*/ 684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8" h="1366">
                  <a:moveTo>
                    <a:pt x="1367" y="684"/>
                  </a:moveTo>
                  <a:lnTo>
                    <a:pt x="1367" y="684"/>
                  </a:lnTo>
                  <a:cubicBezTo>
                    <a:pt x="1367" y="1060"/>
                    <a:pt x="1061" y="1365"/>
                    <a:pt x="684" y="1365"/>
                  </a:cubicBezTo>
                  <a:lnTo>
                    <a:pt x="684" y="1365"/>
                  </a:lnTo>
                  <a:cubicBezTo>
                    <a:pt x="307" y="1365"/>
                    <a:pt x="0" y="1060"/>
                    <a:pt x="0" y="684"/>
                  </a:cubicBezTo>
                  <a:lnTo>
                    <a:pt x="0" y="684"/>
                  </a:lnTo>
                  <a:cubicBezTo>
                    <a:pt x="0" y="307"/>
                    <a:pt x="307" y="0"/>
                    <a:pt x="684" y="0"/>
                  </a:cubicBezTo>
                  <a:lnTo>
                    <a:pt x="684" y="0"/>
                  </a:lnTo>
                  <a:cubicBezTo>
                    <a:pt x="1061" y="0"/>
                    <a:pt x="1367" y="307"/>
                    <a:pt x="1367" y="68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48152E30-C1DF-9743-9581-FFCE6D744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201" y="5379721"/>
              <a:ext cx="735361" cy="735359"/>
            </a:xfrm>
            <a:custGeom>
              <a:avLst/>
              <a:gdLst>
                <a:gd name="T0" fmla="*/ 1690 w 1691"/>
                <a:gd name="T1" fmla="*/ 845 h 1691"/>
                <a:gd name="T2" fmla="*/ 1690 w 1691"/>
                <a:gd name="T3" fmla="*/ 845 h 1691"/>
                <a:gd name="T4" fmla="*/ 845 w 1691"/>
                <a:gd name="T5" fmla="*/ 1690 h 1691"/>
                <a:gd name="T6" fmla="*/ 845 w 1691"/>
                <a:gd name="T7" fmla="*/ 1690 h 1691"/>
                <a:gd name="T8" fmla="*/ 0 w 1691"/>
                <a:gd name="T9" fmla="*/ 845 h 1691"/>
                <a:gd name="T10" fmla="*/ 0 w 1691"/>
                <a:gd name="T11" fmla="*/ 845 h 1691"/>
                <a:gd name="T12" fmla="*/ 845 w 1691"/>
                <a:gd name="T13" fmla="*/ 0 h 1691"/>
                <a:gd name="T14" fmla="*/ 845 w 1691"/>
                <a:gd name="T15" fmla="*/ 0 h 1691"/>
                <a:gd name="T16" fmla="*/ 1690 w 1691"/>
                <a:gd name="T17" fmla="*/ 845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1" h="1691">
                  <a:moveTo>
                    <a:pt x="1690" y="845"/>
                  </a:moveTo>
                  <a:lnTo>
                    <a:pt x="1690" y="845"/>
                  </a:lnTo>
                  <a:cubicBezTo>
                    <a:pt x="1690" y="1311"/>
                    <a:pt x="1311" y="1690"/>
                    <a:pt x="845" y="1690"/>
                  </a:cubicBezTo>
                  <a:lnTo>
                    <a:pt x="845" y="1690"/>
                  </a:lnTo>
                  <a:cubicBezTo>
                    <a:pt x="378" y="1690"/>
                    <a:pt x="0" y="1311"/>
                    <a:pt x="0" y="845"/>
                  </a:cubicBezTo>
                  <a:lnTo>
                    <a:pt x="0" y="845"/>
                  </a:lnTo>
                  <a:cubicBezTo>
                    <a:pt x="0" y="378"/>
                    <a:pt x="378" y="0"/>
                    <a:pt x="845" y="0"/>
                  </a:cubicBezTo>
                  <a:lnTo>
                    <a:pt x="845" y="0"/>
                  </a:lnTo>
                  <a:cubicBezTo>
                    <a:pt x="1311" y="0"/>
                    <a:pt x="1690" y="378"/>
                    <a:pt x="1690" y="84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D37EC512-1DAD-154A-955F-BE008F9C1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8482" y="3515401"/>
              <a:ext cx="654719" cy="656640"/>
            </a:xfrm>
            <a:custGeom>
              <a:avLst/>
              <a:gdLst>
                <a:gd name="T0" fmla="*/ 1504 w 1505"/>
                <a:gd name="T1" fmla="*/ 754 h 1507"/>
                <a:gd name="T2" fmla="*/ 1504 w 1505"/>
                <a:gd name="T3" fmla="*/ 754 h 1507"/>
                <a:gd name="T4" fmla="*/ 753 w 1505"/>
                <a:gd name="T5" fmla="*/ 1506 h 1507"/>
                <a:gd name="T6" fmla="*/ 753 w 1505"/>
                <a:gd name="T7" fmla="*/ 1506 h 1507"/>
                <a:gd name="T8" fmla="*/ 0 w 1505"/>
                <a:gd name="T9" fmla="*/ 754 h 1507"/>
                <a:gd name="T10" fmla="*/ 0 w 1505"/>
                <a:gd name="T11" fmla="*/ 754 h 1507"/>
                <a:gd name="T12" fmla="*/ 753 w 1505"/>
                <a:gd name="T13" fmla="*/ 0 h 1507"/>
                <a:gd name="T14" fmla="*/ 753 w 1505"/>
                <a:gd name="T15" fmla="*/ 0 h 1507"/>
                <a:gd name="T16" fmla="*/ 1504 w 1505"/>
                <a:gd name="T17" fmla="*/ 754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5" h="1507">
                  <a:moveTo>
                    <a:pt x="1504" y="754"/>
                  </a:moveTo>
                  <a:lnTo>
                    <a:pt x="1504" y="754"/>
                  </a:lnTo>
                  <a:cubicBezTo>
                    <a:pt x="1504" y="1168"/>
                    <a:pt x="1167" y="1506"/>
                    <a:pt x="753" y="1506"/>
                  </a:cubicBezTo>
                  <a:lnTo>
                    <a:pt x="753" y="1506"/>
                  </a:lnTo>
                  <a:cubicBezTo>
                    <a:pt x="335" y="1506"/>
                    <a:pt x="0" y="1168"/>
                    <a:pt x="0" y="754"/>
                  </a:cubicBezTo>
                  <a:lnTo>
                    <a:pt x="0" y="754"/>
                  </a:lnTo>
                  <a:cubicBezTo>
                    <a:pt x="0" y="338"/>
                    <a:pt x="335" y="0"/>
                    <a:pt x="753" y="0"/>
                  </a:cubicBezTo>
                  <a:lnTo>
                    <a:pt x="753" y="0"/>
                  </a:lnTo>
                  <a:cubicBezTo>
                    <a:pt x="1167" y="0"/>
                    <a:pt x="1504" y="338"/>
                    <a:pt x="1504" y="7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AFF6DFF2-20AA-F04C-80A8-31FCAE393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0401" y="5615881"/>
              <a:ext cx="629760" cy="629760"/>
            </a:xfrm>
            <a:custGeom>
              <a:avLst/>
              <a:gdLst>
                <a:gd name="T0" fmla="*/ 1444 w 1445"/>
                <a:gd name="T1" fmla="*/ 720 h 1446"/>
                <a:gd name="T2" fmla="*/ 1444 w 1445"/>
                <a:gd name="T3" fmla="*/ 720 h 1446"/>
                <a:gd name="T4" fmla="*/ 722 w 1445"/>
                <a:gd name="T5" fmla="*/ 1445 h 1446"/>
                <a:gd name="T6" fmla="*/ 722 w 1445"/>
                <a:gd name="T7" fmla="*/ 1445 h 1446"/>
                <a:gd name="T8" fmla="*/ 0 w 1445"/>
                <a:gd name="T9" fmla="*/ 720 h 1446"/>
                <a:gd name="T10" fmla="*/ 0 w 1445"/>
                <a:gd name="T11" fmla="*/ 720 h 1446"/>
                <a:gd name="T12" fmla="*/ 722 w 1445"/>
                <a:gd name="T13" fmla="*/ 0 h 1446"/>
                <a:gd name="T14" fmla="*/ 722 w 1445"/>
                <a:gd name="T15" fmla="*/ 0 h 1446"/>
                <a:gd name="T16" fmla="*/ 1444 w 1445"/>
                <a:gd name="T17" fmla="*/ 72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5" h="1446">
                  <a:moveTo>
                    <a:pt x="1444" y="720"/>
                  </a:moveTo>
                  <a:lnTo>
                    <a:pt x="1444" y="720"/>
                  </a:lnTo>
                  <a:cubicBezTo>
                    <a:pt x="1444" y="1120"/>
                    <a:pt x="1119" y="1445"/>
                    <a:pt x="722" y="1445"/>
                  </a:cubicBezTo>
                  <a:lnTo>
                    <a:pt x="722" y="1445"/>
                  </a:lnTo>
                  <a:cubicBezTo>
                    <a:pt x="324" y="1445"/>
                    <a:pt x="0" y="1120"/>
                    <a:pt x="0" y="720"/>
                  </a:cubicBezTo>
                  <a:lnTo>
                    <a:pt x="0" y="720"/>
                  </a:lnTo>
                  <a:cubicBezTo>
                    <a:pt x="0" y="322"/>
                    <a:pt x="324" y="0"/>
                    <a:pt x="722" y="0"/>
                  </a:cubicBezTo>
                  <a:lnTo>
                    <a:pt x="722" y="0"/>
                  </a:lnTo>
                  <a:cubicBezTo>
                    <a:pt x="1119" y="0"/>
                    <a:pt x="1444" y="322"/>
                    <a:pt x="1444" y="72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7AF91C85-6854-7649-9576-5C1530E4A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8162" y="5051400"/>
              <a:ext cx="439679" cy="439681"/>
            </a:xfrm>
            <a:custGeom>
              <a:avLst/>
              <a:gdLst>
                <a:gd name="T0" fmla="*/ 1008 w 1009"/>
                <a:gd name="T1" fmla="*/ 505 h 1011"/>
                <a:gd name="T2" fmla="*/ 1008 w 1009"/>
                <a:gd name="T3" fmla="*/ 505 h 1011"/>
                <a:gd name="T4" fmla="*/ 505 w 1009"/>
                <a:gd name="T5" fmla="*/ 1010 h 1011"/>
                <a:gd name="T6" fmla="*/ 505 w 1009"/>
                <a:gd name="T7" fmla="*/ 1010 h 1011"/>
                <a:gd name="T8" fmla="*/ 0 w 1009"/>
                <a:gd name="T9" fmla="*/ 505 h 1011"/>
                <a:gd name="T10" fmla="*/ 0 w 1009"/>
                <a:gd name="T11" fmla="*/ 505 h 1011"/>
                <a:gd name="T12" fmla="*/ 505 w 1009"/>
                <a:gd name="T13" fmla="*/ 0 h 1011"/>
                <a:gd name="T14" fmla="*/ 505 w 1009"/>
                <a:gd name="T15" fmla="*/ 0 h 1011"/>
                <a:gd name="T16" fmla="*/ 1008 w 1009"/>
                <a:gd name="T17" fmla="*/ 505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9" h="1011">
                  <a:moveTo>
                    <a:pt x="1008" y="505"/>
                  </a:moveTo>
                  <a:lnTo>
                    <a:pt x="1008" y="505"/>
                  </a:lnTo>
                  <a:cubicBezTo>
                    <a:pt x="1008" y="784"/>
                    <a:pt x="783" y="1010"/>
                    <a:pt x="505" y="1010"/>
                  </a:cubicBezTo>
                  <a:lnTo>
                    <a:pt x="505" y="1010"/>
                  </a:lnTo>
                  <a:cubicBezTo>
                    <a:pt x="227" y="1010"/>
                    <a:pt x="0" y="784"/>
                    <a:pt x="0" y="505"/>
                  </a:cubicBezTo>
                  <a:lnTo>
                    <a:pt x="0" y="505"/>
                  </a:lnTo>
                  <a:cubicBezTo>
                    <a:pt x="0" y="227"/>
                    <a:pt x="227" y="0"/>
                    <a:pt x="505" y="0"/>
                  </a:cubicBezTo>
                  <a:lnTo>
                    <a:pt x="505" y="0"/>
                  </a:lnTo>
                  <a:cubicBezTo>
                    <a:pt x="783" y="0"/>
                    <a:pt x="1008" y="227"/>
                    <a:pt x="1008" y="505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4925B42F-46CE-FF4A-9B79-1393E7FF1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0481" y="2526601"/>
              <a:ext cx="696959" cy="696959"/>
            </a:xfrm>
            <a:custGeom>
              <a:avLst/>
              <a:gdLst>
                <a:gd name="T0" fmla="*/ 1600 w 1601"/>
                <a:gd name="T1" fmla="*/ 800 h 1599"/>
                <a:gd name="T2" fmla="*/ 1600 w 1601"/>
                <a:gd name="T3" fmla="*/ 800 h 1599"/>
                <a:gd name="T4" fmla="*/ 799 w 1601"/>
                <a:gd name="T5" fmla="*/ 1598 h 1599"/>
                <a:gd name="T6" fmla="*/ 799 w 1601"/>
                <a:gd name="T7" fmla="*/ 1598 h 1599"/>
                <a:gd name="T8" fmla="*/ 0 w 1601"/>
                <a:gd name="T9" fmla="*/ 800 h 1599"/>
                <a:gd name="T10" fmla="*/ 0 w 1601"/>
                <a:gd name="T11" fmla="*/ 800 h 1599"/>
                <a:gd name="T12" fmla="*/ 799 w 1601"/>
                <a:gd name="T13" fmla="*/ 0 h 1599"/>
                <a:gd name="T14" fmla="*/ 799 w 1601"/>
                <a:gd name="T15" fmla="*/ 0 h 1599"/>
                <a:gd name="T16" fmla="*/ 1600 w 1601"/>
                <a:gd name="T17" fmla="*/ 800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1" h="1599">
                  <a:moveTo>
                    <a:pt x="1600" y="800"/>
                  </a:moveTo>
                  <a:lnTo>
                    <a:pt x="1600" y="800"/>
                  </a:lnTo>
                  <a:cubicBezTo>
                    <a:pt x="1600" y="1241"/>
                    <a:pt x="1241" y="1598"/>
                    <a:pt x="799" y="1598"/>
                  </a:cubicBezTo>
                  <a:lnTo>
                    <a:pt x="799" y="1598"/>
                  </a:lnTo>
                  <a:cubicBezTo>
                    <a:pt x="359" y="1598"/>
                    <a:pt x="0" y="1241"/>
                    <a:pt x="0" y="800"/>
                  </a:cubicBezTo>
                  <a:lnTo>
                    <a:pt x="0" y="800"/>
                  </a:lnTo>
                  <a:cubicBezTo>
                    <a:pt x="0" y="358"/>
                    <a:pt x="359" y="0"/>
                    <a:pt x="799" y="0"/>
                  </a:cubicBezTo>
                  <a:lnTo>
                    <a:pt x="799" y="0"/>
                  </a:lnTo>
                  <a:cubicBezTo>
                    <a:pt x="1241" y="0"/>
                    <a:pt x="1600" y="358"/>
                    <a:pt x="1600" y="80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61EE5877-3AA8-4742-A631-C60E1CFF5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8001" y="2931720"/>
              <a:ext cx="433920" cy="432001"/>
            </a:xfrm>
            <a:custGeom>
              <a:avLst/>
              <a:gdLst>
                <a:gd name="T0" fmla="*/ 994 w 995"/>
                <a:gd name="T1" fmla="*/ 496 h 994"/>
                <a:gd name="T2" fmla="*/ 994 w 995"/>
                <a:gd name="T3" fmla="*/ 496 h 994"/>
                <a:gd name="T4" fmla="*/ 497 w 995"/>
                <a:gd name="T5" fmla="*/ 993 h 994"/>
                <a:gd name="T6" fmla="*/ 497 w 995"/>
                <a:gd name="T7" fmla="*/ 993 h 994"/>
                <a:gd name="T8" fmla="*/ 0 w 995"/>
                <a:gd name="T9" fmla="*/ 496 h 994"/>
                <a:gd name="T10" fmla="*/ 0 w 995"/>
                <a:gd name="T11" fmla="*/ 496 h 994"/>
                <a:gd name="T12" fmla="*/ 497 w 995"/>
                <a:gd name="T13" fmla="*/ 0 h 994"/>
                <a:gd name="T14" fmla="*/ 497 w 995"/>
                <a:gd name="T15" fmla="*/ 0 h 994"/>
                <a:gd name="T16" fmla="*/ 994 w 995"/>
                <a:gd name="T17" fmla="*/ 496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5" h="994">
                  <a:moveTo>
                    <a:pt x="994" y="496"/>
                  </a:moveTo>
                  <a:lnTo>
                    <a:pt x="994" y="496"/>
                  </a:lnTo>
                  <a:cubicBezTo>
                    <a:pt x="994" y="770"/>
                    <a:pt x="770" y="993"/>
                    <a:pt x="497" y="993"/>
                  </a:cubicBezTo>
                  <a:lnTo>
                    <a:pt x="497" y="993"/>
                  </a:lnTo>
                  <a:cubicBezTo>
                    <a:pt x="222" y="993"/>
                    <a:pt x="0" y="770"/>
                    <a:pt x="0" y="496"/>
                  </a:cubicBezTo>
                  <a:lnTo>
                    <a:pt x="0" y="496"/>
                  </a:lnTo>
                  <a:cubicBezTo>
                    <a:pt x="0" y="221"/>
                    <a:pt x="222" y="0"/>
                    <a:pt x="497" y="0"/>
                  </a:cubicBezTo>
                  <a:lnTo>
                    <a:pt x="497" y="0"/>
                  </a:lnTo>
                  <a:cubicBezTo>
                    <a:pt x="770" y="0"/>
                    <a:pt x="994" y="221"/>
                    <a:pt x="994" y="49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C1A651A2-BD7A-4441-9B3E-E61BC36DD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401" y="1785482"/>
              <a:ext cx="330240" cy="332159"/>
            </a:xfrm>
            <a:custGeom>
              <a:avLst/>
              <a:gdLst>
                <a:gd name="T0" fmla="*/ 759 w 760"/>
                <a:gd name="T1" fmla="*/ 381 h 763"/>
                <a:gd name="T2" fmla="*/ 759 w 760"/>
                <a:gd name="T3" fmla="*/ 381 h 763"/>
                <a:gd name="T4" fmla="*/ 381 w 760"/>
                <a:gd name="T5" fmla="*/ 762 h 763"/>
                <a:gd name="T6" fmla="*/ 381 w 760"/>
                <a:gd name="T7" fmla="*/ 762 h 763"/>
                <a:gd name="T8" fmla="*/ 0 w 760"/>
                <a:gd name="T9" fmla="*/ 381 h 763"/>
                <a:gd name="T10" fmla="*/ 0 w 760"/>
                <a:gd name="T11" fmla="*/ 381 h 763"/>
                <a:gd name="T12" fmla="*/ 381 w 760"/>
                <a:gd name="T13" fmla="*/ 0 h 763"/>
                <a:gd name="T14" fmla="*/ 381 w 760"/>
                <a:gd name="T15" fmla="*/ 0 h 763"/>
                <a:gd name="T16" fmla="*/ 759 w 760"/>
                <a:gd name="T17" fmla="*/ 381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0" h="763">
                  <a:moveTo>
                    <a:pt x="759" y="381"/>
                  </a:moveTo>
                  <a:lnTo>
                    <a:pt x="759" y="381"/>
                  </a:lnTo>
                  <a:cubicBezTo>
                    <a:pt x="759" y="591"/>
                    <a:pt x="589" y="762"/>
                    <a:pt x="381" y="762"/>
                  </a:cubicBezTo>
                  <a:lnTo>
                    <a:pt x="381" y="762"/>
                  </a:lnTo>
                  <a:cubicBezTo>
                    <a:pt x="170" y="762"/>
                    <a:pt x="0" y="591"/>
                    <a:pt x="0" y="381"/>
                  </a:cubicBezTo>
                  <a:lnTo>
                    <a:pt x="0" y="381"/>
                  </a:lnTo>
                  <a:cubicBezTo>
                    <a:pt x="0" y="171"/>
                    <a:pt x="170" y="0"/>
                    <a:pt x="381" y="0"/>
                  </a:cubicBezTo>
                  <a:lnTo>
                    <a:pt x="381" y="0"/>
                  </a:lnTo>
                  <a:cubicBezTo>
                    <a:pt x="589" y="0"/>
                    <a:pt x="759" y="171"/>
                    <a:pt x="759" y="3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BA891F3C-61A6-CE49-AE3E-D00A8C718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1" y="1499401"/>
              <a:ext cx="533760" cy="533760"/>
            </a:xfrm>
            <a:custGeom>
              <a:avLst/>
              <a:gdLst>
                <a:gd name="T0" fmla="*/ 1226 w 1227"/>
                <a:gd name="T1" fmla="*/ 613 h 1227"/>
                <a:gd name="T2" fmla="*/ 1226 w 1227"/>
                <a:gd name="T3" fmla="*/ 613 h 1227"/>
                <a:gd name="T4" fmla="*/ 613 w 1227"/>
                <a:gd name="T5" fmla="*/ 1226 h 1227"/>
                <a:gd name="T6" fmla="*/ 613 w 1227"/>
                <a:gd name="T7" fmla="*/ 1226 h 1227"/>
                <a:gd name="T8" fmla="*/ 0 w 1227"/>
                <a:gd name="T9" fmla="*/ 613 h 1227"/>
                <a:gd name="T10" fmla="*/ 0 w 1227"/>
                <a:gd name="T11" fmla="*/ 613 h 1227"/>
                <a:gd name="T12" fmla="*/ 613 w 1227"/>
                <a:gd name="T13" fmla="*/ 0 h 1227"/>
                <a:gd name="T14" fmla="*/ 613 w 1227"/>
                <a:gd name="T15" fmla="*/ 0 h 1227"/>
                <a:gd name="T16" fmla="*/ 1226 w 1227"/>
                <a:gd name="T17" fmla="*/ 613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7" h="1227">
                  <a:moveTo>
                    <a:pt x="1226" y="613"/>
                  </a:moveTo>
                  <a:lnTo>
                    <a:pt x="1226" y="613"/>
                  </a:lnTo>
                  <a:cubicBezTo>
                    <a:pt x="1226" y="952"/>
                    <a:pt x="953" y="1226"/>
                    <a:pt x="613" y="1226"/>
                  </a:cubicBezTo>
                  <a:lnTo>
                    <a:pt x="613" y="1226"/>
                  </a:lnTo>
                  <a:cubicBezTo>
                    <a:pt x="275" y="1226"/>
                    <a:pt x="0" y="952"/>
                    <a:pt x="0" y="613"/>
                  </a:cubicBezTo>
                  <a:lnTo>
                    <a:pt x="0" y="613"/>
                  </a:lnTo>
                  <a:cubicBezTo>
                    <a:pt x="0" y="275"/>
                    <a:pt x="275" y="0"/>
                    <a:pt x="613" y="0"/>
                  </a:cubicBezTo>
                  <a:lnTo>
                    <a:pt x="613" y="0"/>
                  </a:lnTo>
                  <a:cubicBezTo>
                    <a:pt x="953" y="0"/>
                    <a:pt x="1226" y="275"/>
                    <a:pt x="1226" y="61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BC68E483-F515-D843-9716-B9811092D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842" y="1092360"/>
              <a:ext cx="508799" cy="508801"/>
            </a:xfrm>
            <a:custGeom>
              <a:avLst/>
              <a:gdLst>
                <a:gd name="T0" fmla="*/ 1169 w 1170"/>
                <a:gd name="T1" fmla="*/ 584 h 1168"/>
                <a:gd name="T2" fmla="*/ 1169 w 1170"/>
                <a:gd name="T3" fmla="*/ 584 h 1168"/>
                <a:gd name="T4" fmla="*/ 582 w 1170"/>
                <a:gd name="T5" fmla="*/ 1167 h 1168"/>
                <a:gd name="T6" fmla="*/ 582 w 1170"/>
                <a:gd name="T7" fmla="*/ 1167 h 1168"/>
                <a:gd name="T8" fmla="*/ 0 w 1170"/>
                <a:gd name="T9" fmla="*/ 584 h 1168"/>
                <a:gd name="T10" fmla="*/ 0 w 1170"/>
                <a:gd name="T11" fmla="*/ 584 h 1168"/>
                <a:gd name="T12" fmla="*/ 582 w 1170"/>
                <a:gd name="T13" fmla="*/ 0 h 1168"/>
                <a:gd name="T14" fmla="*/ 582 w 1170"/>
                <a:gd name="T15" fmla="*/ 0 h 1168"/>
                <a:gd name="T16" fmla="*/ 1169 w 1170"/>
                <a:gd name="T17" fmla="*/ 58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0" h="1168">
                  <a:moveTo>
                    <a:pt x="1169" y="584"/>
                  </a:moveTo>
                  <a:lnTo>
                    <a:pt x="1169" y="584"/>
                  </a:lnTo>
                  <a:cubicBezTo>
                    <a:pt x="1169" y="907"/>
                    <a:pt x="907" y="1167"/>
                    <a:pt x="582" y="1167"/>
                  </a:cubicBezTo>
                  <a:lnTo>
                    <a:pt x="582" y="1167"/>
                  </a:lnTo>
                  <a:cubicBezTo>
                    <a:pt x="260" y="1167"/>
                    <a:pt x="0" y="907"/>
                    <a:pt x="0" y="584"/>
                  </a:cubicBezTo>
                  <a:lnTo>
                    <a:pt x="0" y="584"/>
                  </a:lnTo>
                  <a:cubicBezTo>
                    <a:pt x="0" y="261"/>
                    <a:pt x="260" y="0"/>
                    <a:pt x="582" y="0"/>
                  </a:cubicBezTo>
                  <a:lnTo>
                    <a:pt x="582" y="0"/>
                  </a:lnTo>
                  <a:cubicBezTo>
                    <a:pt x="907" y="0"/>
                    <a:pt x="1169" y="261"/>
                    <a:pt x="1169" y="58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CD351BB9-6E42-A340-A0CA-BFB530E71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7920" y="1153800"/>
              <a:ext cx="731521" cy="731521"/>
            </a:xfrm>
            <a:custGeom>
              <a:avLst/>
              <a:gdLst>
                <a:gd name="T0" fmla="*/ 1678 w 1679"/>
                <a:gd name="T1" fmla="*/ 840 h 1680"/>
                <a:gd name="T2" fmla="*/ 1678 w 1679"/>
                <a:gd name="T3" fmla="*/ 840 h 1680"/>
                <a:gd name="T4" fmla="*/ 838 w 1679"/>
                <a:gd name="T5" fmla="*/ 1679 h 1680"/>
                <a:gd name="T6" fmla="*/ 838 w 1679"/>
                <a:gd name="T7" fmla="*/ 1679 h 1680"/>
                <a:gd name="T8" fmla="*/ 0 w 1679"/>
                <a:gd name="T9" fmla="*/ 840 h 1680"/>
                <a:gd name="T10" fmla="*/ 0 w 1679"/>
                <a:gd name="T11" fmla="*/ 840 h 1680"/>
                <a:gd name="T12" fmla="*/ 838 w 1679"/>
                <a:gd name="T13" fmla="*/ 0 h 1680"/>
                <a:gd name="T14" fmla="*/ 838 w 1679"/>
                <a:gd name="T15" fmla="*/ 0 h 1680"/>
                <a:gd name="T16" fmla="*/ 1678 w 1679"/>
                <a:gd name="T17" fmla="*/ 840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9" h="1680">
                  <a:moveTo>
                    <a:pt x="1678" y="840"/>
                  </a:moveTo>
                  <a:lnTo>
                    <a:pt x="1678" y="840"/>
                  </a:lnTo>
                  <a:cubicBezTo>
                    <a:pt x="1678" y="1304"/>
                    <a:pt x="1303" y="1679"/>
                    <a:pt x="838" y="1679"/>
                  </a:cubicBezTo>
                  <a:lnTo>
                    <a:pt x="838" y="1679"/>
                  </a:lnTo>
                  <a:cubicBezTo>
                    <a:pt x="374" y="1679"/>
                    <a:pt x="0" y="1304"/>
                    <a:pt x="0" y="840"/>
                  </a:cubicBezTo>
                  <a:lnTo>
                    <a:pt x="0" y="840"/>
                  </a:lnTo>
                  <a:cubicBezTo>
                    <a:pt x="0" y="374"/>
                    <a:pt x="374" y="0"/>
                    <a:pt x="838" y="0"/>
                  </a:cubicBezTo>
                  <a:lnTo>
                    <a:pt x="838" y="0"/>
                  </a:lnTo>
                  <a:cubicBezTo>
                    <a:pt x="1303" y="0"/>
                    <a:pt x="1678" y="374"/>
                    <a:pt x="1678" y="84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4EE2410E-2034-C14A-B540-4CF2DEB5F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961" y="-42359"/>
              <a:ext cx="407040" cy="407040"/>
            </a:xfrm>
            <a:custGeom>
              <a:avLst/>
              <a:gdLst>
                <a:gd name="T0" fmla="*/ 934 w 935"/>
                <a:gd name="T1" fmla="*/ 468 h 937"/>
                <a:gd name="T2" fmla="*/ 934 w 935"/>
                <a:gd name="T3" fmla="*/ 468 h 937"/>
                <a:gd name="T4" fmla="*/ 467 w 935"/>
                <a:gd name="T5" fmla="*/ 936 h 937"/>
                <a:gd name="T6" fmla="*/ 467 w 935"/>
                <a:gd name="T7" fmla="*/ 936 h 937"/>
                <a:gd name="T8" fmla="*/ 0 w 935"/>
                <a:gd name="T9" fmla="*/ 468 h 937"/>
                <a:gd name="T10" fmla="*/ 0 w 935"/>
                <a:gd name="T11" fmla="*/ 468 h 937"/>
                <a:gd name="T12" fmla="*/ 467 w 935"/>
                <a:gd name="T13" fmla="*/ 0 h 937"/>
                <a:gd name="T14" fmla="*/ 467 w 935"/>
                <a:gd name="T15" fmla="*/ 0 h 937"/>
                <a:gd name="T16" fmla="*/ 934 w 935"/>
                <a:gd name="T17" fmla="*/ 468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937">
                  <a:moveTo>
                    <a:pt x="934" y="468"/>
                  </a:moveTo>
                  <a:lnTo>
                    <a:pt x="934" y="468"/>
                  </a:lnTo>
                  <a:cubicBezTo>
                    <a:pt x="934" y="727"/>
                    <a:pt x="726" y="936"/>
                    <a:pt x="467" y="936"/>
                  </a:cubicBezTo>
                  <a:lnTo>
                    <a:pt x="467" y="936"/>
                  </a:lnTo>
                  <a:cubicBezTo>
                    <a:pt x="209" y="936"/>
                    <a:pt x="0" y="727"/>
                    <a:pt x="0" y="468"/>
                  </a:cubicBezTo>
                  <a:lnTo>
                    <a:pt x="0" y="468"/>
                  </a:lnTo>
                  <a:cubicBezTo>
                    <a:pt x="0" y="209"/>
                    <a:pt x="209" y="0"/>
                    <a:pt x="467" y="0"/>
                  </a:cubicBezTo>
                  <a:lnTo>
                    <a:pt x="467" y="0"/>
                  </a:lnTo>
                  <a:cubicBezTo>
                    <a:pt x="726" y="0"/>
                    <a:pt x="934" y="209"/>
                    <a:pt x="934" y="46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0A06B8B7-8AF4-6C4B-8F82-D0B5D706E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202" y="2263560"/>
              <a:ext cx="478079" cy="478081"/>
            </a:xfrm>
            <a:custGeom>
              <a:avLst/>
              <a:gdLst>
                <a:gd name="T0" fmla="*/ 1097 w 1098"/>
                <a:gd name="T1" fmla="*/ 550 h 1100"/>
                <a:gd name="T2" fmla="*/ 1097 w 1098"/>
                <a:gd name="T3" fmla="*/ 550 h 1100"/>
                <a:gd name="T4" fmla="*/ 550 w 1098"/>
                <a:gd name="T5" fmla="*/ 1099 h 1100"/>
                <a:gd name="T6" fmla="*/ 550 w 1098"/>
                <a:gd name="T7" fmla="*/ 1099 h 1100"/>
                <a:gd name="T8" fmla="*/ 0 w 1098"/>
                <a:gd name="T9" fmla="*/ 550 h 1100"/>
                <a:gd name="T10" fmla="*/ 0 w 1098"/>
                <a:gd name="T11" fmla="*/ 550 h 1100"/>
                <a:gd name="T12" fmla="*/ 550 w 1098"/>
                <a:gd name="T13" fmla="*/ 0 h 1100"/>
                <a:gd name="T14" fmla="*/ 550 w 1098"/>
                <a:gd name="T15" fmla="*/ 0 h 1100"/>
                <a:gd name="T16" fmla="*/ 1097 w 1098"/>
                <a:gd name="T17" fmla="*/ 55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8" h="1100">
                  <a:moveTo>
                    <a:pt x="1097" y="550"/>
                  </a:moveTo>
                  <a:lnTo>
                    <a:pt x="1097" y="550"/>
                  </a:lnTo>
                  <a:cubicBezTo>
                    <a:pt x="1097" y="854"/>
                    <a:pt x="851" y="1099"/>
                    <a:pt x="550" y="1099"/>
                  </a:cubicBezTo>
                  <a:lnTo>
                    <a:pt x="550" y="1099"/>
                  </a:lnTo>
                  <a:cubicBezTo>
                    <a:pt x="245" y="1099"/>
                    <a:pt x="0" y="854"/>
                    <a:pt x="0" y="550"/>
                  </a:cubicBezTo>
                  <a:lnTo>
                    <a:pt x="0" y="550"/>
                  </a:lnTo>
                  <a:cubicBezTo>
                    <a:pt x="0" y="246"/>
                    <a:pt x="245" y="0"/>
                    <a:pt x="550" y="0"/>
                  </a:cubicBezTo>
                  <a:lnTo>
                    <a:pt x="550" y="0"/>
                  </a:lnTo>
                  <a:cubicBezTo>
                    <a:pt x="851" y="0"/>
                    <a:pt x="1097" y="246"/>
                    <a:pt x="1097" y="55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B7FA4A0-1526-7E4B-BDAF-F991E2432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9842" y="2063880"/>
              <a:ext cx="708479" cy="708481"/>
            </a:xfrm>
            <a:custGeom>
              <a:avLst/>
              <a:gdLst>
                <a:gd name="T0" fmla="*/ 1625 w 1626"/>
                <a:gd name="T1" fmla="*/ 814 h 1627"/>
                <a:gd name="T2" fmla="*/ 1625 w 1626"/>
                <a:gd name="T3" fmla="*/ 814 h 1627"/>
                <a:gd name="T4" fmla="*/ 813 w 1626"/>
                <a:gd name="T5" fmla="*/ 1626 h 1627"/>
                <a:gd name="T6" fmla="*/ 813 w 1626"/>
                <a:gd name="T7" fmla="*/ 1626 h 1627"/>
                <a:gd name="T8" fmla="*/ 0 w 1626"/>
                <a:gd name="T9" fmla="*/ 814 h 1627"/>
                <a:gd name="T10" fmla="*/ 0 w 1626"/>
                <a:gd name="T11" fmla="*/ 814 h 1627"/>
                <a:gd name="T12" fmla="*/ 813 w 1626"/>
                <a:gd name="T13" fmla="*/ 0 h 1627"/>
                <a:gd name="T14" fmla="*/ 813 w 1626"/>
                <a:gd name="T15" fmla="*/ 0 h 1627"/>
                <a:gd name="T16" fmla="*/ 1625 w 1626"/>
                <a:gd name="T17" fmla="*/ 814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6" h="1627">
                  <a:moveTo>
                    <a:pt x="1625" y="814"/>
                  </a:moveTo>
                  <a:lnTo>
                    <a:pt x="1625" y="814"/>
                  </a:lnTo>
                  <a:cubicBezTo>
                    <a:pt x="1625" y="1262"/>
                    <a:pt x="1263" y="1626"/>
                    <a:pt x="813" y="1626"/>
                  </a:cubicBezTo>
                  <a:lnTo>
                    <a:pt x="813" y="1626"/>
                  </a:lnTo>
                  <a:cubicBezTo>
                    <a:pt x="364" y="1626"/>
                    <a:pt x="0" y="1262"/>
                    <a:pt x="0" y="814"/>
                  </a:cubicBezTo>
                  <a:lnTo>
                    <a:pt x="0" y="814"/>
                  </a:lnTo>
                  <a:cubicBezTo>
                    <a:pt x="0" y="362"/>
                    <a:pt x="364" y="0"/>
                    <a:pt x="813" y="0"/>
                  </a:cubicBezTo>
                  <a:lnTo>
                    <a:pt x="813" y="0"/>
                  </a:lnTo>
                  <a:cubicBezTo>
                    <a:pt x="1263" y="0"/>
                    <a:pt x="1625" y="362"/>
                    <a:pt x="1625" y="81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8F8D9079-780D-B04E-B23D-68E278EF1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961" y="1773961"/>
              <a:ext cx="366721" cy="366719"/>
            </a:xfrm>
            <a:custGeom>
              <a:avLst/>
              <a:gdLst>
                <a:gd name="T0" fmla="*/ 841 w 842"/>
                <a:gd name="T1" fmla="*/ 420 h 842"/>
                <a:gd name="T2" fmla="*/ 841 w 842"/>
                <a:gd name="T3" fmla="*/ 420 h 842"/>
                <a:gd name="T4" fmla="*/ 420 w 842"/>
                <a:gd name="T5" fmla="*/ 841 h 842"/>
                <a:gd name="T6" fmla="*/ 420 w 842"/>
                <a:gd name="T7" fmla="*/ 841 h 842"/>
                <a:gd name="T8" fmla="*/ 0 w 842"/>
                <a:gd name="T9" fmla="*/ 420 h 842"/>
                <a:gd name="T10" fmla="*/ 0 w 842"/>
                <a:gd name="T11" fmla="*/ 420 h 842"/>
                <a:gd name="T12" fmla="*/ 420 w 842"/>
                <a:gd name="T13" fmla="*/ 0 h 842"/>
                <a:gd name="T14" fmla="*/ 420 w 842"/>
                <a:gd name="T15" fmla="*/ 0 h 842"/>
                <a:gd name="T16" fmla="*/ 841 w 842"/>
                <a:gd name="T17" fmla="*/ 42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2" h="842">
                  <a:moveTo>
                    <a:pt x="841" y="420"/>
                  </a:moveTo>
                  <a:lnTo>
                    <a:pt x="841" y="420"/>
                  </a:lnTo>
                  <a:cubicBezTo>
                    <a:pt x="841" y="655"/>
                    <a:pt x="653" y="841"/>
                    <a:pt x="420" y="841"/>
                  </a:cubicBezTo>
                  <a:lnTo>
                    <a:pt x="420" y="841"/>
                  </a:lnTo>
                  <a:cubicBezTo>
                    <a:pt x="188" y="841"/>
                    <a:pt x="0" y="655"/>
                    <a:pt x="0" y="420"/>
                  </a:cubicBezTo>
                  <a:lnTo>
                    <a:pt x="0" y="420"/>
                  </a:lnTo>
                  <a:cubicBezTo>
                    <a:pt x="0" y="188"/>
                    <a:pt x="188" y="0"/>
                    <a:pt x="420" y="0"/>
                  </a:cubicBezTo>
                  <a:lnTo>
                    <a:pt x="420" y="0"/>
                  </a:lnTo>
                  <a:cubicBezTo>
                    <a:pt x="653" y="0"/>
                    <a:pt x="841" y="188"/>
                    <a:pt x="841" y="42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EF701DE3-1068-B941-948E-ECC21F159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641" y="416521"/>
              <a:ext cx="629760" cy="629760"/>
            </a:xfrm>
            <a:custGeom>
              <a:avLst/>
              <a:gdLst>
                <a:gd name="T0" fmla="*/ 1447 w 1448"/>
                <a:gd name="T1" fmla="*/ 723 h 1448"/>
                <a:gd name="T2" fmla="*/ 1447 w 1448"/>
                <a:gd name="T3" fmla="*/ 723 h 1448"/>
                <a:gd name="T4" fmla="*/ 724 w 1448"/>
                <a:gd name="T5" fmla="*/ 1447 h 1448"/>
                <a:gd name="T6" fmla="*/ 724 w 1448"/>
                <a:gd name="T7" fmla="*/ 1447 h 1448"/>
                <a:gd name="T8" fmla="*/ 0 w 1448"/>
                <a:gd name="T9" fmla="*/ 723 h 1448"/>
                <a:gd name="T10" fmla="*/ 0 w 1448"/>
                <a:gd name="T11" fmla="*/ 723 h 1448"/>
                <a:gd name="T12" fmla="*/ 724 w 1448"/>
                <a:gd name="T13" fmla="*/ 0 h 1448"/>
                <a:gd name="T14" fmla="*/ 724 w 1448"/>
                <a:gd name="T15" fmla="*/ 0 h 1448"/>
                <a:gd name="T16" fmla="*/ 1447 w 1448"/>
                <a:gd name="T17" fmla="*/ 723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8" h="1448">
                  <a:moveTo>
                    <a:pt x="1447" y="723"/>
                  </a:moveTo>
                  <a:lnTo>
                    <a:pt x="1447" y="723"/>
                  </a:lnTo>
                  <a:cubicBezTo>
                    <a:pt x="1447" y="1123"/>
                    <a:pt x="1123" y="1447"/>
                    <a:pt x="724" y="1447"/>
                  </a:cubicBezTo>
                  <a:lnTo>
                    <a:pt x="724" y="1447"/>
                  </a:lnTo>
                  <a:cubicBezTo>
                    <a:pt x="324" y="1447"/>
                    <a:pt x="0" y="1123"/>
                    <a:pt x="0" y="723"/>
                  </a:cubicBezTo>
                  <a:lnTo>
                    <a:pt x="0" y="723"/>
                  </a:lnTo>
                  <a:cubicBezTo>
                    <a:pt x="0" y="323"/>
                    <a:pt x="324" y="0"/>
                    <a:pt x="724" y="0"/>
                  </a:cubicBezTo>
                  <a:lnTo>
                    <a:pt x="724" y="0"/>
                  </a:lnTo>
                  <a:cubicBezTo>
                    <a:pt x="1123" y="0"/>
                    <a:pt x="1447" y="323"/>
                    <a:pt x="1447" y="72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1CECC34-4834-9A45-9824-04EF16DC1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5681" y="3354121"/>
              <a:ext cx="337920" cy="337920"/>
            </a:xfrm>
            <a:custGeom>
              <a:avLst/>
              <a:gdLst>
                <a:gd name="T0" fmla="*/ 776 w 777"/>
                <a:gd name="T1" fmla="*/ 386 h 775"/>
                <a:gd name="T2" fmla="*/ 776 w 777"/>
                <a:gd name="T3" fmla="*/ 386 h 775"/>
                <a:gd name="T4" fmla="*/ 389 w 777"/>
                <a:gd name="T5" fmla="*/ 774 h 775"/>
                <a:gd name="T6" fmla="*/ 389 w 777"/>
                <a:gd name="T7" fmla="*/ 774 h 775"/>
                <a:gd name="T8" fmla="*/ 0 w 777"/>
                <a:gd name="T9" fmla="*/ 386 h 775"/>
                <a:gd name="T10" fmla="*/ 0 w 777"/>
                <a:gd name="T11" fmla="*/ 386 h 775"/>
                <a:gd name="T12" fmla="*/ 389 w 777"/>
                <a:gd name="T13" fmla="*/ 0 h 775"/>
                <a:gd name="T14" fmla="*/ 389 w 777"/>
                <a:gd name="T15" fmla="*/ 0 h 775"/>
                <a:gd name="T16" fmla="*/ 776 w 777"/>
                <a:gd name="T17" fmla="*/ 38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7" h="775">
                  <a:moveTo>
                    <a:pt x="776" y="386"/>
                  </a:moveTo>
                  <a:lnTo>
                    <a:pt x="776" y="386"/>
                  </a:lnTo>
                  <a:cubicBezTo>
                    <a:pt x="776" y="600"/>
                    <a:pt x="602" y="774"/>
                    <a:pt x="389" y="774"/>
                  </a:cubicBezTo>
                  <a:lnTo>
                    <a:pt x="389" y="774"/>
                  </a:lnTo>
                  <a:cubicBezTo>
                    <a:pt x="176" y="774"/>
                    <a:pt x="0" y="600"/>
                    <a:pt x="0" y="386"/>
                  </a:cubicBezTo>
                  <a:lnTo>
                    <a:pt x="0" y="386"/>
                  </a:lnTo>
                  <a:cubicBezTo>
                    <a:pt x="0" y="174"/>
                    <a:pt x="176" y="0"/>
                    <a:pt x="389" y="0"/>
                  </a:cubicBezTo>
                  <a:lnTo>
                    <a:pt x="389" y="0"/>
                  </a:lnTo>
                  <a:cubicBezTo>
                    <a:pt x="602" y="0"/>
                    <a:pt x="776" y="174"/>
                    <a:pt x="776" y="38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8BAD236C-2B7C-3440-9759-BB7427792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242" y="4158601"/>
              <a:ext cx="362879" cy="360960"/>
            </a:xfrm>
            <a:custGeom>
              <a:avLst/>
              <a:gdLst>
                <a:gd name="T0" fmla="*/ 831 w 832"/>
                <a:gd name="T1" fmla="*/ 415 h 830"/>
                <a:gd name="T2" fmla="*/ 831 w 832"/>
                <a:gd name="T3" fmla="*/ 415 h 830"/>
                <a:gd name="T4" fmla="*/ 415 w 832"/>
                <a:gd name="T5" fmla="*/ 829 h 830"/>
                <a:gd name="T6" fmla="*/ 415 w 832"/>
                <a:gd name="T7" fmla="*/ 829 h 830"/>
                <a:gd name="T8" fmla="*/ 0 w 832"/>
                <a:gd name="T9" fmla="*/ 415 h 830"/>
                <a:gd name="T10" fmla="*/ 0 w 832"/>
                <a:gd name="T11" fmla="*/ 415 h 830"/>
                <a:gd name="T12" fmla="*/ 415 w 832"/>
                <a:gd name="T13" fmla="*/ 0 h 830"/>
                <a:gd name="T14" fmla="*/ 415 w 832"/>
                <a:gd name="T15" fmla="*/ 0 h 830"/>
                <a:gd name="T16" fmla="*/ 831 w 832"/>
                <a:gd name="T17" fmla="*/ 415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0">
                  <a:moveTo>
                    <a:pt x="831" y="415"/>
                  </a:moveTo>
                  <a:lnTo>
                    <a:pt x="831" y="415"/>
                  </a:lnTo>
                  <a:cubicBezTo>
                    <a:pt x="831" y="642"/>
                    <a:pt x="644" y="829"/>
                    <a:pt x="415" y="829"/>
                  </a:cubicBezTo>
                  <a:lnTo>
                    <a:pt x="415" y="829"/>
                  </a:lnTo>
                  <a:cubicBezTo>
                    <a:pt x="185" y="829"/>
                    <a:pt x="0" y="642"/>
                    <a:pt x="0" y="415"/>
                  </a:cubicBezTo>
                  <a:lnTo>
                    <a:pt x="0" y="415"/>
                  </a:lnTo>
                  <a:cubicBezTo>
                    <a:pt x="0" y="185"/>
                    <a:pt x="185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5"/>
                    <a:pt x="831" y="41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59910F48-9888-F24F-B3BC-716B25B95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520" y="2918281"/>
              <a:ext cx="362881" cy="360960"/>
            </a:xfrm>
            <a:custGeom>
              <a:avLst/>
              <a:gdLst>
                <a:gd name="T0" fmla="*/ 831 w 832"/>
                <a:gd name="T1" fmla="*/ 416 h 831"/>
                <a:gd name="T2" fmla="*/ 831 w 832"/>
                <a:gd name="T3" fmla="*/ 416 h 831"/>
                <a:gd name="T4" fmla="*/ 415 w 832"/>
                <a:gd name="T5" fmla="*/ 830 h 831"/>
                <a:gd name="T6" fmla="*/ 415 w 832"/>
                <a:gd name="T7" fmla="*/ 830 h 831"/>
                <a:gd name="T8" fmla="*/ 0 w 832"/>
                <a:gd name="T9" fmla="*/ 416 h 831"/>
                <a:gd name="T10" fmla="*/ 0 w 832"/>
                <a:gd name="T11" fmla="*/ 416 h 831"/>
                <a:gd name="T12" fmla="*/ 415 w 832"/>
                <a:gd name="T13" fmla="*/ 0 h 831"/>
                <a:gd name="T14" fmla="*/ 415 w 832"/>
                <a:gd name="T15" fmla="*/ 0 h 831"/>
                <a:gd name="T16" fmla="*/ 831 w 832"/>
                <a:gd name="T17" fmla="*/ 41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1">
                  <a:moveTo>
                    <a:pt x="831" y="416"/>
                  </a:moveTo>
                  <a:lnTo>
                    <a:pt x="831" y="416"/>
                  </a:lnTo>
                  <a:cubicBezTo>
                    <a:pt x="831" y="645"/>
                    <a:pt x="644" y="830"/>
                    <a:pt x="415" y="830"/>
                  </a:cubicBezTo>
                  <a:lnTo>
                    <a:pt x="415" y="830"/>
                  </a:lnTo>
                  <a:cubicBezTo>
                    <a:pt x="187" y="830"/>
                    <a:pt x="0" y="645"/>
                    <a:pt x="0" y="416"/>
                  </a:cubicBezTo>
                  <a:lnTo>
                    <a:pt x="0" y="416"/>
                  </a:lnTo>
                  <a:cubicBezTo>
                    <a:pt x="0" y="186"/>
                    <a:pt x="187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6"/>
                    <a:pt x="831" y="41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04833262-C12C-3C46-938A-086F1071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082" y="4659720"/>
              <a:ext cx="687360" cy="685441"/>
            </a:xfrm>
            <a:custGeom>
              <a:avLst/>
              <a:gdLst>
                <a:gd name="T0" fmla="*/ 1576 w 1577"/>
                <a:gd name="T1" fmla="*/ 789 h 1576"/>
                <a:gd name="T2" fmla="*/ 1576 w 1577"/>
                <a:gd name="T3" fmla="*/ 789 h 1576"/>
                <a:gd name="T4" fmla="*/ 789 w 1577"/>
                <a:gd name="T5" fmla="*/ 1575 h 1576"/>
                <a:gd name="T6" fmla="*/ 789 w 1577"/>
                <a:gd name="T7" fmla="*/ 1575 h 1576"/>
                <a:gd name="T8" fmla="*/ 0 w 1577"/>
                <a:gd name="T9" fmla="*/ 789 h 1576"/>
                <a:gd name="T10" fmla="*/ 0 w 1577"/>
                <a:gd name="T11" fmla="*/ 789 h 1576"/>
                <a:gd name="T12" fmla="*/ 789 w 1577"/>
                <a:gd name="T13" fmla="*/ 0 h 1576"/>
                <a:gd name="T14" fmla="*/ 789 w 1577"/>
                <a:gd name="T15" fmla="*/ 0 h 1576"/>
                <a:gd name="T16" fmla="*/ 1576 w 1577"/>
                <a:gd name="T17" fmla="*/ 789 h 1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7" h="1576">
                  <a:moveTo>
                    <a:pt x="1576" y="789"/>
                  </a:moveTo>
                  <a:lnTo>
                    <a:pt x="1576" y="789"/>
                  </a:lnTo>
                  <a:cubicBezTo>
                    <a:pt x="1576" y="1223"/>
                    <a:pt x="1223" y="1575"/>
                    <a:pt x="789" y="1575"/>
                  </a:cubicBezTo>
                  <a:lnTo>
                    <a:pt x="789" y="1575"/>
                  </a:lnTo>
                  <a:cubicBezTo>
                    <a:pt x="354" y="1575"/>
                    <a:pt x="0" y="1223"/>
                    <a:pt x="0" y="789"/>
                  </a:cubicBezTo>
                  <a:lnTo>
                    <a:pt x="0" y="789"/>
                  </a:lnTo>
                  <a:cubicBezTo>
                    <a:pt x="0" y="353"/>
                    <a:pt x="354" y="0"/>
                    <a:pt x="789" y="0"/>
                  </a:cubicBezTo>
                  <a:lnTo>
                    <a:pt x="789" y="0"/>
                  </a:lnTo>
                  <a:cubicBezTo>
                    <a:pt x="1223" y="0"/>
                    <a:pt x="1576" y="353"/>
                    <a:pt x="1576" y="78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864DFA3-5643-A24C-9089-CB5770827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521" y="4108682"/>
              <a:ext cx="360960" cy="362879"/>
            </a:xfrm>
            <a:custGeom>
              <a:avLst/>
              <a:gdLst>
                <a:gd name="T0" fmla="*/ 829 w 830"/>
                <a:gd name="T1" fmla="*/ 416 h 832"/>
                <a:gd name="T2" fmla="*/ 829 w 830"/>
                <a:gd name="T3" fmla="*/ 416 h 832"/>
                <a:gd name="T4" fmla="*/ 416 w 830"/>
                <a:gd name="T5" fmla="*/ 831 h 832"/>
                <a:gd name="T6" fmla="*/ 416 w 830"/>
                <a:gd name="T7" fmla="*/ 831 h 832"/>
                <a:gd name="T8" fmla="*/ 0 w 830"/>
                <a:gd name="T9" fmla="*/ 416 h 832"/>
                <a:gd name="T10" fmla="*/ 0 w 830"/>
                <a:gd name="T11" fmla="*/ 416 h 832"/>
                <a:gd name="T12" fmla="*/ 416 w 830"/>
                <a:gd name="T13" fmla="*/ 0 h 832"/>
                <a:gd name="T14" fmla="*/ 416 w 830"/>
                <a:gd name="T15" fmla="*/ 0 h 832"/>
                <a:gd name="T16" fmla="*/ 829 w 830"/>
                <a:gd name="T17" fmla="*/ 416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0" h="832">
                  <a:moveTo>
                    <a:pt x="829" y="416"/>
                  </a:moveTo>
                  <a:lnTo>
                    <a:pt x="829" y="416"/>
                  </a:lnTo>
                  <a:cubicBezTo>
                    <a:pt x="829" y="644"/>
                    <a:pt x="644" y="831"/>
                    <a:pt x="416" y="831"/>
                  </a:cubicBezTo>
                  <a:lnTo>
                    <a:pt x="416" y="831"/>
                  </a:lnTo>
                  <a:cubicBezTo>
                    <a:pt x="186" y="831"/>
                    <a:pt x="0" y="644"/>
                    <a:pt x="0" y="416"/>
                  </a:cubicBezTo>
                  <a:lnTo>
                    <a:pt x="0" y="416"/>
                  </a:lnTo>
                  <a:cubicBezTo>
                    <a:pt x="0" y="187"/>
                    <a:pt x="186" y="0"/>
                    <a:pt x="416" y="0"/>
                  </a:cubicBezTo>
                  <a:lnTo>
                    <a:pt x="416" y="0"/>
                  </a:lnTo>
                  <a:cubicBezTo>
                    <a:pt x="644" y="0"/>
                    <a:pt x="829" y="187"/>
                    <a:pt x="829" y="4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5BC239C2-E837-2546-A0CA-7AD93C81F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841" y="7052040"/>
              <a:ext cx="330240" cy="332161"/>
            </a:xfrm>
            <a:custGeom>
              <a:avLst/>
              <a:gdLst>
                <a:gd name="T0" fmla="*/ 759 w 760"/>
                <a:gd name="T1" fmla="*/ 380 h 763"/>
                <a:gd name="T2" fmla="*/ 759 w 760"/>
                <a:gd name="T3" fmla="*/ 380 h 763"/>
                <a:gd name="T4" fmla="*/ 379 w 760"/>
                <a:gd name="T5" fmla="*/ 762 h 763"/>
                <a:gd name="T6" fmla="*/ 379 w 760"/>
                <a:gd name="T7" fmla="*/ 762 h 763"/>
                <a:gd name="T8" fmla="*/ 0 w 760"/>
                <a:gd name="T9" fmla="*/ 380 h 763"/>
                <a:gd name="T10" fmla="*/ 0 w 760"/>
                <a:gd name="T11" fmla="*/ 380 h 763"/>
                <a:gd name="T12" fmla="*/ 379 w 760"/>
                <a:gd name="T13" fmla="*/ 0 h 763"/>
                <a:gd name="T14" fmla="*/ 379 w 760"/>
                <a:gd name="T15" fmla="*/ 0 h 763"/>
                <a:gd name="T16" fmla="*/ 759 w 760"/>
                <a:gd name="T17" fmla="*/ 380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0" h="763">
                  <a:moveTo>
                    <a:pt x="759" y="380"/>
                  </a:moveTo>
                  <a:lnTo>
                    <a:pt x="759" y="380"/>
                  </a:lnTo>
                  <a:cubicBezTo>
                    <a:pt x="759" y="591"/>
                    <a:pt x="589" y="762"/>
                    <a:pt x="379" y="762"/>
                  </a:cubicBezTo>
                  <a:lnTo>
                    <a:pt x="379" y="762"/>
                  </a:lnTo>
                  <a:cubicBezTo>
                    <a:pt x="170" y="762"/>
                    <a:pt x="0" y="591"/>
                    <a:pt x="0" y="380"/>
                  </a:cubicBezTo>
                  <a:lnTo>
                    <a:pt x="0" y="380"/>
                  </a:lnTo>
                  <a:cubicBezTo>
                    <a:pt x="0" y="171"/>
                    <a:pt x="170" y="0"/>
                    <a:pt x="379" y="0"/>
                  </a:cubicBezTo>
                  <a:lnTo>
                    <a:pt x="379" y="0"/>
                  </a:lnTo>
                  <a:cubicBezTo>
                    <a:pt x="589" y="0"/>
                    <a:pt x="759" y="171"/>
                    <a:pt x="759" y="38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31" name="Freeform 41">
              <a:extLst>
                <a:ext uri="{FF2B5EF4-FFF2-40B4-BE49-F238E27FC236}">
                  <a16:creationId xmlns:a16="http://schemas.microsoft.com/office/drawing/2014/main" id="{FE0F17E7-9DCE-E944-A50A-4E3125437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081" y="301321"/>
              <a:ext cx="1351680" cy="1351680"/>
            </a:xfrm>
            <a:custGeom>
              <a:avLst/>
              <a:gdLst>
                <a:gd name="T0" fmla="*/ 3102 w 3103"/>
                <a:gd name="T1" fmla="*/ 1551 h 3104"/>
                <a:gd name="T2" fmla="*/ 3102 w 3103"/>
                <a:gd name="T3" fmla="*/ 1551 h 3104"/>
                <a:gd name="T4" fmla="*/ 1552 w 3103"/>
                <a:gd name="T5" fmla="*/ 3103 h 3104"/>
                <a:gd name="T6" fmla="*/ 1552 w 3103"/>
                <a:gd name="T7" fmla="*/ 3103 h 3104"/>
                <a:gd name="T8" fmla="*/ 0 w 3103"/>
                <a:gd name="T9" fmla="*/ 1551 h 3104"/>
                <a:gd name="T10" fmla="*/ 0 w 3103"/>
                <a:gd name="T11" fmla="*/ 1551 h 3104"/>
                <a:gd name="T12" fmla="*/ 1552 w 3103"/>
                <a:gd name="T13" fmla="*/ 0 h 3104"/>
                <a:gd name="T14" fmla="*/ 1552 w 3103"/>
                <a:gd name="T15" fmla="*/ 0 h 3104"/>
                <a:gd name="T16" fmla="*/ 3102 w 3103"/>
                <a:gd name="T17" fmla="*/ 1551 h 3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03" h="3104">
                  <a:moveTo>
                    <a:pt x="3102" y="1551"/>
                  </a:moveTo>
                  <a:lnTo>
                    <a:pt x="3102" y="1551"/>
                  </a:lnTo>
                  <a:cubicBezTo>
                    <a:pt x="3102" y="2408"/>
                    <a:pt x="2408" y="3103"/>
                    <a:pt x="1552" y="3103"/>
                  </a:cubicBezTo>
                  <a:lnTo>
                    <a:pt x="1552" y="3103"/>
                  </a:lnTo>
                  <a:cubicBezTo>
                    <a:pt x="694" y="3103"/>
                    <a:pt x="0" y="2408"/>
                    <a:pt x="0" y="1551"/>
                  </a:cubicBezTo>
                  <a:lnTo>
                    <a:pt x="0" y="1551"/>
                  </a:lnTo>
                  <a:cubicBezTo>
                    <a:pt x="0" y="695"/>
                    <a:pt x="694" y="0"/>
                    <a:pt x="1552" y="0"/>
                  </a:cubicBezTo>
                  <a:lnTo>
                    <a:pt x="1552" y="0"/>
                  </a:lnTo>
                  <a:cubicBezTo>
                    <a:pt x="2408" y="0"/>
                    <a:pt x="3102" y="695"/>
                    <a:pt x="3102" y="155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32" name="Freeform 95">
              <a:extLst>
                <a:ext uri="{FF2B5EF4-FFF2-40B4-BE49-F238E27FC236}">
                  <a16:creationId xmlns:a16="http://schemas.microsoft.com/office/drawing/2014/main" id="{E95D5729-FD89-5F4C-9E2B-E00A77A57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680" y="666121"/>
              <a:ext cx="768000" cy="624001"/>
            </a:xfrm>
            <a:custGeom>
              <a:avLst/>
              <a:gdLst>
                <a:gd name="T0" fmla="*/ 1761 w 1762"/>
                <a:gd name="T1" fmla="*/ 171 h 1433"/>
                <a:gd name="T2" fmla="*/ 1761 w 1762"/>
                <a:gd name="T3" fmla="*/ 171 h 1433"/>
                <a:gd name="T4" fmla="*/ 1554 w 1762"/>
                <a:gd name="T5" fmla="*/ 227 h 1433"/>
                <a:gd name="T6" fmla="*/ 1554 w 1762"/>
                <a:gd name="T7" fmla="*/ 227 h 1433"/>
                <a:gd name="T8" fmla="*/ 1713 w 1762"/>
                <a:gd name="T9" fmla="*/ 26 h 1433"/>
                <a:gd name="T10" fmla="*/ 1713 w 1762"/>
                <a:gd name="T11" fmla="*/ 26 h 1433"/>
                <a:gd name="T12" fmla="*/ 1484 w 1762"/>
                <a:gd name="T13" fmla="*/ 114 h 1433"/>
                <a:gd name="T14" fmla="*/ 1484 w 1762"/>
                <a:gd name="T15" fmla="*/ 114 h 1433"/>
                <a:gd name="T16" fmla="*/ 1219 w 1762"/>
                <a:gd name="T17" fmla="*/ 0 h 1433"/>
                <a:gd name="T18" fmla="*/ 1219 w 1762"/>
                <a:gd name="T19" fmla="*/ 0 h 1433"/>
                <a:gd name="T20" fmla="*/ 857 w 1762"/>
                <a:gd name="T21" fmla="*/ 361 h 1433"/>
                <a:gd name="T22" fmla="*/ 857 w 1762"/>
                <a:gd name="T23" fmla="*/ 361 h 1433"/>
                <a:gd name="T24" fmla="*/ 867 w 1762"/>
                <a:gd name="T25" fmla="*/ 444 h 1433"/>
                <a:gd name="T26" fmla="*/ 867 w 1762"/>
                <a:gd name="T27" fmla="*/ 444 h 1433"/>
                <a:gd name="T28" fmla="*/ 122 w 1762"/>
                <a:gd name="T29" fmla="*/ 66 h 1433"/>
                <a:gd name="T30" fmla="*/ 122 w 1762"/>
                <a:gd name="T31" fmla="*/ 66 h 1433"/>
                <a:gd name="T32" fmla="*/ 74 w 1762"/>
                <a:gd name="T33" fmla="*/ 247 h 1433"/>
                <a:gd name="T34" fmla="*/ 74 w 1762"/>
                <a:gd name="T35" fmla="*/ 247 h 1433"/>
                <a:gd name="T36" fmla="*/ 235 w 1762"/>
                <a:gd name="T37" fmla="*/ 549 h 1433"/>
                <a:gd name="T38" fmla="*/ 235 w 1762"/>
                <a:gd name="T39" fmla="*/ 549 h 1433"/>
                <a:gd name="T40" fmla="*/ 71 w 1762"/>
                <a:gd name="T41" fmla="*/ 503 h 1433"/>
                <a:gd name="T42" fmla="*/ 71 w 1762"/>
                <a:gd name="T43" fmla="*/ 507 h 1433"/>
                <a:gd name="T44" fmla="*/ 71 w 1762"/>
                <a:gd name="T45" fmla="*/ 507 h 1433"/>
                <a:gd name="T46" fmla="*/ 361 w 1762"/>
                <a:gd name="T47" fmla="*/ 863 h 1433"/>
                <a:gd name="T48" fmla="*/ 361 w 1762"/>
                <a:gd name="T49" fmla="*/ 863 h 1433"/>
                <a:gd name="T50" fmla="*/ 266 w 1762"/>
                <a:gd name="T51" fmla="*/ 875 h 1433"/>
                <a:gd name="T52" fmla="*/ 266 w 1762"/>
                <a:gd name="T53" fmla="*/ 875 h 1433"/>
                <a:gd name="T54" fmla="*/ 197 w 1762"/>
                <a:gd name="T55" fmla="*/ 868 h 1433"/>
                <a:gd name="T56" fmla="*/ 197 w 1762"/>
                <a:gd name="T57" fmla="*/ 868 h 1433"/>
                <a:gd name="T58" fmla="*/ 535 w 1762"/>
                <a:gd name="T59" fmla="*/ 1120 h 1433"/>
                <a:gd name="T60" fmla="*/ 535 w 1762"/>
                <a:gd name="T61" fmla="*/ 1120 h 1433"/>
                <a:gd name="T62" fmla="*/ 86 w 1762"/>
                <a:gd name="T63" fmla="*/ 1275 h 1433"/>
                <a:gd name="T64" fmla="*/ 86 w 1762"/>
                <a:gd name="T65" fmla="*/ 1275 h 1433"/>
                <a:gd name="T66" fmla="*/ 0 w 1762"/>
                <a:gd name="T67" fmla="*/ 1269 h 1433"/>
                <a:gd name="T68" fmla="*/ 0 w 1762"/>
                <a:gd name="T69" fmla="*/ 1269 h 1433"/>
                <a:gd name="T70" fmla="*/ 553 w 1762"/>
                <a:gd name="T71" fmla="*/ 1432 h 1433"/>
                <a:gd name="T72" fmla="*/ 553 w 1762"/>
                <a:gd name="T73" fmla="*/ 1432 h 1433"/>
                <a:gd name="T74" fmla="*/ 1583 w 1762"/>
                <a:gd name="T75" fmla="*/ 404 h 1433"/>
                <a:gd name="T76" fmla="*/ 1583 w 1762"/>
                <a:gd name="T77" fmla="*/ 404 h 1433"/>
                <a:gd name="T78" fmla="*/ 1580 w 1762"/>
                <a:gd name="T79" fmla="*/ 357 h 1433"/>
                <a:gd name="T80" fmla="*/ 1580 w 1762"/>
                <a:gd name="T81" fmla="*/ 357 h 1433"/>
                <a:gd name="T82" fmla="*/ 1761 w 1762"/>
                <a:gd name="T83" fmla="*/ 171 h 1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62" h="1433">
                  <a:moveTo>
                    <a:pt x="1761" y="171"/>
                  </a:moveTo>
                  <a:lnTo>
                    <a:pt x="1761" y="171"/>
                  </a:lnTo>
                  <a:cubicBezTo>
                    <a:pt x="1697" y="199"/>
                    <a:pt x="1627" y="218"/>
                    <a:pt x="1554" y="227"/>
                  </a:cubicBezTo>
                  <a:lnTo>
                    <a:pt x="1554" y="227"/>
                  </a:lnTo>
                  <a:cubicBezTo>
                    <a:pt x="1627" y="181"/>
                    <a:pt x="1686" y="110"/>
                    <a:pt x="1713" y="26"/>
                  </a:cubicBezTo>
                  <a:lnTo>
                    <a:pt x="1713" y="26"/>
                  </a:lnTo>
                  <a:cubicBezTo>
                    <a:pt x="1643" y="67"/>
                    <a:pt x="1566" y="98"/>
                    <a:pt x="1484" y="114"/>
                  </a:cubicBezTo>
                  <a:lnTo>
                    <a:pt x="1484" y="114"/>
                  </a:lnTo>
                  <a:cubicBezTo>
                    <a:pt x="1417" y="43"/>
                    <a:pt x="1323" y="0"/>
                    <a:pt x="1219" y="0"/>
                  </a:cubicBezTo>
                  <a:lnTo>
                    <a:pt x="1219" y="0"/>
                  </a:lnTo>
                  <a:cubicBezTo>
                    <a:pt x="1020" y="0"/>
                    <a:pt x="857" y="161"/>
                    <a:pt x="857" y="361"/>
                  </a:cubicBezTo>
                  <a:lnTo>
                    <a:pt x="857" y="361"/>
                  </a:lnTo>
                  <a:cubicBezTo>
                    <a:pt x="857" y="389"/>
                    <a:pt x="861" y="418"/>
                    <a:pt x="867" y="444"/>
                  </a:cubicBezTo>
                  <a:lnTo>
                    <a:pt x="867" y="444"/>
                  </a:lnTo>
                  <a:cubicBezTo>
                    <a:pt x="566" y="430"/>
                    <a:pt x="301" y="285"/>
                    <a:pt x="122" y="66"/>
                  </a:cubicBezTo>
                  <a:lnTo>
                    <a:pt x="122" y="66"/>
                  </a:lnTo>
                  <a:cubicBezTo>
                    <a:pt x="91" y="120"/>
                    <a:pt x="74" y="181"/>
                    <a:pt x="74" y="247"/>
                  </a:cubicBezTo>
                  <a:lnTo>
                    <a:pt x="74" y="247"/>
                  </a:lnTo>
                  <a:cubicBezTo>
                    <a:pt x="74" y="373"/>
                    <a:pt x="137" y="485"/>
                    <a:pt x="235" y="549"/>
                  </a:cubicBezTo>
                  <a:lnTo>
                    <a:pt x="235" y="549"/>
                  </a:lnTo>
                  <a:cubicBezTo>
                    <a:pt x="174" y="548"/>
                    <a:pt x="119" y="530"/>
                    <a:pt x="71" y="503"/>
                  </a:cubicBezTo>
                  <a:lnTo>
                    <a:pt x="71" y="507"/>
                  </a:lnTo>
                  <a:lnTo>
                    <a:pt x="71" y="507"/>
                  </a:lnTo>
                  <a:cubicBezTo>
                    <a:pt x="71" y="683"/>
                    <a:pt x="195" y="829"/>
                    <a:pt x="361" y="863"/>
                  </a:cubicBezTo>
                  <a:lnTo>
                    <a:pt x="361" y="863"/>
                  </a:lnTo>
                  <a:cubicBezTo>
                    <a:pt x="330" y="871"/>
                    <a:pt x="298" y="875"/>
                    <a:pt x="266" y="875"/>
                  </a:cubicBezTo>
                  <a:lnTo>
                    <a:pt x="266" y="875"/>
                  </a:lnTo>
                  <a:cubicBezTo>
                    <a:pt x="241" y="875"/>
                    <a:pt x="220" y="874"/>
                    <a:pt x="197" y="868"/>
                  </a:cubicBezTo>
                  <a:lnTo>
                    <a:pt x="197" y="868"/>
                  </a:lnTo>
                  <a:cubicBezTo>
                    <a:pt x="243" y="1012"/>
                    <a:pt x="376" y="1116"/>
                    <a:pt x="535" y="1120"/>
                  </a:cubicBezTo>
                  <a:lnTo>
                    <a:pt x="535" y="1120"/>
                  </a:lnTo>
                  <a:cubicBezTo>
                    <a:pt x="411" y="1217"/>
                    <a:pt x="255" y="1275"/>
                    <a:pt x="86" y="1275"/>
                  </a:cubicBezTo>
                  <a:lnTo>
                    <a:pt x="86" y="1275"/>
                  </a:lnTo>
                  <a:cubicBezTo>
                    <a:pt x="56" y="1275"/>
                    <a:pt x="28" y="1273"/>
                    <a:pt x="0" y="1269"/>
                  </a:cubicBezTo>
                  <a:lnTo>
                    <a:pt x="0" y="1269"/>
                  </a:lnTo>
                  <a:cubicBezTo>
                    <a:pt x="160" y="1373"/>
                    <a:pt x="349" y="1432"/>
                    <a:pt x="553" y="1432"/>
                  </a:cubicBezTo>
                  <a:lnTo>
                    <a:pt x="553" y="1432"/>
                  </a:lnTo>
                  <a:cubicBezTo>
                    <a:pt x="1218" y="1432"/>
                    <a:pt x="1583" y="882"/>
                    <a:pt x="1583" y="404"/>
                  </a:cubicBezTo>
                  <a:lnTo>
                    <a:pt x="1583" y="404"/>
                  </a:lnTo>
                  <a:cubicBezTo>
                    <a:pt x="1583" y="388"/>
                    <a:pt x="1582" y="372"/>
                    <a:pt x="1580" y="357"/>
                  </a:cubicBezTo>
                  <a:lnTo>
                    <a:pt x="1580" y="357"/>
                  </a:lnTo>
                  <a:cubicBezTo>
                    <a:pt x="1651" y="306"/>
                    <a:pt x="1713" y="242"/>
                    <a:pt x="1761" y="1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33" name="Freeform 67">
              <a:extLst>
                <a:ext uri="{FF2B5EF4-FFF2-40B4-BE49-F238E27FC236}">
                  <a16:creationId xmlns:a16="http://schemas.microsoft.com/office/drawing/2014/main" id="{6065DD11-CE3B-EF4C-8142-3ADC0032C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8001" y="4442762"/>
              <a:ext cx="1401600" cy="1401600"/>
            </a:xfrm>
            <a:custGeom>
              <a:avLst/>
              <a:gdLst>
                <a:gd name="T0" fmla="*/ 3220 w 3221"/>
                <a:gd name="T1" fmla="*/ 1609 h 3218"/>
                <a:gd name="T2" fmla="*/ 3220 w 3221"/>
                <a:gd name="T3" fmla="*/ 1609 h 3218"/>
                <a:gd name="T4" fmla="*/ 1610 w 3221"/>
                <a:gd name="T5" fmla="*/ 3217 h 3218"/>
                <a:gd name="T6" fmla="*/ 1610 w 3221"/>
                <a:gd name="T7" fmla="*/ 3217 h 3218"/>
                <a:gd name="T8" fmla="*/ 0 w 3221"/>
                <a:gd name="T9" fmla="*/ 1609 h 3218"/>
                <a:gd name="T10" fmla="*/ 0 w 3221"/>
                <a:gd name="T11" fmla="*/ 1609 h 3218"/>
                <a:gd name="T12" fmla="*/ 1610 w 3221"/>
                <a:gd name="T13" fmla="*/ 0 h 3218"/>
                <a:gd name="T14" fmla="*/ 1610 w 3221"/>
                <a:gd name="T15" fmla="*/ 0 h 3218"/>
                <a:gd name="T16" fmla="*/ 3220 w 3221"/>
                <a:gd name="T17" fmla="*/ 1609 h 3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1" h="3218">
                  <a:moveTo>
                    <a:pt x="3220" y="1609"/>
                  </a:moveTo>
                  <a:lnTo>
                    <a:pt x="3220" y="1609"/>
                  </a:lnTo>
                  <a:cubicBezTo>
                    <a:pt x="3220" y="2498"/>
                    <a:pt x="2498" y="3217"/>
                    <a:pt x="1610" y="3217"/>
                  </a:cubicBezTo>
                  <a:lnTo>
                    <a:pt x="1610" y="3217"/>
                  </a:lnTo>
                  <a:cubicBezTo>
                    <a:pt x="720" y="3217"/>
                    <a:pt x="0" y="2498"/>
                    <a:pt x="0" y="1609"/>
                  </a:cubicBezTo>
                  <a:lnTo>
                    <a:pt x="0" y="1609"/>
                  </a:lnTo>
                  <a:cubicBezTo>
                    <a:pt x="0" y="721"/>
                    <a:pt x="720" y="0"/>
                    <a:pt x="1610" y="0"/>
                  </a:cubicBezTo>
                  <a:lnTo>
                    <a:pt x="1610" y="0"/>
                  </a:lnTo>
                  <a:cubicBezTo>
                    <a:pt x="2498" y="0"/>
                    <a:pt x="3220" y="721"/>
                    <a:pt x="3220" y="160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41497281-DC41-C14D-AC38-F4C00C7C1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962" y="4780682"/>
              <a:ext cx="748800" cy="748800"/>
            </a:xfrm>
            <a:custGeom>
              <a:avLst/>
              <a:gdLst>
                <a:gd name="T0" fmla="*/ 688 w 1721"/>
                <a:gd name="T1" fmla="*/ 1578 h 1721"/>
                <a:gd name="T2" fmla="*/ 0 w 1721"/>
                <a:gd name="T3" fmla="*/ 1483 h 1721"/>
                <a:gd name="T4" fmla="*/ 0 w 1721"/>
                <a:gd name="T5" fmla="*/ 918 h 1721"/>
                <a:gd name="T6" fmla="*/ 688 w 1721"/>
                <a:gd name="T7" fmla="*/ 918 h 1721"/>
                <a:gd name="T8" fmla="*/ 688 w 1721"/>
                <a:gd name="T9" fmla="*/ 1578 h 1721"/>
                <a:gd name="T10" fmla="*/ 1720 w 1721"/>
                <a:gd name="T11" fmla="*/ 918 h 1721"/>
                <a:gd name="T12" fmla="*/ 1720 w 1721"/>
                <a:gd name="T13" fmla="*/ 1720 h 1721"/>
                <a:gd name="T14" fmla="*/ 804 w 1721"/>
                <a:gd name="T15" fmla="*/ 1591 h 1721"/>
                <a:gd name="T16" fmla="*/ 804 w 1721"/>
                <a:gd name="T17" fmla="*/ 918 h 1721"/>
                <a:gd name="T18" fmla="*/ 1720 w 1721"/>
                <a:gd name="T19" fmla="*/ 918 h 1721"/>
                <a:gd name="T20" fmla="*/ 804 w 1721"/>
                <a:gd name="T21" fmla="*/ 133 h 1721"/>
                <a:gd name="T22" fmla="*/ 1720 w 1721"/>
                <a:gd name="T23" fmla="*/ 0 h 1721"/>
                <a:gd name="T24" fmla="*/ 1720 w 1721"/>
                <a:gd name="T25" fmla="*/ 804 h 1721"/>
                <a:gd name="T26" fmla="*/ 804 w 1721"/>
                <a:gd name="T27" fmla="*/ 804 h 1721"/>
                <a:gd name="T28" fmla="*/ 804 w 1721"/>
                <a:gd name="T29" fmla="*/ 133 h 1721"/>
                <a:gd name="T30" fmla="*/ 0 w 1721"/>
                <a:gd name="T31" fmla="*/ 804 h 1721"/>
                <a:gd name="T32" fmla="*/ 0 w 1721"/>
                <a:gd name="T33" fmla="*/ 245 h 1721"/>
                <a:gd name="T34" fmla="*/ 688 w 1721"/>
                <a:gd name="T35" fmla="*/ 151 h 1721"/>
                <a:gd name="T36" fmla="*/ 688 w 1721"/>
                <a:gd name="T37" fmla="*/ 804 h 1721"/>
                <a:gd name="T38" fmla="*/ 0 w 1721"/>
                <a:gd name="T39" fmla="*/ 804 h 1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21" h="1721">
                  <a:moveTo>
                    <a:pt x="688" y="1578"/>
                  </a:moveTo>
                  <a:lnTo>
                    <a:pt x="0" y="1483"/>
                  </a:lnTo>
                  <a:lnTo>
                    <a:pt x="0" y="918"/>
                  </a:lnTo>
                  <a:lnTo>
                    <a:pt x="688" y="918"/>
                  </a:lnTo>
                  <a:lnTo>
                    <a:pt x="688" y="1578"/>
                  </a:lnTo>
                  <a:close/>
                  <a:moveTo>
                    <a:pt x="1720" y="918"/>
                  </a:moveTo>
                  <a:lnTo>
                    <a:pt x="1720" y="1720"/>
                  </a:lnTo>
                  <a:lnTo>
                    <a:pt x="804" y="1591"/>
                  </a:lnTo>
                  <a:lnTo>
                    <a:pt x="804" y="918"/>
                  </a:lnTo>
                  <a:lnTo>
                    <a:pt x="1720" y="918"/>
                  </a:lnTo>
                  <a:close/>
                  <a:moveTo>
                    <a:pt x="804" y="133"/>
                  </a:moveTo>
                  <a:lnTo>
                    <a:pt x="1720" y="0"/>
                  </a:lnTo>
                  <a:lnTo>
                    <a:pt x="1720" y="804"/>
                  </a:lnTo>
                  <a:lnTo>
                    <a:pt x="804" y="804"/>
                  </a:lnTo>
                  <a:lnTo>
                    <a:pt x="804" y="133"/>
                  </a:lnTo>
                  <a:close/>
                  <a:moveTo>
                    <a:pt x="0" y="804"/>
                  </a:moveTo>
                  <a:lnTo>
                    <a:pt x="0" y="245"/>
                  </a:lnTo>
                  <a:lnTo>
                    <a:pt x="688" y="151"/>
                  </a:lnTo>
                  <a:lnTo>
                    <a:pt x="688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35" name="Freeform 50">
              <a:extLst>
                <a:ext uri="{FF2B5EF4-FFF2-40B4-BE49-F238E27FC236}">
                  <a16:creationId xmlns:a16="http://schemas.microsoft.com/office/drawing/2014/main" id="{76EC0585-BD41-D348-8BE5-8F819A71F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8562" y="1725961"/>
              <a:ext cx="1676159" cy="1674240"/>
            </a:xfrm>
            <a:custGeom>
              <a:avLst/>
              <a:gdLst>
                <a:gd name="T0" fmla="*/ 3849 w 3850"/>
                <a:gd name="T1" fmla="*/ 1924 h 3847"/>
                <a:gd name="T2" fmla="*/ 3849 w 3850"/>
                <a:gd name="T3" fmla="*/ 1924 h 3847"/>
                <a:gd name="T4" fmla="*/ 1925 w 3850"/>
                <a:gd name="T5" fmla="*/ 3846 h 3847"/>
                <a:gd name="T6" fmla="*/ 1925 w 3850"/>
                <a:gd name="T7" fmla="*/ 3846 h 3847"/>
                <a:gd name="T8" fmla="*/ 0 w 3850"/>
                <a:gd name="T9" fmla="*/ 1924 h 3847"/>
                <a:gd name="T10" fmla="*/ 0 w 3850"/>
                <a:gd name="T11" fmla="*/ 1924 h 3847"/>
                <a:gd name="T12" fmla="*/ 1925 w 3850"/>
                <a:gd name="T13" fmla="*/ 0 h 3847"/>
                <a:gd name="T14" fmla="*/ 1925 w 3850"/>
                <a:gd name="T15" fmla="*/ 0 h 3847"/>
                <a:gd name="T16" fmla="*/ 3849 w 3850"/>
                <a:gd name="T17" fmla="*/ 1924 h 3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0" h="3847">
                  <a:moveTo>
                    <a:pt x="3849" y="1924"/>
                  </a:moveTo>
                  <a:lnTo>
                    <a:pt x="3849" y="1924"/>
                  </a:lnTo>
                  <a:cubicBezTo>
                    <a:pt x="3849" y="2985"/>
                    <a:pt x="2989" y="3846"/>
                    <a:pt x="1925" y="3846"/>
                  </a:cubicBezTo>
                  <a:lnTo>
                    <a:pt x="1925" y="3846"/>
                  </a:lnTo>
                  <a:cubicBezTo>
                    <a:pt x="862" y="3846"/>
                    <a:pt x="0" y="2985"/>
                    <a:pt x="0" y="1924"/>
                  </a:cubicBezTo>
                  <a:lnTo>
                    <a:pt x="0" y="1924"/>
                  </a:lnTo>
                  <a:cubicBezTo>
                    <a:pt x="0" y="860"/>
                    <a:pt x="862" y="0"/>
                    <a:pt x="1925" y="0"/>
                  </a:cubicBezTo>
                  <a:lnTo>
                    <a:pt x="1925" y="0"/>
                  </a:lnTo>
                  <a:cubicBezTo>
                    <a:pt x="2989" y="0"/>
                    <a:pt x="3849" y="860"/>
                    <a:pt x="3849" y="19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26121907-AA92-9F4B-B51A-C5582A0D0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3681" y="2144520"/>
              <a:ext cx="875084" cy="875085"/>
            </a:xfrm>
            <a:custGeom>
              <a:avLst/>
              <a:gdLst>
                <a:gd name="connsiteX0" fmla="*/ 361950 w 723540"/>
                <a:gd name="connsiteY0" fmla="*/ 248616 h 723540"/>
                <a:gd name="connsiteX1" fmla="*/ 248616 w 723540"/>
                <a:gd name="connsiteY1" fmla="*/ 361590 h 723540"/>
                <a:gd name="connsiteX2" fmla="*/ 361950 w 723540"/>
                <a:gd name="connsiteY2" fmla="*/ 474565 h 723540"/>
                <a:gd name="connsiteX3" fmla="*/ 474564 w 723540"/>
                <a:gd name="connsiteY3" fmla="*/ 361590 h 723540"/>
                <a:gd name="connsiteX4" fmla="*/ 361950 w 723540"/>
                <a:gd name="connsiteY4" fmla="*/ 248616 h 723540"/>
                <a:gd name="connsiteX5" fmla="*/ 361950 w 723540"/>
                <a:gd name="connsiteY5" fmla="*/ 180975 h 723540"/>
                <a:gd name="connsiteX6" fmla="*/ 542565 w 723540"/>
                <a:gd name="connsiteY6" fmla="*/ 361590 h 723540"/>
                <a:gd name="connsiteX7" fmla="*/ 361950 w 723540"/>
                <a:gd name="connsiteY7" fmla="*/ 542565 h 723540"/>
                <a:gd name="connsiteX8" fmla="*/ 180975 w 723540"/>
                <a:gd name="connsiteY8" fmla="*/ 361590 h 723540"/>
                <a:gd name="connsiteX9" fmla="*/ 361950 w 723540"/>
                <a:gd name="connsiteY9" fmla="*/ 180975 h 723540"/>
                <a:gd name="connsiteX10" fmla="*/ 556237 w 723540"/>
                <a:gd name="connsiteY10" fmla="*/ 142875 h 723540"/>
                <a:gd name="connsiteX11" fmla="*/ 580661 w 723540"/>
                <a:gd name="connsiteY11" fmla="*/ 167482 h 723540"/>
                <a:gd name="connsiteX12" fmla="*/ 556237 w 723540"/>
                <a:gd name="connsiteY12" fmla="*/ 191726 h 723540"/>
                <a:gd name="connsiteX13" fmla="*/ 531813 w 723540"/>
                <a:gd name="connsiteY13" fmla="*/ 167482 h 723540"/>
                <a:gd name="connsiteX14" fmla="*/ 556237 w 723540"/>
                <a:gd name="connsiteY14" fmla="*/ 142875 h 723540"/>
                <a:gd name="connsiteX15" fmla="*/ 226286 w 723540"/>
                <a:gd name="connsiteY15" fmla="*/ 68034 h 723540"/>
                <a:gd name="connsiteX16" fmla="*/ 67742 w 723540"/>
                <a:gd name="connsiteY16" fmla="*/ 226061 h 723540"/>
                <a:gd name="connsiteX17" fmla="*/ 67742 w 723540"/>
                <a:gd name="connsiteY17" fmla="*/ 497479 h 723540"/>
                <a:gd name="connsiteX18" fmla="*/ 226286 w 723540"/>
                <a:gd name="connsiteY18" fmla="*/ 655866 h 723540"/>
                <a:gd name="connsiteX19" fmla="*/ 497613 w 723540"/>
                <a:gd name="connsiteY19" fmla="*/ 655866 h 723540"/>
                <a:gd name="connsiteX20" fmla="*/ 656158 w 723540"/>
                <a:gd name="connsiteY20" fmla="*/ 497479 h 723540"/>
                <a:gd name="connsiteX21" fmla="*/ 656158 w 723540"/>
                <a:gd name="connsiteY21" fmla="*/ 226061 h 723540"/>
                <a:gd name="connsiteX22" fmla="*/ 497613 w 723540"/>
                <a:gd name="connsiteY22" fmla="*/ 68034 h 723540"/>
                <a:gd name="connsiteX23" fmla="*/ 226286 w 723540"/>
                <a:gd name="connsiteY23" fmla="*/ 0 h 723540"/>
                <a:gd name="connsiteX24" fmla="*/ 497613 w 723540"/>
                <a:gd name="connsiteY24" fmla="*/ 0 h 723540"/>
                <a:gd name="connsiteX25" fmla="*/ 723540 w 723540"/>
                <a:gd name="connsiteY25" fmla="*/ 226061 h 723540"/>
                <a:gd name="connsiteX26" fmla="*/ 723540 w 723540"/>
                <a:gd name="connsiteY26" fmla="*/ 497479 h 723540"/>
                <a:gd name="connsiteX27" fmla="*/ 497613 w 723540"/>
                <a:gd name="connsiteY27" fmla="*/ 723540 h 723540"/>
                <a:gd name="connsiteX28" fmla="*/ 226286 w 723540"/>
                <a:gd name="connsiteY28" fmla="*/ 723540 h 723540"/>
                <a:gd name="connsiteX29" fmla="*/ 0 w 723540"/>
                <a:gd name="connsiteY29" fmla="*/ 497479 h 723540"/>
                <a:gd name="connsiteX30" fmla="*/ 0 w 723540"/>
                <a:gd name="connsiteY30" fmla="*/ 226061 h 723540"/>
                <a:gd name="connsiteX31" fmla="*/ 226286 w 723540"/>
                <a:gd name="connsiteY31" fmla="*/ 0 h 72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3540" h="723540">
                  <a:moveTo>
                    <a:pt x="361950" y="248616"/>
                  </a:moveTo>
                  <a:cubicBezTo>
                    <a:pt x="299346" y="248616"/>
                    <a:pt x="248616" y="299346"/>
                    <a:pt x="248616" y="361590"/>
                  </a:cubicBezTo>
                  <a:cubicBezTo>
                    <a:pt x="248616" y="423834"/>
                    <a:pt x="299346" y="474565"/>
                    <a:pt x="361950" y="474565"/>
                  </a:cubicBezTo>
                  <a:cubicBezTo>
                    <a:pt x="423834" y="474565"/>
                    <a:pt x="474564" y="423834"/>
                    <a:pt x="474564" y="361590"/>
                  </a:cubicBezTo>
                  <a:cubicBezTo>
                    <a:pt x="474564" y="299346"/>
                    <a:pt x="423834" y="248616"/>
                    <a:pt x="361950" y="248616"/>
                  </a:cubicBezTo>
                  <a:close/>
                  <a:moveTo>
                    <a:pt x="361950" y="180975"/>
                  </a:moveTo>
                  <a:cubicBezTo>
                    <a:pt x="461252" y="180975"/>
                    <a:pt x="542565" y="261568"/>
                    <a:pt x="542565" y="361590"/>
                  </a:cubicBezTo>
                  <a:cubicBezTo>
                    <a:pt x="542565" y="461612"/>
                    <a:pt x="461252" y="542565"/>
                    <a:pt x="361950" y="542565"/>
                  </a:cubicBezTo>
                  <a:cubicBezTo>
                    <a:pt x="261928" y="542565"/>
                    <a:pt x="180975" y="461612"/>
                    <a:pt x="180975" y="361590"/>
                  </a:cubicBezTo>
                  <a:cubicBezTo>
                    <a:pt x="180975" y="261568"/>
                    <a:pt x="261928" y="180975"/>
                    <a:pt x="361950" y="180975"/>
                  </a:cubicBezTo>
                  <a:close/>
                  <a:moveTo>
                    <a:pt x="556237" y="142875"/>
                  </a:moveTo>
                  <a:cubicBezTo>
                    <a:pt x="569725" y="142875"/>
                    <a:pt x="580661" y="153731"/>
                    <a:pt x="580661" y="167482"/>
                  </a:cubicBezTo>
                  <a:cubicBezTo>
                    <a:pt x="580661" y="180509"/>
                    <a:pt x="569725" y="191726"/>
                    <a:pt x="556237" y="191726"/>
                  </a:cubicBezTo>
                  <a:cubicBezTo>
                    <a:pt x="542749" y="191726"/>
                    <a:pt x="531813" y="180509"/>
                    <a:pt x="531813" y="167482"/>
                  </a:cubicBezTo>
                  <a:cubicBezTo>
                    <a:pt x="531813" y="153731"/>
                    <a:pt x="542749" y="142875"/>
                    <a:pt x="556237" y="142875"/>
                  </a:cubicBezTo>
                  <a:close/>
                  <a:moveTo>
                    <a:pt x="226286" y="68034"/>
                  </a:moveTo>
                  <a:cubicBezTo>
                    <a:pt x="138726" y="68034"/>
                    <a:pt x="67742" y="138948"/>
                    <a:pt x="67742" y="226061"/>
                  </a:cubicBezTo>
                  <a:lnTo>
                    <a:pt x="67742" y="497479"/>
                  </a:lnTo>
                  <a:cubicBezTo>
                    <a:pt x="67742" y="584952"/>
                    <a:pt x="138726" y="655866"/>
                    <a:pt x="226286" y="655866"/>
                  </a:cubicBezTo>
                  <a:lnTo>
                    <a:pt x="497613" y="655866"/>
                  </a:lnTo>
                  <a:cubicBezTo>
                    <a:pt x="584453" y="655866"/>
                    <a:pt x="656158" y="584952"/>
                    <a:pt x="656158" y="497479"/>
                  </a:cubicBezTo>
                  <a:lnTo>
                    <a:pt x="656158" y="226061"/>
                  </a:lnTo>
                  <a:cubicBezTo>
                    <a:pt x="656158" y="138948"/>
                    <a:pt x="584453" y="68034"/>
                    <a:pt x="497613" y="68034"/>
                  </a:cubicBezTo>
                  <a:close/>
                  <a:moveTo>
                    <a:pt x="226286" y="0"/>
                  </a:moveTo>
                  <a:lnTo>
                    <a:pt x="497613" y="0"/>
                  </a:lnTo>
                  <a:cubicBezTo>
                    <a:pt x="622648" y="0"/>
                    <a:pt x="723540" y="101511"/>
                    <a:pt x="723540" y="226061"/>
                  </a:cubicBezTo>
                  <a:lnTo>
                    <a:pt x="723540" y="497479"/>
                  </a:lnTo>
                  <a:cubicBezTo>
                    <a:pt x="723540" y="622029"/>
                    <a:pt x="622648" y="723540"/>
                    <a:pt x="497613" y="723540"/>
                  </a:cubicBezTo>
                  <a:lnTo>
                    <a:pt x="226286" y="723540"/>
                  </a:lnTo>
                  <a:cubicBezTo>
                    <a:pt x="101252" y="723540"/>
                    <a:pt x="0" y="622029"/>
                    <a:pt x="0" y="497479"/>
                  </a:cubicBezTo>
                  <a:lnTo>
                    <a:pt x="0" y="226061"/>
                  </a:lnTo>
                  <a:cubicBezTo>
                    <a:pt x="0" y="101511"/>
                    <a:pt x="101252" y="0"/>
                    <a:pt x="226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38889F42-BDC5-4349-9BBF-95B0DC3D6A34}"/>
              </a:ext>
            </a:extLst>
          </p:cNvPr>
          <p:cNvGrpSpPr/>
          <p:nvPr userDrawn="1"/>
        </p:nvGrpSpPr>
        <p:grpSpPr>
          <a:xfrm>
            <a:off x="8711782" y="3869963"/>
            <a:ext cx="3546151" cy="3060806"/>
            <a:chOff x="1689601" y="-366839"/>
            <a:chExt cx="8697600" cy="7507200"/>
          </a:xfrm>
        </p:grpSpPr>
        <p:sp>
          <p:nvSpPr>
            <p:cNvPr id="138" name="Freeform 2">
              <a:extLst>
                <a:ext uri="{FF2B5EF4-FFF2-40B4-BE49-F238E27FC236}">
                  <a16:creationId xmlns:a16="http://schemas.microsoft.com/office/drawing/2014/main" id="{3C6788E2-C028-2A4C-888E-CA0FE15BA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6721" y="-366839"/>
              <a:ext cx="1357439" cy="1359360"/>
            </a:xfrm>
            <a:custGeom>
              <a:avLst/>
              <a:gdLst>
                <a:gd name="T0" fmla="*/ 3117 w 3118"/>
                <a:gd name="T1" fmla="*/ 1560 h 3120"/>
                <a:gd name="T2" fmla="*/ 3117 w 3118"/>
                <a:gd name="T3" fmla="*/ 1560 h 3120"/>
                <a:gd name="T4" fmla="*/ 1559 w 3118"/>
                <a:gd name="T5" fmla="*/ 3119 h 3120"/>
                <a:gd name="T6" fmla="*/ 1559 w 3118"/>
                <a:gd name="T7" fmla="*/ 3119 h 3120"/>
                <a:gd name="T8" fmla="*/ 0 w 3118"/>
                <a:gd name="T9" fmla="*/ 1560 h 3120"/>
                <a:gd name="T10" fmla="*/ 0 w 3118"/>
                <a:gd name="T11" fmla="*/ 1560 h 3120"/>
                <a:gd name="T12" fmla="*/ 1559 w 3118"/>
                <a:gd name="T13" fmla="*/ 0 h 3120"/>
                <a:gd name="T14" fmla="*/ 1559 w 3118"/>
                <a:gd name="T15" fmla="*/ 0 h 3120"/>
                <a:gd name="T16" fmla="*/ 3117 w 3118"/>
                <a:gd name="T17" fmla="*/ 1560 h 3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18" h="3120">
                  <a:moveTo>
                    <a:pt x="3117" y="1560"/>
                  </a:moveTo>
                  <a:lnTo>
                    <a:pt x="3117" y="1560"/>
                  </a:lnTo>
                  <a:cubicBezTo>
                    <a:pt x="3117" y="2420"/>
                    <a:pt x="2419" y="3119"/>
                    <a:pt x="1559" y="3119"/>
                  </a:cubicBezTo>
                  <a:lnTo>
                    <a:pt x="1559" y="3119"/>
                  </a:lnTo>
                  <a:cubicBezTo>
                    <a:pt x="699" y="3119"/>
                    <a:pt x="0" y="2420"/>
                    <a:pt x="0" y="1560"/>
                  </a:cubicBezTo>
                  <a:lnTo>
                    <a:pt x="0" y="1560"/>
                  </a:lnTo>
                  <a:cubicBezTo>
                    <a:pt x="0" y="697"/>
                    <a:pt x="699" y="0"/>
                    <a:pt x="1559" y="0"/>
                  </a:cubicBezTo>
                  <a:lnTo>
                    <a:pt x="1559" y="0"/>
                  </a:lnTo>
                  <a:cubicBezTo>
                    <a:pt x="2419" y="0"/>
                    <a:pt x="3117" y="697"/>
                    <a:pt x="3117" y="156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ACE4217D-AAEF-4648-81C9-2188B0845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721" y="42122"/>
              <a:ext cx="782924" cy="541005"/>
            </a:xfrm>
            <a:custGeom>
              <a:avLst/>
              <a:gdLst>
                <a:gd name="connsiteX0" fmla="*/ 228624 w 647340"/>
                <a:gd name="connsiteY0" fmla="*/ 73328 h 447315"/>
                <a:gd name="connsiteX1" fmla="*/ 228624 w 647340"/>
                <a:gd name="connsiteY1" fmla="*/ 360399 h 447315"/>
                <a:gd name="connsiteX2" fmla="*/ 482468 w 647340"/>
                <a:gd name="connsiteY2" fmla="*/ 216864 h 447315"/>
                <a:gd name="connsiteX3" fmla="*/ 102003 w 647340"/>
                <a:gd name="connsiteY3" fmla="*/ 0 h 447315"/>
                <a:gd name="connsiteX4" fmla="*/ 544977 w 647340"/>
                <a:gd name="connsiteY4" fmla="*/ 0 h 447315"/>
                <a:gd name="connsiteX5" fmla="*/ 647340 w 647340"/>
                <a:gd name="connsiteY5" fmla="*/ 102007 h 447315"/>
                <a:gd name="connsiteX6" fmla="*/ 647340 w 647340"/>
                <a:gd name="connsiteY6" fmla="*/ 345308 h 447315"/>
                <a:gd name="connsiteX7" fmla="*/ 544977 w 647340"/>
                <a:gd name="connsiteY7" fmla="*/ 447315 h 447315"/>
                <a:gd name="connsiteX8" fmla="*/ 102003 w 647340"/>
                <a:gd name="connsiteY8" fmla="*/ 447315 h 447315"/>
                <a:gd name="connsiteX9" fmla="*/ 0 w 647340"/>
                <a:gd name="connsiteY9" fmla="*/ 345308 h 447315"/>
                <a:gd name="connsiteX10" fmla="*/ 0 w 647340"/>
                <a:gd name="connsiteY10" fmla="*/ 102007 h 447315"/>
                <a:gd name="connsiteX11" fmla="*/ 102003 w 647340"/>
                <a:gd name="connsiteY11" fmla="*/ 0 h 44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7340" h="447315">
                  <a:moveTo>
                    <a:pt x="228624" y="73328"/>
                  </a:moveTo>
                  <a:lnTo>
                    <a:pt x="228624" y="360399"/>
                  </a:lnTo>
                  <a:lnTo>
                    <a:pt x="482468" y="216864"/>
                  </a:lnTo>
                  <a:close/>
                  <a:moveTo>
                    <a:pt x="102003" y="0"/>
                  </a:moveTo>
                  <a:lnTo>
                    <a:pt x="544977" y="0"/>
                  </a:lnTo>
                  <a:cubicBezTo>
                    <a:pt x="601925" y="0"/>
                    <a:pt x="647340" y="45416"/>
                    <a:pt x="647340" y="102007"/>
                  </a:cubicBezTo>
                  <a:lnTo>
                    <a:pt x="647340" y="345308"/>
                  </a:lnTo>
                  <a:cubicBezTo>
                    <a:pt x="647340" y="401898"/>
                    <a:pt x="601925" y="447315"/>
                    <a:pt x="544977" y="447315"/>
                  </a:cubicBezTo>
                  <a:lnTo>
                    <a:pt x="102003" y="447315"/>
                  </a:lnTo>
                  <a:cubicBezTo>
                    <a:pt x="45415" y="447315"/>
                    <a:pt x="0" y="401898"/>
                    <a:pt x="0" y="345308"/>
                  </a:cubicBezTo>
                  <a:lnTo>
                    <a:pt x="0" y="102007"/>
                  </a:lnTo>
                  <a:cubicBezTo>
                    <a:pt x="0" y="45416"/>
                    <a:pt x="45415" y="0"/>
                    <a:pt x="1020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0" name="Freeform 5">
              <a:extLst>
                <a:ext uri="{FF2B5EF4-FFF2-40B4-BE49-F238E27FC236}">
                  <a16:creationId xmlns:a16="http://schemas.microsoft.com/office/drawing/2014/main" id="{601D575C-7678-7E4E-8502-E10CDC980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4882" y="4707722"/>
              <a:ext cx="1223039" cy="1223039"/>
            </a:xfrm>
            <a:custGeom>
              <a:avLst/>
              <a:gdLst>
                <a:gd name="T0" fmla="*/ 2806 w 2807"/>
                <a:gd name="T1" fmla="*/ 1405 h 2811"/>
                <a:gd name="T2" fmla="*/ 2806 w 2807"/>
                <a:gd name="T3" fmla="*/ 1405 h 2811"/>
                <a:gd name="T4" fmla="*/ 1403 w 2807"/>
                <a:gd name="T5" fmla="*/ 2810 h 2811"/>
                <a:gd name="T6" fmla="*/ 1403 w 2807"/>
                <a:gd name="T7" fmla="*/ 2810 h 2811"/>
                <a:gd name="T8" fmla="*/ 0 w 2807"/>
                <a:gd name="T9" fmla="*/ 1405 h 2811"/>
                <a:gd name="T10" fmla="*/ 0 w 2807"/>
                <a:gd name="T11" fmla="*/ 1405 h 2811"/>
                <a:gd name="T12" fmla="*/ 1403 w 2807"/>
                <a:gd name="T13" fmla="*/ 0 h 2811"/>
                <a:gd name="T14" fmla="*/ 1403 w 2807"/>
                <a:gd name="T15" fmla="*/ 0 h 2811"/>
                <a:gd name="T16" fmla="*/ 2806 w 2807"/>
                <a:gd name="T17" fmla="*/ 1405 h 2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07" h="2811">
                  <a:moveTo>
                    <a:pt x="2806" y="1405"/>
                  </a:moveTo>
                  <a:lnTo>
                    <a:pt x="2806" y="1405"/>
                  </a:lnTo>
                  <a:cubicBezTo>
                    <a:pt x="2806" y="2180"/>
                    <a:pt x="2179" y="2810"/>
                    <a:pt x="1403" y="2810"/>
                  </a:cubicBezTo>
                  <a:lnTo>
                    <a:pt x="1403" y="2810"/>
                  </a:lnTo>
                  <a:cubicBezTo>
                    <a:pt x="629" y="2810"/>
                    <a:pt x="0" y="2180"/>
                    <a:pt x="0" y="1405"/>
                  </a:cubicBezTo>
                  <a:lnTo>
                    <a:pt x="0" y="1405"/>
                  </a:lnTo>
                  <a:cubicBezTo>
                    <a:pt x="0" y="630"/>
                    <a:pt x="629" y="0"/>
                    <a:pt x="1403" y="0"/>
                  </a:cubicBezTo>
                  <a:lnTo>
                    <a:pt x="1403" y="0"/>
                  </a:lnTo>
                  <a:cubicBezTo>
                    <a:pt x="2179" y="0"/>
                    <a:pt x="2806" y="630"/>
                    <a:pt x="2806" y="140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ED7E8F11-4BFE-9B4A-9637-F32BC4F15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8081" y="5055240"/>
              <a:ext cx="894287" cy="531405"/>
            </a:xfrm>
            <a:custGeom>
              <a:avLst/>
              <a:gdLst>
                <a:gd name="connsiteX0" fmla="*/ 651240 w 739417"/>
                <a:gd name="connsiteY0" fmla="*/ 361950 h 439378"/>
                <a:gd name="connsiteX1" fmla="*/ 662176 w 739417"/>
                <a:gd name="connsiteY1" fmla="*/ 363018 h 439378"/>
                <a:gd name="connsiteX2" fmla="*/ 677122 w 739417"/>
                <a:gd name="connsiteY2" fmla="*/ 364441 h 439378"/>
                <a:gd name="connsiteX3" fmla="*/ 694985 w 739417"/>
                <a:gd name="connsiteY3" fmla="*/ 365864 h 439378"/>
                <a:gd name="connsiteX4" fmla="*/ 699359 w 739417"/>
                <a:gd name="connsiteY4" fmla="*/ 365864 h 439378"/>
                <a:gd name="connsiteX5" fmla="*/ 699724 w 739417"/>
                <a:gd name="connsiteY5" fmla="*/ 366576 h 439378"/>
                <a:gd name="connsiteX6" fmla="*/ 699724 w 739417"/>
                <a:gd name="connsiteY6" fmla="*/ 402158 h 439378"/>
                <a:gd name="connsiteX7" fmla="*/ 699359 w 739417"/>
                <a:gd name="connsiteY7" fmla="*/ 402869 h 439378"/>
                <a:gd name="connsiteX8" fmla="*/ 676758 w 739417"/>
                <a:gd name="connsiteY8" fmla="*/ 402869 h 439378"/>
                <a:gd name="connsiteX9" fmla="*/ 655250 w 739417"/>
                <a:gd name="connsiteY9" fmla="*/ 402869 h 439378"/>
                <a:gd name="connsiteX10" fmla="*/ 654156 w 739417"/>
                <a:gd name="connsiteY10" fmla="*/ 402158 h 439378"/>
                <a:gd name="connsiteX11" fmla="*/ 652333 w 739417"/>
                <a:gd name="connsiteY11" fmla="*/ 381876 h 439378"/>
                <a:gd name="connsiteX12" fmla="*/ 650875 w 739417"/>
                <a:gd name="connsiteY12" fmla="*/ 362306 h 439378"/>
                <a:gd name="connsiteX13" fmla="*/ 651240 w 739417"/>
                <a:gd name="connsiteY13" fmla="*/ 361950 h 439378"/>
                <a:gd name="connsiteX14" fmla="*/ 663829 w 739417"/>
                <a:gd name="connsiteY14" fmla="*/ 150813 h 439378"/>
                <a:gd name="connsiteX15" fmla="*/ 683890 w 739417"/>
                <a:gd name="connsiteY15" fmla="*/ 151893 h 439378"/>
                <a:gd name="connsiteX16" fmla="*/ 696428 w 739417"/>
                <a:gd name="connsiteY16" fmla="*/ 152253 h 439378"/>
                <a:gd name="connsiteX17" fmla="*/ 720789 w 739417"/>
                <a:gd name="connsiteY17" fmla="*/ 153694 h 439378"/>
                <a:gd name="connsiteX18" fmla="*/ 736551 w 739417"/>
                <a:gd name="connsiteY18" fmla="*/ 154414 h 439378"/>
                <a:gd name="connsiteX19" fmla="*/ 739417 w 739417"/>
                <a:gd name="connsiteY19" fmla="*/ 154414 h 439378"/>
                <a:gd name="connsiteX20" fmla="*/ 739417 w 739417"/>
                <a:gd name="connsiteY20" fmla="*/ 154774 h 439378"/>
                <a:gd name="connsiteX21" fmla="*/ 738701 w 739417"/>
                <a:gd name="connsiteY21" fmla="*/ 163057 h 439378"/>
                <a:gd name="connsiteX22" fmla="*/ 718281 w 739417"/>
                <a:gd name="connsiteY22" fmla="*/ 246243 h 439378"/>
                <a:gd name="connsiteX23" fmla="*/ 695712 w 739417"/>
                <a:gd name="connsiteY23" fmla="*/ 339872 h 439378"/>
                <a:gd name="connsiteX24" fmla="*/ 694995 w 739417"/>
                <a:gd name="connsiteY24" fmla="*/ 340953 h 439378"/>
                <a:gd name="connsiteX25" fmla="*/ 661679 w 739417"/>
                <a:gd name="connsiteY25" fmla="*/ 336991 h 439378"/>
                <a:gd name="connsiteX26" fmla="*/ 659888 w 739417"/>
                <a:gd name="connsiteY26" fmla="*/ 336991 h 439378"/>
                <a:gd name="connsiteX27" fmla="*/ 658813 w 739417"/>
                <a:gd name="connsiteY27" fmla="*/ 336631 h 439378"/>
                <a:gd name="connsiteX28" fmla="*/ 658813 w 739417"/>
                <a:gd name="connsiteY28" fmla="*/ 324027 h 439378"/>
                <a:gd name="connsiteX29" fmla="*/ 659171 w 739417"/>
                <a:gd name="connsiteY29" fmla="*/ 313944 h 439378"/>
                <a:gd name="connsiteX30" fmla="*/ 659888 w 739417"/>
                <a:gd name="connsiteY30" fmla="*/ 280814 h 439378"/>
                <a:gd name="connsiteX31" fmla="*/ 660604 w 739417"/>
                <a:gd name="connsiteY31" fmla="*/ 246243 h 439378"/>
                <a:gd name="connsiteX32" fmla="*/ 661321 w 739417"/>
                <a:gd name="connsiteY32" fmla="*/ 211672 h 439378"/>
                <a:gd name="connsiteX33" fmla="*/ 661679 w 739417"/>
                <a:gd name="connsiteY33" fmla="*/ 176021 h 439378"/>
                <a:gd name="connsiteX34" fmla="*/ 662754 w 739417"/>
                <a:gd name="connsiteY34" fmla="*/ 151893 h 439378"/>
                <a:gd name="connsiteX35" fmla="*/ 663829 w 739417"/>
                <a:gd name="connsiteY35" fmla="*/ 150813 h 439378"/>
                <a:gd name="connsiteX36" fmla="*/ 2883 w 739417"/>
                <a:gd name="connsiteY36" fmla="*/ 0 h 439378"/>
                <a:gd name="connsiteX37" fmla="*/ 323648 w 739417"/>
                <a:gd name="connsiteY37" fmla="*/ 0 h 439378"/>
                <a:gd name="connsiteX38" fmla="*/ 327252 w 739417"/>
                <a:gd name="connsiteY38" fmla="*/ 2881 h 439378"/>
                <a:gd name="connsiteX39" fmla="*/ 323288 w 739417"/>
                <a:gd name="connsiteY39" fmla="*/ 40336 h 439378"/>
                <a:gd name="connsiteX40" fmla="*/ 320765 w 739417"/>
                <a:gd name="connsiteY40" fmla="*/ 43938 h 439378"/>
                <a:gd name="connsiteX41" fmla="*/ 276434 w 739417"/>
                <a:gd name="connsiteY41" fmla="*/ 46819 h 439378"/>
                <a:gd name="connsiteX42" fmla="*/ 235348 w 739417"/>
                <a:gd name="connsiteY42" fmla="*/ 50060 h 439378"/>
                <a:gd name="connsiteX43" fmla="*/ 233546 w 739417"/>
                <a:gd name="connsiteY43" fmla="*/ 50420 h 439378"/>
                <a:gd name="connsiteX44" fmla="*/ 259495 w 739417"/>
                <a:gd name="connsiteY44" fmla="*/ 81033 h 439378"/>
                <a:gd name="connsiteX45" fmla="*/ 366897 w 739417"/>
                <a:gd name="connsiteY45" fmla="*/ 215007 h 439378"/>
                <a:gd name="connsiteX46" fmla="*/ 373024 w 739417"/>
                <a:gd name="connsiteY46" fmla="*/ 215367 h 439378"/>
                <a:gd name="connsiteX47" fmla="*/ 498447 w 739417"/>
                <a:gd name="connsiteY47" fmla="*/ 109124 h 439378"/>
                <a:gd name="connsiteX48" fmla="*/ 502051 w 739417"/>
                <a:gd name="connsiteY48" fmla="*/ 105162 h 439378"/>
                <a:gd name="connsiteX49" fmla="*/ 498808 w 739417"/>
                <a:gd name="connsiteY49" fmla="*/ 105162 h 439378"/>
                <a:gd name="connsiteX50" fmla="*/ 426726 w 739417"/>
                <a:gd name="connsiteY50" fmla="*/ 102641 h 439378"/>
                <a:gd name="connsiteX51" fmla="*/ 402938 w 739417"/>
                <a:gd name="connsiteY51" fmla="*/ 101201 h 439378"/>
                <a:gd name="connsiteX52" fmla="*/ 400776 w 739417"/>
                <a:gd name="connsiteY52" fmla="*/ 99040 h 439378"/>
                <a:gd name="connsiteX53" fmla="*/ 400776 w 739417"/>
                <a:gd name="connsiteY53" fmla="*/ 61225 h 439378"/>
                <a:gd name="connsiteX54" fmla="*/ 402938 w 739417"/>
                <a:gd name="connsiteY54" fmla="*/ 58704 h 439378"/>
                <a:gd name="connsiteX55" fmla="*/ 442584 w 739417"/>
                <a:gd name="connsiteY55" fmla="*/ 57983 h 439378"/>
                <a:gd name="connsiteX56" fmla="*/ 631439 w 739417"/>
                <a:gd name="connsiteY56" fmla="*/ 54742 h 439378"/>
                <a:gd name="connsiteX57" fmla="*/ 671805 w 739417"/>
                <a:gd name="connsiteY57" fmla="*/ 54382 h 439378"/>
                <a:gd name="connsiteX58" fmla="*/ 674328 w 739417"/>
                <a:gd name="connsiteY58" fmla="*/ 57263 h 439378"/>
                <a:gd name="connsiteX59" fmla="*/ 674328 w 739417"/>
                <a:gd name="connsiteY59" fmla="*/ 102641 h 439378"/>
                <a:gd name="connsiteX60" fmla="*/ 672526 w 739417"/>
                <a:gd name="connsiteY60" fmla="*/ 105162 h 439378"/>
                <a:gd name="connsiteX61" fmla="*/ 602245 w 739417"/>
                <a:gd name="connsiteY61" fmla="*/ 110925 h 439378"/>
                <a:gd name="connsiteX62" fmla="*/ 583504 w 739417"/>
                <a:gd name="connsiteY62" fmla="*/ 112365 h 439378"/>
                <a:gd name="connsiteX63" fmla="*/ 578458 w 739417"/>
                <a:gd name="connsiteY63" fmla="*/ 114166 h 439378"/>
                <a:gd name="connsiteX64" fmla="*/ 443665 w 739417"/>
                <a:gd name="connsiteY64" fmla="*/ 234815 h 439378"/>
                <a:gd name="connsiteX65" fmla="*/ 402218 w 739417"/>
                <a:gd name="connsiteY65" fmla="*/ 270829 h 439378"/>
                <a:gd name="connsiteX66" fmla="*/ 400776 w 739417"/>
                <a:gd name="connsiteY66" fmla="*/ 274791 h 439378"/>
                <a:gd name="connsiteX67" fmla="*/ 397893 w 739417"/>
                <a:gd name="connsiteY67" fmla="*/ 394000 h 439378"/>
                <a:gd name="connsiteX68" fmla="*/ 400776 w 739417"/>
                <a:gd name="connsiteY68" fmla="*/ 397601 h 439378"/>
                <a:gd name="connsiteX69" fmla="*/ 486193 w 739417"/>
                <a:gd name="connsiteY69" fmla="*/ 400842 h 439378"/>
                <a:gd name="connsiteX70" fmla="*/ 500610 w 739417"/>
                <a:gd name="connsiteY70" fmla="*/ 401923 h 439378"/>
                <a:gd name="connsiteX71" fmla="*/ 502772 w 739417"/>
                <a:gd name="connsiteY71" fmla="*/ 403724 h 439378"/>
                <a:gd name="connsiteX72" fmla="*/ 502772 w 739417"/>
                <a:gd name="connsiteY72" fmla="*/ 437217 h 439378"/>
                <a:gd name="connsiteX73" fmla="*/ 500249 w 739417"/>
                <a:gd name="connsiteY73" fmla="*/ 439378 h 439378"/>
                <a:gd name="connsiteX74" fmla="*/ 498808 w 739417"/>
                <a:gd name="connsiteY74" fmla="*/ 439378 h 439378"/>
                <a:gd name="connsiteX75" fmla="*/ 182728 w 739417"/>
                <a:gd name="connsiteY75" fmla="*/ 439378 h 439378"/>
                <a:gd name="connsiteX76" fmla="*/ 179124 w 739417"/>
                <a:gd name="connsiteY76" fmla="*/ 436137 h 439378"/>
                <a:gd name="connsiteX77" fmla="*/ 179124 w 739417"/>
                <a:gd name="connsiteY77" fmla="*/ 404084 h 439378"/>
                <a:gd name="connsiteX78" fmla="*/ 182007 w 739417"/>
                <a:gd name="connsiteY78" fmla="*/ 401923 h 439378"/>
                <a:gd name="connsiteX79" fmla="*/ 236789 w 739417"/>
                <a:gd name="connsiteY79" fmla="*/ 396881 h 439378"/>
                <a:gd name="connsiteX80" fmla="*/ 282201 w 739417"/>
                <a:gd name="connsiteY80" fmla="*/ 393640 h 439378"/>
                <a:gd name="connsiteX81" fmla="*/ 284003 w 739417"/>
                <a:gd name="connsiteY81" fmla="*/ 390038 h 439378"/>
                <a:gd name="connsiteX82" fmla="*/ 284003 w 739417"/>
                <a:gd name="connsiteY82" fmla="*/ 320530 h 439378"/>
                <a:gd name="connsiteX83" fmla="*/ 284003 w 739417"/>
                <a:gd name="connsiteY83" fmla="*/ 279473 h 439378"/>
                <a:gd name="connsiteX84" fmla="*/ 282201 w 739417"/>
                <a:gd name="connsiteY84" fmla="*/ 274791 h 439378"/>
                <a:gd name="connsiteX85" fmla="*/ 178763 w 739417"/>
                <a:gd name="connsiteY85" fmla="*/ 148740 h 439378"/>
                <a:gd name="connsiteX86" fmla="*/ 99473 w 739417"/>
                <a:gd name="connsiteY86" fmla="*/ 52941 h 439378"/>
                <a:gd name="connsiteX87" fmla="*/ 94788 w 739417"/>
                <a:gd name="connsiteY87" fmla="*/ 50060 h 439378"/>
                <a:gd name="connsiteX88" fmla="*/ 3604 w 739417"/>
                <a:gd name="connsiteY88" fmla="*/ 43938 h 439378"/>
                <a:gd name="connsiteX89" fmla="*/ 0 w 739417"/>
                <a:gd name="connsiteY89" fmla="*/ 39976 h 439378"/>
                <a:gd name="connsiteX90" fmla="*/ 0 w 739417"/>
                <a:gd name="connsiteY90" fmla="*/ 2881 h 439378"/>
                <a:gd name="connsiteX91" fmla="*/ 2883 w 739417"/>
                <a:gd name="connsiteY91" fmla="*/ 0 h 43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739417" h="439378">
                  <a:moveTo>
                    <a:pt x="651240" y="361950"/>
                  </a:moveTo>
                  <a:cubicBezTo>
                    <a:pt x="654156" y="362306"/>
                    <a:pt x="658531" y="362306"/>
                    <a:pt x="662176" y="363018"/>
                  </a:cubicBezTo>
                  <a:cubicBezTo>
                    <a:pt x="667644" y="363374"/>
                    <a:pt x="672383" y="363729"/>
                    <a:pt x="677122" y="364441"/>
                  </a:cubicBezTo>
                  <a:cubicBezTo>
                    <a:pt x="683319" y="364797"/>
                    <a:pt x="689517" y="365153"/>
                    <a:pt x="694985" y="365864"/>
                  </a:cubicBezTo>
                  <a:lnTo>
                    <a:pt x="699359" y="365864"/>
                  </a:lnTo>
                  <a:cubicBezTo>
                    <a:pt x="699724" y="365864"/>
                    <a:pt x="699724" y="365864"/>
                    <a:pt x="699724" y="366576"/>
                  </a:cubicBezTo>
                  <a:lnTo>
                    <a:pt x="699724" y="402158"/>
                  </a:lnTo>
                  <a:cubicBezTo>
                    <a:pt x="699724" y="402869"/>
                    <a:pt x="699724" y="402869"/>
                    <a:pt x="699359" y="402869"/>
                  </a:cubicBezTo>
                  <a:lnTo>
                    <a:pt x="676758" y="402869"/>
                  </a:lnTo>
                  <a:lnTo>
                    <a:pt x="655250" y="402869"/>
                  </a:lnTo>
                  <a:cubicBezTo>
                    <a:pt x="654156" y="402869"/>
                    <a:pt x="654156" y="402514"/>
                    <a:pt x="654156" y="402158"/>
                  </a:cubicBezTo>
                  <a:cubicBezTo>
                    <a:pt x="653792" y="395041"/>
                    <a:pt x="653427" y="388637"/>
                    <a:pt x="652333" y="381876"/>
                  </a:cubicBezTo>
                  <a:cubicBezTo>
                    <a:pt x="651240" y="375471"/>
                    <a:pt x="650875" y="369067"/>
                    <a:pt x="650875" y="362306"/>
                  </a:cubicBezTo>
                  <a:cubicBezTo>
                    <a:pt x="650875" y="361950"/>
                    <a:pt x="650875" y="361950"/>
                    <a:pt x="651240" y="361950"/>
                  </a:cubicBezTo>
                  <a:close/>
                  <a:moveTo>
                    <a:pt x="663829" y="150813"/>
                  </a:moveTo>
                  <a:cubicBezTo>
                    <a:pt x="670277" y="151533"/>
                    <a:pt x="677083" y="151533"/>
                    <a:pt x="683890" y="151893"/>
                  </a:cubicBezTo>
                  <a:cubicBezTo>
                    <a:pt x="688189" y="151893"/>
                    <a:pt x="692129" y="152253"/>
                    <a:pt x="696428" y="152253"/>
                  </a:cubicBezTo>
                  <a:cubicBezTo>
                    <a:pt x="704668" y="152253"/>
                    <a:pt x="712549" y="153334"/>
                    <a:pt x="720789" y="153694"/>
                  </a:cubicBezTo>
                  <a:cubicBezTo>
                    <a:pt x="725804" y="153694"/>
                    <a:pt x="730819" y="153694"/>
                    <a:pt x="736551" y="154414"/>
                  </a:cubicBezTo>
                  <a:lnTo>
                    <a:pt x="739417" y="154414"/>
                  </a:lnTo>
                  <a:lnTo>
                    <a:pt x="739417" y="154774"/>
                  </a:lnTo>
                  <a:cubicBezTo>
                    <a:pt x="739417" y="157295"/>
                    <a:pt x="739059" y="160176"/>
                    <a:pt x="738701" y="163057"/>
                  </a:cubicBezTo>
                  <a:cubicBezTo>
                    <a:pt x="731894" y="190425"/>
                    <a:pt x="724729" y="218514"/>
                    <a:pt x="718281" y="246243"/>
                  </a:cubicBezTo>
                  <a:cubicBezTo>
                    <a:pt x="711116" y="277573"/>
                    <a:pt x="703235" y="308903"/>
                    <a:pt x="695712" y="339872"/>
                  </a:cubicBezTo>
                  <a:cubicBezTo>
                    <a:pt x="695712" y="340953"/>
                    <a:pt x="695354" y="340953"/>
                    <a:pt x="694995" y="340953"/>
                  </a:cubicBezTo>
                  <a:cubicBezTo>
                    <a:pt x="683890" y="339512"/>
                    <a:pt x="672785" y="338432"/>
                    <a:pt x="661679" y="336991"/>
                  </a:cubicBezTo>
                  <a:lnTo>
                    <a:pt x="659888" y="336991"/>
                  </a:lnTo>
                  <a:cubicBezTo>
                    <a:pt x="658813" y="336991"/>
                    <a:pt x="658813" y="336991"/>
                    <a:pt x="658813" y="336631"/>
                  </a:cubicBezTo>
                  <a:lnTo>
                    <a:pt x="658813" y="324027"/>
                  </a:lnTo>
                  <a:cubicBezTo>
                    <a:pt x="659171" y="320066"/>
                    <a:pt x="659171" y="317185"/>
                    <a:pt x="659171" y="313944"/>
                  </a:cubicBezTo>
                  <a:cubicBezTo>
                    <a:pt x="659888" y="303141"/>
                    <a:pt x="659888" y="292697"/>
                    <a:pt x="659888" y="280814"/>
                  </a:cubicBezTo>
                  <a:cubicBezTo>
                    <a:pt x="659888" y="269650"/>
                    <a:pt x="660604" y="257766"/>
                    <a:pt x="660604" y="246243"/>
                  </a:cubicBezTo>
                  <a:cubicBezTo>
                    <a:pt x="660604" y="234719"/>
                    <a:pt x="661321" y="222835"/>
                    <a:pt x="661321" y="211672"/>
                  </a:cubicBezTo>
                  <a:cubicBezTo>
                    <a:pt x="661321" y="200148"/>
                    <a:pt x="661679" y="187544"/>
                    <a:pt x="661679" y="176021"/>
                  </a:cubicBezTo>
                  <a:cubicBezTo>
                    <a:pt x="662396" y="167738"/>
                    <a:pt x="662754" y="160176"/>
                    <a:pt x="662754" y="151893"/>
                  </a:cubicBezTo>
                  <a:cubicBezTo>
                    <a:pt x="662754" y="150813"/>
                    <a:pt x="662754" y="150813"/>
                    <a:pt x="663829" y="150813"/>
                  </a:cubicBezTo>
                  <a:close/>
                  <a:moveTo>
                    <a:pt x="2883" y="0"/>
                  </a:moveTo>
                  <a:lnTo>
                    <a:pt x="323648" y="0"/>
                  </a:lnTo>
                  <a:cubicBezTo>
                    <a:pt x="327252" y="0"/>
                    <a:pt x="327252" y="720"/>
                    <a:pt x="327252" y="2881"/>
                  </a:cubicBezTo>
                  <a:cubicBezTo>
                    <a:pt x="324729" y="15126"/>
                    <a:pt x="323648" y="28451"/>
                    <a:pt x="323288" y="40336"/>
                  </a:cubicBezTo>
                  <a:cubicBezTo>
                    <a:pt x="323288" y="43217"/>
                    <a:pt x="322927" y="43938"/>
                    <a:pt x="320765" y="43938"/>
                  </a:cubicBezTo>
                  <a:cubicBezTo>
                    <a:pt x="305267" y="44658"/>
                    <a:pt x="290851" y="45378"/>
                    <a:pt x="276434" y="46819"/>
                  </a:cubicBezTo>
                  <a:cubicBezTo>
                    <a:pt x="262739" y="47179"/>
                    <a:pt x="248322" y="48980"/>
                    <a:pt x="235348" y="50060"/>
                  </a:cubicBezTo>
                  <a:cubicBezTo>
                    <a:pt x="235348" y="50060"/>
                    <a:pt x="234987" y="50420"/>
                    <a:pt x="233546" y="50420"/>
                  </a:cubicBezTo>
                  <a:cubicBezTo>
                    <a:pt x="242556" y="61225"/>
                    <a:pt x="250845" y="71309"/>
                    <a:pt x="259495" y="81033"/>
                  </a:cubicBezTo>
                  <a:cubicBezTo>
                    <a:pt x="295176" y="126051"/>
                    <a:pt x="331217" y="170709"/>
                    <a:pt x="366897" y="215007"/>
                  </a:cubicBezTo>
                  <a:cubicBezTo>
                    <a:pt x="369781" y="218608"/>
                    <a:pt x="369781" y="218608"/>
                    <a:pt x="373024" y="215367"/>
                  </a:cubicBezTo>
                  <a:cubicBezTo>
                    <a:pt x="414111" y="180073"/>
                    <a:pt x="456279" y="144778"/>
                    <a:pt x="498447" y="109124"/>
                  </a:cubicBezTo>
                  <a:cubicBezTo>
                    <a:pt x="498808" y="108043"/>
                    <a:pt x="500249" y="106963"/>
                    <a:pt x="502051" y="105162"/>
                  </a:cubicBezTo>
                  <a:cubicBezTo>
                    <a:pt x="500610" y="105162"/>
                    <a:pt x="499168" y="105162"/>
                    <a:pt x="498808" y="105162"/>
                  </a:cubicBezTo>
                  <a:cubicBezTo>
                    <a:pt x="474660" y="103722"/>
                    <a:pt x="450513" y="103362"/>
                    <a:pt x="426726" y="102641"/>
                  </a:cubicBezTo>
                  <a:cubicBezTo>
                    <a:pt x="418436" y="102281"/>
                    <a:pt x="410507" y="101201"/>
                    <a:pt x="402938" y="101201"/>
                  </a:cubicBezTo>
                  <a:cubicBezTo>
                    <a:pt x="400776" y="101201"/>
                    <a:pt x="400776" y="99760"/>
                    <a:pt x="400776" y="99040"/>
                  </a:cubicBezTo>
                  <a:lnTo>
                    <a:pt x="400776" y="61225"/>
                  </a:lnTo>
                  <a:cubicBezTo>
                    <a:pt x="400776" y="59784"/>
                    <a:pt x="400776" y="58704"/>
                    <a:pt x="402938" y="58704"/>
                  </a:cubicBezTo>
                  <a:cubicBezTo>
                    <a:pt x="416274" y="58343"/>
                    <a:pt x="428888" y="57983"/>
                    <a:pt x="442584" y="57983"/>
                  </a:cubicBezTo>
                  <a:cubicBezTo>
                    <a:pt x="505295" y="56182"/>
                    <a:pt x="568367" y="55822"/>
                    <a:pt x="631439" y="54742"/>
                  </a:cubicBezTo>
                  <a:cubicBezTo>
                    <a:pt x="644774" y="54742"/>
                    <a:pt x="657749" y="54742"/>
                    <a:pt x="671805" y="54382"/>
                  </a:cubicBezTo>
                  <a:cubicBezTo>
                    <a:pt x="673967" y="54382"/>
                    <a:pt x="674328" y="54742"/>
                    <a:pt x="674328" y="57263"/>
                  </a:cubicBezTo>
                  <a:cubicBezTo>
                    <a:pt x="673967" y="72389"/>
                    <a:pt x="673967" y="87875"/>
                    <a:pt x="674328" y="102641"/>
                  </a:cubicBezTo>
                  <a:cubicBezTo>
                    <a:pt x="674328" y="104802"/>
                    <a:pt x="673967" y="105162"/>
                    <a:pt x="672526" y="105162"/>
                  </a:cubicBezTo>
                  <a:cubicBezTo>
                    <a:pt x="648378" y="107683"/>
                    <a:pt x="626393" y="109124"/>
                    <a:pt x="602245" y="110925"/>
                  </a:cubicBezTo>
                  <a:cubicBezTo>
                    <a:pt x="596479" y="110925"/>
                    <a:pt x="590352" y="111285"/>
                    <a:pt x="583504" y="112365"/>
                  </a:cubicBezTo>
                  <a:cubicBezTo>
                    <a:pt x="580981" y="112365"/>
                    <a:pt x="580621" y="112725"/>
                    <a:pt x="578458" y="114166"/>
                  </a:cubicBezTo>
                  <a:cubicBezTo>
                    <a:pt x="533767" y="153782"/>
                    <a:pt x="489076" y="194118"/>
                    <a:pt x="443665" y="234815"/>
                  </a:cubicBezTo>
                  <a:cubicBezTo>
                    <a:pt x="430690" y="246700"/>
                    <a:pt x="416274" y="259305"/>
                    <a:pt x="402218" y="270829"/>
                  </a:cubicBezTo>
                  <a:cubicBezTo>
                    <a:pt x="400776" y="272270"/>
                    <a:pt x="400776" y="273350"/>
                    <a:pt x="400776" y="274791"/>
                  </a:cubicBezTo>
                  <a:cubicBezTo>
                    <a:pt x="400055" y="314767"/>
                    <a:pt x="398253" y="354383"/>
                    <a:pt x="397893" y="394000"/>
                  </a:cubicBezTo>
                  <a:cubicBezTo>
                    <a:pt x="397893" y="396881"/>
                    <a:pt x="397893" y="396881"/>
                    <a:pt x="400776" y="397601"/>
                  </a:cubicBezTo>
                  <a:cubicBezTo>
                    <a:pt x="428888" y="397961"/>
                    <a:pt x="457721" y="399042"/>
                    <a:pt x="486193" y="400842"/>
                  </a:cubicBezTo>
                  <a:cubicBezTo>
                    <a:pt x="490518" y="400842"/>
                    <a:pt x="495564" y="401923"/>
                    <a:pt x="500610" y="401923"/>
                  </a:cubicBezTo>
                  <a:cubicBezTo>
                    <a:pt x="502051" y="401923"/>
                    <a:pt x="502772" y="402283"/>
                    <a:pt x="502772" y="403724"/>
                  </a:cubicBezTo>
                  <a:lnTo>
                    <a:pt x="502772" y="437217"/>
                  </a:lnTo>
                  <a:cubicBezTo>
                    <a:pt x="502772" y="439018"/>
                    <a:pt x="501691" y="439378"/>
                    <a:pt x="500249" y="439378"/>
                  </a:cubicBezTo>
                  <a:lnTo>
                    <a:pt x="498808" y="439378"/>
                  </a:lnTo>
                  <a:lnTo>
                    <a:pt x="182728" y="439378"/>
                  </a:lnTo>
                  <a:cubicBezTo>
                    <a:pt x="178763" y="439378"/>
                    <a:pt x="179124" y="439378"/>
                    <a:pt x="179124" y="436137"/>
                  </a:cubicBezTo>
                  <a:lnTo>
                    <a:pt x="179124" y="404084"/>
                  </a:lnTo>
                  <a:cubicBezTo>
                    <a:pt x="179124" y="402283"/>
                    <a:pt x="179844" y="401923"/>
                    <a:pt x="182007" y="401923"/>
                  </a:cubicBezTo>
                  <a:cubicBezTo>
                    <a:pt x="200027" y="399402"/>
                    <a:pt x="218769" y="397961"/>
                    <a:pt x="236789" y="396881"/>
                  </a:cubicBezTo>
                  <a:cubicBezTo>
                    <a:pt x="251927" y="396161"/>
                    <a:pt x="267064" y="395080"/>
                    <a:pt x="282201" y="393640"/>
                  </a:cubicBezTo>
                  <a:cubicBezTo>
                    <a:pt x="284003" y="393279"/>
                    <a:pt x="284003" y="392559"/>
                    <a:pt x="284003" y="390038"/>
                  </a:cubicBezTo>
                  <a:lnTo>
                    <a:pt x="284003" y="320530"/>
                  </a:lnTo>
                  <a:lnTo>
                    <a:pt x="284003" y="279473"/>
                  </a:lnTo>
                  <a:cubicBezTo>
                    <a:pt x="284003" y="277672"/>
                    <a:pt x="283643" y="276232"/>
                    <a:pt x="282201" y="274791"/>
                  </a:cubicBezTo>
                  <a:cubicBezTo>
                    <a:pt x="247962" y="232654"/>
                    <a:pt x="212642" y="190517"/>
                    <a:pt x="178763" y="148740"/>
                  </a:cubicBezTo>
                  <a:cubicBezTo>
                    <a:pt x="152093" y="116687"/>
                    <a:pt x="125423" y="84274"/>
                    <a:pt x="99473" y="52941"/>
                  </a:cubicBezTo>
                  <a:cubicBezTo>
                    <a:pt x="98392" y="51501"/>
                    <a:pt x="96950" y="50060"/>
                    <a:pt x="94788" y="50060"/>
                  </a:cubicBezTo>
                  <a:cubicBezTo>
                    <a:pt x="64513" y="48259"/>
                    <a:pt x="34599" y="45738"/>
                    <a:pt x="3604" y="43938"/>
                  </a:cubicBezTo>
                  <a:cubicBezTo>
                    <a:pt x="0" y="43938"/>
                    <a:pt x="0" y="43938"/>
                    <a:pt x="0" y="39976"/>
                  </a:cubicBezTo>
                  <a:lnTo>
                    <a:pt x="0" y="2881"/>
                  </a:lnTo>
                  <a:cubicBezTo>
                    <a:pt x="0" y="720"/>
                    <a:pt x="721" y="0"/>
                    <a:pt x="28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2" name="Freeform 9">
              <a:extLst>
                <a:ext uri="{FF2B5EF4-FFF2-40B4-BE49-F238E27FC236}">
                  <a16:creationId xmlns:a16="http://schemas.microsoft.com/office/drawing/2014/main" id="{1B6384DA-6F76-D346-BF89-7850E4F5C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8881" y="5496841"/>
              <a:ext cx="1075200" cy="1075200"/>
            </a:xfrm>
            <a:custGeom>
              <a:avLst/>
              <a:gdLst>
                <a:gd name="T0" fmla="*/ 2467 w 2468"/>
                <a:gd name="T1" fmla="*/ 1234 h 2468"/>
                <a:gd name="T2" fmla="*/ 2467 w 2468"/>
                <a:gd name="T3" fmla="*/ 1234 h 2468"/>
                <a:gd name="T4" fmla="*/ 1234 w 2468"/>
                <a:gd name="T5" fmla="*/ 2467 h 2468"/>
                <a:gd name="T6" fmla="*/ 1234 w 2468"/>
                <a:gd name="T7" fmla="*/ 2467 h 2468"/>
                <a:gd name="T8" fmla="*/ 0 w 2468"/>
                <a:gd name="T9" fmla="*/ 1234 h 2468"/>
                <a:gd name="T10" fmla="*/ 0 w 2468"/>
                <a:gd name="T11" fmla="*/ 1234 h 2468"/>
                <a:gd name="T12" fmla="*/ 1234 w 2468"/>
                <a:gd name="T13" fmla="*/ 0 h 2468"/>
                <a:gd name="T14" fmla="*/ 1234 w 2468"/>
                <a:gd name="T15" fmla="*/ 0 h 2468"/>
                <a:gd name="T16" fmla="*/ 2467 w 2468"/>
                <a:gd name="T17" fmla="*/ 1234 h 2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8" h="2468">
                  <a:moveTo>
                    <a:pt x="2467" y="1234"/>
                  </a:moveTo>
                  <a:lnTo>
                    <a:pt x="2467" y="1234"/>
                  </a:lnTo>
                  <a:cubicBezTo>
                    <a:pt x="2467" y="1915"/>
                    <a:pt x="1916" y="2467"/>
                    <a:pt x="1234" y="2467"/>
                  </a:cubicBezTo>
                  <a:lnTo>
                    <a:pt x="1234" y="2467"/>
                  </a:lnTo>
                  <a:cubicBezTo>
                    <a:pt x="554" y="2467"/>
                    <a:pt x="0" y="1915"/>
                    <a:pt x="0" y="1234"/>
                  </a:cubicBezTo>
                  <a:lnTo>
                    <a:pt x="0" y="1234"/>
                  </a:lnTo>
                  <a:cubicBezTo>
                    <a:pt x="0" y="552"/>
                    <a:pt x="554" y="0"/>
                    <a:pt x="1234" y="0"/>
                  </a:cubicBezTo>
                  <a:lnTo>
                    <a:pt x="1234" y="0"/>
                  </a:lnTo>
                  <a:cubicBezTo>
                    <a:pt x="1916" y="0"/>
                    <a:pt x="2467" y="552"/>
                    <a:pt x="2467" y="12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B6B36720-88EC-C542-AF5D-CF31404F5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840" y="5713802"/>
              <a:ext cx="638925" cy="637005"/>
            </a:xfrm>
            <a:custGeom>
              <a:avLst/>
              <a:gdLst>
                <a:gd name="connsiteX0" fmla="*/ 249309 w 528278"/>
                <a:gd name="connsiteY0" fmla="*/ 107950 h 526690"/>
                <a:gd name="connsiteX1" fmla="*/ 244639 w 528278"/>
                <a:gd name="connsiteY1" fmla="*/ 108311 h 526690"/>
                <a:gd name="connsiteX2" fmla="*/ 242843 w 528278"/>
                <a:gd name="connsiteY2" fmla="*/ 108311 h 526690"/>
                <a:gd name="connsiteX3" fmla="*/ 239970 w 528278"/>
                <a:gd name="connsiteY3" fmla="*/ 108311 h 526690"/>
                <a:gd name="connsiteX4" fmla="*/ 239611 w 528278"/>
                <a:gd name="connsiteY4" fmla="*/ 108311 h 526690"/>
                <a:gd name="connsiteX5" fmla="*/ 236737 w 528278"/>
                <a:gd name="connsiteY5" fmla="*/ 109392 h 526690"/>
                <a:gd name="connsiteX6" fmla="*/ 234941 w 528278"/>
                <a:gd name="connsiteY6" fmla="*/ 109392 h 526690"/>
                <a:gd name="connsiteX7" fmla="*/ 233864 w 528278"/>
                <a:gd name="connsiteY7" fmla="*/ 109392 h 526690"/>
                <a:gd name="connsiteX8" fmla="*/ 232068 w 528278"/>
                <a:gd name="connsiteY8" fmla="*/ 109753 h 526690"/>
                <a:gd name="connsiteX9" fmla="*/ 231349 w 528278"/>
                <a:gd name="connsiteY9" fmla="*/ 109753 h 526690"/>
                <a:gd name="connsiteX10" fmla="*/ 229913 w 528278"/>
                <a:gd name="connsiteY10" fmla="*/ 110474 h 526690"/>
                <a:gd name="connsiteX11" fmla="*/ 228117 w 528278"/>
                <a:gd name="connsiteY11" fmla="*/ 110834 h 526690"/>
                <a:gd name="connsiteX12" fmla="*/ 226321 w 528278"/>
                <a:gd name="connsiteY12" fmla="*/ 111194 h 526690"/>
                <a:gd name="connsiteX13" fmla="*/ 217341 w 528278"/>
                <a:gd name="connsiteY13" fmla="*/ 112636 h 526690"/>
                <a:gd name="connsiteX14" fmla="*/ 205488 w 528278"/>
                <a:gd name="connsiteY14" fmla="*/ 116241 h 526690"/>
                <a:gd name="connsiteX15" fmla="*/ 204052 w 528278"/>
                <a:gd name="connsiteY15" fmla="*/ 116962 h 526690"/>
                <a:gd name="connsiteX16" fmla="*/ 192558 w 528278"/>
                <a:gd name="connsiteY16" fmla="*/ 122008 h 526690"/>
                <a:gd name="connsiteX17" fmla="*/ 160590 w 528278"/>
                <a:gd name="connsiteY17" fmla="*/ 145078 h 526690"/>
                <a:gd name="connsiteX18" fmla="*/ 144068 w 528278"/>
                <a:gd name="connsiteY18" fmla="*/ 172834 h 526690"/>
                <a:gd name="connsiteX19" fmla="*/ 141195 w 528278"/>
                <a:gd name="connsiteY19" fmla="*/ 178962 h 526690"/>
                <a:gd name="connsiteX20" fmla="*/ 141195 w 528278"/>
                <a:gd name="connsiteY20" fmla="*/ 180404 h 526690"/>
                <a:gd name="connsiteX21" fmla="*/ 140476 w 528278"/>
                <a:gd name="connsiteY21" fmla="*/ 186171 h 526690"/>
                <a:gd name="connsiteX22" fmla="*/ 140476 w 528278"/>
                <a:gd name="connsiteY22" fmla="*/ 187613 h 526690"/>
                <a:gd name="connsiteX23" fmla="*/ 140476 w 528278"/>
                <a:gd name="connsiteY23" fmla="*/ 188694 h 526690"/>
                <a:gd name="connsiteX24" fmla="*/ 139758 w 528278"/>
                <a:gd name="connsiteY24" fmla="*/ 191218 h 526690"/>
                <a:gd name="connsiteX25" fmla="*/ 139399 w 528278"/>
                <a:gd name="connsiteY25" fmla="*/ 194101 h 526690"/>
                <a:gd name="connsiteX26" fmla="*/ 139399 w 528278"/>
                <a:gd name="connsiteY26" fmla="*/ 194822 h 526690"/>
                <a:gd name="connsiteX27" fmla="*/ 139039 w 528278"/>
                <a:gd name="connsiteY27" fmla="*/ 196985 h 526690"/>
                <a:gd name="connsiteX28" fmla="*/ 139399 w 528278"/>
                <a:gd name="connsiteY28" fmla="*/ 208520 h 526690"/>
                <a:gd name="connsiteX29" fmla="*/ 139399 w 528278"/>
                <a:gd name="connsiteY29" fmla="*/ 209601 h 526690"/>
                <a:gd name="connsiteX30" fmla="*/ 139758 w 528278"/>
                <a:gd name="connsiteY30" fmla="*/ 211764 h 526690"/>
                <a:gd name="connsiteX31" fmla="*/ 139758 w 528278"/>
                <a:gd name="connsiteY31" fmla="*/ 212485 h 526690"/>
                <a:gd name="connsiteX32" fmla="*/ 140476 w 528278"/>
                <a:gd name="connsiteY32" fmla="*/ 214648 h 526690"/>
                <a:gd name="connsiteX33" fmla="*/ 140476 w 528278"/>
                <a:gd name="connsiteY33" fmla="*/ 215729 h 526690"/>
                <a:gd name="connsiteX34" fmla="*/ 158076 w 528278"/>
                <a:gd name="connsiteY34" fmla="*/ 251055 h 526690"/>
                <a:gd name="connsiteX35" fmla="*/ 169929 w 528278"/>
                <a:gd name="connsiteY35" fmla="*/ 260787 h 526690"/>
                <a:gd name="connsiteX36" fmla="*/ 177831 w 528278"/>
                <a:gd name="connsiteY36" fmla="*/ 265473 h 526690"/>
                <a:gd name="connsiteX37" fmla="*/ 220215 w 528278"/>
                <a:gd name="connsiteY37" fmla="*/ 282055 h 526690"/>
                <a:gd name="connsiteX38" fmla="*/ 239251 w 528278"/>
                <a:gd name="connsiteY38" fmla="*/ 286380 h 526690"/>
                <a:gd name="connsiteX39" fmla="*/ 241047 w 528278"/>
                <a:gd name="connsiteY39" fmla="*/ 287822 h 526690"/>
                <a:gd name="connsiteX40" fmla="*/ 270500 w 528278"/>
                <a:gd name="connsiteY40" fmla="*/ 295031 h 526690"/>
                <a:gd name="connsiteX41" fmla="*/ 295643 w 528278"/>
                <a:gd name="connsiteY41" fmla="*/ 304403 h 526690"/>
                <a:gd name="connsiteX42" fmla="*/ 308215 w 528278"/>
                <a:gd name="connsiteY42" fmla="*/ 312334 h 526690"/>
                <a:gd name="connsiteX43" fmla="*/ 317553 w 528278"/>
                <a:gd name="connsiteY43" fmla="*/ 337566 h 526690"/>
                <a:gd name="connsiteX44" fmla="*/ 303904 w 528278"/>
                <a:gd name="connsiteY44" fmla="*/ 359915 h 526690"/>
                <a:gd name="connsiteX45" fmla="*/ 277325 w 528278"/>
                <a:gd name="connsiteY45" fmla="*/ 370368 h 526690"/>
                <a:gd name="connsiteX46" fmla="*/ 275170 w 528278"/>
                <a:gd name="connsiteY46" fmla="*/ 370368 h 526690"/>
                <a:gd name="connsiteX47" fmla="*/ 274451 w 528278"/>
                <a:gd name="connsiteY47" fmla="*/ 371089 h 526690"/>
                <a:gd name="connsiteX48" fmla="*/ 271937 w 528278"/>
                <a:gd name="connsiteY48" fmla="*/ 371089 h 526690"/>
                <a:gd name="connsiteX49" fmla="*/ 270500 w 528278"/>
                <a:gd name="connsiteY49" fmla="*/ 371089 h 526690"/>
                <a:gd name="connsiteX50" fmla="*/ 260802 w 528278"/>
                <a:gd name="connsiteY50" fmla="*/ 371089 h 526690"/>
                <a:gd name="connsiteX51" fmla="*/ 260443 w 528278"/>
                <a:gd name="connsiteY51" fmla="*/ 371089 h 526690"/>
                <a:gd name="connsiteX52" fmla="*/ 257570 w 528278"/>
                <a:gd name="connsiteY52" fmla="*/ 371089 h 526690"/>
                <a:gd name="connsiteX53" fmla="*/ 256851 w 528278"/>
                <a:gd name="connsiteY53" fmla="*/ 371089 h 526690"/>
                <a:gd name="connsiteX54" fmla="*/ 254696 w 528278"/>
                <a:gd name="connsiteY54" fmla="*/ 370368 h 526690"/>
                <a:gd name="connsiteX55" fmla="*/ 252541 w 528278"/>
                <a:gd name="connsiteY55" fmla="*/ 370368 h 526690"/>
                <a:gd name="connsiteX56" fmla="*/ 251104 w 528278"/>
                <a:gd name="connsiteY56" fmla="*/ 370008 h 526690"/>
                <a:gd name="connsiteX57" fmla="*/ 234941 w 528278"/>
                <a:gd name="connsiteY57" fmla="*/ 365322 h 526690"/>
                <a:gd name="connsiteX58" fmla="*/ 231349 w 528278"/>
                <a:gd name="connsiteY58" fmla="*/ 363159 h 526690"/>
                <a:gd name="connsiteX59" fmla="*/ 207284 w 528278"/>
                <a:gd name="connsiteY59" fmla="*/ 345857 h 526690"/>
                <a:gd name="connsiteX60" fmla="*/ 197586 w 528278"/>
                <a:gd name="connsiteY60" fmla="*/ 334682 h 526690"/>
                <a:gd name="connsiteX61" fmla="*/ 193276 w 528278"/>
                <a:gd name="connsiteY61" fmla="*/ 330357 h 526690"/>
                <a:gd name="connsiteX62" fmla="*/ 189684 w 528278"/>
                <a:gd name="connsiteY62" fmla="*/ 327473 h 526690"/>
                <a:gd name="connsiteX63" fmla="*/ 173162 w 528278"/>
                <a:gd name="connsiteY63" fmla="*/ 319182 h 526690"/>
                <a:gd name="connsiteX64" fmla="*/ 164901 w 528278"/>
                <a:gd name="connsiteY64" fmla="*/ 318461 h 526690"/>
                <a:gd name="connsiteX65" fmla="*/ 162027 w 528278"/>
                <a:gd name="connsiteY65" fmla="*/ 318822 h 526690"/>
                <a:gd name="connsiteX66" fmla="*/ 160231 w 528278"/>
                <a:gd name="connsiteY66" fmla="*/ 319182 h 526690"/>
                <a:gd name="connsiteX67" fmla="*/ 158794 w 528278"/>
                <a:gd name="connsiteY67" fmla="*/ 319182 h 526690"/>
                <a:gd name="connsiteX68" fmla="*/ 143709 w 528278"/>
                <a:gd name="connsiteY68" fmla="*/ 327473 h 526690"/>
                <a:gd name="connsiteX69" fmla="*/ 137603 w 528278"/>
                <a:gd name="connsiteY69" fmla="*/ 340089 h 526690"/>
                <a:gd name="connsiteX70" fmla="*/ 136884 w 528278"/>
                <a:gd name="connsiteY70" fmla="*/ 341531 h 526690"/>
                <a:gd name="connsiteX71" fmla="*/ 136884 w 528278"/>
                <a:gd name="connsiteY71" fmla="*/ 341892 h 526690"/>
                <a:gd name="connsiteX72" fmla="*/ 136884 w 528278"/>
                <a:gd name="connsiteY72" fmla="*/ 347659 h 526690"/>
                <a:gd name="connsiteX73" fmla="*/ 136884 w 528278"/>
                <a:gd name="connsiteY73" fmla="*/ 348740 h 526690"/>
                <a:gd name="connsiteX74" fmla="*/ 137603 w 528278"/>
                <a:gd name="connsiteY74" fmla="*/ 350182 h 526690"/>
                <a:gd name="connsiteX75" fmla="*/ 137962 w 528278"/>
                <a:gd name="connsiteY75" fmla="*/ 353066 h 526690"/>
                <a:gd name="connsiteX76" fmla="*/ 143709 w 528278"/>
                <a:gd name="connsiteY76" fmla="*/ 367124 h 526690"/>
                <a:gd name="connsiteX77" fmla="*/ 150174 w 528278"/>
                <a:gd name="connsiteY77" fmla="*/ 375415 h 526690"/>
                <a:gd name="connsiteX78" fmla="*/ 190403 w 528278"/>
                <a:gd name="connsiteY78" fmla="*/ 404973 h 526690"/>
                <a:gd name="connsiteX79" fmla="*/ 207284 w 528278"/>
                <a:gd name="connsiteY79" fmla="*/ 411461 h 526690"/>
                <a:gd name="connsiteX80" fmla="*/ 213749 w 528278"/>
                <a:gd name="connsiteY80" fmla="*/ 413985 h 526690"/>
                <a:gd name="connsiteX81" fmla="*/ 217341 w 528278"/>
                <a:gd name="connsiteY81" fmla="*/ 415066 h 526690"/>
                <a:gd name="connsiteX82" fmla="*/ 218419 w 528278"/>
                <a:gd name="connsiteY82" fmla="*/ 415066 h 526690"/>
                <a:gd name="connsiteX83" fmla="*/ 257570 w 528278"/>
                <a:gd name="connsiteY83" fmla="*/ 420833 h 526690"/>
                <a:gd name="connsiteX84" fmla="*/ 278762 w 528278"/>
                <a:gd name="connsiteY84" fmla="*/ 421915 h 526690"/>
                <a:gd name="connsiteX85" fmla="*/ 280198 w 528278"/>
                <a:gd name="connsiteY85" fmla="*/ 421194 h 526690"/>
                <a:gd name="connsiteX86" fmla="*/ 284868 w 528278"/>
                <a:gd name="connsiteY86" fmla="*/ 421194 h 526690"/>
                <a:gd name="connsiteX87" fmla="*/ 287741 w 528278"/>
                <a:gd name="connsiteY87" fmla="*/ 420833 h 526690"/>
                <a:gd name="connsiteX88" fmla="*/ 296362 w 528278"/>
                <a:gd name="connsiteY88" fmla="*/ 419752 h 526690"/>
                <a:gd name="connsiteX89" fmla="*/ 308574 w 528278"/>
                <a:gd name="connsiteY89" fmla="*/ 417589 h 526690"/>
                <a:gd name="connsiteX90" fmla="*/ 327251 w 528278"/>
                <a:gd name="connsiteY90" fmla="*/ 410740 h 526690"/>
                <a:gd name="connsiteX91" fmla="*/ 332639 w 528278"/>
                <a:gd name="connsiteY91" fmla="*/ 408217 h 526690"/>
                <a:gd name="connsiteX92" fmla="*/ 335153 w 528278"/>
                <a:gd name="connsiteY92" fmla="*/ 406775 h 526690"/>
                <a:gd name="connsiteX93" fmla="*/ 346647 w 528278"/>
                <a:gd name="connsiteY93" fmla="*/ 400647 h 526690"/>
                <a:gd name="connsiteX94" fmla="*/ 348084 w 528278"/>
                <a:gd name="connsiteY94" fmla="*/ 399566 h 526690"/>
                <a:gd name="connsiteX95" fmla="*/ 352394 w 528278"/>
                <a:gd name="connsiteY95" fmla="*/ 395961 h 526690"/>
                <a:gd name="connsiteX96" fmla="*/ 356704 w 528278"/>
                <a:gd name="connsiteY96" fmla="*/ 392717 h 526690"/>
                <a:gd name="connsiteX97" fmla="*/ 357782 w 528278"/>
                <a:gd name="connsiteY97" fmla="*/ 391636 h 526690"/>
                <a:gd name="connsiteX98" fmla="*/ 358500 w 528278"/>
                <a:gd name="connsiteY98" fmla="*/ 391275 h 526690"/>
                <a:gd name="connsiteX99" fmla="*/ 359578 w 528278"/>
                <a:gd name="connsiteY99" fmla="*/ 390194 h 526690"/>
                <a:gd name="connsiteX100" fmla="*/ 390827 w 528278"/>
                <a:gd name="connsiteY100" fmla="*/ 341171 h 526690"/>
                <a:gd name="connsiteX101" fmla="*/ 393341 w 528278"/>
                <a:gd name="connsiteY101" fmla="*/ 328915 h 526690"/>
                <a:gd name="connsiteX102" fmla="*/ 393341 w 528278"/>
                <a:gd name="connsiteY102" fmla="*/ 317741 h 526690"/>
                <a:gd name="connsiteX103" fmla="*/ 393341 w 528278"/>
                <a:gd name="connsiteY103" fmla="*/ 317380 h 526690"/>
                <a:gd name="connsiteX104" fmla="*/ 393341 w 528278"/>
                <a:gd name="connsiteY104" fmla="*/ 314857 h 526690"/>
                <a:gd name="connsiteX105" fmla="*/ 392982 w 528278"/>
                <a:gd name="connsiteY105" fmla="*/ 313775 h 526690"/>
                <a:gd name="connsiteX106" fmla="*/ 386157 w 528278"/>
                <a:gd name="connsiteY106" fmla="*/ 293229 h 526690"/>
                <a:gd name="connsiteX107" fmla="*/ 376459 w 528278"/>
                <a:gd name="connsiteY107" fmla="*/ 279171 h 526690"/>
                <a:gd name="connsiteX108" fmla="*/ 373586 w 528278"/>
                <a:gd name="connsiteY108" fmla="*/ 275566 h 526690"/>
                <a:gd name="connsiteX109" fmla="*/ 335512 w 528278"/>
                <a:gd name="connsiteY109" fmla="*/ 249613 h 526690"/>
                <a:gd name="connsiteX110" fmla="*/ 321504 w 528278"/>
                <a:gd name="connsiteY110" fmla="*/ 243845 h 526690"/>
                <a:gd name="connsiteX111" fmla="*/ 320068 w 528278"/>
                <a:gd name="connsiteY111" fmla="*/ 243485 h 526690"/>
                <a:gd name="connsiteX112" fmla="*/ 302468 w 528278"/>
                <a:gd name="connsiteY112" fmla="*/ 238078 h 526690"/>
                <a:gd name="connsiteX113" fmla="*/ 265113 w 528278"/>
                <a:gd name="connsiteY113" fmla="*/ 229787 h 526690"/>
                <a:gd name="connsiteX114" fmla="*/ 251104 w 528278"/>
                <a:gd name="connsiteY114" fmla="*/ 225822 h 526690"/>
                <a:gd name="connsiteX115" fmla="*/ 247872 w 528278"/>
                <a:gd name="connsiteY115" fmla="*/ 224380 h 526690"/>
                <a:gd name="connsiteX116" fmla="*/ 225603 w 528278"/>
                <a:gd name="connsiteY116" fmla="*/ 215729 h 526690"/>
                <a:gd name="connsiteX117" fmla="*/ 211594 w 528278"/>
                <a:gd name="connsiteY117" fmla="*/ 204194 h 526690"/>
                <a:gd name="connsiteX118" fmla="*/ 208721 w 528278"/>
                <a:gd name="connsiteY118" fmla="*/ 186892 h 526690"/>
                <a:gd name="connsiteX119" fmla="*/ 222370 w 528278"/>
                <a:gd name="connsiteY119" fmla="*/ 168869 h 526690"/>
                <a:gd name="connsiteX120" fmla="*/ 249668 w 528278"/>
                <a:gd name="connsiteY120" fmla="*/ 160578 h 526690"/>
                <a:gd name="connsiteX121" fmla="*/ 267268 w 528278"/>
                <a:gd name="connsiteY121" fmla="*/ 160578 h 526690"/>
                <a:gd name="connsiteX122" fmla="*/ 287741 w 528278"/>
                <a:gd name="connsiteY122" fmla="*/ 166345 h 526690"/>
                <a:gd name="connsiteX123" fmla="*/ 298876 w 528278"/>
                <a:gd name="connsiteY123" fmla="*/ 171752 h 526690"/>
                <a:gd name="connsiteX124" fmla="*/ 299235 w 528278"/>
                <a:gd name="connsiteY124" fmla="*/ 171752 h 526690"/>
                <a:gd name="connsiteX125" fmla="*/ 303186 w 528278"/>
                <a:gd name="connsiteY125" fmla="*/ 174276 h 526690"/>
                <a:gd name="connsiteX126" fmla="*/ 320427 w 528278"/>
                <a:gd name="connsiteY126" fmla="*/ 190136 h 526690"/>
                <a:gd name="connsiteX127" fmla="*/ 330843 w 528278"/>
                <a:gd name="connsiteY127" fmla="*/ 199148 h 526690"/>
                <a:gd name="connsiteX128" fmla="*/ 339823 w 528278"/>
                <a:gd name="connsiteY128" fmla="*/ 204194 h 526690"/>
                <a:gd name="connsiteX129" fmla="*/ 372508 w 528278"/>
                <a:gd name="connsiteY129" fmla="*/ 186171 h 526690"/>
                <a:gd name="connsiteX130" fmla="*/ 373586 w 528278"/>
                <a:gd name="connsiteY130" fmla="*/ 172834 h 526690"/>
                <a:gd name="connsiteX131" fmla="*/ 373586 w 528278"/>
                <a:gd name="connsiteY131" fmla="*/ 170671 h 526690"/>
                <a:gd name="connsiteX132" fmla="*/ 373586 w 528278"/>
                <a:gd name="connsiteY132" fmla="*/ 168869 h 526690"/>
                <a:gd name="connsiteX133" fmla="*/ 368917 w 528278"/>
                <a:gd name="connsiteY133" fmla="*/ 158055 h 526690"/>
                <a:gd name="connsiteX134" fmla="*/ 355268 w 528278"/>
                <a:gd name="connsiteY134" fmla="*/ 141473 h 526690"/>
                <a:gd name="connsiteX135" fmla="*/ 337308 w 528278"/>
                <a:gd name="connsiteY135" fmla="*/ 128136 h 526690"/>
                <a:gd name="connsiteX136" fmla="*/ 283431 w 528278"/>
                <a:gd name="connsiteY136" fmla="*/ 110474 h 526690"/>
                <a:gd name="connsiteX137" fmla="*/ 262239 w 528278"/>
                <a:gd name="connsiteY137" fmla="*/ 107950 h 526690"/>
                <a:gd name="connsiteX138" fmla="*/ 251104 w 528278"/>
                <a:gd name="connsiteY138" fmla="*/ 107950 h 526690"/>
                <a:gd name="connsiteX139" fmla="*/ 249309 w 528278"/>
                <a:gd name="connsiteY139" fmla="*/ 107950 h 526690"/>
                <a:gd name="connsiteX140" fmla="*/ 132070 w 528278"/>
                <a:gd name="connsiteY140" fmla="*/ 0 h 526690"/>
                <a:gd name="connsiteX141" fmla="*/ 135308 w 528278"/>
                <a:gd name="connsiteY141" fmla="*/ 0 h 526690"/>
                <a:gd name="connsiteX142" fmla="*/ 136748 w 528278"/>
                <a:gd name="connsiteY142" fmla="*/ 0 h 526690"/>
                <a:gd name="connsiteX143" fmla="*/ 138547 w 528278"/>
                <a:gd name="connsiteY143" fmla="*/ 0 h 526690"/>
                <a:gd name="connsiteX144" fmla="*/ 141066 w 528278"/>
                <a:gd name="connsiteY144" fmla="*/ 0 h 526690"/>
                <a:gd name="connsiteX145" fmla="*/ 150783 w 528278"/>
                <a:gd name="connsiteY145" fmla="*/ 0 h 526690"/>
                <a:gd name="connsiteX146" fmla="*/ 153661 w 528278"/>
                <a:gd name="connsiteY146" fmla="*/ 0 h 526690"/>
                <a:gd name="connsiteX147" fmla="*/ 155101 w 528278"/>
                <a:gd name="connsiteY147" fmla="*/ 0 h 526690"/>
                <a:gd name="connsiteX148" fmla="*/ 214118 w 528278"/>
                <a:gd name="connsiteY148" fmla="*/ 16549 h 526690"/>
                <a:gd name="connsiteX149" fmla="*/ 222755 w 528278"/>
                <a:gd name="connsiteY149" fmla="*/ 18348 h 526690"/>
                <a:gd name="connsiteX150" fmla="*/ 229592 w 528278"/>
                <a:gd name="connsiteY150" fmla="*/ 17988 h 526690"/>
                <a:gd name="connsiteX151" fmla="*/ 229952 w 528278"/>
                <a:gd name="connsiteY151" fmla="*/ 17988 h 526690"/>
                <a:gd name="connsiteX152" fmla="*/ 230312 w 528278"/>
                <a:gd name="connsiteY152" fmla="*/ 17988 h 526690"/>
                <a:gd name="connsiteX153" fmla="*/ 232471 w 528278"/>
                <a:gd name="connsiteY153" fmla="*/ 16909 h 526690"/>
                <a:gd name="connsiteX154" fmla="*/ 233191 w 528278"/>
                <a:gd name="connsiteY154" fmla="*/ 16909 h 526690"/>
                <a:gd name="connsiteX155" fmla="*/ 235350 w 528278"/>
                <a:gd name="connsiteY155" fmla="*/ 16909 h 526690"/>
                <a:gd name="connsiteX156" fmla="*/ 235710 w 528278"/>
                <a:gd name="connsiteY156" fmla="*/ 16909 h 526690"/>
                <a:gd name="connsiteX157" fmla="*/ 238589 w 528278"/>
                <a:gd name="connsiteY157" fmla="*/ 16549 h 526690"/>
                <a:gd name="connsiteX158" fmla="*/ 238949 w 528278"/>
                <a:gd name="connsiteY158" fmla="*/ 16549 h 526690"/>
                <a:gd name="connsiteX159" fmla="*/ 240028 w 528278"/>
                <a:gd name="connsiteY159" fmla="*/ 16549 h 526690"/>
                <a:gd name="connsiteX160" fmla="*/ 242907 w 528278"/>
                <a:gd name="connsiteY160" fmla="*/ 16549 h 526690"/>
                <a:gd name="connsiteX161" fmla="*/ 243627 w 528278"/>
                <a:gd name="connsiteY161" fmla="*/ 16549 h 526690"/>
                <a:gd name="connsiteX162" fmla="*/ 256582 w 528278"/>
                <a:gd name="connsiteY162" fmla="*/ 15470 h 526690"/>
                <a:gd name="connsiteX163" fmla="*/ 272056 w 528278"/>
                <a:gd name="connsiteY163" fmla="*/ 15470 h 526690"/>
                <a:gd name="connsiteX164" fmla="*/ 277814 w 528278"/>
                <a:gd name="connsiteY164" fmla="*/ 15470 h 526690"/>
                <a:gd name="connsiteX165" fmla="*/ 278174 w 528278"/>
                <a:gd name="connsiteY165" fmla="*/ 16549 h 526690"/>
                <a:gd name="connsiteX166" fmla="*/ 279253 w 528278"/>
                <a:gd name="connsiteY166" fmla="*/ 16549 h 526690"/>
                <a:gd name="connsiteX167" fmla="*/ 282492 w 528278"/>
                <a:gd name="connsiteY167" fmla="*/ 16549 h 526690"/>
                <a:gd name="connsiteX168" fmla="*/ 283212 w 528278"/>
                <a:gd name="connsiteY168" fmla="*/ 16549 h 526690"/>
                <a:gd name="connsiteX169" fmla="*/ 283932 w 528278"/>
                <a:gd name="connsiteY169" fmla="*/ 16549 h 526690"/>
                <a:gd name="connsiteX170" fmla="*/ 286451 w 528278"/>
                <a:gd name="connsiteY170" fmla="*/ 16549 h 526690"/>
                <a:gd name="connsiteX171" fmla="*/ 287530 w 528278"/>
                <a:gd name="connsiteY171" fmla="*/ 16549 h 526690"/>
                <a:gd name="connsiteX172" fmla="*/ 287890 w 528278"/>
                <a:gd name="connsiteY172" fmla="*/ 16549 h 526690"/>
                <a:gd name="connsiteX173" fmla="*/ 290409 w 528278"/>
                <a:gd name="connsiteY173" fmla="*/ 16909 h 526690"/>
                <a:gd name="connsiteX174" fmla="*/ 290769 w 528278"/>
                <a:gd name="connsiteY174" fmla="*/ 16909 h 526690"/>
                <a:gd name="connsiteX175" fmla="*/ 293288 w 528278"/>
                <a:gd name="connsiteY175" fmla="*/ 16909 h 526690"/>
                <a:gd name="connsiteX176" fmla="*/ 293648 w 528278"/>
                <a:gd name="connsiteY176" fmla="*/ 16909 h 526690"/>
                <a:gd name="connsiteX177" fmla="*/ 296167 w 528278"/>
                <a:gd name="connsiteY177" fmla="*/ 17988 h 526690"/>
                <a:gd name="connsiteX178" fmla="*/ 296527 w 528278"/>
                <a:gd name="connsiteY178" fmla="*/ 17988 h 526690"/>
                <a:gd name="connsiteX179" fmla="*/ 297966 w 528278"/>
                <a:gd name="connsiteY179" fmla="*/ 17988 h 526690"/>
                <a:gd name="connsiteX180" fmla="*/ 298326 w 528278"/>
                <a:gd name="connsiteY180" fmla="*/ 17988 h 526690"/>
                <a:gd name="connsiteX181" fmla="*/ 299046 w 528278"/>
                <a:gd name="connsiteY181" fmla="*/ 17988 h 526690"/>
                <a:gd name="connsiteX182" fmla="*/ 300485 w 528278"/>
                <a:gd name="connsiteY182" fmla="*/ 18348 h 526690"/>
                <a:gd name="connsiteX183" fmla="*/ 300845 w 528278"/>
                <a:gd name="connsiteY183" fmla="*/ 18348 h 526690"/>
                <a:gd name="connsiteX184" fmla="*/ 301565 w 528278"/>
                <a:gd name="connsiteY184" fmla="*/ 18348 h 526690"/>
                <a:gd name="connsiteX185" fmla="*/ 303004 w 528278"/>
                <a:gd name="connsiteY185" fmla="*/ 18348 h 526690"/>
                <a:gd name="connsiteX186" fmla="*/ 310202 w 528278"/>
                <a:gd name="connsiteY186" fmla="*/ 19787 h 526690"/>
                <a:gd name="connsiteX187" fmla="*/ 310561 w 528278"/>
                <a:gd name="connsiteY187" fmla="*/ 19787 h 526690"/>
                <a:gd name="connsiteX188" fmla="*/ 312001 w 528278"/>
                <a:gd name="connsiteY188" fmla="*/ 20507 h 526690"/>
                <a:gd name="connsiteX189" fmla="*/ 312361 w 528278"/>
                <a:gd name="connsiteY189" fmla="*/ 20507 h 526690"/>
                <a:gd name="connsiteX190" fmla="*/ 313800 w 528278"/>
                <a:gd name="connsiteY190" fmla="*/ 20507 h 526690"/>
                <a:gd name="connsiteX191" fmla="*/ 315240 w 528278"/>
                <a:gd name="connsiteY191" fmla="*/ 21226 h 526690"/>
                <a:gd name="connsiteX192" fmla="*/ 315959 w 528278"/>
                <a:gd name="connsiteY192" fmla="*/ 21226 h 526690"/>
                <a:gd name="connsiteX193" fmla="*/ 334672 w 528278"/>
                <a:gd name="connsiteY193" fmla="*/ 25184 h 526690"/>
                <a:gd name="connsiteX194" fmla="*/ 406285 w 528278"/>
                <a:gd name="connsiteY194" fmla="*/ 60080 h 526690"/>
                <a:gd name="connsiteX195" fmla="*/ 407005 w 528278"/>
                <a:gd name="connsiteY195" fmla="*/ 61519 h 526690"/>
                <a:gd name="connsiteX196" fmla="*/ 417081 w 528278"/>
                <a:gd name="connsiteY196" fmla="*/ 69074 h 526690"/>
                <a:gd name="connsiteX197" fmla="*/ 433634 w 528278"/>
                <a:gd name="connsiteY197" fmla="*/ 83825 h 526690"/>
                <a:gd name="connsiteX198" fmla="*/ 435074 w 528278"/>
                <a:gd name="connsiteY198" fmla="*/ 84184 h 526690"/>
                <a:gd name="connsiteX199" fmla="*/ 439392 w 528278"/>
                <a:gd name="connsiteY199" fmla="*/ 88861 h 526690"/>
                <a:gd name="connsiteX200" fmla="*/ 443351 w 528278"/>
                <a:gd name="connsiteY200" fmla="*/ 92459 h 526690"/>
                <a:gd name="connsiteX201" fmla="*/ 444790 w 528278"/>
                <a:gd name="connsiteY201" fmla="*/ 93898 h 526690"/>
                <a:gd name="connsiteX202" fmla="*/ 457745 w 528278"/>
                <a:gd name="connsiteY202" fmla="*/ 109727 h 526690"/>
                <a:gd name="connsiteX203" fmla="*/ 465662 w 528278"/>
                <a:gd name="connsiteY203" fmla="*/ 118721 h 526690"/>
                <a:gd name="connsiteX204" fmla="*/ 488693 w 528278"/>
                <a:gd name="connsiteY204" fmla="*/ 156496 h 526690"/>
                <a:gd name="connsiteX205" fmla="*/ 492652 w 528278"/>
                <a:gd name="connsiteY205" fmla="*/ 165850 h 526690"/>
                <a:gd name="connsiteX206" fmla="*/ 497330 w 528278"/>
                <a:gd name="connsiteY206" fmla="*/ 176643 h 526690"/>
                <a:gd name="connsiteX207" fmla="*/ 504167 w 528278"/>
                <a:gd name="connsiteY207" fmla="*/ 195710 h 526690"/>
                <a:gd name="connsiteX208" fmla="*/ 508486 w 528278"/>
                <a:gd name="connsiteY208" fmla="*/ 211540 h 526690"/>
                <a:gd name="connsiteX209" fmla="*/ 510285 w 528278"/>
                <a:gd name="connsiteY209" fmla="*/ 220174 h 526690"/>
                <a:gd name="connsiteX210" fmla="*/ 511005 w 528278"/>
                <a:gd name="connsiteY210" fmla="*/ 223052 h 526690"/>
                <a:gd name="connsiteX211" fmla="*/ 511005 w 528278"/>
                <a:gd name="connsiteY211" fmla="*/ 224491 h 526690"/>
                <a:gd name="connsiteX212" fmla="*/ 511365 w 528278"/>
                <a:gd name="connsiteY212" fmla="*/ 226650 h 526690"/>
                <a:gd name="connsiteX213" fmla="*/ 511365 w 528278"/>
                <a:gd name="connsiteY213" fmla="*/ 227009 h 526690"/>
                <a:gd name="connsiteX214" fmla="*/ 513164 w 528278"/>
                <a:gd name="connsiteY214" fmla="*/ 241040 h 526690"/>
                <a:gd name="connsiteX215" fmla="*/ 513884 w 528278"/>
                <a:gd name="connsiteY215" fmla="*/ 260467 h 526690"/>
                <a:gd name="connsiteX216" fmla="*/ 513884 w 528278"/>
                <a:gd name="connsiteY216" fmla="*/ 261187 h 526690"/>
                <a:gd name="connsiteX217" fmla="*/ 513164 w 528278"/>
                <a:gd name="connsiteY217" fmla="*/ 275577 h 526690"/>
                <a:gd name="connsiteX218" fmla="*/ 513164 w 528278"/>
                <a:gd name="connsiteY218" fmla="*/ 278815 h 526690"/>
                <a:gd name="connsiteX219" fmla="*/ 512804 w 528278"/>
                <a:gd name="connsiteY219" fmla="*/ 278815 h 526690"/>
                <a:gd name="connsiteX220" fmla="*/ 512804 w 528278"/>
                <a:gd name="connsiteY220" fmla="*/ 282053 h 526690"/>
                <a:gd name="connsiteX221" fmla="*/ 511725 w 528278"/>
                <a:gd name="connsiteY221" fmla="*/ 286730 h 526690"/>
                <a:gd name="connsiteX222" fmla="*/ 511725 w 528278"/>
                <a:gd name="connsiteY222" fmla="*/ 287449 h 526690"/>
                <a:gd name="connsiteX223" fmla="*/ 511725 w 528278"/>
                <a:gd name="connsiteY223" fmla="*/ 289608 h 526690"/>
                <a:gd name="connsiteX224" fmla="*/ 511365 w 528278"/>
                <a:gd name="connsiteY224" fmla="*/ 291047 h 526690"/>
                <a:gd name="connsiteX225" fmla="*/ 511005 w 528278"/>
                <a:gd name="connsiteY225" fmla="*/ 293206 h 526690"/>
                <a:gd name="connsiteX226" fmla="*/ 509565 w 528278"/>
                <a:gd name="connsiteY226" fmla="*/ 300761 h 526690"/>
                <a:gd name="connsiteX227" fmla="*/ 509565 w 528278"/>
                <a:gd name="connsiteY227" fmla="*/ 302919 h 526690"/>
                <a:gd name="connsiteX228" fmla="*/ 510285 w 528278"/>
                <a:gd name="connsiteY228" fmla="*/ 305797 h 526690"/>
                <a:gd name="connsiteX229" fmla="*/ 511725 w 528278"/>
                <a:gd name="connsiteY229" fmla="*/ 306517 h 526690"/>
                <a:gd name="connsiteX230" fmla="*/ 527918 w 528278"/>
                <a:gd name="connsiteY230" fmla="*/ 360841 h 526690"/>
                <a:gd name="connsiteX231" fmla="*/ 527918 w 528278"/>
                <a:gd name="connsiteY231" fmla="*/ 361560 h 526690"/>
                <a:gd name="connsiteX232" fmla="*/ 527918 w 528278"/>
                <a:gd name="connsiteY232" fmla="*/ 364078 h 526690"/>
                <a:gd name="connsiteX233" fmla="*/ 527918 w 528278"/>
                <a:gd name="connsiteY233" fmla="*/ 365158 h 526690"/>
                <a:gd name="connsiteX234" fmla="*/ 528278 w 528278"/>
                <a:gd name="connsiteY234" fmla="*/ 367316 h 526690"/>
                <a:gd name="connsiteX235" fmla="*/ 528278 w 528278"/>
                <a:gd name="connsiteY235" fmla="*/ 374512 h 526690"/>
                <a:gd name="connsiteX236" fmla="*/ 527918 w 528278"/>
                <a:gd name="connsiteY236" fmla="*/ 377749 h 526690"/>
                <a:gd name="connsiteX237" fmla="*/ 528278 w 528278"/>
                <a:gd name="connsiteY237" fmla="*/ 379908 h 526690"/>
                <a:gd name="connsiteX238" fmla="*/ 528278 w 528278"/>
                <a:gd name="connsiteY238" fmla="*/ 380987 h 526690"/>
                <a:gd name="connsiteX239" fmla="*/ 527918 w 528278"/>
                <a:gd name="connsiteY239" fmla="*/ 382786 h 526690"/>
                <a:gd name="connsiteX240" fmla="*/ 522520 w 528278"/>
                <a:gd name="connsiteY240" fmla="*/ 416604 h 526690"/>
                <a:gd name="connsiteX241" fmla="*/ 511005 w 528278"/>
                <a:gd name="connsiteY241" fmla="*/ 445744 h 526690"/>
                <a:gd name="connsiteX242" fmla="*/ 490493 w 528278"/>
                <a:gd name="connsiteY242" fmla="*/ 475604 h 526690"/>
                <a:gd name="connsiteX243" fmla="*/ 478257 w 528278"/>
                <a:gd name="connsiteY243" fmla="*/ 489635 h 526690"/>
                <a:gd name="connsiteX244" fmla="*/ 449468 w 528278"/>
                <a:gd name="connsiteY244" fmla="*/ 510141 h 526690"/>
                <a:gd name="connsiteX245" fmla="*/ 425358 w 528278"/>
                <a:gd name="connsiteY245" fmla="*/ 520575 h 526690"/>
                <a:gd name="connsiteX246" fmla="*/ 404845 w 528278"/>
                <a:gd name="connsiteY246" fmla="*/ 525611 h 526690"/>
                <a:gd name="connsiteX247" fmla="*/ 393690 w 528278"/>
                <a:gd name="connsiteY247" fmla="*/ 526331 h 526690"/>
                <a:gd name="connsiteX248" fmla="*/ 393690 w 528278"/>
                <a:gd name="connsiteY248" fmla="*/ 526690 h 526690"/>
                <a:gd name="connsiteX249" fmla="*/ 392250 w 528278"/>
                <a:gd name="connsiteY249" fmla="*/ 526690 h 526690"/>
                <a:gd name="connsiteX250" fmla="*/ 389731 w 528278"/>
                <a:gd name="connsiteY250" fmla="*/ 526690 h 526690"/>
                <a:gd name="connsiteX251" fmla="*/ 387932 w 528278"/>
                <a:gd name="connsiteY251" fmla="*/ 526690 h 526690"/>
                <a:gd name="connsiteX252" fmla="*/ 381454 w 528278"/>
                <a:gd name="connsiteY252" fmla="*/ 526690 h 526690"/>
                <a:gd name="connsiteX253" fmla="*/ 378935 w 528278"/>
                <a:gd name="connsiteY253" fmla="*/ 526690 h 526690"/>
                <a:gd name="connsiteX254" fmla="*/ 376776 w 528278"/>
                <a:gd name="connsiteY254" fmla="*/ 526690 h 526690"/>
                <a:gd name="connsiteX255" fmla="*/ 374617 w 528278"/>
                <a:gd name="connsiteY255" fmla="*/ 526690 h 526690"/>
                <a:gd name="connsiteX256" fmla="*/ 374617 w 528278"/>
                <a:gd name="connsiteY256" fmla="*/ 526331 h 526690"/>
                <a:gd name="connsiteX257" fmla="*/ 309482 w 528278"/>
                <a:gd name="connsiteY257" fmla="*/ 506544 h 526690"/>
                <a:gd name="connsiteX258" fmla="*/ 308762 w 528278"/>
                <a:gd name="connsiteY258" fmla="*/ 505824 h 526690"/>
                <a:gd name="connsiteX259" fmla="*/ 292208 w 528278"/>
                <a:gd name="connsiteY259" fmla="*/ 507263 h 526690"/>
                <a:gd name="connsiteX260" fmla="*/ 254423 w 528278"/>
                <a:gd name="connsiteY260" fmla="*/ 509422 h 526690"/>
                <a:gd name="connsiteX261" fmla="*/ 252983 w 528278"/>
                <a:gd name="connsiteY261" fmla="*/ 509422 h 526690"/>
                <a:gd name="connsiteX262" fmla="*/ 252624 w 528278"/>
                <a:gd name="connsiteY262" fmla="*/ 509422 h 526690"/>
                <a:gd name="connsiteX263" fmla="*/ 245426 w 528278"/>
                <a:gd name="connsiteY263" fmla="*/ 508702 h 526690"/>
                <a:gd name="connsiteX264" fmla="*/ 241108 w 528278"/>
                <a:gd name="connsiteY264" fmla="*/ 508702 h 526690"/>
                <a:gd name="connsiteX265" fmla="*/ 240388 w 528278"/>
                <a:gd name="connsiteY265" fmla="*/ 508702 h 526690"/>
                <a:gd name="connsiteX266" fmla="*/ 240028 w 528278"/>
                <a:gd name="connsiteY266" fmla="*/ 507983 h 526690"/>
                <a:gd name="connsiteX267" fmla="*/ 237150 w 528278"/>
                <a:gd name="connsiteY267" fmla="*/ 507983 h 526690"/>
                <a:gd name="connsiteX268" fmla="*/ 236790 w 528278"/>
                <a:gd name="connsiteY268" fmla="*/ 507983 h 526690"/>
                <a:gd name="connsiteX269" fmla="*/ 235710 w 528278"/>
                <a:gd name="connsiteY269" fmla="*/ 507983 h 526690"/>
                <a:gd name="connsiteX270" fmla="*/ 233191 w 528278"/>
                <a:gd name="connsiteY270" fmla="*/ 507983 h 526690"/>
                <a:gd name="connsiteX271" fmla="*/ 232831 w 528278"/>
                <a:gd name="connsiteY271" fmla="*/ 507983 h 526690"/>
                <a:gd name="connsiteX272" fmla="*/ 230312 w 528278"/>
                <a:gd name="connsiteY272" fmla="*/ 507263 h 526690"/>
                <a:gd name="connsiteX273" fmla="*/ 229952 w 528278"/>
                <a:gd name="connsiteY273" fmla="*/ 507263 h 526690"/>
                <a:gd name="connsiteX274" fmla="*/ 227433 w 528278"/>
                <a:gd name="connsiteY274" fmla="*/ 507263 h 526690"/>
                <a:gd name="connsiteX275" fmla="*/ 227073 w 528278"/>
                <a:gd name="connsiteY275" fmla="*/ 507263 h 526690"/>
                <a:gd name="connsiteX276" fmla="*/ 225634 w 528278"/>
                <a:gd name="connsiteY276" fmla="*/ 507263 h 526690"/>
                <a:gd name="connsiteX277" fmla="*/ 225274 w 528278"/>
                <a:gd name="connsiteY277" fmla="*/ 507263 h 526690"/>
                <a:gd name="connsiteX278" fmla="*/ 222755 w 528278"/>
                <a:gd name="connsiteY278" fmla="*/ 506544 h 526690"/>
                <a:gd name="connsiteX279" fmla="*/ 220596 w 528278"/>
                <a:gd name="connsiteY279" fmla="*/ 506544 h 526690"/>
                <a:gd name="connsiteX280" fmla="*/ 218797 w 528278"/>
                <a:gd name="connsiteY280" fmla="*/ 505824 h 526690"/>
                <a:gd name="connsiteX281" fmla="*/ 214478 w 528278"/>
                <a:gd name="connsiteY281" fmla="*/ 505465 h 526690"/>
                <a:gd name="connsiteX282" fmla="*/ 213399 w 528278"/>
                <a:gd name="connsiteY282" fmla="*/ 505465 h 526690"/>
                <a:gd name="connsiteX283" fmla="*/ 213039 w 528278"/>
                <a:gd name="connsiteY283" fmla="*/ 505465 h 526690"/>
                <a:gd name="connsiteX284" fmla="*/ 211239 w 528278"/>
                <a:gd name="connsiteY284" fmla="*/ 504385 h 526690"/>
                <a:gd name="connsiteX285" fmla="*/ 207641 w 528278"/>
                <a:gd name="connsiteY285" fmla="*/ 504026 h 526690"/>
                <a:gd name="connsiteX286" fmla="*/ 204762 w 528278"/>
                <a:gd name="connsiteY286" fmla="*/ 502946 h 526690"/>
                <a:gd name="connsiteX287" fmla="*/ 203322 w 528278"/>
                <a:gd name="connsiteY287" fmla="*/ 502586 h 526690"/>
                <a:gd name="connsiteX288" fmla="*/ 196485 w 528278"/>
                <a:gd name="connsiteY288" fmla="*/ 501147 h 526690"/>
                <a:gd name="connsiteX289" fmla="*/ 178852 w 528278"/>
                <a:gd name="connsiteY289" fmla="*/ 495751 h 526690"/>
                <a:gd name="connsiteX290" fmla="*/ 152222 w 528278"/>
                <a:gd name="connsiteY290" fmla="*/ 484598 h 526690"/>
                <a:gd name="connsiteX291" fmla="*/ 150783 w 528278"/>
                <a:gd name="connsiteY291" fmla="*/ 483879 h 526690"/>
                <a:gd name="connsiteX292" fmla="*/ 146464 w 528278"/>
                <a:gd name="connsiteY292" fmla="*/ 481720 h 526690"/>
                <a:gd name="connsiteX293" fmla="*/ 139987 w 528278"/>
                <a:gd name="connsiteY293" fmla="*/ 478482 h 526690"/>
                <a:gd name="connsiteX294" fmla="*/ 123073 w 528278"/>
                <a:gd name="connsiteY294" fmla="*/ 467690 h 526690"/>
                <a:gd name="connsiteX295" fmla="*/ 88166 w 528278"/>
                <a:gd name="connsiteY295" fmla="*/ 438909 h 526690"/>
                <a:gd name="connsiteX296" fmla="*/ 86727 w 528278"/>
                <a:gd name="connsiteY296" fmla="*/ 437470 h 526690"/>
                <a:gd name="connsiteX297" fmla="*/ 83488 w 528278"/>
                <a:gd name="connsiteY297" fmla="*/ 433872 h 526690"/>
                <a:gd name="connsiteX298" fmla="*/ 81689 w 528278"/>
                <a:gd name="connsiteY298" fmla="*/ 430994 h 526690"/>
                <a:gd name="connsiteX299" fmla="*/ 79890 w 528278"/>
                <a:gd name="connsiteY299" fmla="*/ 429555 h 526690"/>
                <a:gd name="connsiteX300" fmla="*/ 78450 w 528278"/>
                <a:gd name="connsiteY300" fmla="*/ 427756 h 526690"/>
                <a:gd name="connsiteX301" fmla="*/ 64775 w 528278"/>
                <a:gd name="connsiteY301" fmla="*/ 410847 h 526690"/>
                <a:gd name="connsiteX302" fmla="*/ 47142 w 528278"/>
                <a:gd name="connsiteY302" fmla="*/ 383506 h 526690"/>
                <a:gd name="connsiteX303" fmla="*/ 46422 w 528278"/>
                <a:gd name="connsiteY303" fmla="*/ 382426 h 526690"/>
                <a:gd name="connsiteX304" fmla="*/ 37426 w 528278"/>
                <a:gd name="connsiteY304" fmla="*/ 364078 h 526690"/>
                <a:gd name="connsiteX305" fmla="*/ 19073 w 528278"/>
                <a:gd name="connsiteY305" fmla="*/ 302919 h 526690"/>
                <a:gd name="connsiteX306" fmla="*/ 18353 w 528278"/>
                <a:gd name="connsiteY306" fmla="*/ 301480 h 526690"/>
                <a:gd name="connsiteX307" fmla="*/ 18353 w 528278"/>
                <a:gd name="connsiteY307" fmla="*/ 300041 h 526690"/>
                <a:gd name="connsiteX308" fmla="*/ 17993 w 528278"/>
                <a:gd name="connsiteY308" fmla="*/ 299321 h 526690"/>
                <a:gd name="connsiteX309" fmla="*/ 17993 w 528278"/>
                <a:gd name="connsiteY309" fmla="*/ 297163 h 526690"/>
                <a:gd name="connsiteX310" fmla="*/ 17993 w 528278"/>
                <a:gd name="connsiteY310" fmla="*/ 294645 h 526690"/>
                <a:gd name="connsiteX311" fmla="*/ 17993 w 528278"/>
                <a:gd name="connsiteY311" fmla="*/ 293565 h 526690"/>
                <a:gd name="connsiteX312" fmla="*/ 17633 w 528278"/>
                <a:gd name="connsiteY312" fmla="*/ 292126 h 526690"/>
                <a:gd name="connsiteX313" fmla="*/ 16194 w 528278"/>
                <a:gd name="connsiteY313" fmla="*/ 276657 h 526690"/>
                <a:gd name="connsiteX314" fmla="*/ 16194 w 528278"/>
                <a:gd name="connsiteY314" fmla="*/ 242119 h 526690"/>
                <a:gd name="connsiteX315" fmla="*/ 16554 w 528278"/>
                <a:gd name="connsiteY315" fmla="*/ 241040 h 526690"/>
                <a:gd name="connsiteX316" fmla="*/ 17993 w 528278"/>
                <a:gd name="connsiteY316" fmla="*/ 226650 h 526690"/>
                <a:gd name="connsiteX317" fmla="*/ 17993 w 528278"/>
                <a:gd name="connsiteY317" fmla="*/ 221613 h 526690"/>
                <a:gd name="connsiteX318" fmla="*/ 8997 w 528278"/>
                <a:gd name="connsiteY318" fmla="*/ 200387 h 526690"/>
                <a:gd name="connsiteX319" fmla="*/ 1080 w 528278"/>
                <a:gd name="connsiteY319" fmla="*/ 160454 h 526690"/>
                <a:gd name="connsiteX320" fmla="*/ 0 w 528278"/>
                <a:gd name="connsiteY320" fmla="*/ 160454 h 526690"/>
                <a:gd name="connsiteX321" fmla="*/ 0 w 528278"/>
                <a:gd name="connsiteY321" fmla="*/ 159015 h 526690"/>
                <a:gd name="connsiteX322" fmla="*/ 0 w 528278"/>
                <a:gd name="connsiteY322" fmla="*/ 156137 h 526690"/>
                <a:gd name="connsiteX323" fmla="*/ 0 w 528278"/>
                <a:gd name="connsiteY323" fmla="*/ 146063 h 526690"/>
                <a:gd name="connsiteX324" fmla="*/ 0 w 528278"/>
                <a:gd name="connsiteY324" fmla="*/ 143545 h 526690"/>
                <a:gd name="connsiteX325" fmla="*/ 0 w 528278"/>
                <a:gd name="connsiteY325" fmla="*/ 141027 h 526690"/>
                <a:gd name="connsiteX326" fmla="*/ 5758 w 528278"/>
                <a:gd name="connsiteY326" fmla="*/ 107209 h 526690"/>
                <a:gd name="connsiteX327" fmla="*/ 17633 w 528278"/>
                <a:gd name="connsiteY327" fmla="*/ 79867 h 526690"/>
                <a:gd name="connsiteX328" fmla="*/ 35267 w 528278"/>
                <a:gd name="connsiteY328" fmla="*/ 52166 h 526690"/>
                <a:gd name="connsiteX329" fmla="*/ 46422 w 528278"/>
                <a:gd name="connsiteY329" fmla="*/ 41013 h 526690"/>
                <a:gd name="connsiteX330" fmla="*/ 77011 w 528278"/>
                <a:gd name="connsiteY330" fmla="*/ 17988 h 526690"/>
                <a:gd name="connsiteX331" fmla="*/ 120914 w 528278"/>
                <a:gd name="connsiteY331" fmla="*/ 2159 h 526690"/>
                <a:gd name="connsiteX332" fmla="*/ 132070 w 528278"/>
                <a:gd name="connsiteY332" fmla="*/ 0 h 52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528278" h="526690">
                  <a:moveTo>
                    <a:pt x="249309" y="107950"/>
                  </a:moveTo>
                  <a:cubicBezTo>
                    <a:pt x="247872" y="108311"/>
                    <a:pt x="246076" y="107950"/>
                    <a:pt x="244639" y="108311"/>
                  </a:cubicBezTo>
                  <a:lnTo>
                    <a:pt x="242843" y="108311"/>
                  </a:lnTo>
                  <a:cubicBezTo>
                    <a:pt x="242125" y="108311"/>
                    <a:pt x="241047" y="108311"/>
                    <a:pt x="239970" y="108311"/>
                  </a:cubicBezTo>
                  <a:lnTo>
                    <a:pt x="239611" y="108311"/>
                  </a:lnTo>
                  <a:cubicBezTo>
                    <a:pt x="238533" y="109392"/>
                    <a:pt x="237815" y="108311"/>
                    <a:pt x="236737" y="109392"/>
                  </a:cubicBezTo>
                  <a:cubicBezTo>
                    <a:pt x="236378" y="109392"/>
                    <a:pt x="235300" y="109392"/>
                    <a:pt x="234941" y="109392"/>
                  </a:cubicBezTo>
                  <a:lnTo>
                    <a:pt x="233864" y="109392"/>
                  </a:lnTo>
                  <a:cubicBezTo>
                    <a:pt x="233505" y="109753"/>
                    <a:pt x="232786" y="109392"/>
                    <a:pt x="232068" y="109753"/>
                  </a:cubicBezTo>
                  <a:cubicBezTo>
                    <a:pt x="232068" y="110474"/>
                    <a:pt x="232068" y="110474"/>
                    <a:pt x="231349" y="109753"/>
                  </a:cubicBezTo>
                  <a:cubicBezTo>
                    <a:pt x="231349" y="110474"/>
                    <a:pt x="230631" y="109753"/>
                    <a:pt x="229913" y="110474"/>
                  </a:cubicBezTo>
                  <a:cubicBezTo>
                    <a:pt x="229554" y="110834"/>
                    <a:pt x="228476" y="110474"/>
                    <a:pt x="228117" y="110834"/>
                  </a:cubicBezTo>
                  <a:cubicBezTo>
                    <a:pt x="227039" y="110834"/>
                    <a:pt x="226680" y="111194"/>
                    <a:pt x="226321" y="111194"/>
                  </a:cubicBezTo>
                  <a:cubicBezTo>
                    <a:pt x="223088" y="111194"/>
                    <a:pt x="220215" y="111915"/>
                    <a:pt x="217341" y="112636"/>
                  </a:cubicBezTo>
                  <a:cubicBezTo>
                    <a:pt x="213749" y="114078"/>
                    <a:pt x="208721" y="115520"/>
                    <a:pt x="205488" y="116241"/>
                  </a:cubicBezTo>
                  <a:cubicBezTo>
                    <a:pt x="204411" y="116601"/>
                    <a:pt x="204411" y="116962"/>
                    <a:pt x="204052" y="116962"/>
                  </a:cubicBezTo>
                  <a:cubicBezTo>
                    <a:pt x="200101" y="118043"/>
                    <a:pt x="196149" y="119846"/>
                    <a:pt x="192558" y="122008"/>
                  </a:cubicBezTo>
                  <a:cubicBezTo>
                    <a:pt x="180345" y="127776"/>
                    <a:pt x="169929" y="134985"/>
                    <a:pt x="160590" y="145078"/>
                  </a:cubicBezTo>
                  <a:cubicBezTo>
                    <a:pt x="153407" y="153369"/>
                    <a:pt x="147660" y="162020"/>
                    <a:pt x="144068" y="172834"/>
                  </a:cubicBezTo>
                  <a:cubicBezTo>
                    <a:pt x="143350" y="174997"/>
                    <a:pt x="142272" y="176438"/>
                    <a:pt x="141195" y="178962"/>
                  </a:cubicBezTo>
                  <a:cubicBezTo>
                    <a:pt x="141195" y="179322"/>
                    <a:pt x="141913" y="179322"/>
                    <a:pt x="141195" y="180404"/>
                  </a:cubicBezTo>
                  <a:cubicBezTo>
                    <a:pt x="140835" y="182566"/>
                    <a:pt x="140476" y="184369"/>
                    <a:pt x="140476" y="186171"/>
                  </a:cubicBezTo>
                  <a:cubicBezTo>
                    <a:pt x="140476" y="186892"/>
                    <a:pt x="140476" y="187613"/>
                    <a:pt x="140476" y="187613"/>
                  </a:cubicBezTo>
                  <a:lnTo>
                    <a:pt x="140476" y="188694"/>
                  </a:lnTo>
                  <a:cubicBezTo>
                    <a:pt x="139758" y="189776"/>
                    <a:pt x="140476" y="190497"/>
                    <a:pt x="139758" y="191218"/>
                  </a:cubicBezTo>
                  <a:cubicBezTo>
                    <a:pt x="139399" y="191938"/>
                    <a:pt x="139758" y="193380"/>
                    <a:pt x="139399" y="194101"/>
                  </a:cubicBezTo>
                  <a:lnTo>
                    <a:pt x="139399" y="194822"/>
                  </a:lnTo>
                  <a:cubicBezTo>
                    <a:pt x="139039" y="195904"/>
                    <a:pt x="139039" y="196264"/>
                    <a:pt x="139039" y="196985"/>
                  </a:cubicBezTo>
                  <a:cubicBezTo>
                    <a:pt x="139399" y="200950"/>
                    <a:pt x="139039" y="204555"/>
                    <a:pt x="139399" y="208520"/>
                  </a:cubicBezTo>
                  <a:lnTo>
                    <a:pt x="139399" y="209601"/>
                  </a:lnTo>
                  <a:cubicBezTo>
                    <a:pt x="139758" y="209962"/>
                    <a:pt x="139399" y="211043"/>
                    <a:pt x="139758" y="211764"/>
                  </a:cubicBezTo>
                  <a:lnTo>
                    <a:pt x="139758" y="212485"/>
                  </a:lnTo>
                  <a:cubicBezTo>
                    <a:pt x="140476" y="212845"/>
                    <a:pt x="139758" y="213206"/>
                    <a:pt x="140476" y="214648"/>
                  </a:cubicBezTo>
                  <a:lnTo>
                    <a:pt x="140476" y="215729"/>
                  </a:lnTo>
                  <a:cubicBezTo>
                    <a:pt x="142272" y="229427"/>
                    <a:pt x="148737" y="241322"/>
                    <a:pt x="158076" y="251055"/>
                  </a:cubicBezTo>
                  <a:cubicBezTo>
                    <a:pt x="162027" y="254299"/>
                    <a:pt x="165978" y="257183"/>
                    <a:pt x="169929" y="260787"/>
                  </a:cubicBezTo>
                  <a:cubicBezTo>
                    <a:pt x="172803" y="261869"/>
                    <a:pt x="174958" y="263671"/>
                    <a:pt x="177831" y="265473"/>
                  </a:cubicBezTo>
                  <a:cubicBezTo>
                    <a:pt x="191480" y="273403"/>
                    <a:pt x="205847" y="278089"/>
                    <a:pt x="220215" y="282055"/>
                  </a:cubicBezTo>
                  <a:cubicBezTo>
                    <a:pt x="226680" y="283496"/>
                    <a:pt x="232786" y="284938"/>
                    <a:pt x="239251" y="286380"/>
                  </a:cubicBezTo>
                  <a:cubicBezTo>
                    <a:pt x="239251" y="287822"/>
                    <a:pt x="239970" y="287822"/>
                    <a:pt x="241047" y="287822"/>
                  </a:cubicBezTo>
                  <a:cubicBezTo>
                    <a:pt x="251104" y="290345"/>
                    <a:pt x="260802" y="292508"/>
                    <a:pt x="270500" y="295031"/>
                  </a:cubicBezTo>
                  <a:cubicBezTo>
                    <a:pt x="279121" y="297915"/>
                    <a:pt x="287382" y="300799"/>
                    <a:pt x="295643" y="304403"/>
                  </a:cubicBezTo>
                  <a:cubicBezTo>
                    <a:pt x="299953" y="306566"/>
                    <a:pt x="303904" y="309089"/>
                    <a:pt x="308215" y="312334"/>
                  </a:cubicBezTo>
                  <a:cubicBezTo>
                    <a:pt x="315398" y="319182"/>
                    <a:pt x="318631" y="327473"/>
                    <a:pt x="317553" y="337566"/>
                  </a:cubicBezTo>
                  <a:cubicBezTo>
                    <a:pt x="316117" y="346938"/>
                    <a:pt x="311447" y="354147"/>
                    <a:pt x="303904" y="359915"/>
                  </a:cubicBezTo>
                  <a:cubicBezTo>
                    <a:pt x="296002" y="366043"/>
                    <a:pt x="287023" y="368927"/>
                    <a:pt x="277325" y="370368"/>
                  </a:cubicBezTo>
                  <a:cubicBezTo>
                    <a:pt x="276247" y="370368"/>
                    <a:pt x="275888" y="370368"/>
                    <a:pt x="275170" y="370368"/>
                  </a:cubicBezTo>
                  <a:cubicBezTo>
                    <a:pt x="274451" y="371089"/>
                    <a:pt x="274451" y="371089"/>
                    <a:pt x="274451" y="371089"/>
                  </a:cubicBezTo>
                  <a:lnTo>
                    <a:pt x="271937" y="371089"/>
                  </a:lnTo>
                  <a:lnTo>
                    <a:pt x="270500" y="371089"/>
                  </a:lnTo>
                  <a:cubicBezTo>
                    <a:pt x="267627" y="371450"/>
                    <a:pt x="264394" y="371450"/>
                    <a:pt x="260802" y="371089"/>
                  </a:cubicBezTo>
                  <a:lnTo>
                    <a:pt x="260443" y="371089"/>
                  </a:lnTo>
                  <a:lnTo>
                    <a:pt x="257570" y="371089"/>
                  </a:lnTo>
                  <a:lnTo>
                    <a:pt x="256851" y="371089"/>
                  </a:lnTo>
                  <a:cubicBezTo>
                    <a:pt x="256133" y="371089"/>
                    <a:pt x="255415" y="370368"/>
                    <a:pt x="254696" y="370368"/>
                  </a:cubicBezTo>
                  <a:lnTo>
                    <a:pt x="252541" y="370368"/>
                  </a:lnTo>
                  <a:cubicBezTo>
                    <a:pt x="252182" y="370368"/>
                    <a:pt x="251104" y="370008"/>
                    <a:pt x="251104" y="370008"/>
                  </a:cubicBezTo>
                  <a:cubicBezTo>
                    <a:pt x="244998" y="368566"/>
                    <a:pt x="239970" y="367124"/>
                    <a:pt x="234941" y="365322"/>
                  </a:cubicBezTo>
                  <a:cubicBezTo>
                    <a:pt x="233505" y="364240"/>
                    <a:pt x="232786" y="363159"/>
                    <a:pt x="231349" y="363159"/>
                  </a:cubicBezTo>
                  <a:cubicBezTo>
                    <a:pt x="222729" y="358833"/>
                    <a:pt x="215186" y="353066"/>
                    <a:pt x="207284" y="345857"/>
                  </a:cubicBezTo>
                  <a:cubicBezTo>
                    <a:pt x="204052" y="341892"/>
                    <a:pt x="201178" y="338647"/>
                    <a:pt x="197586" y="334682"/>
                  </a:cubicBezTo>
                  <a:cubicBezTo>
                    <a:pt x="196149" y="332880"/>
                    <a:pt x="195431" y="331438"/>
                    <a:pt x="193276" y="330357"/>
                  </a:cubicBezTo>
                  <a:cubicBezTo>
                    <a:pt x="191839" y="328915"/>
                    <a:pt x="191121" y="328915"/>
                    <a:pt x="189684" y="327473"/>
                  </a:cubicBezTo>
                  <a:cubicBezTo>
                    <a:pt x="184656" y="322787"/>
                    <a:pt x="179268" y="319182"/>
                    <a:pt x="173162" y="319182"/>
                  </a:cubicBezTo>
                  <a:cubicBezTo>
                    <a:pt x="170648" y="318461"/>
                    <a:pt x="167774" y="318461"/>
                    <a:pt x="164901" y="318461"/>
                  </a:cubicBezTo>
                  <a:cubicBezTo>
                    <a:pt x="164541" y="318822"/>
                    <a:pt x="163464" y="318461"/>
                    <a:pt x="162027" y="318822"/>
                  </a:cubicBezTo>
                  <a:cubicBezTo>
                    <a:pt x="161668" y="319182"/>
                    <a:pt x="160590" y="318822"/>
                    <a:pt x="160231" y="319182"/>
                  </a:cubicBezTo>
                  <a:cubicBezTo>
                    <a:pt x="159513" y="319182"/>
                    <a:pt x="159154" y="319182"/>
                    <a:pt x="158794" y="319182"/>
                  </a:cubicBezTo>
                  <a:cubicBezTo>
                    <a:pt x="153048" y="320264"/>
                    <a:pt x="147660" y="323508"/>
                    <a:pt x="143709" y="327473"/>
                  </a:cubicBezTo>
                  <a:cubicBezTo>
                    <a:pt x="140476" y="331438"/>
                    <a:pt x="137962" y="334682"/>
                    <a:pt x="137603" y="340089"/>
                  </a:cubicBezTo>
                  <a:cubicBezTo>
                    <a:pt x="136884" y="341171"/>
                    <a:pt x="137603" y="341171"/>
                    <a:pt x="136884" y="341531"/>
                  </a:cubicBezTo>
                  <a:lnTo>
                    <a:pt x="136884" y="341892"/>
                  </a:lnTo>
                  <a:cubicBezTo>
                    <a:pt x="136525" y="344054"/>
                    <a:pt x="136525" y="345857"/>
                    <a:pt x="136884" y="347659"/>
                  </a:cubicBezTo>
                  <a:lnTo>
                    <a:pt x="136884" y="348740"/>
                  </a:lnTo>
                  <a:cubicBezTo>
                    <a:pt x="137603" y="349101"/>
                    <a:pt x="136884" y="350182"/>
                    <a:pt x="137603" y="350182"/>
                  </a:cubicBezTo>
                  <a:cubicBezTo>
                    <a:pt x="137603" y="351264"/>
                    <a:pt x="137603" y="351985"/>
                    <a:pt x="137962" y="353066"/>
                  </a:cubicBezTo>
                  <a:cubicBezTo>
                    <a:pt x="139039" y="358473"/>
                    <a:pt x="140835" y="362438"/>
                    <a:pt x="143709" y="367124"/>
                  </a:cubicBezTo>
                  <a:cubicBezTo>
                    <a:pt x="146223" y="370008"/>
                    <a:pt x="147660" y="372531"/>
                    <a:pt x="150174" y="375415"/>
                  </a:cubicBezTo>
                  <a:cubicBezTo>
                    <a:pt x="160950" y="388752"/>
                    <a:pt x="174599" y="398124"/>
                    <a:pt x="190403" y="404973"/>
                  </a:cubicBezTo>
                  <a:cubicBezTo>
                    <a:pt x="195790" y="407857"/>
                    <a:pt x="201537" y="409659"/>
                    <a:pt x="207284" y="411461"/>
                  </a:cubicBezTo>
                  <a:cubicBezTo>
                    <a:pt x="209798" y="412182"/>
                    <a:pt x="211594" y="412903"/>
                    <a:pt x="213749" y="413985"/>
                  </a:cubicBezTo>
                  <a:cubicBezTo>
                    <a:pt x="215186" y="413985"/>
                    <a:pt x="215905" y="413985"/>
                    <a:pt x="217341" y="415066"/>
                  </a:cubicBezTo>
                  <a:lnTo>
                    <a:pt x="218419" y="415066"/>
                  </a:lnTo>
                  <a:cubicBezTo>
                    <a:pt x="231349" y="418310"/>
                    <a:pt x="243921" y="419752"/>
                    <a:pt x="257570" y="420833"/>
                  </a:cubicBezTo>
                  <a:cubicBezTo>
                    <a:pt x="264394" y="421194"/>
                    <a:pt x="271937" y="421915"/>
                    <a:pt x="278762" y="421915"/>
                  </a:cubicBezTo>
                  <a:cubicBezTo>
                    <a:pt x="279121" y="421194"/>
                    <a:pt x="279121" y="421194"/>
                    <a:pt x="280198" y="421194"/>
                  </a:cubicBezTo>
                  <a:cubicBezTo>
                    <a:pt x="281635" y="421194"/>
                    <a:pt x="283072" y="421194"/>
                    <a:pt x="284868" y="421194"/>
                  </a:cubicBezTo>
                  <a:cubicBezTo>
                    <a:pt x="285586" y="420833"/>
                    <a:pt x="287023" y="420833"/>
                    <a:pt x="287741" y="420833"/>
                  </a:cubicBezTo>
                  <a:cubicBezTo>
                    <a:pt x="290255" y="420473"/>
                    <a:pt x="293488" y="419752"/>
                    <a:pt x="296362" y="419752"/>
                  </a:cubicBezTo>
                  <a:cubicBezTo>
                    <a:pt x="300313" y="418310"/>
                    <a:pt x="304623" y="417950"/>
                    <a:pt x="308574" y="417589"/>
                  </a:cubicBezTo>
                  <a:cubicBezTo>
                    <a:pt x="315398" y="415066"/>
                    <a:pt x="321145" y="412903"/>
                    <a:pt x="327251" y="410740"/>
                  </a:cubicBezTo>
                  <a:cubicBezTo>
                    <a:pt x="329406" y="410740"/>
                    <a:pt x="330843" y="409299"/>
                    <a:pt x="332639" y="408217"/>
                  </a:cubicBezTo>
                  <a:cubicBezTo>
                    <a:pt x="332998" y="408217"/>
                    <a:pt x="335153" y="408217"/>
                    <a:pt x="335153" y="406775"/>
                  </a:cubicBezTo>
                  <a:cubicBezTo>
                    <a:pt x="338745" y="404973"/>
                    <a:pt x="342337" y="402450"/>
                    <a:pt x="346647" y="400647"/>
                  </a:cubicBezTo>
                  <a:cubicBezTo>
                    <a:pt x="347006" y="400647"/>
                    <a:pt x="347725" y="399926"/>
                    <a:pt x="348084" y="399566"/>
                  </a:cubicBezTo>
                  <a:cubicBezTo>
                    <a:pt x="349521" y="399206"/>
                    <a:pt x="350957" y="397043"/>
                    <a:pt x="352394" y="395961"/>
                  </a:cubicBezTo>
                  <a:cubicBezTo>
                    <a:pt x="354190" y="395240"/>
                    <a:pt x="355627" y="394519"/>
                    <a:pt x="356704" y="392717"/>
                  </a:cubicBezTo>
                  <a:cubicBezTo>
                    <a:pt x="356704" y="392357"/>
                    <a:pt x="357063" y="391636"/>
                    <a:pt x="357782" y="391636"/>
                  </a:cubicBezTo>
                  <a:cubicBezTo>
                    <a:pt x="358141" y="391636"/>
                    <a:pt x="358500" y="391636"/>
                    <a:pt x="358500" y="391275"/>
                  </a:cubicBezTo>
                  <a:cubicBezTo>
                    <a:pt x="359219" y="390915"/>
                    <a:pt x="359219" y="390915"/>
                    <a:pt x="359578" y="390194"/>
                  </a:cubicBezTo>
                  <a:cubicBezTo>
                    <a:pt x="375023" y="376857"/>
                    <a:pt x="386157" y="360996"/>
                    <a:pt x="390827" y="341171"/>
                  </a:cubicBezTo>
                  <a:cubicBezTo>
                    <a:pt x="391904" y="337206"/>
                    <a:pt x="392982" y="332159"/>
                    <a:pt x="393341" y="328915"/>
                  </a:cubicBezTo>
                  <a:cubicBezTo>
                    <a:pt x="393341" y="324589"/>
                    <a:pt x="393341" y="321345"/>
                    <a:pt x="393341" y="317741"/>
                  </a:cubicBezTo>
                  <a:lnTo>
                    <a:pt x="393341" y="317380"/>
                  </a:lnTo>
                  <a:cubicBezTo>
                    <a:pt x="392982" y="316659"/>
                    <a:pt x="393341" y="315938"/>
                    <a:pt x="393341" y="314857"/>
                  </a:cubicBezTo>
                  <a:cubicBezTo>
                    <a:pt x="392982" y="314496"/>
                    <a:pt x="392982" y="313775"/>
                    <a:pt x="392982" y="313775"/>
                  </a:cubicBezTo>
                  <a:cubicBezTo>
                    <a:pt x="391904" y="307287"/>
                    <a:pt x="389031" y="300078"/>
                    <a:pt x="386157" y="293229"/>
                  </a:cubicBezTo>
                  <a:cubicBezTo>
                    <a:pt x="383284" y="288182"/>
                    <a:pt x="380410" y="283496"/>
                    <a:pt x="376459" y="279171"/>
                  </a:cubicBezTo>
                  <a:cubicBezTo>
                    <a:pt x="375023" y="278089"/>
                    <a:pt x="373945" y="276648"/>
                    <a:pt x="373586" y="275566"/>
                  </a:cubicBezTo>
                  <a:cubicBezTo>
                    <a:pt x="362092" y="264031"/>
                    <a:pt x="349521" y="255741"/>
                    <a:pt x="335512" y="249613"/>
                  </a:cubicBezTo>
                  <a:cubicBezTo>
                    <a:pt x="330843" y="247810"/>
                    <a:pt x="326533" y="245648"/>
                    <a:pt x="321504" y="243845"/>
                  </a:cubicBezTo>
                  <a:cubicBezTo>
                    <a:pt x="321504" y="243845"/>
                    <a:pt x="321145" y="243845"/>
                    <a:pt x="320068" y="243485"/>
                  </a:cubicBezTo>
                  <a:cubicBezTo>
                    <a:pt x="314321" y="241322"/>
                    <a:pt x="308215" y="239520"/>
                    <a:pt x="302468" y="238078"/>
                  </a:cubicBezTo>
                  <a:cubicBezTo>
                    <a:pt x="289896" y="234473"/>
                    <a:pt x="277325" y="233031"/>
                    <a:pt x="265113" y="229787"/>
                  </a:cubicBezTo>
                  <a:cubicBezTo>
                    <a:pt x="260443" y="228345"/>
                    <a:pt x="256133" y="227985"/>
                    <a:pt x="251104" y="225822"/>
                  </a:cubicBezTo>
                  <a:cubicBezTo>
                    <a:pt x="249668" y="225462"/>
                    <a:pt x="249309" y="224380"/>
                    <a:pt x="247872" y="224380"/>
                  </a:cubicBezTo>
                  <a:cubicBezTo>
                    <a:pt x="239970" y="221497"/>
                    <a:pt x="232786" y="218973"/>
                    <a:pt x="225603" y="215729"/>
                  </a:cubicBezTo>
                  <a:cubicBezTo>
                    <a:pt x="220215" y="212485"/>
                    <a:pt x="215545" y="209601"/>
                    <a:pt x="211594" y="204194"/>
                  </a:cubicBezTo>
                  <a:cubicBezTo>
                    <a:pt x="207284" y="199148"/>
                    <a:pt x="206566" y="193380"/>
                    <a:pt x="208721" y="186892"/>
                  </a:cubicBezTo>
                  <a:cubicBezTo>
                    <a:pt x="211235" y="179322"/>
                    <a:pt x="215545" y="173555"/>
                    <a:pt x="222370" y="168869"/>
                  </a:cubicBezTo>
                  <a:cubicBezTo>
                    <a:pt x="230631" y="163101"/>
                    <a:pt x="239970" y="160578"/>
                    <a:pt x="249668" y="160578"/>
                  </a:cubicBezTo>
                  <a:cubicBezTo>
                    <a:pt x="255415" y="160218"/>
                    <a:pt x="261162" y="160218"/>
                    <a:pt x="267268" y="160578"/>
                  </a:cubicBezTo>
                  <a:cubicBezTo>
                    <a:pt x="274451" y="161659"/>
                    <a:pt x="280917" y="163101"/>
                    <a:pt x="287741" y="166345"/>
                  </a:cubicBezTo>
                  <a:cubicBezTo>
                    <a:pt x="291692" y="167787"/>
                    <a:pt x="294925" y="170311"/>
                    <a:pt x="298876" y="171752"/>
                  </a:cubicBezTo>
                  <a:cubicBezTo>
                    <a:pt x="298876" y="171752"/>
                    <a:pt x="298876" y="171752"/>
                    <a:pt x="299235" y="171752"/>
                  </a:cubicBezTo>
                  <a:cubicBezTo>
                    <a:pt x="300313" y="173194"/>
                    <a:pt x="301390" y="174276"/>
                    <a:pt x="303186" y="174276"/>
                  </a:cubicBezTo>
                  <a:cubicBezTo>
                    <a:pt x="309651" y="178601"/>
                    <a:pt x="315398" y="184008"/>
                    <a:pt x="320427" y="190136"/>
                  </a:cubicBezTo>
                  <a:cubicBezTo>
                    <a:pt x="322941" y="193380"/>
                    <a:pt x="326892" y="196264"/>
                    <a:pt x="330843" y="199148"/>
                  </a:cubicBezTo>
                  <a:cubicBezTo>
                    <a:pt x="332998" y="201311"/>
                    <a:pt x="336590" y="203113"/>
                    <a:pt x="339823" y="204194"/>
                  </a:cubicBezTo>
                  <a:cubicBezTo>
                    <a:pt x="352035" y="207078"/>
                    <a:pt x="366761" y="202752"/>
                    <a:pt x="372508" y="186171"/>
                  </a:cubicBezTo>
                  <a:cubicBezTo>
                    <a:pt x="373945" y="181845"/>
                    <a:pt x="373945" y="177159"/>
                    <a:pt x="373586" y="172834"/>
                  </a:cubicBezTo>
                  <a:cubicBezTo>
                    <a:pt x="373586" y="171752"/>
                    <a:pt x="373945" y="171392"/>
                    <a:pt x="373586" y="170671"/>
                  </a:cubicBezTo>
                  <a:cubicBezTo>
                    <a:pt x="373586" y="170311"/>
                    <a:pt x="373586" y="169950"/>
                    <a:pt x="373586" y="168869"/>
                  </a:cubicBezTo>
                  <a:cubicBezTo>
                    <a:pt x="371790" y="165625"/>
                    <a:pt x="370353" y="161659"/>
                    <a:pt x="368917" y="158055"/>
                  </a:cubicBezTo>
                  <a:cubicBezTo>
                    <a:pt x="364965" y="151566"/>
                    <a:pt x="360655" y="146159"/>
                    <a:pt x="355268" y="141473"/>
                  </a:cubicBezTo>
                  <a:cubicBezTo>
                    <a:pt x="349521" y="136427"/>
                    <a:pt x="343774" y="132462"/>
                    <a:pt x="337308" y="128136"/>
                  </a:cubicBezTo>
                  <a:cubicBezTo>
                    <a:pt x="321145" y="119125"/>
                    <a:pt x="302827" y="112636"/>
                    <a:pt x="283431" y="110474"/>
                  </a:cubicBezTo>
                  <a:cubicBezTo>
                    <a:pt x="276247" y="109392"/>
                    <a:pt x="269423" y="108311"/>
                    <a:pt x="262239" y="107950"/>
                  </a:cubicBezTo>
                  <a:lnTo>
                    <a:pt x="251104" y="107950"/>
                  </a:lnTo>
                  <a:cubicBezTo>
                    <a:pt x="250745" y="108311"/>
                    <a:pt x="249668" y="108311"/>
                    <a:pt x="249309" y="107950"/>
                  </a:cubicBezTo>
                  <a:close/>
                  <a:moveTo>
                    <a:pt x="132070" y="0"/>
                  </a:moveTo>
                  <a:lnTo>
                    <a:pt x="135308" y="0"/>
                  </a:lnTo>
                  <a:lnTo>
                    <a:pt x="136748" y="0"/>
                  </a:lnTo>
                  <a:lnTo>
                    <a:pt x="138547" y="0"/>
                  </a:lnTo>
                  <a:lnTo>
                    <a:pt x="141066" y="0"/>
                  </a:lnTo>
                  <a:lnTo>
                    <a:pt x="150783" y="0"/>
                  </a:lnTo>
                  <a:lnTo>
                    <a:pt x="153661" y="0"/>
                  </a:lnTo>
                  <a:lnTo>
                    <a:pt x="155101" y="0"/>
                  </a:lnTo>
                  <a:cubicBezTo>
                    <a:pt x="175253" y="2159"/>
                    <a:pt x="194686" y="7555"/>
                    <a:pt x="214118" y="16549"/>
                  </a:cubicBezTo>
                  <a:cubicBezTo>
                    <a:pt x="216277" y="18348"/>
                    <a:pt x="219156" y="19427"/>
                    <a:pt x="222755" y="18348"/>
                  </a:cubicBezTo>
                  <a:cubicBezTo>
                    <a:pt x="224554" y="18348"/>
                    <a:pt x="227073" y="17988"/>
                    <a:pt x="229592" y="17988"/>
                  </a:cubicBezTo>
                  <a:lnTo>
                    <a:pt x="229952" y="17988"/>
                  </a:lnTo>
                  <a:lnTo>
                    <a:pt x="230312" y="17988"/>
                  </a:lnTo>
                  <a:cubicBezTo>
                    <a:pt x="231032" y="16909"/>
                    <a:pt x="231752" y="16909"/>
                    <a:pt x="232471" y="16909"/>
                  </a:cubicBezTo>
                  <a:lnTo>
                    <a:pt x="233191" y="16909"/>
                  </a:lnTo>
                  <a:lnTo>
                    <a:pt x="235350" y="16909"/>
                  </a:lnTo>
                  <a:lnTo>
                    <a:pt x="235710" y="16909"/>
                  </a:lnTo>
                  <a:cubicBezTo>
                    <a:pt x="236790" y="16549"/>
                    <a:pt x="237509" y="16549"/>
                    <a:pt x="238589" y="16549"/>
                  </a:cubicBezTo>
                  <a:lnTo>
                    <a:pt x="238949" y="16549"/>
                  </a:lnTo>
                  <a:lnTo>
                    <a:pt x="240028" y="16549"/>
                  </a:lnTo>
                  <a:lnTo>
                    <a:pt x="242907" y="16549"/>
                  </a:lnTo>
                  <a:lnTo>
                    <a:pt x="243627" y="16549"/>
                  </a:lnTo>
                  <a:cubicBezTo>
                    <a:pt x="247945" y="15470"/>
                    <a:pt x="252264" y="15470"/>
                    <a:pt x="256582" y="15470"/>
                  </a:cubicBezTo>
                  <a:cubicBezTo>
                    <a:pt x="261260" y="15470"/>
                    <a:pt x="266658" y="15470"/>
                    <a:pt x="272056" y="15470"/>
                  </a:cubicBezTo>
                  <a:lnTo>
                    <a:pt x="277814" y="15470"/>
                  </a:lnTo>
                  <a:cubicBezTo>
                    <a:pt x="277814" y="15470"/>
                    <a:pt x="277814" y="15470"/>
                    <a:pt x="278174" y="16549"/>
                  </a:cubicBezTo>
                  <a:lnTo>
                    <a:pt x="279253" y="16549"/>
                  </a:lnTo>
                  <a:cubicBezTo>
                    <a:pt x="279973" y="16549"/>
                    <a:pt x="281053" y="16549"/>
                    <a:pt x="282492" y="16549"/>
                  </a:cubicBezTo>
                  <a:lnTo>
                    <a:pt x="283212" y="16549"/>
                  </a:lnTo>
                  <a:lnTo>
                    <a:pt x="283932" y="16549"/>
                  </a:lnTo>
                  <a:lnTo>
                    <a:pt x="286451" y="16549"/>
                  </a:lnTo>
                  <a:lnTo>
                    <a:pt x="287530" y="16549"/>
                  </a:lnTo>
                  <a:lnTo>
                    <a:pt x="287890" y="16549"/>
                  </a:lnTo>
                  <a:cubicBezTo>
                    <a:pt x="288250" y="16549"/>
                    <a:pt x="289330" y="16549"/>
                    <a:pt x="290409" y="16909"/>
                  </a:cubicBezTo>
                  <a:lnTo>
                    <a:pt x="290769" y="16909"/>
                  </a:lnTo>
                  <a:lnTo>
                    <a:pt x="293288" y="16909"/>
                  </a:lnTo>
                  <a:lnTo>
                    <a:pt x="293648" y="16909"/>
                  </a:lnTo>
                  <a:cubicBezTo>
                    <a:pt x="294008" y="16909"/>
                    <a:pt x="295087" y="16909"/>
                    <a:pt x="296167" y="17988"/>
                  </a:cubicBezTo>
                  <a:lnTo>
                    <a:pt x="296527" y="17988"/>
                  </a:lnTo>
                  <a:lnTo>
                    <a:pt x="297966" y="17988"/>
                  </a:lnTo>
                  <a:lnTo>
                    <a:pt x="298326" y="17988"/>
                  </a:lnTo>
                  <a:lnTo>
                    <a:pt x="299046" y="17988"/>
                  </a:lnTo>
                  <a:cubicBezTo>
                    <a:pt x="299406" y="17988"/>
                    <a:pt x="300485" y="17988"/>
                    <a:pt x="300485" y="18348"/>
                  </a:cubicBezTo>
                  <a:lnTo>
                    <a:pt x="300845" y="18348"/>
                  </a:lnTo>
                  <a:lnTo>
                    <a:pt x="301565" y="18348"/>
                  </a:lnTo>
                  <a:lnTo>
                    <a:pt x="303004" y="18348"/>
                  </a:lnTo>
                  <a:cubicBezTo>
                    <a:pt x="305883" y="19068"/>
                    <a:pt x="307683" y="19068"/>
                    <a:pt x="310202" y="19787"/>
                  </a:cubicBezTo>
                  <a:lnTo>
                    <a:pt x="310561" y="19787"/>
                  </a:lnTo>
                  <a:cubicBezTo>
                    <a:pt x="310921" y="19787"/>
                    <a:pt x="311641" y="19787"/>
                    <a:pt x="312001" y="20507"/>
                  </a:cubicBezTo>
                  <a:lnTo>
                    <a:pt x="312361" y="20507"/>
                  </a:lnTo>
                  <a:cubicBezTo>
                    <a:pt x="313440" y="20507"/>
                    <a:pt x="313440" y="20507"/>
                    <a:pt x="313800" y="20507"/>
                  </a:cubicBezTo>
                  <a:cubicBezTo>
                    <a:pt x="314520" y="20507"/>
                    <a:pt x="314880" y="20507"/>
                    <a:pt x="315240" y="21226"/>
                  </a:cubicBezTo>
                  <a:lnTo>
                    <a:pt x="315959" y="21226"/>
                  </a:lnTo>
                  <a:cubicBezTo>
                    <a:pt x="322077" y="21946"/>
                    <a:pt x="328555" y="23744"/>
                    <a:pt x="334672" y="25184"/>
                  </a:cubicBezTo>
                  <a:cubicBezTo>
                    <a:pt x="360222" y="33458"/>
                    <a:pt x="383973" y="44611"/>
                    <a:pt x="406285" y="60080"/>
                  </a:cubicBezTo>
                  <a:cubicBezTo>
                    <a:pt x="406285" y="60800"/>
                    <a:pt x="406645" y="60800"/>
                    <a:pt x="407005" y="61519"/>
                  </a:cubicBezTo>
                  <a:cubicBezTo>
                    <a:pt x="410603" y="64397"/>
                    <a:pt x="413842" y="66196"/>
                    <a:pt x="417081" y="69074"/>
                  </a:cubicBezTo>
                  <a:cubicBezTo>
                    <a:pt x="423198" y="74111"/>
                    <a:pt x="428237" y="78428"/>
                    <a:pt x="433634" y="83825"/>
                  </a:cubicBezTo>
                  <a:cubicBezTo>
                    <a:pt x="434714" y="83825"/>
                    <a:pt x="435074" y="84184"/>
                    <a:pt x="435074" y="84184"/>
                  </a:cubicBezTo>
                  <a:cubicBezTo>
                    <a:pt x="436513" y="85623"/>
                    <a:pt x="437953" y="87422"/>
                    <a:pt x="439392" y="88861"/>
                  </a:cubicBezTo>
                  <a:cubicBezTo>
                    <a:pt x="440832" y="90300"/>
                    <a:pt x="442271" y="91739"/>
                    <a:pt x="443351" y="92459"/>
                  </a:cubicBezTo>
                  <a:cubicBezTo>
                    <a:pt x="443711" y="93178"/>
                    <a:pt x="444790" y="93178"/>
                    <a:pt x="444790" y="93898"/>
                  </a:cubicBezTo>
                  <a:cubicBezTo>
                    <a:pt x="449468" y="98935"/>
                    <a:pt x="453427" y="103971"/>
                    <a:pt x="457745" y="109727"/>
                  </a:cubicBezTo>
                  <a:cubicBezTo>
                    <a:pt x="460624" y="112246"/>
                    <a:pt x="463143" y="115843"/>
                    <a:pt x="465662" y="118721"/>
                  </a:cubicBezTo>
                  <a:cubicBezTo>
                    <a:pt x="474299" y="131313"/>
                    <a:pt x="481856" y="143905"/>
                    <a:pt x="488693" y="156496"/>
                  </a:cubicBezTo>
                  <a:cubicBezTo>
                    <a:pt x="490133" y="159374"/>
                    <a:pt x="491212" y="162252"/>
                    <a:pt x="492652" y="165850"/>
                  </a:cubicBezTo>
                  <a:cubicBezTo>
                    <a:pt x="494091" y="169448"/>
                    <a:pt x="495891" y="173405"/>
                    <a:pt x="497330" y="176643"/>
                  </a:cubicBezTo>
                  <a:cubicBezTo>
                    <a:pt x="499849" y="183119"/>
                    <a:pt x="502368" y="189954"/>
                    <a:pt x="504167" y="195710"/>
                  </a:cubicBezTo>
                  <a:cubicBezTo>
                    <a:pt x="505607" y="201466"/>
                    <a:pt x="507046" y="206863"/>
                    <a:pt x="508486" y="211540"/>
                  </a:cubicBezTo>
                  <a:cubicBezTo>
                    <a:pt x="508846" y="214778"/>
                    <a:pt x="509925" y="218375"/>
                    <a:pt x="510285" y="220174"/>
                  </a:cubicBezTo>
                  <a:cubicBezTo>
                    <a:pt x="511005" y="221613"/>
                    <a:pt x="509925" y="222692"/>
                    <a:pt x="511005" y="223052"/>
                  </a:cubicBezTo>
                  <a:cubicBezTo>
                    <a:pt x="511005" y="223772"/>
                    <a:pt x="510285" y="224131"/>
                    <a:pt x="511005" y="224491"/>
                  </a:cubicBezTo>
                  <a:cubicBezTo>
                    <a:pt x="511365" y="225211"/>
                    <a:pt x="511005" y="226650"/>
                    <a:pt x="511365" y="226650"/>
                  </a:cubicBezTo>
                  <a:lnTo>
                    <a:pt x="511365" y="227009"/>
                  </a:lnTo>
                  <a:cubicBezTo>
                    <a:pt x="512444" y="231686"/>
                    <a:pt x="512804" y="236004"/>
                    <a:pt x="513164" y="241040"/>
                  </a:cubicBezTo>
                  <a:cubicBezTo>
                    <a:pt x="513884" y="247156"/>
                    <a:pt x="514244" y="253992"/>
                    <a:pt x="513884" y="260467"/>
                  </a:cubicBezTo>
                  <a:lnTo>
                    <a:pt x="513884" y="261187"/>
                  </a:lnTo>
                  <a:cubicBezTo>
                    <a:pt x="513884" y="266223"/>
                    <a:pt x="513884" y="271980"/>
                    <a:pt x="513164" y="275577"/>
                  </a:cubicBezTo>
                  <a:cubicBezTo>
                    <a:pt x="512804" y="276657"/>
                    <a:pt x="513164" y="278096"/>
                    <a:pt x="513164" y="278815"/>
                  </a:cubicBezTo>
                  <a:lnTo>
                    <a:pt x="512804" y="278815"/>
                  </a:lnTo>
                  <a:cubicBezTo>
                    <a:pt x="512444" y="280614"/>
                    <a:pt x="513164" y="281693"/>
                    <a:pt x="512804" y="282053"/>
                  </a:cubicBezTo>
                  <a:cubicBezTo>
                    <a:pt x="511725" y="283852"/>
                    <a:pt x="511725" y="285291"/>
                    <a:pt x="511725" y="286730"/>
                  </a:cubicBezTo>
                  <a:lnTo>
                    <a:pt x="511725" y="287449"/>
                  </a:lnTo>
                  <a:cubicBezTo>
                    <a:pt x="511365" y="288169"/>
                    <a:pt x="511725" y="288888"/>
                    <a:pt x="511725" y="289608"/>
                  </a:cubicBezTo>
                  <a:cubicBezTo>
                    <a:pt x="511005" y="289608"/>
                    <a:pt x="511725" y="290687"/>
                    <a:pt x="511365" y="291047"/>
                  </a:cubicBezTo>
                  <a:cubicBezTo>
                    <a:pt x="511005" y="291766"/>
                    <a:pt x="511365" y="292486"/>
                    <a:pt x="511005" y="293206"/>
                  </a:cubicBezTo>
                  <a:cubicBezTo>
                    <a:pt x="510285" y="295364"/>
                    <a:pt x="509925" y="298602"/>
                    <a:pt x="509565" y="300761"/>
                  </a:cubicBezTo>
                  <a:cubicBezTo>
                    <a:pt x="508846" y="301480"/>
                    <a:pt x="508846" y="301840"/>
                    <a:pt x="509565" y="302919"/>
                  </a:cubicBezTo>
                  <a:cubicBezTo>
                    <a:pt x="509925" y="303279"/>
                    <a:pt x="509925" y="304358"/>
                    <a:pt x="510285" y="305797"/>
                  </a:cubicBezTo>
                  <a:cubicBezTo>
                    <a:pt x="511005" y="305797"/>
                    <a:pt x="511365" y="306157"/>
                    <a:pt x="511725" y="306517"/>
                  </a:cubicBezTo>
                  <a:cubicBezTo>
                    <a:pt x="521081" y="323066"/>
                    <a:pt x="526479" y="341773"/>
                    <a:pt x="527918" y="360841"/>
                  </a:cubicBezTo>
                  <a:lnTo>
                    <a:pt x="527918" y="361560"/>
                  </a:lnTo>
                  <a:cubicBezTo>
                    <a:pt x="527918" y="362280"/>
                    <a:pt x="527918" y="362999"/>
                    <a:pt x="527918" y="364078"/>
                  </a:cubicBezTo>
                  <a:lnTo>
                    <a:pt x="527918" y="365158"/>
                  </a:lnTo>
                  <a:cubicBezTo>
                    <a:pt x="527918" y="366597"/>
                    <a:pt x="527918" y="366957"/>
                    <a:pt x="528278" y="367316"/>
                  </a:cubicBezTo>
                  <a:lnTo>
                    <a:pt x="528278" y="374512"/>
                  </a:lnTo>
                  <a:cubicBezTo>
                    <a:pt x="527918" y="375591"/>
                    <a:pt x="527918" y="376670"/>
                    <a:pt x="527918" y="377749"/>
                  </a:cubicBezTo>
                  <a:cubicBezTo>
                    <a:pt x="527918" y="378469"/>
                    <a:pt x="527918" y="379188"/>
                    <a:pt x="528278" y="379908"/>
                  </a:cubicBezTo>
                  <a:lnTo>
                    <a:pt x="528278" y="380987"/>
                  </a:lnTo>
                  <a:cubicBezTo>
                    <a:pt x="527918" y="381347"/>
                    <a:pt x="527918" y="382786"/>
                    <a:pt x="527918" y="382786"/>
                  </a:cubicBezTo>
                  <a:cubicBezTo>
                    <a:pt x="527918" y="394298"/>
                    <a:pt x="525399" y="405451"/>
                    <a:pt x="522520" y="416604"/>
                  </a:cubicBezTo>
                  <a:cubicBezTo>
                    <a:pt x="519642" y="426317"/>
                    <a:pt x="515683" y="436031"/>
                    <a:pt x="511005" y="445744"/>
                  </a:cubicBezTo>
                  <a:cubicBezTo>
                    <a:pt x="505607" y="455818"/>
                    <a:pt x="498410" y="466251"/>
                    <a:pt x="490493" y="475604"/>
                  </a:cubicBezTo>
                  <a:cubicBezTo>
                    <a:pt x="486894" y="479922"/>
                    <a:pt x="482576" y="484598"/>
                    <a:pt x="478257" y="489635"/>
                  </a:cubicBezTo>
                  <a:cubicBezTo>
                    <a:pt x="469261" y="496830"/>
                    <a:pt x="459904" y="504385"/>
                    <a:pt x="449468" y="510141"/>
                  </a:cubicBezTo>
                  <a:cubicBezTo>
                    <a:pt x="441911" y="514818"/>
                    <a:pt x="433634" y="518416"/>
                    <a:pt x="425358" y="520575"/>
                  </a:cubicBezTo>
                  <a:cubicBezTo>
                    <a:pt x="418520" y="522733"/>
                    <a:pt x="412403" y="525251"/>
                    <a:pt x="404845" y="525611"/>
                  </a:cubicBezTo>
                  <a:cubicBezTo>
                    <a:pt x="400887" y="526331"/>
                    <a:pt x="397288" y="526331"/>
                    <a:pt x="393690" y="526331"/>
                  </a:cubicBezTo>
                  <a:lnTo>
                    <a:pt x="393690" y="526690"/>
                  </a:lnTo>
                  <a:lnTo>
                    <a:pt x="392250" y="526690"/>
                  </a:lnTo>
                  <a:lnTo>
                    <a:pt x="389731" y="526690"/>
                  </a:lnTo>
                  <a:lnTo>
                    <a:pt x="387932" y="526690"/>
                  </a:lnTo>
                  <a:lnTo>
                    <a:pt x="381454" y="526690"/>
                  </a:lnTo>
                  <a:lnTo>
                    <a:pt x="378935" y="526690"/>
                  </a:lnTo>
                  <a:lnTo>
                    <a:pt x="376776" y="526690"/>
                  </a:lnTo>
                  <a:lnTo>
                    <a:pt x="374617" y="526690"/>
                  </a:lnTo>
                  <a:lnTo>
                    <a:pt x="374617" y="526331"/>
                  </a:lnTo>
                  <a:cubicBezTo>
                    <a:pt x="351586" y="524172"/>
                    <a:pt x="329994" y="517696"/>
                    <a:pt x="309482" y="506544"/>
                  </a:cubicBezTo>
                  <a:lnTo>
                    <a:pt x="308762" y="505824"/>
                  </a:lnTo>
                  <a:cubicBezTo>
                    <a:pt x="303004" y="506544"/>
                    <a:pt x="297606" y="507263"/>
                    <a:pt x="292208" y="507263"/>
                  </a:cubicBezTo>
                  <a:cubicBezTo>
                    <a:pt x="279613" y="509422"/>
                    <a:pt x="267018" y="509422"/>
                    <a:pt x="254423" y="509422"/>
                  </a:cubicBezTo>
                  <a:cubicBezTo>
                    <a:pt x="254063" y="509422"/>
                    <a:pt x="253703" y="509422"/>
                    <a:pt x="252983" y="509422"/>
                  </a:cubicBezTo>
                  <a:lnTo>
                    <a:pt x="252624" y="509422"/>
                  </a:lnTo>
                  <a:cubicBezTo>
                    <a:pt x="250105" y="509422"/>
                    <a:pt x="248305" y="509422"/>
                    <a:pt x="245426" y="508702"/>
                  </a:cubicBezTo>
                  <a:cubicBezTo>
                    <a:pt x="243987" y="508702"/>
                    <a:pt x="242907" y="508702"/>
                    <a:pt x="241108" y="508702"/>
                  </a:cubicBezTo>
                  <a:lnTo>
                    <a:pt x="240388" y="508702"/>
                  </a:lnTo>
                  <a:cubicBezTo>
                    <a:pt x="240028" y="508702"/>
                    <a:pt x="240028" y="508702"/>
                    <a:pt x="240028" y="507983"/>
                  </a:cubicBezTo>
                  <a:cubicBezTo>
                    <a:pt x="238949" y="508702"/>
                    <a:pt x="238229" y="508702"/>
                    <a:pt x="237150" y="507983"/>
                  </a:cubicBezTo>
                  <a:lnTo>
                    <a:pt x="236790" y="507983"/>
                  </a:lnTo>
                  <a:lnTo>
                    <a:pt x="235710" y="507983"/>
                  </a:lnTo>
                  <a:cubicBezTo>
                    <a:pt x="235350" y="507983"/>
                    <a:pt x="234271" y="507983"/>
                    <a:pt x="233191" y="507983"/>
                  </a:cubicBezTo>
                  <a:lnTo>
                    <a:pt x="232831" y="507983"/>
                  </a:lnTo>
                  <a:cubicBezTo>
                    <a:pt x="231752" y="507983"/>
                    <a:pt x="231032" y="507983"/>
                    <a:pt x="230312" y="507263"/>
                  </a:cubicBezTo>
                  <a:lnTo>
                    <a:pt x="229952" y="507263"/>
                  </a:lnTo>
                  <a:cubicBezTo>
                    <a:pt x="228873" y="507263"/>
                    <a:pt x="228513" y="507263"/>
                    <a:pt x="227433" y="507263"/>
                  </a:cubicBezTo>
                  <a:lnTo>
                    <a:pt x="227073" y="507263"/>
                  </a:lnTo>
                  <a:lnTo>
                    <a:pt x="225634" y="507263"/>
                  </a:lnTo>
                  <a:lnTo>
                    <a:pt x="225274" y="507263"/>
                  </a:lnTo>
                  <a:cubicBezTo>
                    <a:pt x="224194" y="507263"/>
                    <a:pt x="223835" y="507263"/>
                    <a:pt x="222755" y="506544"/>
                  </a:cubicBezTo>
                  <a:lnTo>
                    <a:pt x="220596" y="506544"/>
                  </a:lnTo>
                  <a:cubicBezTo>
                    <a:pt x="219876" y="506544"/>
                    <a:pt x="219156" y="506544"/>
                    <a:pt x="218797" y="505824"/>
                  </a:cubicBezTo>
                  <a:cubicBezTo>
                    <a:pt x="217357" y="505824"/>
                    <a:pt x="215918" y="505824"/>
                    <a:pt x="214478" y="505465"/>
                  </a:cubicBezTo>
                  <a:lnTo>
                    <a:pt x="213399" y="505465"/>
                  </a:lnTo>
                  <a:lnTo>
                    <a:pt x="213039" y="505465"/>
                  </a:lnTo>
                  <a:cubicBezTo>
                    <a:pt x="212679" y="505465"/>
                    <a:pt x="211959" y="505465"/>
                    <a:pt x="211239" y="504385"/>
                  </a:cubicBezTo>
                  <a:cubicBezTo>
                    <a:pt x="209800" y="504385"/>
                    <a:pt x="209080" y="504385"/>
                    <a:pt x="207641" y="504026"/>
                  </a:cubicBezTo>
                  <a:cubicBezTo>
                    <a:pt x="206201" y="504026"/>
                    <a:pt x="205841" y="504026"/>
                    <a:pt x="204762" y="502946"/>
                  </a:cubicBezTo>
                  <a:cubicBezTo>
                    <a:pt x="204402" y="502946"/>
                    <a:pt x="204402" y="502946"/>
                    <a:pt x="203322" y="502586"/>
                  </a:cubicBezTo>
                  <a:cubicBezTo>
                    <a:pt x="201523" y="502586"/>
                    <a:pt x="199004" y="501507"/>
                    <a:pt x="196485" y="501147"/>
                  </a:cubicBezTo>
                  <a:cubicBezTo>
                    <a:pt x="190727" y="499708"/>
                    <a:pt x="184610" y="498269"/>
                    <a:pt x="178852" y="495751"/>
                  </a:cubicBezTo>
                  <a:cubicBezTo>
                    <a:pt x="169495" y="492513"/>
                    <a:pt x="160499" y="489635"/>
                    <a:pt x="152222" y="484598"/>
                  </a:cubicBezTo>
                  <a:cubicBezTo>
                    <a:pt x="151862" y="484598"/>
                    <a:pt x="151142" y="484598"/>
                    <a:pt x="150783" y="483879"/>
                  </a:cubicBezTo>
                  <a:cubicBezTo>
                    <a:pt x="149343" y="483159"/>
                    <a:pt x="147904" y="482800"/>
                    <a:pt x="146464" y="481720"/>
                  </a:cubicBezTo>
                  <a:cubicBezTo>
                    <a:pt x="143945" y="481001"/>
                    <a:pt x="142506" y="479922"/>
                    <a:pt x="139987" y="478482"/>
                  </a:cubicBezTo>
                  <a:cubicBezTo>
                    <a:pt x="134229" y="475245"/>
                    <a:pt x="128471" y="471647"/>
                    <a:pt x="123073" y="467690"/>
                  </a:cubicBezTo>
                  <a:cubicBezTo>
                    <a:pt x="110118" y="458696"/>
                    <a:pt x="98602" y="449342"/>
                    <a:pt x="88166" y="438909"/>
                  </a:cubicBezTo>
                  <a:cubicBezTo>
                    <a:pt x="87447" y="437829"/>
                    <a:pt x="87087" y="437470"/>
                    <a:pt x="86727" y="437470"/>
                  </a:cubicBezTo>
                  <a:cubicBezTo>
                    <a:pt x="86007" y="436031"/>
                    <a:pt x="84568" y="434951"/>
                    <a:pt x="83488" y="433872"/>
                  </a:cubicBezTo>
                  <a:cubicBezTo>
                    <a:pt x="83128" y="433512"/>
                    <a:pt x="82049" y="432433"/>
                    <a:pt x="81689" y="430994"/>
                  </a:cubicBezTo>
                  <a:cubicBezTo>
                    <a:pt x="81329" y="430994"/>
                    <a:pt x="80249" y="430634"/>
                    <a:pt x="79890" y="429555"/>
                  </a:cubicBezTo>
                  <a:cubicBezTo>
                    <a:pt x="79890" y="429555"/>
                    <a:pt x="79170" y="428835"/>
                    <a:pt x="78450" y="427756"/>
                  </a:cubicBezTo>
                  <a:cubicBezTo>
                    <a:pt x="73412" y="423079"/>
                    <a:pt x="68734" y="416604"/>
                    <a:pt x="64775" y="410847"/>
                  </a:cubicBezTo>
                  <a:cubicBezTo>
                    <a:pt x="57938" y="401853"/>
                    <a:pt x="52180" y="392859"/>
                    <a:pt x="47142" y="383506"/>
                  </a:cubicBezTo>
                  <a:cubicBezTo>
                    <a:pt x="47142" y="383506"/>
                    <a:pt x="47142" y="382786"/>
                    <a:pt x="46422" y="382426"/>
                  </a:cubicBezTo>
                  <a:cubicBezTo>
                    <a:pt x="42464" y="376310"/>
                    <a:pt x="39585" y="369835"/>
                    <a:pt x="37426" y="364078"/>
                  </a:cubicBezTo>
                  <a:cubicBezTo>
                    <a:pt x="28789" y="344292"/>
                    <a:pt x="22671" y="324145"/>
                    <a:pt x="19073" y="302919"/>
                  </a:cubicBezTo>
                  <a:cubicBezTo>
                    <a:pt x="19073" y="302919"/>
                    <a:pt x="19073" y="301840"/>
                    <a:pt x="18353" y="301480"/>
                  </a:cubicBezTo>
                  <a:cubicBezTo>
                    <a:pt x="17993" y="300401"/>
                    <a:pt x="17993" y="300041"/>
                    <a:pt x="18353" y="300041"/>
                  </a:cubicBezTo>
                  <a:lnTo>
                    <a:pt x="17993" y="299321"/>
                  </a:lnTo>
                  <a:lnTo>
                    <a:pt x="17993" y="297163"/>
                  </a:lnTo>
                  <a:cubicBezTo>
                    <a:pt x="17993" y="296443"/>
                    <a:pt x="17993" y="295364"/>
                    <a:pt x="17993" y="294645"/>
                  </a:cubicBezTo>
                  <a:lnTo>
                    <a:pt x="17993" y="293565"/>
                  </a:lnTo>
                  <a:cubicBezTo>
                    <a:pt x="17633" y="293565"/>
                    <a:pt x="17633" y="293206"/>
                    <a:pt x="17633" y="292126"/>
                  </a:cubicBezTo>
                  <a:cubicBezTo>
                    <a:pt x="16554" y="286730"/>
                    <a:pt x="16194" y="281693"/>
                    <a:pt x="16194" y="276657"/>
                  </a:cubicBezTo>
                  <a:cubicBezTo>
                    <a:pt x="15114" y="265144"/>
                    <a:pt x="15114" y="253632"/>
                    <a:pt x="16194" y="242119"/>
                  </a:cubicBezTo>
                  <a:lnTo>
                    <a:pt x="16554" y="241040"/>
                  </a:lnTo>
                  <a:cubicBezTo>
                    <a:pt x="16554" y="235644"/>
                    <a:pt x="17633" y="231327"/>
                    <a:pt x="17993" y="226650"/>
                  </a:cubicBezTo>
                  <a:cubicBezTo>
                    <a:pt x="17993" y="224491"/>
                    <a:pt x="18353" y="223052"/>
                    <a:pt x="17993" y="221613"/>
                  </a:cubicBezTo>
                  <a:cubicBezTo>
                    <a:pt x="14035" y="214778"/>
                    <a:pt x="11156" y="208302"/>
                    <a:pt x="8997" y="200387"/>
                  </a:cubicBezTo>
                  <a:cubicBezTo>
                    <a:pt x="3959" y="187436"/>
                    <a:pt x="1440" y="174484"/>
                    <a:pt x="1080" y="160454"/>
                  </a:cubicBezTo>
                  <a:lnTo>
                    <a:pt x="0" y="160454"/>
                  </a:lnTo>
                  <a:lnTo>
                    <a:pt x="0" y="159015"/>
                  </a:lnTo>
                  <a:lnTo>
                    <a:pt x="0" y="156137"/>
                  </a:lnTo>
                  <a:lnTo>
                    <a:pt x="0" y="146063"/>
                  </a:lnTo>
                  <a:lnTo>
                    <a:pt x="0" y="143545"/>
                  </a:lnTo>
                  <a:lnTo>
                    <a:pt x="0" y="141027"/>
                  </a:lnTo>
                  <a:cubicBezTo>
                    <a:pt x="0" y="129874"/>
                    <a:pt x="2879" y="118362"/>
                    <a:pt x="5758" y="107209"/>
                  </a:cubicBezTo>
                  <a:cubicBezTo>
                    <a:pt x="8997" y="98215"/>
                    <a:pt x="12595" y="88861"/>
                    <a:pt x="17633" y="79867"/>
                  </a:cubicBezTo>
                  <a:cubicBezTo>
                    <a:pt x="22312" y="70154"/>
                    <a:pt x="28789" y="60800"/>
                    <a:pt x="35267" y="52166"/>
                  </a:cubicBezTo>
                  <a:cubicBezTo>
                    <a:pt x="39225" y="48568"/>
                    <a:pt x="42464" y="44611"/>
                    <a:pt x="46422" y="41013"/>
                  </a:cubicBezTo>
                  <a:cubicBezTo>
                    <a:pt x="55779" y="32019"/>
                    <a:pt x="65855" y="24464"/>
                    <a:pt x="77011" y="17988"/>
                  </a:cubicBezTo>
                  <a:cubicBezTo>
                    <a:pt x="90326" y="9714"/>
                    <a:pt x="105440" y="5037"/>
                    <a:pt x="120914" y="2159"/>
                  </a:cubicBezTo>
                  <a:cubicBezTo>
                    <a:pt x="124872" y="720"/>
                    <a:pt x="128471" y="0"/>
                    <a:pt x="132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4" name="Freeform 12">
              <a:extLst>
                <a:ext uri="{FF2B5EF4-FFF2-40B4-BE49-F238E27FC236}">
                  <a16:creationId xmlns:a16="http://schemas.microsoft.com/office/drawing/2014/main" id="{3E98E09D-8A2A-1F41-94E0-19B4E64A7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2721" y="2136841"/>
              <a:ext cx="1032960" cy="1032960"/>
            </a:xfrm>
            <a:custGeom>
              <a:avLst/>
              <a:gdLst>
                <a:gd name="T0" fmla="*/ 2373 w 2374"/>
                <a:gd name="T1" fmla="*/ 1185 h 2373"/>
                <a:gd name="T2" fmla="*/ 2373 w 2374"/>
                <a:gd name="T3" fmla="*/ 1185 h 2373"/>
                <a:gd name="T4" fmla="*/ 1187 w 2374"/>
                <a:gd name="T5" fmla="*/ 2372 h 2373"/>
                <a:gd name="T6" fmla="*/ 1187 w 2374"/>
                <a:gd name="T7" fmla="*/ 2372 h 2373"/>
                <a:gd name="T8" fmla="*/ 0 w 2374"/>
                <a:gd name="T9" fmla="*/ 1185 h 2373"/>
                <a:gd name="T10" fmla="*/ 0 w 2374"/>
                <a:gd name="T11" fmla="*/ 1185 h 2373"/>
                <a:gd name="T12" fmla="*/ 1187 w 2374"/>
                <a:gd name="T13" fmla="*/ 0 h 2373"/>
                <a:gd name="T14" fmla="*/ 1187 w 2374"/>
                <a:gd name="T15" fmla="*/ 0 h 2373"/>
                <a:gd name="T16" fmla="*/ 2373 w 2374"/>
                <a:gd name="T17" fmla="*/ 1185 h 2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4" h="2373">
                  <a:moveTo>
                    <a:pt x="2373" y="1185"/>
                  </a:moveTo>
                  <a:lnTo>
                    <a:pt x="2373" y="1185"/>
                  </a:lnTo>
                  <a:cubicBezTo>
                    <a:pt x="2373" y="1841"/>
                    <a:pt x="1842" y="2372"/>
                    <a:pt x="1187" y="2372"/>
                  </a:cubicBezTo>
                  <a:lnTo>
                    <a:pt x="1187" y="2372"/>
                  </a:lnTo>
                  <a:cubicBezTo>
                    <a:pt x="531" y="2372"/>
                    <a:pt x="0" y="1841"/>
                    <a:pt x="0" y="1185"/>
                  </a:cubicBezTo>
                  <a:lnTo>
                    <a:pt x="0" y="1185"/>
                  </a:lnTo>
                  <a:cubicBezTo>
                    <a:pt x="0" y="530"/>
                    <a:pt x="531" y="0"/>
                    <a:pt x="1187" y="0"/>
                  </a:cubicBezTo>
                  <a:lnTo>
                    <a:pt x="1187" y="0"/>
                  </a:lnTo>
                  <a:cubicBezTo>
                    <a:pt x="1842" y="0"/>
                    <a:pt x="2373" y="530"/>
                    <a:pt x="2373" y="118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A4E2B6D8-C088-AE41-8C84-75B4792B8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5042" y="2474761"/>
              <a:ext cx="570164" cy="358605"/>
            </a:xfrm>
            <a:custGeom>
              <a:avLst/>
              <a:gdLst>
                <a:gd name="connsiteX0" fmla="*/ 58206 w 471425"/>
                <a:gd name="connsiteY0" fmla="*/ 163436 h 296503"/>
                <a:gd name="connsiteX1" fmla="*/ 58206 w 471425"/>
                <a:gd name="connsiteY1" fmla="*/ 241194 h 296503"/>
                <a:gd name="connsiteX2" fmla="*/ 112820 w 471425"/>
                <a:gd name="connsiteY2" fmla="*/ 241194 h 296503"/>
                <a:gd name="connsiteX3" fmla="*/ 153421 w 471425"/>
                <a:gd name="connsiteY3" fmla="*/ 239754 h 296503"/>
                <a:gd name="connsiteX4" fmla="*/ 173901 w 471425"/>
                <a:gd name="connsiteY4" fmla="*/ 228235 h 296503"/>
                <a:gd name="connsiteX5" fmla="*/ 182165 w 471425"/>
                <a:gd name="connsiteY5" fmla="*/ 203755 h 296503"/>
                <a:gd name="connsiteX6" fmla="*/ 176057 w 471425"/>
                <a:gd name="connsiteY6" fmla="*/ 181076 h 296503"/>
                <a:gd name="connsiteX7" fmla="*/ 157733 w 471425"/>
                <a:gd name="connsiteY7" fmla="*/ 168116 h 296503"/>
                <a:gd name="connsiteX8" fmla="*/ 105634 w 471425"/>
                <a:gd name="connsiteY8" fmla="*/ 163436 h 296503"/>
                <a:gd name="connsiteX9" fmla="*/ 374578 w 471425"/>
                <a:gd name="connsiteY9" fmla="*/ 119107 h 296503"/>
                <a:gd name="connsiteX10" fmla="*/ 344632 w 471425"/>
                <a:gd name="connsiteY10" fmla="*/ 132808 h 296503"/>
                <a:gd name="connsiteX11" fmla="*/ 332725 w 471425"/>
                <a:gd name="connsiteY11" fmla="*/ 168504 h 296503"/>
                <a:gd name="connsiteX12" fmla="*/ 416069 w 471425"/>
                <a:gd name="connsiteY12" fmla="*/ 168504 h 296503"/>
                <a:gd name="connsiteX13" fmla="*/ 403442 w 471425"/>
                <a:gd name="connsiteY13" fmla="*/ 131726 h 296503"/>
                <a:gd name="connsiteX14" fmla="*/ 374578 w 471425"/>
                <a:gd name="connsiteY14" fmla="*/ 119107 h 296503"/>
                <a:gd name="connsiteX15" fmla="*/ 371691 w 471425"/>
                <a:gd name="connsiteY15" fmla="*/ 76200 h 296503"/>
                <a:gd name="connsiteX16" fmla="*/ 446016 w 471425"/>
                <a:gd name="connsiteY16" fmla="*/ 107569 h 296503"/>
                <a:gd name="connsiteX17" fmla="*/ 471271 w 471425"/>
                <a:gd name="connsiteY17" fmla="*/ 202757 h 296503"/>
                <a:gd name="connsiteX18" fmla="*/ 332004 w 471425"/>
                <a:gd name="connsiteY18" fmla="*/ 202757 h 296503"/>
                <a:gd name="connsiteX19" fmla="*/ 346075 w 471425"/>
                <a:gd name="connsiteY19" fmla="*/ 241337 h 296503"/>
                <a:gd name="connsiteX20" fmla="*/ 377464 w 471425"/>
                <a:gd name="connsiteY20" fmla="*/ 255399 h 296503"/>
                <a:gd name="connsiteX21" fmla="*/ 399112 w 471425"/>
                <a:gd name="connsiteY21" fmla="*/ 247827 h 296503"/>
                <a:gd name="connsiteX22" fmla="*/ 413183 w 471425"/>
                <a:gd name="connsiteY22" fmla="*/ 225112 h 296503"/>
                <a:gd name="connsiteX23" fmla="*/ 468746 w 471425"/>
                <a:gd name="connsiteY23" fmla="*/ 234126 h 296503"/>
                <a:gd name="connsiteX24" fmla="*/ 434470 w 471425"/>
                <a:gd name="connsiteY24" fmla="*/ 280638 h 296503"/>
                <a:gd name="connsiteX25" fmla="*/ 376743 w 471425"/>
                <a:gd name="connsiteY25" fmla="*/ 296503 h 296503"/>
                <a:gd name="connsiteX26" fmla="*/ 295563 w 471425"/>
                <a:gd name="connsiteY26" fmla="*/ 260807 h 296503"/>
                <a:gd name="connsiteX27" fmla="*/ 274637 w 471425"/>
                <a:gd name="connsiteY27" fmla="*/ 188334 h 296503"/>
                <a:gd name="connsiteX28" fmla="*/ 301696 w 471425"/>
                <a:gd name="connsiteY28" fmla="*/ 106487 h 296503"/>
                <a:gd name="connsiteX29" fmla="*/ 371691 w 471425"/>
                <a:gd name="connsiteY29" fmla="*/ 76200 h 296503"/>
                <a:gd name="connsiteX30" fmla="*/ 58206 w 471425"/>
                <a:gd name="connsiteY30" fmla="*/ 48239 h 296503"/>
                <a:gd name="connsiteX31" fmla="*/ 58206 w 471425"/>
                <a:gd name="connsiteY31" fmla="*/ 115197 h 296503"/>
                <a:gd name="connsiteX32" fmla="*/ 96292 w 471425"/>
                <a:gd name="connsiteY32" fmla="*/ 115197 h 296503"/>
                <a:gd name="connsiteX33" fmla="*/ 139408 w 471425"/>
                <a:gd name="connsiteY33" fmla="*/ 114477 h 296503"/>
                <a:gd name="connsiteX34" fmla="*/ 162763 w 471425"/>
                <a:gd name="connsiteY34" fmla="*/ 103678 h 296503"/>
                <a:gd name="connsiteX35" fmla="*/ 172105 w 471425"/>
                <a:gd name="connsiteY35" fmla="*/ 81358 h 296503"/>
                <a:gd name="connsiteX36" fmla="*/ 163841 w 471425"/>
                <a:gd name="connsiteY36" fmla="*/ 59399 h 296503"/>
                <a:gd name="connsiteX37" fmla="*/ 142283 w 471425"/>
                <a:gd name="connsiteY37" fmla="*/ 49319 h 296503"/>
                <a:gd name="connsiteX38" fmla="*/ 91981 w 471425"/>
                <a:gd name="connsiteY38" fmla="*/ 48239 h 296503"/>
                <a:gd name="connsiteX39" fmla="*/ 314325 w 471425"/>
                <a:gd name="connsiteY39" fmla="*/ 7938 h 296503"/>
                <a:gd name="connsiteX40" fmla="*/ 437789 w 471425"/>
                <a:gd name="connsiteY40" fmla="*/ 7938 h 296503"/>
                <a:gd name="connsiteX41" fmla="*/ 437789 w 471425"/>
                <a:gd name="connsiteY41" fmla="*/ 56794 h 296503"/>
                <a:gd name="connsiteX42" fmla="*/ 314325 w 471425"/>
                <a:gd name="connsiteY42" fmla="*/ 56794 h 296503"/>
                <a:gd name="connsiteX43" fmla="*/ 0 w 471425"/>
                <a:gd name="connsiteY43" fmla="*/ 0 h 296503"/>
                <a:gd name="connsiteX44" fmla="*/ 116054 w 471425"/>
                <a:gd name="connsiteY44" fmla="*/ 0 h 296503"/>
                <a:gd name="connsiteX45" fmla="*/ 167074 w 471425"/>
                <a:gd name="connsiteY45" fmla="*/ 2880 h 296503"/>
                <a:gd name="connsiteX46" fmla="*/ 197256 w 471425"/>
                <a:gd name="connsiteY46" fmla="*/ 14760 h 296503"/>
                <a:gd name="connsiteX47" fmla="*/ 219892 w 471425"/>
                <a:gd name="connsiteY47" fmla="*/ 38519 h 296503"/>
                <a:gd name="connsiteX48" fmla="*/ 228515 w 471425"/>
                <a:gd name="connsiteY48" fmla="*/ 73438 h 296503"/>
                <a:gd name="connsiteX49" fmla="*/ 217376 w 471425"/>
                <a:gd name="connsiteY49" fmla="*/ 110517 h 296503"/>
                <a:gd name="connsiteX50" fmla="*/ 187555 w 471425"/>
                <a:gd name="connsiteY50" fmla="*/ 136077 h 296503"/>
                <a:gd name="connsiteX51" fmla="*/ 228515 w 471425"/>
                <a:gd name="connsiteY51" fmla="*/ 161996 h 296503"/>
                <a:gd name="connsiteX52" fmla="*/ 242527 w 471425"/>
                <a:gd name="connsiteY52" fmla="*/ 206275 h 296503"/>
                <a:gd name="connsiteX53" fmla="*/ 233186 w 471425"/>
                <a:gd name="connsiteY53" fmla="*/ 244794 h 296503"/>
                <a:gd name="connsiteX54" fmla="*/ 208753 w 471425"/>
                <a:gd name="connsiteY54" fmla="*/ 274674 h 296503"/>
                <a:gd name="connsiteX55" fmla="*/ 168871 w 471425"/>
                <a:gd name="connsiteY55" fmla="*/ 288353 h 296503"/>
                <a:gd name="connsiteX56" fmla="*/ 98807 w 471425"/>
                <a:gd name="connsiteY56" fmla="*/ 290153 h 296503"/>
                <a:gd name="connsiteX57" fmla="*/ 0 w 471425"/>
                <a:gd name="connsiteY57" fmla="*/ 290153 h 29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1425" h="296503">
                  <a:moveTo>
                    <a:pt x="58206" y="163436"/>
                  </a:moveTo>
                  <a:lnTo>
                    <a:pt x="58206" y="241194"/>
                  </a:lnTo>
                  <a:lnTo>
                    <a:pt x="112820" y="241194"/>
                  </a:lnTo>
                  <a:cubicBezTo>
                    <a:pt x="134019" y="241194"/>
                    <a:pt x="147313" y="240834"/>
                    <a:pt x="153421" y="239754"/>
                  </a:cubicBezTo>
                  <a:cubicBezTo>
                    <a:pt x="161326" y="237954"/>
                    <a:pt x="168152" y="233994"/>
                    <a:pt x="173901" y="228235"/>
                  </a:cubicBezTo>
                  <a:cubicBezTo>
                    <a:pt x="179291" y="222115"/>
                    <a:pt x="182165" y="213475"/>
                    <a:pt x="182165" y="203755"/>
                  </a:cubicBezTo>
                  <a:cubicBezTo>
                    <a:pt x="182165" y="195115"/>
                    <a:pt x="179650" y="187196"/>
                    <a:pt x="176057" y="181076"/>
                  </a:cubicBezTo>
                  <a:cubicBezTo>
                    <a:pt x="172105" y="175316"/>
                    <a:pt x="165637" y="170996"/>
                    <a:pt x="157733" y="168116"/>
                  </a:cubicBezTo>
                  <a:cubicBezTo>
                    <a:pt x="149469" y="164876"/>
                    <a:pt x="132582" y="163436"/>
                    <a:pt x="105634" y="163436"/>
                  </a:cubicBezTo>
                  <a:close/>
                  <a:moveTo>
                    <a:pt x="374578" y="119107"/>
                  </a:moveTo>
                  <a:cubicBezTo>
                    <a:pt x="362311" y="119107"/>
                    <a:pt x="352569" y="123434"/>
                    <a:pt x="344632" y="132808"/>
                  </a:cubicBezTo>
                  <a:cubicBezTo>
                    <a:pt x="336333" y="140740"/>
                    <a:pt x="332725" y="153360"/>
                    <a:pt x="332725" y="168504"/>
                  </a:cubicBezTo>
                  <a:lnTo>
                    <a:pt x="416069" y="168504"/>
                  </a:lnTo>
                  <a:cubicBezTo>
                    <a:pt x="416069" y="152639"/>
                    <a:pt x="411740" y="140019"/>
                    <a:pt x="403442" y="131726"/>
                  </a:cubicBezTo>
                  <a:cubicBezTo>
                    <a:pt x="395143" y="123434"/>
                    <a:pt x="385763" y="119107"/>
                    <a:pt x="374578" y="119107"/>
                  </a:cubicBezTo>
                  <a:close/>
                  <a:moveTo>
                    <a:pt x="371691" y="76200"/>
                  </a:moveTo>
                  <a:cubicBezTo>
                    <a:pt x="403081" y="76200"/>
                    <a:pt x="427615" y="86656"/>
                    <a:pt x="446016" y="107569"/>
                  </a:cubicBezTo>
                  <a:cubicBezTo>
                    <a:pt x="464055" y="128121"/>
                    <a:pt x="472714" y="160211"/>
                    <a:pt x="471271" y="202757"/>
                  </a:cubicBezTo>
                  <a:lnTo>
                    <a:pt x="332004" y="202757"/>
                  </a:lnTo>
                  <a:cubicBezTo>
                    <a:pt x="332004" y="219343"/>
                    <a:pt x="336333" y="232323"/>
                    <a:pt x="346075" y="241337"/>
                  </a:cubicBezTo>
                  <a:cubicBezTo>
                    <a:pt x="354012" y="250711"/>
                    <a:pt x="364476" y="255399"/>
                    <a:pt x="377464" y="255399"/>
                  </a:cubicBezTo>
                  <a:cubicBezTo>
                    <a:pt x="385763" y="255399"/>
                    <a:pt x="393700" y="252514"/>
                    <a:pt x="399112" y="247827"/>
                  </a:cubicBezTo>
                  <a:cubicBezTo>
                    <a:pt x="405606" y="242779"/>
                    <a:pt x="409936" y="235568"/>
                    <a:pt x="413183" y="225112"/>
                  </a:cubicBezTo>
                  <a:lnTo>
                    <a:pt x="468746" y="234126"/>
                  </a:lnTo>
                  <a:cubicBezTo>
                    <a:pt x="461891" y="254678"/>
                    <a:pt x="449984" y="270542"/>
                    <a:pt x="434470" y="280638"/>
                  </a:cubicBezTo>
                  <a:cubicBezTo>
                    <a:pt x="419317" y="291455"/>
                    <a:pt x="400194" y="296503"/>
                    <a:pt x="376743" y="296503"/>
                  </a:cubicBezTo>
                  <a:cubicBezTo>
                    <a:pt x="339941" y="296503"/>
                    <a:pt x="313603" y="284604"/>
                    <a:pt x="295563" y="260807"/>
                  </a:cubicBezTo>
                  <a:cubicBezTo>
                    <a:pt x="281131" y="241337"/>
                    <a:pt x="274637" y="217179"/>
                    <a:pt x="274637" y="188334"/>
                  </a:cubicBezTo>
                  <a:cubicBezTo>
                    <a:pt x="274637" y="153360"/>
                    <a:pt x="284017" y="125957"/>
                    <a:pt x="301696" y="106487"/>
                  </a:cubicBezTo>
                  <a:cubicBezTo>
                    <a:pt x="320098" y="86296"/>
                    <a:pt x="343549" y="76200"/>
                    <a:pt x="371691" y="76200"/>
                  </a:cubicBezTo>
                  <a:close/>
                  <a:moveTo>
                    <a:pt x="58206" y="48239"/>
                  </a:moveTo>
                  <a:lnTo>
                    <a:pt x="58206" y="115197"/>
                  </a:lnTo>
                  <a:lnTo>
                    <a:pt x="96292" y="115197"/>
                  </a:lnTo>
                  <a:cubicBezTo>
                    <a:pt x="119647" y="115197"/>
                    <a:pt x="134019" y="114837"/>
                    <a:pt x="139408" y="114477"/>
                  </a:cubicBezTo>
                  <a:cubicBezTo>
                    <a:pt x="149109" y="113037"/>
                    <a:pt x="157733" y="109437"/>
                    <a:pt x="162763" y="103678"/>
                  </a:cubicBezTo>
                  <a:cubicBezTo>
                    <a:pt x="168871" y="98278"/>
                    <a:pt x="172105" y="90718"/>
                    <a:pt x="172105" y="81358"/>
                  </a:cubicBezTo>
                  <a:cubicBezTo>
                    <a:pt x="172105" y="72358"/>
                    <a:pt x="168871" y="64439"/>
                    <a:pt x="163841" y="59399"/>
                  </a:cubicBezTo>
                  <a:cubicBezTo>
                    <a:pt x="159170" y="53999"/>
                    <a:pt x="151984" y="50039"/>
                    <a:pt x="142283" y="49319"/>
                  </a:cubicBezTo>
                  <a:cubicBezTo>
                    <a:pt x="135815" y="48239"/>
                    <a:pt x="119647" y="48239"/>
                    <a:pt x="91981" y="48239"/>
                  </a:cubicBezTo>
                  <a:close/>
                  <a:moveTo>
                    <a:pt x="314325" y="7938"/>
                  </a:moveTo>
                  <a:lnTo>
                    <a:pt x="437789" y="7938"/>
                  </a:lnTo>
                  <a:lnTo>
                    <a:pt x="437789" y="56794"/>
                  </a:lnTo>
                  <a:lnTo>
                    <a:pt x="314325" y="56794"/>
                  </a:lnTo>
                  <a:close/>
                  <a:moveTo>
                    <a:pt x="0" y="0"/>
                  </a:moveTo>
                  <a:lnTo>
                    <a:pt x="116054" y="0"/>
                  </a:lnTo>
                  <a:cubicBezTo>
                    <a:pt x="138690" y="0"/>
                    <a:pt x="155577" y="720"/>
                    <a:pt x="167074" y="2880"/>
                  </a:cubicBezTo>
                  <a:cubicBezTo>
                    <a:pt x="178213" y="4320"/>
                    <a:pt x="188632" y="8640"/>
                    <a:pt x="197256" y="14760"/>
                  </a:cubicBezTo>
                  <a:cubicBezTo>
                    <a:pt x="206238" y="21240"/>
                    <a:pt x="214143" y="28799"/>
                    <a:pt x="219892" y="38519"/>
                  </a:cubicBezTo>
                  <a:cubicBezTo>
                    <a:pt x="224922" y="49319"/>
                    <a:pt x="228515" y="60839"/>
                    <a:pt x="228515" y="73438"/>
                  </a:cubicBezTo>
                  <a:cubicBezTo>
                    <a:pt x="228515" y="86758"/>
                    <a:pt x="224562" y="98998"/>
                    <a:pt x="217376" y="110517"/>
                  </a:cubicBezTo>
                  <a:cubicBezTo>
                    <a:pt x="210190" y="122037"/>
                    <a:pt x="200130" y="130317"/>
                    <a:pt x="187555" y="136077"/>
                  </a:cubicBezTo>
                  <a:cubicBezTo>
                    <a:pt x="205879" y="141477"/>
                    <a:pt x="218814" y="149757"/>
                    <a:pt x="228515" y="161996"/>
                  </a:cubicBezTo>
                  <a:cubicBezTo>
                    <a:pt x="238216" y="174596"/>
                    <a:pt x="242527" y="189716"/>
                    <a:pt x="242527" y="206275"/>
                  </a:cubicBezTo>
                  <a:cubicBezTo>
                    <a:pt x="242527" y="219595"/>
                    <a:pt x="239653" y="232195"/>
                    <a:pt x="233186" y="244794"/>
                  </a:cubicBezTo>
                  <a:cubicBezTo>
                    <a:pt x="227078" y="257394"/>
                    <a:pt x="218814" y="267114"/>
                    <a:pt x="208753" y="274674"/>
                  </a:cubicBezTo>
                  <a:cubicBezTo>
                    <a:pt x="197615" y="281873"/>
                    <a:pt x="184680" y="286913"/>
                    <a:pt x="168871" y="288353"/>
                  </a:cubicBezTo>
                  <a:cubicBezTo>
                    <a:pt x="159170" y="289793"/>
                    <a:pt x="135815" y="290153"/>
                    <a:pt x="98807" y="290153"/>
                  </a:cubicBezTo>
                  <a:lnTo>
                    <a:pt x="0" y="290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6" name="Freeform 16">
              <a:extLst>
                <a:ext uri="{FF2B5EF4-FFF2-40B4-BE49-F238E27FC236}">
                  <a16:creationId xmlns:a16="http://schemas.microsoft.com/office/drawing/2014/main" id="{12F5285A-197D-E249-AED0-3E1C0C109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880" y="4331401"/>
              <a:ext cx="1107841" cy="1105920"/>
            </a:xfrm>
            <a:custGeom>
              <a:avLst/>
              <a:gdLst>
                <a:gd name="T0" fmla="*/ 2544 w 2545"/>
                <a:gd name="T1" fmla="*/ 1271 h 2542"/>
                <a:gd name="T2" fmla="*/ 2544 w 2545"/>
                <a:gd name="T3" fmla="*/ 1271 h 2542"/>
                <a:gd name="T4" fmla="*/ 1270 w 2545"/>
                <a:gd name="T5" fmla="*/ 2541 h 2542"/>
                <a:gd name="T6" fmla="*/ 1270 w 2545"/>
                <a:gd name="T7" fmla="*/ 2541 h 2542"/>
                <a:gd name="T8" fmla="*/ 0 w 2545"/>
                <a:gd name="T9" fmla="*/ 1271 h 2542"/>
                <a:gd name="T10" fmla="*/ 0 w 2545"/>
                <a:gd name="T11" fmla="*/ 1271 h 2542"/>
                <a:gd name="T12" fmla="*/ 1270 w 2545"/>
                <a:gd name="T13" fmla="*/ 0 h 2542"/>
                <a:gd name="T14" fmla="*/ 1270 w 2545"/>
                <a:gd name="T15" fmla="*/ 0 h 2542"/>
                <a:gd name="T16" fmla="*/ 2544 w 2545"/>
                <a:gd name="T17" fmla="*/ 1271 h 2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45" h="2542">
                  <a:moveTo>
                    <a:pt x="2544" y="1271"/>
                  </a:moveTo>
                  <a:lnTo>
                    <a:pt x="2544" y="1271"/>
                  </a:lnTo>
                  <a:cubicBezTo>
                    <a:pt x="2544" y="1972"/>
                    <a:pt x="1973" y="2541"/>
                    <a:pt x="1270" y="2541"/>
                  </a:cubicBezTo>
                  <a:lnTo>
                    <a:pt x="1270" y="2541"/>
                  </a:lnTo>
                  <a:cubicBezTo>
                    <a:pt x="568" y="2541"/>
                    <a:pt x="0" y="1972"/>
                    <a:pt x="0" y="1271"/>
                  </a:cubicBezTo>
                  <a:lnTo>
                    <a:pt x="0" y="1271"/>
                  </a:lnTo>
                  <a:cubicBezTo>
                    <a:pt x="0" y="569"/>
                    <a:pt x="568" y="0"/>
                    <a:pt x="1270" y="0"/>
                  </a:cubicBezTo>
                  <a:lnTo>
                    <a:pt x="1270" y="0"/>
                  </a:lnTo>
                  <a:cubicBezTo>
                    <a:pt x="1973" y="0"/>
                    <a:pt x="2544" y="569"/>
                    <a:pt x="2544" y="127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E9912DE9-4597-DF4F-9D95-79B2586B4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492" y="4586760"/>
              <a:ext cx="581152" cy="593555"/>
            </a:xfrm>
            <a:custGeom>
              <a:avLst/>
              <a:gdLst>
                <a:gd name="connsiteX0" fmla="*/ 185682 w 480510"/>
                <a:gd name="connsiteY0" fmla="*/ 310279 h 490765"/>
                <a:gd name="connsiteX1" fmla="*/ 95542 w 480510"/>
                <a:gd name="connsiteY1" fmla="*/ 327180 h 490765"/>
                <a:gd name="connsiteX2" fmla="*/ 86528 w 480510"/>
                <a:gd name="connsiteY2" fmla="*/ 441894 h 490765"/>
                <a:gd name="connsiteX3" fmla="*/ 166572 w 480510"/>
                <a:gd name="connsiteY3" fmla="*/ 464549 h 490765"/>
                <a:gd name="connsiteX4" fmla="*/ 223902 w 480510"/>
                <a:gd name="connsiteY4" fmla="*/ 453042 h 490765"/>
                <a:gd name="connsiteX5" fmla="*/ 262843 w 480510"/>
                <a:gd name="connsiteY5" fmla="*/ 402697 h 490765"/>
                <a:gd name="connsiteX6" fmla="*/ 185682 w 480510"/>
                <a:gd name="connsiteY6" fmla="*/ 310279 h 490765"/>
                <a:gd name="connsiteX7" fmla="*/ 163012 w 480510"/>
                <a:gd name="connsiteY7" fmla="*/ 26100 h 490765"/>
                <a:gd name="connsiteX8" fmla="*/ 129074 w 480510"/>
                <a:gd name="connsiteY8" fmla="*/ 27269 h 490765"/>
                <a:gd name="connsiteX9" fmla="*/ 89051 w 480510"/>
                <a:gd name="connsiteY9" fmla="*/ 78692 h 490765"/>
                <a:gd name="connsiteX10" fmla="*/ 116815 w 480510"/>
                <a:gd name="connsiteY10" fmla="*/ 179382 h 490765"/>
                <a:gd name="connsiteX11" fmla="*/ 188567 w 480510"/>
                <a:gd name="connsiteY11" fmla="*/ 202397 h 490765"/>
                <a:gd name="connsiteX12" fmla="*/ 228229 w 480510"/>
                <a:gd name="connsiteY12" fmla="*/ 134072 h 490765"/>
                <a:gd name="connsiteX13" fmla="*/ 191812 w 480510"/>
                <a:gd name="connsiteY13" fmla="*/ 44890 h 490765"/>
                <a:gd name="connsiteX14" fmla="*/ 163012 w 480510"/>
                <a:gd name="connsiteY14" fmla="*/ 26100 h 490765"/>
                <a:gd name="connsiteX15" fmla="*/ 314043 w 480510"/>
                <a:gd name="connsiteY15" fmla="*/ 4254 h 490765"/>
                <a:gd name="connsiteX16" fmla="*/ 241570 w 480510"/>
                <a:gd name="connsiteY16" fmla="*/ 25471 h 490765"/>
                <a:gd name="connsiteX17" fmla="*/ 266448 w 480510"/>
                <a:gd name="connsiteY17" fmla="*/ 55318 h 490765"/>
                <a:gd name="connsiteX18" fmla="*/ 251305 w 480510"/>
                <a:gd name="connsiteY18" fmla="*/ 186574 h 490765"/>
                <a:gd name="connsiteX19" fmla="*/ 222460 w 480510"/>
                <a:gd name="connsiteY19" fmla="*/ 212825 h 490765"/>
                <a:gd name="connsiteX20" fmla="*/ 226786 w 480510"/>
                <a:gd name="connsiteY20" fmla="*/ 260293 h 490765"/>
                <a:gd name="connsiteX21" fmla="*/ 268251 w 480510"/>
                <a:gd name="connsiteY21" fmla="*/ 294096 h 490765"/>
                <a:gd name="connsiteX22" fmla="*/ 265727 w 480510"/>
                <a:gd name="connsiteY22" fmla="*/ 450525 h 490765"/>
                <a:gd name="connsiteX23" fmla="*/ 43260 w 480510"/>
                <a:gd name="connsiteY23" fmla="*/ 468865 h 490765"/>
                <a:gd name="connsiteX24" fmla="*/ 34606 w 480510"/>
                <a:gd name="connsiteY24" fmla="*/ 331855 h 490765"/>
                <a:gd name="connsiteX25" fmla="*/ 154313 w 480510"/>
                <a:gd name="connsiteY25" fmla="*/ 293377 h 490765"/>
                <a:gd name="connsiteX26" fmla="*/ 172341 w 480510"/>
                <a:gd name="connsiteY26" fmla="*/ 293377 h 490765"/>
                <a:gd name="connsiteX27" fmla="*/ 155395 w 480510"/>
                <a:gd name="connsiteY27" fmla="*/ 231884 h 490765"/>
                <a:gd name="connsiteX28" fmla="*/ 144218 w 480510"/>
                <a:gd name="connsiteY28" fmla="*/ 224692 h 490765"/>
                <a:gd name="connsiteX29" fmla="*/ 50832 w 480510"/>
                <a:gd name="connsiteY29" fmla="*/ 181899 h 490765"/>
                <a:gd name="connsiteX30" fmla="*/ 100589 w 480510"/>
                <a:gd name="connsiteY30" fmla="*/ 21156 h 490765"/>
                <a:gd name="connsiteX31" fmla="*/ 170899 w 480510"/>
                <a:gd name="connsiteY31" fmla="*/ 4614 h 490765"/>
                <a:gd name="connsiteX32" fmla="*/ 314043 w 480510"/>
                <a:gd name="connsiteY32" fmla="*/ 4254 h 490765"/>
                <a:gd name="connsiteX33" fmla="*/ 382824 w 480510"/>
                <a:gd name="connsiteY33" fmla="*/ 0 h 490765"/>
                <a:gd name="connsiteX34" fmla="*/ 421394 w 480510"/>
                <a:gd name="connsiteY34" fmla="*/ 0 h 490765"/>
                <a:gd name="connsiteX35" fmla="*/ 421394 w 480510"/>
                <a:gd name="connsiteY35" fmla="*/ 58396 h 490765"/>
                <a:gd name="connsiteX36" fmla="*/ 480510 w 480510"/>
                <a:gd name="connsiteY36" fmla="*/ 58396 h 490765"/>
                <a:gd name="connsiteX37" fmla="*/ 480510 w 480510"/>
                <a:gd name="connsiteY37" fmla="*/ 98047 h 490765"/>
                <a:gd name="connsiteX38" fmla="*/ 421394 w 480510"/>
                <a:gd name="connsiteY38" fmla="*/ 98047 h 490765"/>
                <a:gd name="connsiteX39" fmla="*/ 421394 w 480510"/>
                <a:gd name="connsiteY39" fmla="*/ 156803 h 490765"/>
                <a:gd name="connsiteX40" fmla="*/ 382824 w 480510"/>
                <a:gd name="connsiteY40" fmla="*/ 156803 h 490765"/>
                <a:gd name="connsiteX41" fmla="*/ 382824 w 480510"/>
                <a:gd name="connsiteY41" fmla="*/ 98047 h 490765"/>
                <a:gd name="connsiteX42" fmla="*/ 323708 w 480510"/>
                <a:gd name="connsiteY42" fmla="*/ 98047 h 490765"/>
                <a:gd name="connsiteX43" fmla="*/ 323708 w 480510"/>
                <a:gd name="connsiteY43" fmla="*/ 58396 h 490765"/>
                <a:gd name="connsiteX44" fmla="*/ 382824 w 480510"/>
                <a:gd name="connsiteY44" fmla="*/ 58396 h 49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0510" h="490765">
                  <a:moveTo>
                    <a:pt x="185682" y="310279"/>
                  </a:moveTo>
                  <a:cubicBezTo>
                    <a:pt x="155034" y="308840"/>
                    <a:pt x="123305" y="312436"/>
                    <a:pt x="95542" y="327180"/>
                  </a:cubicBezTo>
                  <a:cubicBezTo>
                    <a:pt x="46505" y="351274"/>
                    <a:pt x="42178" y="410609"/>
                    <a:pt x="86528" y="441894"/>
                  </a:cubicBezTo>
                  <a:cubicBezTo>
                    <a:pt x="111046" y="458076"/>
                    <a:pt x="138449" y="463471"/>
                    <a:pt x="166572" y="464549"/>
                  </a:cubicBezTo>
                  <a:cubicBezTo>
                    <a:pt x="186403" y="464909"/>
                    <a:pt x="205513" y="460953"/>
                    <a:pt x="223902" y="453042"/>
                  </a:cubicBezTo>
                  <a:cubicBezTo>
                    <a:pt x="246257" y="443333"/>
                    <a:pt x="260319" y="427870"/>
                    <a:pt x="262843" y="402697"/>
                  </a:cubicBezTo>
                  <a:cubicBezTo>
                    <a:pt x="266448" y="369613"/>
                    <a:pt x="220296" y="310998"/>
                    <a:pt x="185682" y="310279"/>
                  </a:cubicBezTo>
                  <a:close/>
                  <a:moveTo>
                    <a:pt x="163012" y="26100"/>
                  </a:moveTo>
                  <a:cubicBezTo>
                    <a:pt x="152601" y="23133"/>
                    <a:pt x="141333" y="23493"/>
                    <a:pt x="129074" y="27269"/>
                  </a:cubicBezTo>
                  <a:cubicBezTo>
                    <a:pt x="104916" y="35540"/>
                    <a:pt x="91575" y="53880"/>
                    <a:pt x="89051" y="78692"/>
                  </a:cubicBezTo>
                  <a:cubicBezTo>
                    <a:pt x="85085" y="115372"/>
                    <a:pt x="94460" y="149535"/>
                    <a:pt x="116815" y="179382"/>
                  </a:cubicBezTo>
                  <a:cubicBezTo>
                    <a:pt x="135204" y="204554"/>
                    <a:pt x="162246" y="212825"/>
                    <a:pt x="188567" y="202397"/>
                  </a:cubicBezTo>
                  <a:cubicBezTo>
                    <a:pt x="215970" y="193047"/>
                    <a:pt x="228950" y="173628"/>
                    <a:pt x="228229" y="134072"/>
                  </a:cubicBezTo>
                  <a:cubicBezTo>
                    <a:pt x="226065" y="104944"/>
                    <a:pt x="217412" y="71860"/>
                    <a:pt x="191812" y="44890"/>
                  </a:cubicBezTo>
                  <a:cubicBezTo>
                    <a:pt x="182978" y="35360"/>
                    <a:pt x="173423" y="29067"/>
                    <a:pt x="163012" y="26100"/>
                  </a:cubicBezTo>
                  <a:close/>
                  <a:moveTo>
                    <a:pt x="314043" y="4254"/>
                  </a:moveTo>
                  <a:cubicBezTo>
                    <a:pt x="293130" y="22954"/>
                    <a:pt x="270054" y="29786"/>
                    <a:pt x="241570" y="25471"/>
                  </a:cubicBezTo>
                  <a:cubicBezTo>
                    <a:pt x="251665" y="38057"/>
                    <a:pt x="259958" y="45609"/>
                    <a:pt x="266448" y="55318"/>
                  </a:cubicBezTo>
                  <a:cubicBezTo>
                    <a:pt x="295654" y="98471"/>
                    <a:pt x="288803" y="150973"/>
                    <a:pt x="251305" y="186574"/>
                  </a:cubicBezTo>
                  <a:cubicBezTo>
                    <a:pt x="241570" y="195205"/>
                    <a:pt x="230753" y="202397"/>
                    <a:pt x="222460" y="212825"/>
                  </a:cubicBezTo>
                  <a:cubicBezTo>
                    <a:pt x="207677" y="230086"/>
                    <a:pt x="209119" y="245909"/>
                    <a:pt x="226786" y="260293"/>
                  </a:cubicBezTo>
                  <a:cubicBezTo>
                    <a:pt x="240488" y="272160"/>
                    <a:pt x="254910" y="282229"/>
                    <a:pt x="268251" y="294096"/>
                  </a:cubicBezTo>
                  <a:cubicBezTo>
                    <a:pt x="320172" y="341564"/>
                    <a:pt x="318730" y="405214"/>
                    <a:pt x="265727" y="450525"/>
                  </a:cubicBezTo>
                  <a:cubicBezTo>
                    <a:pt x="213446" y="495475"/>
                    <a:pt x="101311" y="504466"/>
                    <a:pt x="43260" y="468865"/>
                  </a:cubicBezTo>
                  <a:cubicBezTo>
                    <a:pt x="-11185" y="436141"/>
                    <a:pt x="-14430" y="371412"/>
                    <a:pt x="34606" y="331855"/>
                  </a:cubicBezTo>
                  <a:cubicBezTo>
                    <a:pt x="69581" y="303446"/>
                    <a:pt x="112488" y="297692"/>
                    <a:pt x="154313" y="293377"/>
                  </a:cubicBezTo>
                  <a:cubicBezTo>
                    <a:pt x="159361" y="292658"/>
                    <a:pt x="163688" y="293377"/>
                    <a:pt x="172341" y="293377"/>
                  </a:cubicBezTo>
                  <a:cubicBezTo>
                    <a:pt x="156477" y="272520"/>
                    <a:pt x="148544" y="254180"/>
                    <a:pt x="155395" y="231884"/>
                  </a:cubicBezTo>
                  <a:cubicBezTo>
                    <a:pt x="159361" y="218939"/>
                    <a:pt x="148544" y="224692"/>
                    <a:pt x="144218" y="224692"/>
                  </a:cubicBezTo>
                  <a:cubicBezTo>
                    <a:pt x="105998" y="225052"/>
                    <a:pt x="73187" y="214264"/>
                    <a:pt x="50832" y="181899"/>
                  </a:cubicBezTo>
                  <a:cubicBezTo>
                    <a:pt x="12252" y="127239"/>
                    <a:pt x="36409" y="51003"/>
                    <a:pt x="100589" y="21156"/>
                  </a:cubicBezTo>
                  <a:cubicBezTo>
                    <a:pt x="123305" y="10008"/>
                    <a:pt x="146742" y="4614"/>
                    <a:pt x="170899" y="4614"/>
                  </a:cubicBezTo>
                  <a:cubicBezTo>
                    <a:pt x="218133" y="3175"/>
                    <a:pt x="265727" y="4254"/>
                    <a:pt x="314043" y="4254"/>
                  </a:cubicBezTo>
                  <a:close/>
                  <a:moveTo>
                    <a:pt x="382824" y="0"/>
                  </a:moveTo>
                  <a:lnTo>
                    <a:pt x="421394" y="0"/>
                  </a:lnTo>
                  <a:lnTo>
                    <a:pt x="421394" y="58396"/>
                  </a:lnTo>
                  <a:lnTo>
                    <a:pt x="480510" y="58396"/>
                  </a:lnTo>
                  <a:lnTo>
                    <a:pt x="480510" y="98047"/>
                  </a:lnTo>
                  <a:lnTo>
                    <a:pt x="421394" y="98047"/>
                  </a:lnTo>
                  <a:lnTo>
                    <a:pt x="421394" y="156803"/>
                  </a:lnTo>
                  <a:lnTo>
                    <a:pt x="382824" y="156803"/>
                  </a:lnTo>
                  <a:lnTo>
                    <a:pt x="382824" y="98047"/>
                  </a:lnTo>
                  <a:lnTo>
                    <a:pt x="323708" y="98047"/>
                  </a:lnTo>
                  <a:lnTo>
                    <a:pt x="323708" y="58396"/>
                  </a:lnTo>
                  <a:lnTo>
                    <a:pt x="382824" y="58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8CC642C3-2CAE-B545-AE86-EBA192A62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440" y="789000"/>
              <a:ext cx="1330561" cy="1330561"/>
            </a:xfrm>
            <a:custGeom>
              <a:avLst/>
              <a:gdLst>
                <a:gd name="T0" fmla="*/ 3054 w 3055"/>
                <a:gd name="T1" fmla="*/ 1525 h 3054"/>
                <a:gd name="T2" fmla="*/ 3054 w 3055"/>
                <a:gd name="T3" fmla="*/ 1525 h 3054"/>
                <a:gd name="T4" fmla="*/ 1526 w 3055"/>
                <a:gd name="T5" fmla="*/ 3053 h 3054"/>
                <a:gd name="T6" fmla="*/ 1526 w 3055"/>
                <a:gd name="T7" fmla="*/ 3053 h 3054"/>
                <a:gd name="T8" fmla="*/ 0 w 3055"/>
                <a:gd name="T9" fmla="*/ 1525 h 3054"/>
                <a:gd name="T10" fmla="*/ 0 w 3055"/>
                <a:gd name="T11" fmla="*/ 1525 h 3054"/>
                <a:gd name="T12" fmla="*/ 1526 w 3055"/>
                <a:gd name="T13" fmla="*/ 0 h 3054"/>
                <a:gd name="T14" fmla="*/ 1526 w 3055"/>
                <a:gd name="T15" fmla="*/ 0 h 3054"/>
                <a:gd name="T16" fmla="*/ 3054 w 3055"/>
                <a:gd name="T17" fmla="*/ 1525 h 3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5" h="3054">
                  <a:moveTo>
                    <a:pt x="3054" y="1525"/>
                  </a:moveTo>
                  <a:lnTo>
                    <a:pt x="3054" y="1525"/>
                  </a:lnTo>
                  <a:cubicBezTo>
                    <a:pt x="3054" y="2369"/>
                    <a:pt x="2370" y="3053"/>
                    <a:pt x="1526" y="3053"/>
                  </a:cubicBezTo>
                  <a:lnTo>
                    <a:pt x="1526" y="3053"/>
                  </a:lnTo>
                  <a:cubicBezTo>
                    <a:pt x="684" y="3053"/>
                    <a:pt x="0" y="2369"/>
                    <a:pt x="0" y="1525"/>
                  </a:cubicBezTo>
                  <a:lnTo>
                    <a:pt x="0" y="1525"/>
                  </a:lnTo>
                  <a:cubicBezTo>
                    <a:pt x="0" y="683"/>
                    <a:pt x="684" y="0"/>
                    <a:pt x="1526" y="0"/>
                  </a:cubicBezTo>
                  <a:lnTo>
                    <a:pt x="1526" y="0"/>
                  </a:lnTo>
                  <a:cubicBezTo>
                    <a:pt x="2370" y="0"/>
                    <a:pt x="3054" y="683"/>
                    <a:pt x="3054" y="152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5F9FF298-FF4C-B04E-BA07-A056D9C6A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5524" y="1075081"/>
              <a:ext cx="848432" cy="756496"/>
            </a:xfrm>
            <a:custGeom>
              <a:avLst/>
              <a:gdLst>
                <a:gd name="connsiteX0" fmla="*/ 339731 w 701503"/>
                <a:gd name="connsiteY0" fmla="*/ 393551 h 625488"/>
                <a:gd name="connsiteX1" fmla="*/ 343697 w 701503"/>
                <a:gd name="connsiteY1" fmla="*/ 395710 h 625488"/>
                <a:gd name="connsiteX2" fmla="*/ 344058 w 701503"/>
                <a:gd name="connsiteY2" fmla="*/ 400388 h 625488"/>
                <a:gd name="connsiteX3" fmla="*/ 344058 w 701503"/>
                <a:gd name="connsiteY3" fmla="*/ 509047 h 625488"/>
                <a:gd name="connsiteX4" fmla="*/ 344058 w 701503"/>
                <a:gd name="connsiteY4" fmla="*/ 616268 h 625488"/>
                <a:gd name="connsiteX5" fmla="*/ 344058 w 701503"/>
                <a:gd name="connsiteY5" fmla="*/ 620226 h 625488"/>
                <a:gd name="connsiteX6" fmla="*/ 336847 w 701503"/>
                <a:gd name="connsiteY6" fmla="*/ 623464 h 625488"/>
                <a:gd name="connsiteX7" fmla="*/ 248514 w 701503"/>
                <a:gd name="connsiteY7" fmla="*/ 569854 h 625488"/>
                <a:gd name="connsiteX8" fmla="*/ 145760 w 701503"/>
                <a:gd name="connsiteY8" fmla="*/ 506529 h 625488"/>
                <a:gd name="connsiteX9" fmla="*/ 139992 w 701503"/>
                <a:gd name="connsiteY9" fmla="*/ 496814 h 625488"/>
                <a:gd name="connsiteX10" fmla="*/ 139992 w 701503"/>
                <a:gd name="connsiteY10" fmla="*/ 471988 h 625488"/>
                <a:gd name="connsiteX11" fmla="*/ 147924 w 701503"/>
                <a:gd name="connsiteY11" fmla="*/ 467670 h 625488"/>
                <a:gd name="connsiteX12" fmla="*/ 203807 w 701503"/>
                <a:gd name="connsiteY12" fmla="*/ 497894 h 625488"/>
                <a:gd name="connsiteX13" fmla="*/ 213181 w 701503"/>
                <a:gd name="connsiteY13" fmla="*/ 497534 h 625488"/>
                <a:gd name="connsiteX14" fmla="*/ 307282 w 701503"/>
                <a:gd name="connsiteY14" fmla="*/ 419817 h 625488"/>
                <a:gd name="connsiteX15" fmla="*/ 335044 w 701503"/>
                <a:gd name="connsiteY15" fmla="*/ 397149 h 625488"/>
                <a:gd name="connsiteX16" fmla="*/ 339731 w 701503"/>
                <a:gd name="connsiteY16" fmla="*/ 393551 h 625488"/>
                <a:gd name="connsiteX17" fmla="*/ 359639 w 701503"/>
                <a:gd name="connsiteY17" fmla="*/ 393190 h 625488"/>
                <a:gd name="connsiteX18" fmla="*/ 365402 w 701503"/>
                <a:gd name="connsiteY18" fmla="*/ 395345 h 625488"/>
                <a:gd name="connsiteX19" fmla="*/ 394936 w 701503"/>
                <a:gd name="connsiteY19" fmla="*/ 420134 h 625488"/>
                <a:gd name="connsiteX20" fmla="*/ 468770 w 701503"/>
                <a:gd name="connsiteY20" fmla="*/ 480488 h 625488"/>
                <a:gd name="connsiteX21" fmla="*/ 488939 w 701503"/>
                <a:gd name="connsiteY21" fmla="*/ 497013 h 625488"/>
                <a:gd name="connsiteX22" fmla="*/ 499744 w 701503"/>
                <a:gd name="connsiteY22" fmla="*/ 497732 h 625488"/>
                <a:gd name="connsiteX23" fmla="*/ 556650 w 701503"/>
                <a:gd name="connsiteY23" fmla="*/ 466836 h 625488"/>
                <a:gd name="connsiteX24" fmla="*/ 563133 w 701503"/>
                <a:gd name="connsiteY24" fmla="*/ 470788 h 625488"/>
                <a:gd name="connsiteX25" fmla="*/ 563133 w 701503"/>
                <a:gd name="connsiteY25" fmla="*/ 497732 h 625488"/>
                <a:gd name="connsiteX26" fmla="*/ 558091 w 701503"/>
                <a:gd name="connsiteY26" fmla="*/ 505995 h 625488"/>
                <a:gd name="connsiteX27" fmla="*/ 455804 w 701503"/>
                <a:gd name="connsiteY27" fmla="*/ 568504 h 625488"/>
                <a:gd name="connsiteX28" fmla="*/ 366843 w 701503"/>
                <a:gd name="connsiteY28" fmla="*/ 623110 h 625488"/>
                <a:gd name="connsiteX29" fmla="*/ 359639 w 701503"/>
                <a:gd name="connsiteY29" fmla="*/ 624907 h 625488"/>
                <a:gd name="connsiteX30" fmla="*/ 358199 w 701503"/>
                <a:gd name="connsiteY30" fmla="*/ 617722 h 625488"/>
                <a:gd name="connsiteX31" fmla="*/ 358199 w 701503"/>
                <a:gd name="connsiteY31" fmla="*/ 509228 h 625488"/>
                <a:gd name="connsiteX32" fmla="*/ 358199 w 701503"/>
                <a:gd name="connsiteY32" fmla="*/ 401093 h 625488"/>
                <a:gd name="connsiteX33" fmla="*/ 358199 w 701503"/>
                <a:gd name="connsiteY33" fmla="*/ 398219 h 625488"/>
                <a:gd name="connsiteX34" fmla="*/ 359639 w 701503"/>
                <a:gd name="connsiteY34" fmla="*/ 393190 h 625488"/>
                <a:gd name="connsiteX35" fmla="*/ 126182 w 701503"/>
                <a:gd name="connsiteY35" fmla="*/ 261283 h 625488"/>
                <a:gd name="connsiteX36" fmla="*/ 134839 w 701503"/>
                <a:gd name="connsiteY36" fmla="*/ 261644 h 625488"/>
                <a:gd name="connsiteX37" fmla="*/ 183536 w 701503"/>
                <a:gd name="connsiteY37" fmla="*/ 290821 h 625488"/>
                <a:gd name="connsiteX38" fmla="*/ 322050 w 701503"/>
                <a:gd name="connsiteY38" fmla="*/ 374750 h 625488"/>
                <a:gd name="connsiteX39" fmla="*/ 324575 w 701503"/>
                <a:gd name="connsiteY39" fmla="*/ 375830 h 625488"/>
                <a:gd name="connsiteX40" fmla="*/ 324936 w 701503"/>
                <a:gd name="connsiteY40" fmla="*/ 383035 h 625488"/>
                <a:gd name="connsiteX41" fmla="*/ 297882 w 701503"/>
                <a:gd name="connsiteY41" fmla="*/ 406449 h 625488"/>
                <a:gd name="connsiteX42" fmla="*/ 242693 w 701503"/>
                <a:gd name="connsiteY42" fmla="*/ 453996 h 625488"/>
                <a:gd name="connsiteX43" fmla="*/ 214557 w 701503"/>
                <a:gd name="connsiteY43" fmla="*/ 478130 h 625488"/>
                <a:gd name="connsiteX44" fmla="*/ 209868 w 701503"/>
                <a:gd name="connsiteY44" fmla="*/ 480652 h 625488"/>
                <a:gd name="connsiteX45" fmla="*/ 205540 w 701503"/>
                <a:gd name="connsiteY45" fmla="*/ 478130 h 625488"/>
                <a:gd name="connsiteX46" fmla="*/ 14721 w 701503"/>
                <a:gd name="connsiteY46" fmla="*/ 366825 h 625488"/>
                <a:gd name="connsiteX47" fmla="*/ 13279 w 701503"/>
                <a:gd name="connsiteY47" fmla="*/ 365744 h 625488"/>
                <a:gd name="connsiteX48" fmla="*/ 12196 w 701503"/>
                <a:gd name="connsiteY48" fmla="*/ 357460 h 625488"/>
                <a:gd name="connsiteX49" fmla="*/ 38889 w 701503"/>
                <a:gd name="connsiteY49" fmla="*/ 335847 h 625488"/>
                <a:gd name="connsiteX50" fmla="*/ 108146 w 701503"/>
                <a:gd name="connsiteY50" fmla="*/ 276772 h 625488"/>
                <a:gd name="connsiteX51" fmla="*/ 126182 w 701503"/>
                <a:gd name="connsiteY51" fmla="*/ 261283 h 625488"/>
                <a:gd name="connsiteX52" fmla="*/ 570359 w 701503"/>
                <a:gd name="connsiteY52" fmla="*/ 260350 h 625488"/>
                <a:gd name="connsiteX53" fmla="*/ 575033 w 701503"/>
                <a:gd name="connsiteY53" fmla="*/ 262154 h 625488"/>
                <a:gd name="connsiteX54" fmla="*/ 639743 w 701503"/>
                <a:gd name="connsiteY54" fmla="*/ 316634 h 625488"/>
                <a:gd name="connsiteX55" fmla="*/ 688995 w 701503"/>
                <a:gd name="connsiteY55" fmla="*/ 358125 h 625488"/>
                <a:gd name="connsiteX56" fmla="*/ 687557 w 701503"/>
                <a:gd name="connsiteY56" fmla="*/ 366785 h 625488"/>
                <a:gd name="connsiteX57" fmla="*/ 511401 w 701503"/>
                <a:gd name="connsiteY57" fmla="*/ 471055 h 625488"/>
                <a:gd name="connsiteX58" fmla="*/ 495583 w 701503"/>
                <a:gd name="connsiteY58" fmla="*/ 480075 h 625488"/>
                <a:gd name="connsiteX59" fmla="*/ 486955 w 701503"/>
                <a:gd name="connsiteY59" fmla="*/ 478992 h 625488"/>
                <a:gd name="connsiteX60" fmla="*/ 438063 w 701503"/>
                <a:gd name="connsiteY60" fmla="*/ 436418 h 625488"/>
                <a:gd name="connsiteX61" fmla="*/ 379824 w 701503"/>
                <a:gd name="connsiteY61" fmla="*/ 385907 h 625488"/>
                <a:gd name="connsiteX62" fmla="*/ 380183 w 701503"/>
                <a:gd name="connsiteY62" fmla="*/ 375083 h 625488"/>
                <a:gd name="connsiteX63" fmla="*/ 562091 w 701503"/>
                <a:gd name="connsiteY63" fmla="*/ 264319 h 625488"/>
                <a:gd name="connsiteX64" fmla="*/ 570359 w 701503"/>
                <a:gd name="connsiteY64" fmla="*/ 260350 h 625488"/>
                <a:gd name="connsiteX65" fmla="*/ 208924 w 701503"/>
                <a:gd name="connsiteY65" fmla="*/ 360 h 625488"/>
                <a:gd name="connsiteX66" fmla="*/ 213963 w 701503"/>
                <a:gd name="connsiteY66" fmla="*/ 2879 h 625488"/>
                <a:gd name="connsiteX67" fmla="*/ 279837 w 701503"/>
                <a:gd name="connsiteY67" fmla="*/ 56869 h 625488"/>
                <a:gd name="connsiteX68" fmla="*/ 336352 w 701503"/>
                <a:gd name="connsiteY68" fmla="*/ 103659 h 625488"/>
                <a:gd name="connsiteX69" fmla="*/ 338512 w 701503"/>
                <a:gd name="connsiteY69" fmla="*/ 106179 h 625488"/>
                <a:gd name="connsiteX70" fmla="*/ 338152 w 701503"/>
                <a:gd name="connsiteY70" fmla="*/ 113377 h 625488"/>
                <a:gd name="connsiteX71" fmla="*/ 297475 w 701503"/>
                <a:gd name="connsiteY71" fmla="*/ 137852 h 625488"/>
                <a:gd name="connsiteX72" fmla="*/ 138730 w 701503"/>
                <a:gd name="connsiteY72" fmla="*/ 234673 h 625488"/>
                <a:gd name="connsiteX73" fmla="*/ 125771 w 701503"/>
                <a:gd name="connsiteY73" fmla="*/ 233953 h 625488"/>
                <a:gd name="connsiteX74" fmla="*/ 52698 w 701503"/>
                <a:gd name="connsiteY74" fmla="*/ 174565 h 625488"/>
                <a:gd name="connsiteX75" fmla="*/ 5902 w 701503"/>
                <a:gd name="connsiteY75" fmla="*/ 136413 h 625488"/>
                <a:gd name="connsiteX76" fmla="*/ 4462 w 701503"/>
                <a:gd name="connsiteY76" fmla="*/ 134973 h 625488"/>
                <a:gd name="connsiteX77" fmla="*/ 5542 w 701503"/>
                <a:gd name="connsiteY77" fmla="*/ 125255 h 625488"/>
                <a:gd name="connsiteX78" fmla="*/ 201004 w 701503"/>
                <a:gd name="connsiteY78" fmla="*/ 4679 h 625488"/>
                <a:gd name="connsiteX79" fmla="*/ 208924 w 701503"/>
                <a:gd name="connsiteY79" fmla="*/ 360 h 625488"/>
                <a:gd name="connsiteX80" fmla="*/ 492474 w 701503"/>
                <a:gd name="connsiteY80" fmla="*/ 0 h 625488"/>
                <a:gd name="connsiteX81" fmla="*/ 497867 w 701503"/>
                <a:gd name="connsiteY81" fmla="*/ 2884 h 625488"/>
                <a:gd name="connsiteX82" fmla="*/ 669032 w 701503"/>
                <a:gd name="connsiteY82" fmla="*/ 108141 h 625488"/>
                <a:gd name="connsiteX83" fmla="*/ 696721 w 701503"/>
                <a:gd name="connsiteY83" fmla="*/ 125443 h 625488"/>
                <a:gd name="connsiteX84" fmla="*/ 698159 w 701503"/>
                <a:gd name="connsiteY84" fmla="*/ 134815 h 625488"/>
                <a:gd name="connsiteX85" fmla="*/ 644940 w 701503"/>
                <a:gd name="connsiteY85" fmla="*/ 178432 h 625488"/>
                <a:gd name="connsiteX86" fmla="*/ 575898 w 701503"/>
                <a:gd name="connsiteY86" fmla="*/ 234305 h 625488"/>
                <a:gd name="connsiteX87" fmla="*/ 562594 w 701503"/>
                <a:gd name="connsiteY87" fmla="*/ 235747 h 625488"/>
                <a:gd name="connsiteX88" fmla="*/ 412285 w 701503"/>
                <a:gd name="connsiteY88" fmla="*/ 143827 h 625488"/>
                <a:gd name="connsiteX89" fmla="*/ 365179 w 701503"/>
                <a:gd name="connsiteY89" fmla="*/ 114629 h 625488"/>
                <a:gd name="connsiteX90" fmla="*/ 363740 w 701503"/>
                <a:gd name="connsiteY90" fmla="*/ 104896 h 625488"/>
                <a:gd name="connsiteX91" fmla="*/ 451480 w 701503"/>
                <a:gd name="connsiteY91" fmla="*/ 32442 h 625488"/>
                <a:gd name="connsiteX92" fmla="*/ 486360 w 701503"/>
                <a:gd name="connsiteY92" fmla="*/ 3605 h 625488"/>
                <a:gd name="connsiteX93" fmla="*/ 492474 w 701503"/>
                <a:gd name="connsiteY93" fmla="*/ 0 h 62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01503" h="625488">
                  <a:moveTo>
                    <a:pt x="339731" y="393551"/>
                  </a:moveTo>
                  <a:cubicBezTo>
                    <a:pt x="341894" y="392112"/>
                    <a:pt x="343337" y="392832"/>
                    <a:pt x="343697" y="395710"/>
                  </a:cubicBezTo>
                  <a:cubicBezTo>
                    <a:pt x="344058" y="397149"/>
                    <a:pt x="344058" y="398589"/>
                    <a:pt x="344058" y="400388"/>
                  </a:cubicBezTo>
                  <a:lnTo>
                    <a:pt x="344058" y="509047"/>
                  </a:lnTo>
                  <a:lnTo>
                    <a:pt x="344058" y="616268"/>
                  </a:lnTo>
                  <a:lnTo>
                    <a:pt x="344058" y="620226"/>
                  </a:lnTo>
                  <a:cubicBezTo>
                    <a:pt x="343697" y="625983"/>
                    <a:pt x="342255" y="626702"/>
                    <a:pt x="336847" y="623464"/>
                  </a:cubicBezTo>
                  <a:cubicBezTo>
                    <a:pt x="308004" y="605114"/>
                    <a:pt x="277718" y="587124"/>
                    <a:pt x="248514" y="569854"/>
                  </a:cubicBezTo>
                  <a:cubicBezTo>
                    <a:pt x="213902" y="548626"/>
                    <a:pt x="180012" y="527397"/>
                    <a:pt x="145760" y="506529"/>
                  </a:cubicBezTo>
                  <a:cubicBezTo>
                    <a:pt x="141794" y="504730"/>
                    <a:pt x="139631" y="501851"/>
                    <a:pt x="139992" y="496814"/>
                  </a:cubicBezTo>
                  <a:cubicBezTo>
                    <a:pt x="139992" y="488179"/>
                    <a:pt x="139992" y="480263"/>
                    <a:pt x="139992" y="471988"/>
                  </a:cubicBezTo>
                  <a:cubicBezTo>
                    <a:pt x="139992" y="465512"/>
                    <a:pt x="141794" y="464792"/>
                    <a:pt x="147924" y="467670"/>
                  </a:cubicBezTo>
                  <a:cubicBezTo>
                    <a:pt x="166311" y="478105"/>
                    <a:pt x="185420" y="487819"/>
                    <a:pt x="203807" y="497894"/>
                  </a:cubicBezTo>
                  <a:cubicBezTo>
                    <a:pt x="207413" y="500052"/>
                    <a:pt x="209576" y="499333"/>
                    <a:pt x="213181" y="497534"/>
                  </a:cubicBezTo>
                  <a:cubicBezTo>
                    <a:pt x="244548" y="471268"/>
                    <a:pt x="275915" y="445722"/>
                    <a:pt x="307282" y="419817"/>
                  </a:cubicBezTo>
                  <a:cubicBezTo>
                    <a:pt x="317017" y="411901"/>
                    <a:pt x="326391" y="404705"/>
                    <a:pt x="335044" y="397149"/>
                  </a:cubicBezTo>
                  <a:cubicBezTo>
                    <a:pt x="336847" y="395710"/>
                    <a:pt x="338289" y="394991"/>
                    <a:pt x="339731" y="393551"/>
                  </a:cubicBezTo>
                  <a:close/>
                  <a:moveTo>
                    <a:pt x="359639" y="393190"/>
                  </a:moveTo>
                  <a:cubicBezTo>
                    <a:pt x="362160" y="392112"/>
                    <a:pt x="363601" y="394627"/>
                    <a:pt x="365402" y="395345"/>
                  </a:cubicBezTo>
                  <a:cubicBezTo>
                    <a:pt x="375126" y="403608"/>
                    <a:pt x="384851" y="411871"/>
                    <a:pt x="394936" y="420134"/>
                  </a:cubicBezTo>
                  <a:cubicBezTo>
                    <a:pt x="419427" y="439892"/>
                    <a:pt x="444278" y="460729"/>
                    <a:pt x="468770" y="480488"/>
                  </a:cubicBezTo>
                  <a:cubicBezTo>
                    <a:pt x="475973" y="486236"/>
                    <a:pt x="482456" y="490906"/>
                    <a:pt x="488939" y="497013"/>
                  </a:cubicBezTo>
                  <a:cubicBezTo>
                    <a:pt x="492540" y="500247"/>
                    <a:pt x="495422" y="500247"/>
                    <a:pt x="499744" y="497732"/>
                  </a:cubicBezTo>
                  <a:cubicBezTo>
                    <a:pt x="518472" y="487673"/>
                    <a:pt x="537561" y="477255"/>
                    <a:pt x="556650" y="466836"/>
                  </a:cubicBezTo>
                  <a:cubicBezTo>
                    <a:pt x="560972" y="464322"/>
                    <a:pt x="563133" y="465759"/>
                    <a:pt x="563133" y="470788"/>
                  </a:cubicBezTo>
                  <a:lnTo>
                    <a:pt x="563133" y="497732"/>
                  </a:lnTo>
                  <a:cubicBezTo>
                    <a:pt x="563133" y="501684"/>
                    <a:pt x="561692" y="503480"/>
                    <a:pt x="558091" y="505995"/>
                  </a:cubicBezTo>
                  <a:cubicBezTo>
                    <a:pt x="523875" y="526472"/>
                    <a:pt x="490019" y="547308"/>
                    <a:pt x="455804" y="568504"/>
                  </a:cubicBezTo>
                  <a:cubicBezTo>
                    <a:pt x="426270" y="586826"/>
                    <a:pt x="396376" y="604789"/>
                    <a:pt x="366843" y="623110"/>
                  </a:cubicBezTo>
                  <a:cubicBezTo>
                    <a:pt x="365042" y="623829"/>
                    <a:pt x="362160" y="626703"/>
                    <a:pt x="359639" y="624907"/>
                  </a:cubicBezTo>
                  <a:cubicBezTo>
                    <a:pt x="357118" y="623829"/>
                    <a:pt x="358199" y="620955"/>
                    <a:pt x="358199" y="617722"/>
                  </a:cubicBezTo>
                  <a:lnTo>
                    <a:pt x="358199" y="509228"/>
                  </a:lnTo>
                  <a:lnTo>
                    <a:pt x="358199" y="401093"/>
                  </a:lnTo>
                  <a:lnTo>
                    <a:pt x="358199" y="398219"/>
                  </a:lnTo>
                  <a:cubicBezTo>
                    <a:pt x="358199" y="396423"/>
                    <a:pt x="358199" y="394627"/>
                    <a:pt x="359639" y="393190"/>
                  </a:cubicBezTo>
                  <a:close/>
                  <a:moveTo>
                    <a:pt x="126182" y="261283"/>
                  </a:moveTo>
                  <a:cubicBezTo>
                    <a:pt x="129429" y="258762"/>
                    <a:pt x="132314" y="260203"/>
                    <a:pt x="134839" y="261644"/>
                  </a:cubicBezTo>
                  <a:cubicBezTo>
                    <a:pt x="151072" y="271369"/>
                    <a:pt x="167304" y="281095"/>
                    <a:pt x="183536" y="290821"/>
                  </a:cubicBezTo>
                  <a:cubicBezTo>
                    <a:pt x="229707" y="318917"/>
                    <a:pt x="275879" y="346293"/>
                    <a:pt x="322050" y="374750"/>
                  </a:cubicBezTo>
                  <a:cubicBezTo>
                    <a:pt x="323132" y="375470"/>
                    <a:pt x="323493" y="375470"/>
                    <a:pt x="324575" y="375830"/>
                  </a:cubicBezTo>
                  <a:cubicBezTo>
                    <a:pt x="328182" y="378712"/>
                    <a:pt x="328182" y="380153"/>
                    <a:pt x="324936" y="383035"/>
                  </a:cubicBezTo>
                  <a:cubicBezTo>
                    <a:pt x="315557" y="390959"/>
                    <a:pt x="306900" y="398524"/>
                    <a:pt x="297882" y="406449"/>
                  </a:cubicBezTo>
                  <a:cubicBezTo>
                    <a:pt x="279847" y="422658"/>
                    <a:pt x="261090" y="438147"/>
                    <a:pt x="242693" y="453996"/>
                  </a:cubicBezTo>
                  <a:cubicBezTo>
                    <a:pt x="232954" y="462281"/>
                    <a:pt x="224297" y="470206"/>
                    <a:pt x="214557" y="478130"/>
                  </a:cubicBezTo>
                  <a:cubicBezTo>
                    <a:pt x="213115" y="479932"/>
                    <a:pt x="212032" y="480652"/>
                    <a:pt x="209868" y="480652"/>
                  </a:cubicBezTo>
                  <a:cubicBezTo>
                    <a:pt x="208425" y="479932"/>
                    <a:pt x="207343" y="479932"/>
                    <a:pt x="205540" y="478130"/>
                  </a:cubicBezTo>
                  <a:cubicBezTo>
                    <a:pt x="141332" y="441749"/>
                    <a:pt x="78207" y="404287"/>
                    <a:pt x="14721" y="366825"/>
                  </a:cubicBezTo>
                  <a:cubicBezTo>
                    <a:pt x="13639" y="366105"/>
                    <a:pt x="13279" y="366105"/>
                    <a:pt x="13279" y="365744"/>
                  </a:cubicBezTo>
                  <a:cubicBezTo>
                    <a:pt x="7868" y="362863"/>
                    <a:pt x="7868" y="361782"/>
                    <a:pt x="12196" y="357460"/>
                  </a:cubicBezTo>
                  <a:cubicBezTo>
                    <a:pt x="20854" y="349895"/>
                    <a:pt x="29871" y="343051"/>
                    <a:pt x="38889" y="335847"/>
                  </a:cubicBezTo>
                  <a:cubicBezTo>
                    <a:pt x="61614" y="316396"/>
                    <a:pt x="84339" y="296584"/>
                    <a:pt x="108146" y="276772"/>
                  </a:cubicBezTo>
                  <a:cubicBezTo>
                    <a:pt x="113918" y="272090"/>
                    <a:pt x="120050" y="266687"/>
                    <a:pt x="126182" y="261283"/>
                  </a:cubicBezTo>
                  <a:close/>
                  <a:moveTo>
                    <a:pt x="570359" y="260350"/>
                  </a:moveTo>
                  <a:cubicBezTo>
                    <a:pt x="573235" y="260350"/>
                    <a:pt x="573954" y="261432"/>
                    <a:pt x="575033" y="262154"/>
                  </a:cubicBezTo>
                  <a:cubicBezTo>
                    <a:pt x="596243" y="280194"/>
                    <a:pt x="618532" y="298233"/>
                    <a:pt x="639743" y="316634"/>
                  </a:cubicBezTo>
                  <a:cubicBezTo>
                    <a:pt x="656280" y="330705"/>
                    <a:pt x="672458" y="344776"/>
                    <a:pt x="688995" y="358125"/>
                  </a:cubicBezTo>
                  <a:cubicBezTo>
                    <a:pt x="693309" y="362455"/>
                    <a:pt x="693309" y="363537"/>
                    <a:pt x="687557" y="366785"/>
                  </a:cubicBezTo>
                  <a:cubicBezTo>
                    <a:pt x="628958" y="401060"/>
                    <a:pt x="570359" y="436418"/>
                    <a:pt x="511401" y="471055"/>
                  </a:cubicBezTo>
                  <a:cubicBezTo>
                    <a:pt x="506009" y="473219"/>
                    <a:pt x="500976" y="476827"/>
                    <a:pt x="495583" y="480075"/>
                  </a:cubicBezTo>
                  <a:cubicBezTo>
                    <a:pt x="492707" y="482239"/>
                    <a:pt x="489831" y="481518"/>
                    <a:pt x="486955" y="478992"/>
                  </a:cubicBezTo>
                  <a:cubicBezTo>
                    <a:pt x="470777" y="464560"/>
                    <a:pt x="453881" y="450129"/>
                    <a:pt x="438063" y="436418"/>
                  </a:cubicBezTo>
                  <a:cubicBezTo>
                    <a:pt x="418290" y="419461"/>
                    <a:pt x="398518" y="402864"/>
                    <a:pt x="379824" y="385907"/>
                  </a:cubicBezTo>
                  <a:cubicBezTo>
                    <a:pt x="372993" y="379773"/>
                    <a:pt x="372993" y="379412"/>
                    <a:pt x="380183" y="375083"/>
                  </a:cubicBezTo>
                  <a:cubicBezTo>
                    <a:pt x="440939" y="338282"/>
                    <a:pt x="501335" y="301120"/>
                    <a:pt x="562091" y="264319"/>
                  </a:cubicBezTo>
                  <a:cubicBezTo>
                    <a:pt x="565326" y="262876"/>
                    <a:pt x="568202" y="261793"/>
                    <a:pt x="570359" y="260350"/>
                  </a:cubicBezTo>
                  <a:close/>
                  <a:moveTo>
                    <a:pt x="208924" y="360"/>
                  </a:moveTo>
                  <a:cubicBezTo>
                    <a:pt x="211803" y="0"/>
                    <a:pt x="213243" y="1440"/>
                    <a:pt x="213963" y="2879"/>
                  </a:cubicBezTo>
                  <a:cubicBezTo>
                    <a:pt x="236281" y="21236"/>
                    <a:pt x="257879" y="38872"/>
                    <a:pt x="279837" y="56869"/>
                  </a:cubicBezTo>
                  <a:cubicBezTo>
                    <a:pt x="298555" y="72345"/>
                    <a:pt x="317274" y="88182"/>
                    <a:pt x="336352" y="103659"/>
                  </a:cubicBezTo>
                  <a:cubicBezTo>
                    <a:pt x="336712" y="104739"/>
                    <a:pt x="338152" y="105099"/>
                    <a:pt x="338512" y="106179"/>
                  </a:cubicBezTo>
                  <a:cubicBezTo>
                    <a:pt x="342471" y="109418"/>
                    <a:pt x="342471" y="110858"/>
                    <a:pt x="338152" y="113377"/>
                  </a:cubicBezTo>
                  <a:cubicBezTo>
                    <a:pt x="325193" y="121656"/>
                    <a:pt x="311154" y="129934"/>
                    <a:pt x="297475" y="137852"/>
                  </a:cubicBezTo>
                  <a:cubicBezTo>
                    <a:pt x="244920" y="170246"/>
                    <a:pt x="192365" y="202639"/>
                    <a:pt x="138730" y="234673"/>
                  </a:cubicBezTo>
                  <a:cubicBezTo>
                    <a:pt x="131890" y="238992"/>
                    <a:pt x="131890" y="239352"/>
                    <a:pt x="125771" y="233953"/>
                  </a:cubicBezTo>
                  <a:cubicBezTo>
                    <a:pt x="100933" y="214157"/>
                    <a:pt x="76816" y="194361"/>
                    <a:pt x="52698" y="174565"/>
                  </a:cubicBezTo>
                  <a:cubicBezTo>
                    <a:pt x="37219" y="161608"/>
                    <a:pt x="21741" y="149010"/>
                    <a:pt x="5902" y="136413"/>
                  </a:cubicBezTo>
                  <a:cubicBezTo>
                    <a:pt x="5542" y="136053"/>
                    <a:pt x="4462" y="136053"/>
                    <a:pt x="4462" y="134973"/>
                  </a:cubicBezTo>
                  <a:cubicBezTo>
                    <a:pt x="-1657" y="130294"/>
                    <a:pt x="-1657" y="129214"/>
                    <a:pt x="5542" y="125255"/>
                  </a:cubicBezTo>
                  <a:cubicBezTo>
                    <a:pt x="70696" y="84943"/>
                    <a:pt x="135850" y="44631"/>
                    <a:pt x="201004" y="4679"/>
                  </a:cubicBezTo>
                  <a:cubicBezTo>
                    <a:pt x="203884" y="2879"/>
                    <a:pt x="206404" y="720"/>
                    <a:pt x="208924" y="360"/>
                  </a:cubicBezTo>
                  <a:close/>
                  <a:moveTo>
                    <a:pt x="492474" y="0"/>
                  </a:moveTo>
                  <a:cubicBezTo>
                    <a:pt x="494271" y="0"/>
                    <a:pt x="496429" y="1442"/>
                    <a:pt x="497867" y="2884"/>
                  </a:cubicBezTo>
                  <a:cubicBezTo>
                    <a:pt x="555042" y="38210"/>
                    <a:pt x="612217" y="72815"/>
                    <a:pt x="669032" y="108141"/>
                  </a:cubicBezTo>
                  <a:cubicBezTo>
                    <a:pt x="678381" y="113908"/>
                    <a:pt x="687371" y="119676"/>
                    <a:pt x="696721" y="125443"/>
                  </a:cubicBezTo>
                  <a:cubicBezTo>
                    <a:pt x="702834" y="129048"/>
                    <a:pt x="702834" y="130850"/>
                    <a:pt x="698159" y="134815"/>
                  </a:cubicBezTo>
                  <a:cubicBezTo>
                    <a:pt x="680539" y="149955"/>
                    <a:pt x="662200" y="163653"/>
                    <a:pt x="644940" y="178432"/>
                  </a:cubicBezTo>
                  <a:cubicBezTo>
                    <a:pt x="622285" y="196816"/>
                    <a:pt x="599272" y="215921"/>
                    <a:pt x="575898" y="234305"/>
                  </a:cubicBezTo>
                  <a:cubicBezTo>
                    <a:pt x="570145" y="239351"/>
                    <a:pt x="569066" y="239351"/>
                    <a:pt x="562594" y="235747"/>
                  </a:cubicBezTo>
                  <a:cubicBezTo>
                    <a:pt x="512611" y="204746"/>
                    <a:pt x="462628" y="174467"/>
                    <a:pt x="412285" y="143827"/>
                  </a:cubicBezTo>
                  <a:cubicBezTo>
                    <a:pt x="396463" y="133734"/>
                    <a:pt x="381001" y="124001"/>
                    <a:pt x="365179" y="114629"/>
                  </a:cubicBezTo>
                  <a:cubicBezTo>
                    <a:pt x="358706" y="111024"/>
                    <a:pt x="358706" y="109222"/>
                    <a:pt x="363740" y="104896"/>
                  </a:cubicBezTo>
                  <a:cubicBezTo>
                    <a:pt x="393227" y="81105"/>
                    <a:pt x="421994" y="56594"/>
                    <a:pt x="451480" y="32442"/>
                  </a:cubicBezTo>
                  <a:cubicBezTo>
                    <a:pt x="462987" y="23070"/>
                    <a:pt x="474494" y="13337"/>
                    <a:pt x="486360" y="3605"/>
                  </a:cubicBezTo>
                  <a:cubicBezTo>
                    <a:pt x="488158" y="2163"/>
                    <a:pt x="489956" y="0"/>
                    <a:pt x="492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50" name="Freeform 26">
              <a:extLst>
                <a:ext uri="{FF2B5EF4-FFF2-40B4-BE49-F238E27FC236}">
                  <a16:creationId xmlns:a16="http://schemas.microsoft.com/office/drawing/2014/main" id="{96E5862C-B9DF-0640-808D-C944997F8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7681" y="4646281"/>
              <a:ext cx="904319" cy="904319"/>
            </a:xfrm>
            <a:custGeom>
              <a:avLst/>
              <a:gdLst>
                <a:gd name="T0" fmla="*/ 2078 w 2079"/>
                <a:gd name="T1" fmla="*/ 1037 h 2077"/>
                <a:gd name="T2" fmla="*/ 2078 w 2079"/>
                <a:gd name="T3" fmla="*/ 1037 h 2077"/>
                <a:gd name="T4" fmla="*/ 1039 w 2079"/>
                <a:gd name="T5" fmla="*/ 2076 h 2077"/>
                <a:gd name="T6" fmla="*/ 1039 w 2079"/>
                <a:gd name="T7" fmla="*/ 2076 h 2077"/>
                <a:gd name="T8" fmla="*/ 0 w 2079"/>
                <a:gd name="T9" fmla="*/ 1037 h 2077"/>
                <a:gd name="T10" fmla="*/ 0 w 2079"/>
                <a:gd name="T11" fmla="*/ 1037 h 2077"/>
                <a:gd name="T12" fmla="*/ 1039 w 2079"/>
                <a:gd name="T13" fmla="*/ 0 h 2077"/>
                <a:gd name="T14" fmla="*/ 1039 w 2079"/>
                <a:gd name="T15" fmla="*/ 0 h 2077"/>
                <a:gd name="T16" fmla="*/ 2078 w 2079"/>
                <a:gd name="T17" fmla="*/ 103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9" h="2077">
                  <a:moveTo>
                    <a:pt x="2078" y="1037"/>
                  </a:moveTo>
                  <a:lnTo>
                    <a:pt x="2078" y="1037"/>
                  </a:lnTo>
                  <a:cubicBezTo>
                    <a:pt x="2078" y="1612"/>
                    <a:pt x="1613" y="2076"/>
                    <a:pt x="1039" y="2076"/>
                  </a:cubicBezTo>
                  <a:lnTo>
                    <a:pt x="1039" y="2076"/>
                  </a:lnTo>
                  <a:cubicBezTo>
                    <a:pt x="466" y="2076"/>
                    <a:pt x="0" y="1612"/>
                    <a:pt x="0" y="1037"/>
                  </a:cubicBezTo>
                  <a:lnTo>
                    <a:pt x="0" y="1037"/>
                  </a:lnTo>
                  <a:cubicBezTo>
                    <a:pt x="0" y="463"/>
                    <a:pt x="466" y="0"/>
                    <a:pt x="1039" y="0"/>
                  </a:cubicBezTo>
                  <a:lnTo>
                    <a:pt x="1039" y="0"/>
                  </a:lnTo>
                  <a:cubicBezTo>
                    <a:pt x="1613" y="0"/>
                    <a:pt x="2078" y="463"/>
                    <a:pt x="2078" y="103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51" name="Freeform 27">
              <a:extLst>
                <a:ext uri="{FF2B5EF4-FFF2-40B4-BE49-F238E27FC236}">
                  <a16:creationId xmlns:a16="http://schemas.microsoft.com/office/drawing/2014/main" id="{3BB258A8-4DF8-374F-9FDA-6D9B73C24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961" y="4822921"/>
              <a:ext cx="389759" cy="551039"/>
            </a:xfrm>
            <a:custGeom>
              <a:avLst/>
              <a:gdLst>
                <a:gd name="T0" fmla="*/ 162 w 896"/>
                <a:gd name="T1" fmla="*/ 466 h 1265"/>
                <a:gd name="T2" fmla="*/ 162 w 896"/>
                <a:gd name="T3" fmla="*/ 466 h 1265"/>
                <a:gd name="T4" fmla="*/ 247 w 896"/>
                <a:gd name="T5" fmla="*/ 489 h 1265"/>
                <a:gd name="T6" fmla="*/ 585 w 896"/>
                <a:gd name="T7" fmla="*/ 228 h 1265"/>
                <a:gd name="T8" fmla="*/ 585 w 896"/>
                <a:gd name="T9" fmla="*/ 228 h 1265"/>
                <a:gd name="T10" fmla="*/ 570 w 896"/>
                <a:gd name="T11" fmla="*/ 161 h 1265"/>
                <a:gd name="T12" fmla="*/ 570 w 896"/>
                <a:gd name="T13" fmla="*/ 161 h 1265"/>
                <a:gd name="T14" fmla="*/ 732 w 896"/>
                <a:gd name="T15" fmla="*/ 0 h 1265"/>
                <a:gd name="T16" fmla="*/ 732 w 896"/>
                <a:gd name="T17" fmla="*/ 0 h 1265"/>
                <a:gd name="T18" fmla="*/ 895 w 896"/>
                <a:gd name="T19" fmla="*/ 161 h 1265"/>
                <a:gd name="T20" fmla="*/ 895 w 896"/>
                <a:gd name="T21" fmla="*/ 161 h 1265"/>
                <a:gd name="T22" fmla="*/ 732 w 896"/>
                <a:gd name="T23" fmla="*/ 322 h 1265"/>
                <a:gd name="T24" fmla="*/ 732 w 896"/>
                <a:gd name="T25" fmla="*/ 322 h 1265"/>
                <a:gd name="T26" fmla="*/ 639 w 896"/>
                <a:gd name="T27" fmla="*/ 291 h 1265"/>
                <a:gd name="T28" fmla="*/ 303 w 896"/>
                <a:gd name="T29" fmla="*/ 548 h 1265"/>
                <a:gd name="T30" fmla="*/ 303 w 896"/>
                <a:gd name="T31" fmla="*/ 548 h 1265"/>
                <a:gd name="T32" fmla="*/ 325 w 896"/>
                <a:gd name="T33" fmla="*/ 627 h 1265"/>
                <a:gd name="T34" fmla="*/ 325 w 896"/>
                <a:gd name="T35" fmla="*/ 627 h 1265"/>
                <a:gd name="T36" fmla="*/ 302 w 896"/>
                <a:gd name="T37" fmla="*/ 706 h 1265"/>
                <a:gd name="T38" fmla="*/ 639 w 896"/>
                <a:gd name="T39" fmla="*/ 969 h 1265"/>
                <a:gd name="T40" fmla="*/ 639 w 896"/>
                <a:gd name="T41" fmla="*/ 969 h 1265"/>
                <a:gd name="T42" fmla="*/ 732 w 896"/>
                <a:gd name="T43" fmla="*/ 939 h 1265"/>
                <a:gd name="T44" fmla="*/ 732 w 896"/>
                <a:gd name="T45" fmla="*/ 939 h 1265"/>
                <a:gd name="T46" fmla="*/ 895 w 896"/>
                <a:gd name="T47" fmla="*/ 1102 h 1265"/>
                <a:gd name="T48" fmla="*/ 895 w 896"/>
                <a:gd name="T49" fmla="*/ 1102 h 1265"/>
                <a:gd name="T50" fmla="*/ 732 w 896"/>
                <a:gd name="T51" fmla="*/ 1264 h 1265"/>
                <a:gd name="T52" fmla="*/ 732 w 896"/>
                <a:gd name="T53" fmla="*/ 1264 h 1265"/>
                <a:gd name="T54" fmla="*/ 570 w 896"/>
                <a:gd name="T55" fmla="*/ 1102 h 1265"/>
                <a:gd name="T56" fmla="*/ 570 w 896"/>
                <a:gd name="T57" fmla="*/ 1102 h 1265"/>
                <a:gd name="T58" fmla="*/ 586 w 896"/>
                <a:gd name="T59" fmla="*/ 1032 h 1265"/>
                <a:gd name="T60" fmla="*/ 244 w 896"/>
                <a:gd name="T61" fmla="*/ 765 h 1265"/>
                <a:gd name="T62" fmla="*/ 244 w 896"/>
                <a:gd name="T63" fmla="*/ 765 h 1265"/>
                <a:gd name="T64" fmla="*/ 162 w 896"/>
                <a:gd name="T65" fmla="*/ 789 h 1265"/>
                <a:gd name="T66" fmla="*/ 162 w 896"/>
                <a:gd name="T67" fmla="*/ 789 h 1265"/>
                <a:gd name="T68" fmla="*/ 0 w 896"/>
                <a:gd name="T69" fmla="*/ 627 h 1265"/>
                <a:gd name="T70" fmla="*/ 0 w 896"/>
                <a:gd name="T71" fmla="*/ 627 h 1265"/>
                <a:gd name="T72" fmla="*/ 162 w 896"/>
                <a:gd name="T73" fmla="*/ 466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96" h="1265">
                  <a:moveTo>
                    <a:pt x="162" y="466"/>
                  </a:moveTo>
                  <a:lnTo>
                    <a:pt x="162" y="466"/>
                  </a:lnTo>
                  <a:cubicBezTo>
                    <a:pt x="193" y="466"/>
                    <a:pt x="221" y="474"/>
                    <a:pt x="247" y="489"/>
                  </a:cubicBezTo>
                  <a:lnTo>
                    <a:pt x="585" y="228"/>
                  </a:lnTo>
                  <a:lnTo>
                    <a:pt x="585" y="228"/>
                  </a:lnTo>
                  <a:cubicBezTo>
                    <a:pt x="577" y="208"/>
                    <a:pt x="570" y="184"/>
                    <a:pt x="570" y="161"/>
                  </a:cubicBezTo>
                  <a:lnTo>
                    <a:pt x="570" y="161"/>
                  </a:lnTo>
                  <a:cubicBezTo>
                    <a:pt x="570" y="73"/>
                    <a:pt x="643" y="0"/>
                    <a:pt x="732" y="0"/>
                  </a:cubicBezTo>
                  <a:lnTo>
                    <a:pt x="732" y="0"/>
                  </a:lnTo>
                  <a:cubicBezTo>
                    <a:pt x="822" y="0"/>
                    <a:pt x="895" y="73"/>
                    <a:pt x="895" y="161"/>
                  </a:cubicBezTo>
                  <a:lnTo>
                    <a:pt x="895" y="161"/>
                  </a:lnTo>
                  <a:cubicBezTo>
                    <a:pt x="895" y="251"/>
                    <a:pt x="822" y="322"/>
                    <a:pt x="732" y="322"/>
                  </a:cubicBezTo>
                  <a:lnTo>
                    <a:pt x="732" y="322"/>
                  </a:lnTo>
                  <a:cubicBezTo>
                    <a:pt x="698" y="322"/>
                    <a:pt x="665" y="312"/>
                    <a:pt x="639" y="291"/>
                  </a:cubicBezTo>
                  <a:lnTo>
                    <a:pt x="303" y="548"/>
                  </a:lnTo>
                  <a:lnTo>
                    <a:pt x="303" y="548"/>
                  </a:lnTo>
                  <a:cubicBezTo>
                    <a:pt x="315" y="570"/>
                    <a:pt x="325" y="597"/>
                    <a:pt x="325" y="627"/>
                  </a:cubicBezTo>
                  <a:lnTo>
                    <a:pt x="325" y="627"/>
                  </a:lnTo>
                  <a:cubicBezTo>
                    <a:pt x="325" y="655"/>
                    <a:pt x="315" y="683"/>
                    <a:pt x="302" y="706"/>
                  </a:cubicBezTo>
                  <a:lnTo>
                    <a:pt x="639" y="969"/>
                  </a:lnTo>
                  <a:lnTo>
                    <a:pt x="639" y="969"/>
                  </a:lnTo>
                  <a:cubicBezTo>
                    <a:pt x="665" y="951"/>
                    <a:pt x="698" y="939"/>
                    <a:pt x="732" y="939"/>
                  </a:cubicBezTo>
                  <a:lnTo>
                    <a:pt x="732" y="939"/>
                  </a:lnTo>
                  <a:cubicBezTo>
                    <a:pt x="822" y="939"/>
                    <a:pt x="895" y="1012"/>
                    <a:pt x="895" y="1102"/>
                  </a:cubicBezTo>
                  <a:lnTo>
                    <a:pt x="895" y="1102"/>
                  </a:lnTo>
                  <a:cubicBezTo>
                    <a:pt x="895" y="1190"/>
                    <a:pt x="822" y="1264"/>
                    <a:pt x="732" y="1264"/>
                  </a:cubicBezTo>
                  <a:lnTo>
                    <a:pt x="732" y="1264"/>
                  </a:lnTo>
                  <a:cubicBezTo>
                    <a:pt x="643" y="1264"/>
                    <a:pt x="570" y="1190"/>
                    <a:pt x="570" y="1102"/>
                  </a:cubicBezTo>
                  <a:lnTo>
                    <a:pt x="570" y="1102"/>
                  </a:lnTo>
                  <a:cubicBezTo>
                    <a:pt x="570" y="1076"/>
                    <a:pt x="577" y="1053"/>
                    <a:pt x="586" y="1032"/>
                  </a:cubicBezTo>
                  <a:lnTo>
                    <a:pt x="244" y="765"/>
                  </a:lnTo>
                  <a:lnTo>
                    <a:pt x="244" y="765"/>
                  </a:lnTo>
                  <a:cubicBezTo>
                    <a:pt x="220" y="780"/>
                    <a:pt x="193" y="789"/>
                    <a:pt x="162" y="789"/>
                  </a:cubicBezTo>
                  <a:lnTo>
                    <a:pt x="162" y="789"/>
                  </a:lnTo>
                  <a:cubicBezTo>
                    <a:pt x="72" y="789"/>
                    <a:pt x="0" y="715"/>
                    <a:pt x="0" y="627"/>
                  </a:cubicBezTo>
                  <a:lnTo>
                    <a:pt x="0" y="627"/>
                  </a:lnTo>
                  <a:cubicBezTo>
                    <a:pt x="0" y="536"/>
                    <a:pt x="72" y="466"/>
                    <a:pt x="162" y="4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52" name="Freeform 28">
              <a:extLst>
                <a:ext uri="{FF2B5EF4-FFF2-40B4-BE49-F238E27FC236}">
                  <a16:creationId xmlns:a16="http://schemas.microsoft.com/office/drawing/2014/main" id="{B1BE1109-E6B6-7A4C-89ED-C787D571F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482" y="3164042"/>
              <a:ext cx="1438079" cy="1440000"/>
            </a:xfrm>
            <a:custGeom>
              <a:avLst/>
              <a:gdLst>
                <a:gd name="T0" fmla="*/ 3303 w 3304"/>
                <a:gd name="T1" fmla="*/ 1652 h 3306"/>
                <a:gd name="T2" fmla="*/ 3303 w 3304"/>
                <a:gd name="T3" fmla="*/ 1652 h 3306"/>
                <a:gd name="T4" fmla="*/ 1652 w 3304"/>
                <a:gd name="T5" fmla="*/ 3305 h 3306"/>
                <a:gd name="T6" fmla="*/ 1652 w 3304"/>
                <a:gd name="T7" fmla="*/ 3305 h 3306"/>
                <a:gd name="T8" fmla="*/ 0 w 3304"/>
                <a:gd name="T9" fmla="*/ 1652 h 3306"/>
                <a:gd name="T10" fmla="*/ 0 w 3304"/>
                <a:gd name="T11" fmla="*/ 1652 h 3306"/>
                <a:gd name="T12" fmla="*/ 1652 w 3304"/>
                <a:gd name="T13" fmla="*/ 0 h 3306"/>
                <a:gd name="T14" fmla="*/ 1652 w 3304"/>
                <a:gd name="T15" fmla="*/ 0 h 3306"/>
                <a:gd name="T16" fmla="*/ 3303 w 3304"/>
                <a:gd name="T17" fmla="*/ 1652 h 3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4" h="3306">
                  <a:moveTo>
                    <a:pt x="3303" y="1652"/>
                  </a:moveTo>
                  <a:lnTo>
                    <a:pt x="3303" y="1652"/>
                  </a:lnTo>
                  <a:cubicBezTo>
                    <a:pt x="3303" y="2565"/>
                    <a:pt x="2564" y="3305"/>
                    <a:pt x="1652" y="3305"/>
                  </a:cubicBezTo>
                  <a:lnTo>
                    <a:pt x="1652" y="3305"/>
                  </a:lnTo>
                  <a:cubicBezTo>
                    <a:pt x="739" y="3305"/>
                    <a:pt x="0" y="2565"/>
                    <a:pt x="0" y="1652"/>
                  </a:cubicBezTo>
                  <a:lnTo>
                    <a:pt x="0" y="1652"/>
                  </a:lnTo>
                  <a:cubicBezTo>
                    <a:pt x="0" y="739"/>
                    <a:pt x="739" y="0"/>
                    <a:pt x="1652" y="0"/>
                  </a:cubicBezTo>
                  <a:lnTo>
                    <a:pt x="1652" y="0"/>
                  </a:lnTo>
                  <a:cubicBezTo>
                    <a:pt x="2564" y="0"/>
                    <a:pt x="3303" y="739"/>
                    <a:pt x="3303" y="16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3E335238-FBFC-E54B-9D8B-5F0DEBB92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875" y="3452042"/>
              <a:ext cx="856531" cy="859341"/>
            </a:xfrm>
            <a:custGeom>
              <a:avLst/>
              <a:gdLst>
                <a:gd name="connsiteX0" fmla="*/ 230608 w 708200"/>
                <a:gd name="connsiteY0" fmla="*/ 190651 h 710523"/>
                <a:gd name="connsiteX1" fmla="*/ 254542 w 708200"/>
                <a:gd name="connsiteY1" fmla="*/ 192719 h 710523"/>
                <a:gd name="connsiteX2" fmla="*/ 262804 w 708200"/>
                <a:gd name="connsiteY2" fmla="*/ 201708 h 710523"/>
                <a:gd name="connsiteX3" fmla="*/ 293698 w 708200"/>
                <a:gd name="connsiteY3" fmla="*/ 273980 h 710523"/>
                <a:gd name="connsiteX4" fmla="*/ 292261 w 708200"/>
                <a:gd name="connsiteY4" fmla="*/ 288722 h 710523"/>
                <a:gd name="connsiteX5" fmla="*/ 270707 w 708200"/>
                <a:gd name="connsiteY5" fmla="*/ 317487 h 710523"/>
                <a:gd name="connsiteX6" fmla="*/ 268552 w 708200"/>
                <a:gd name="connsiteY6" fmla="*/ 337622 h 710523"/>
                <a:gd name="connsiteX7" fmla="*/ 388534 w 708200"/>
                <a:gd name="connsiteY7" fmla="*/ 440457 h 710523"/>
                <a:gd name="connsiteX8" fmla="*/ 406854 w 708200"/>
                <a:gd name="connsiteY8" fmla="*/ 436142 h 710523"/>
                <a:gd name="connsiteX9" fmla="*/ 432360 w 708200"/>
                <a:gd name="connsiteY9" fmla="*/ 403782 h 710523"/>
                <a:gd name="connsiteX10" fmla="*/ 452835 w 708200"/>
                <a:gd name="connsiteY10" fmla="*/ 398388 h 710523"/>
                <a:gd name="connsiteX11" fmla="*/ 504205 w 708200"/>
                <a:gd name="connsiteY11" fmla="*/ 422838 h 710523"/>
                <a:gd name="connsiteX12" fmla="*/ 515341 w 708200"/>
                <a:gd name="connsiteY12" fmla="*/ 427872 h 710523"/>
                <a:gd name="connsiteX13" fmla="*/ 530788 w 708200"/>
                <a:gd name="connsiteY13" fmla="*/ 455558 h 710523"/>
                <a:gd name="connsiteX14" fmla="*/ 466845 w 708200"/>
                <a:gd name="connsiteY14" fmla="*/ 520639 h 710523"/>
                <a:gd name="connsiteX15" fmla="*/ 444214 w 708200"/>
                <a:gd name="connsiteY15" fmla="*/ 522437 h 710523"/>
                <a:gd name="connsiteX16" fmla="*/ 407932 w 708200"/>
                <a:gd name="connsiteY16" fmla="*/ 516684 h 710523"/>
                <a:gd name="connsiteX17" fmla="*/ 217542 w 708200"/>
                <a:gd name="connsiteY17" fmla="*/ 376814 h 710523"/>
                <a:gd name="connsiteX18" fmla="*/ 176230 w 708200"/>
                <a:gd name="connsiteY18" fmla="*/ 293755 h 710523"/>
                <a:gd name="connsiteX19" fmla="*/ 208561 w 708200"/>
                <a:gd name="connsiteY19" fmla="*/ 198831 h 710523"/>
                <a:gd name="connsiteX20" fmla="*/ 230608 w 708200"/>
                <a:gd name="connsiteY20" fmla="*/ 190651 h 710523"/>
                <a:gd name="connsiteX21" fmla="*/ 328593 w 708200"/>
                <a:gd name="connsiteY21" fmla="*/ 60067 h 710523"/>
                <a:gd name="connsiteX22" fmla="*/ 117941 w 708200"/>
                <a:gd name="connsiteY22" fmla="*/ 181023 h 710523"/>
                <a:gd name="connsiteX23" fmla="*/ 107130 w 708200"/>
                <a:gd name="connsiteY23" fmla="*/ 509960 h 710523"/>
                <a:gd name="connsiteX24" fmla="*/ 110013 w 708200"/>
                <a:gd name="connsiteY24" fmla="*/ 531193 h 710523"/>
                <a:gd name="connsiteX25" fmla="*/ 85509 w 708200"/>
                <a:gd name="connsiteY25" fmla="*/ 620445 h 710523"/>
                <a:gd name="connsiteX26" fmla="*/ 91275 w 708200"/>
                <a:gd name="connsiteY26" fmla="*/ 625843 h 710523"/>
                <a:gd name="connsiteX27" fmla="*/ 185326 w 708200"/>
                <a:gd name="connsiteY27" fmla="*/ 601731 h 710523"/>
                <a:gd name="connsiteX28" fmla="*/ 203704 w 708200"/>
                <a:gd name="connsiteY28" fmla="*/ 603890 h 710523"/>
                <a:gd name="connsiteX29" fmla="*/ 362257 w 708200"/>
                <a:gd name="connsiteY29" fmla="*/ 645997 h 710523"/>
                <a:gd name="connsiteX30" fmla="*/ 402977 w 708200"/>
                <a:gd name="connsiteY30" fmla="*/ 642758 h 710523"/>
                <a:gd name="connsiteX31" fmla="*/ 640807 w 708200"/>
                <a:gd name="connsiteY31" fmla="*/ 289349 h 710523"/>
                <a:gd name="connsiteX32" fmla="*/ 416670 w 708200"/>
                <a:gd name="connsiteY32" fmla="*/ 67299 h 710523"/>
                <a:gd name="connsiteX33" fmla="*/ 328593 w 708200"/>
                <a:gd name="connsiteY33" fmla="*/ 60067 h 710523"/>
                <a:gd name="connsiteX34" fmla="*/ 353609 w 708200"/>
                <a:gd name="connsiteY34" fmla="*/ 0 h 710523"/>
                <a:gd name="connsiteX35" fmla="*/ 698462 w 708200"/>
                <a:gd name="connsiteY35" fmla="*/ 272434 h 710523"/>
                <a:gd name="connsiteX36" fmla="*/ 424958 w 708200"/>
                <a:gd name="connsiteY36" fmla="*/ 698540 h 710523"/>
                <a:gd name="connsiteX37" fmla="*/ 191812 w 708200"/>
                <a:gd name="connsiteY37" fmla="*/ 665431 h 710523"/>
                <a:gd name="connsiteX38" fmla="*/ 179200 w 708200"/>
                <a:gd name="connsiteY38" fmla="*/ 664351 h 710523"/>
                <a:gd name="connsiteX39" fmla="*/ 8034 w 708200"/>
                <a:gd name="connsiteY39" fmla="*/ 709337 h 710523"/>
                <a:gd name="connsiteX40" fmla="*/ 1188 w 708200"/>
                <a:gd name="connsiteY40" fmla="*/ 702499 h 710523"/>
                <a:gd name="connsiteX41" fmla="*/ 46592 w 708200"/>
                <a:gd name="connsiteY41" fmla="*/ 537311 h 710523"/>
                <a:gd name="connsiteX42" fmla="*/ 44790 w 708200"/>
                <a:gd name="connsiteY42" fmla="*/ 521836 h 710523"/>
                <a:gd name="connsiteX43" fmla="*/ 285503 w 708200"/>
                <a:gd name="connsiteY43" fmla="*/ 6838 h 710523"/>
                <a:gd name="connsiteX44" fmla="*/ 353609 w 708200"/>
                <a:gd name="connsiteY44" fmla="*/ 0 h 71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8200" h="710523">
                  <a:moveTo>
                    <a:pt x="230608" y="190651"/>
                  </a:moveTo>
                  <a:cubicBezTo>
                    <a:pt x="239814" y="189483"/>
                    <a:pt x="249333" y="190022"/>
                    <a:pt x="254542" y="192719"/>
                  </a:cubicBezTo>
                  <a:cubicBezTo>
                    <a:pt x="258493" y="194157"/>
                    <a:pt x="261726" y="197752"/>
                    <a:pt x="262804" y="201708"/>
                  </a:cubicBezTo>
                  <a:cubicBezTo>
                    <a:pt x="273581" y="226517"/>
                    <a:pt x="283639" y="249889"/>
                    <a:pt x="293698" y="273980"/>
                  </a:cubicBezTo>
                  <a:cubicBezTo>
                    <a:pt x="295135" y="279013"/>
                    <a:pt x="294057" y="283688"/>
                    <a:pt x="292261" y="288722"/>
                  </a:cubicBezTo>
                  <a:cubicBezTo>
                    <a:pt x="286872" y="299508"/>
                    <a:pt x="278610" y="308498"/>
                    <a:pt x="270707" y="317487"/>
                  </a:cubicBezTo>
                  <a:cubicBezTo>
                    <a:pt x="264241" y="323959"/>
                    <a:pt x="263882" y="329712"/>
                    <a:pt x="268552" y="337622"/>
                  </a:cubicBezTo>
                  <a:cubicBezTo>
                    <a:pt x="296931" y="385084"/>
                    <a:pt x="336446" y="419962"/>
                    <a:pt x="388534" y="440457"/>
                  </a:cubicBezTo>
                  <a:cubicBezTo>
                    <a:pt x="395718" y="444052"/>
                    <a:pt x="401825" y="443333"/>
                    <a:pt x="406854" y="436142"/>
                  </a:cubicBezTo>
                  <a:cubicBezTo>
                    <a:pt x="415476" y="425715"/>
                    <a:pt x="424816" y="414928"/>
                    <a:pt x="432360" y="403782"/>
                  </a:cubicBezTo>
                  <a:cubicBezTo>
                    <a:pt x="438826" y="396231"/>
                    <a:pt x="444932" y="394792"/>
                    <a:pt x="452835" y="398388"/>
                  </a:cubicBezTo>
                  <a:cubicBezTo>
                    <a:pt x="469719" y="406298"/>
                    <a:pt x="486962" y="414568"/>
                    <a:pt x="504205" y="422838"/>
                  </a:cubicBezTo>
                  <a:cubicBezTo>
                    <a:pt x="507797" y="424277"/>
                    <a:pt x="512108" y="426074"/>
                    <a:pt x="515341" y="427872"/>
                  </a:cubicBezTo>
                  <a:cubicBezTo>
                    <a:pt x="532584" y="436502"/>
                    <a:pt x="532225" y="436502"/>
                    <a:pt x="530788" y="455558"/>
                  </a:cubicBezTo>
                  <a:cubicBezTo>
                    <a:pt x="527914" y="493672"/>
                    <a:pt x="499894" y="512010"/>
                    <a:pt x="466845" y="520639"/>
                  </a:cubicBezTo>
                  <a:cubicBezTo>
                    <a:pt x="460020" y="523156"/>
                    <a:pt x="452117" y="523156"/>
                    <a:pt x="444214" y="522437"/>
                  </a:cubicBezTo>
                  <a:cubicBezTo>
                    <a:pt x="431641" y="523516"/>
                    <a:pt x="419427" y="520639"/>
                    <a:pt x="407932" y="516684"/>
                  </a:cubicBezTo>
                  <a:cubicBezTo>
                    <a:pt x="326387" y="494032"/>
                    <a:pt x="266396" y="443333"/>
                    <a:pt x="217542" y="376814"/>
                  </a:cubicBezTo>
                  <a:cubicBezTo>
                    <a:pt x="199221" y="351645"/>
                    <a:pt x="181978" y="325397"/>
                    <a:pt x="176230" y="293755"/>
                  </a:cubicBezTo>
                  <a:cubicBezTo>
                    <a:pt x="169405" y="257080"/>
                    <a:pt x="180541" y="225079"/>
                    <a:pt x="208561" y="198831"/>
                  </a:cubicBezTo>
                  <a:cubicBezTo>
                    <a:pt x="212512" y="194696"/>
                    <a:pt x="221403" y="191820"/>
                    <a:pt x="230608" y="190651"/>
                  </a:cubicBezTo>
                  <a:close/>
                  <a:moveTo>
                    <a:pt x="328593" y="60067"/>
                  </a:moveTo>
                  <a:cubicBezTo>
                    <a:pt x="244693" y="65162"/>
                    <a:pt x="173615" y="106796"/>
                    <a:pt x="117941" y="181023"/>
                  </a:cubicBezTo>
                  <a:cubicBezTo>
                    <a:pt x="45150" y="277473"/>
                    <a:pt x="42988" y="405952"/>
                    <a:pt x="107130" y="509960"/>
                  </a:cubicBezTo>
                  <a:cubicBezTo>
                    <a:pt x="111454" y="517157"/>
                    <a:pt x="112896" y="522916"/>
                    <a:pt x="110013" y="531193"/>
                  </a:cubicBezTo>
                  <a:cubicBezTo>
                    <a:pt x="101725" y="561064"/>
                    <a:pt x="93797" y="590574"/>
                    <a:pt x="85509" y="620445"/>
                  </a:cubicBezTo>
                  <a:cubicBezTo>
                    <a:pt x="84068" y="626563"/>
                    <a:pt x="84428" y="627643"/>
                    <a:pt x="91275" y="625843"/>
                  </a:cubicBezTo>
                  <a:cubicBezTo>
                    <a:pt x="122625" y="617566"/>
                    <a:pt x="153975" y="609648"/>
                    <a:pt x="185326" y="601731"/>
                  </a:cubicBezTo>
                  <a:cubicBezTo>
                    <a:pt x="192173" y="599211"/>
                    <a:pt x="197578" y="600291"/>
                    <a:pt x="203704" y="603890"/>
                  </a:cubicBezTo>
                  <a:cubicBezTo>
                    <a:pt x="250189" y="631961"/>
                    <a:pt x="300637" y="645997"/>
                    <a:pt x="362257" y="645997"/>
                  </a:cubicBezTo>
                  <a:cubicBezTo>
                    <a:pt x="371626" y="645997"/>
                    <a:pt x="387121" y="644917"/>
                    <a:pt x="402977" y="642758"/>
                  </a:cubicBezTo>
                  <a:cubicBezTo>
                    <a:pt x="568377" y="615047"/>
                    <a:pt x="679724" y="452738"/>
                    <a:pt x="640807" y="289349"/>
                  </a:cubicBezTo>
                  <a:cubicBezTo>
                    <a:pt x="612339" y="169866"/>
                    <a:pt x="535945" y="92131"/>
                    <a:pt x="416670" y="67299"/>
                  </a:cubicBezTo>
                  <a:cubicBezTo>
                    <a:pt x="385950" y="60731"/>
                    <a:pt x="356559" y="58369"/>
                    <a:pt x="328593" y="60067"/>
                  </a:cubicBezTo>
                  <a:close/>
                  <a:moveTo>
                    <a:pt x="353609" y="0"/>
                  </a:moveTo>
                  <a:cubicBezTo>
                    <a:pt x="521531" y="1439"/>
                    <a:pt x="660266" y="111925"/>
                    <a:pt x="698462" y="272434"/>
                  </a:cubicBezTo>
                  <a:cubicBezTo>
                    <a:pt x="745308" y="463894"/>
                    <a:pt x="618105" y="661112"/>
                    <a:pt x="424958" y="698540"/>
                  </a:cubicBezTo>
                  <a:cubicBezTo>
                    <a:pt x="343159" y="714015"/>
                    <a:pt x="265684" y="703579"/>
                    <a:pt x="191812" y="665431"/>
                  </a:cubicBezTo>
                  <a:cubicBezTo>
                    <a:pt x="187848" y="663991"/>
                    <a:pt x="183884" y="662911"/>
                    <a:pt x="179200" y="664351"/>
                  </a:cubicBezTo>
                  <a:cubicBezTo>
                    <a:pt x="122625" y="679466"/>
                    <a:pt x="64969" y="694941"/>
                    <a:pt x="8034" y="709337"/>
                  </a:cubicBezTo>
                  <a:cubicBezTo>
                    <a:pt x="-975" y="711496"/>
                    <a:pt x="-975" y="711496"/>
                    <a:pt x="1188" y="702499"/>
                  </a:cubicBezTo>
                  <a:cubicBezTo>
                    <a:pt x="16322" y="647436"/>
                    <a:pt x="31457" y="592374"/>
                    <a:pt x="46592" y="537311"/>
                  </a:cubicBezTo>
                  <a:cubicBezTo>
                    <a:pt x="48393" y="531553"/>
                    <a:pt x="47673" y="527594"/>
                    <a:pt x="44790" y="521836"/>
                  </a:cubicBezTo>
                  <a:cubicBezTo>
                    <a:pt x="-68720" y="312742"/>
                    <a:pt x="52717" y="54703"/>
                    <a:pt x="285503" y="6838"/>
                  </a:cubicBezTo>
                  <a:cubicBezTo>
                    <a:pt x="308205" y="2519"/>
                    <a:pt x="331628" y="0"/>
                    <a:pt x="3536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54" name="Freeform 31">
              <a:extLst>
                <a:ext uri="{FF2B5EF4-FFF2-40B4-BE49-F238E27FC236}">
                  <a16:creationId xmlns:a16="http://schemas.microsoft.com/office/drawing/2014/main" id="{743718F6-5897-7341-A8DA-7FB104706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2082" y="3062280"/>
              <a:ext cx="1845119" cy="1845121"/>
            </a:xfrm>
            <a:custGeom>
              <a:avLst/>
              <a:gdLst>
                <a:gd name="T0" fmla="*/ 4237 w 4238"/>
                <a:gd name="T1" fmla="*/ 2119 h 4238"/>
                <a:gd name="T2" fmla="*/ 4237 w 4238"/>
                <a:gd name="T3" fmla="*/ 2119 h 4238"/>
                <a:gd name="T4" fmla="*/ 2118 w 4238"/>
                <a:gd name="T5" fmla="*/ 4237 h 4238"/>
                <a:gd name="T6" fmla="*/ 2118 w 4238"/>
                <a:gd name="T7" fmla="*/ 4237 h 4238"/>
                <a:gd name="T8" fmla="*/ 0 w 4238"/>
                <a:gd name="T9" fmla="*/ 2119 h 4238"/>
                <a:gd name="T10" fmla="*/ 0 w 4238"/>
                <a:gd name="T11" fmla="*/ 2119 h 4238"/>
                <a:gd name="T12" fmla="*/ 2118 w 4238"/>
                <a:gd name="T13" fmla="*/ 0 h 4238"/>
                <a:gd name="T14" fmla="*/ 2118 w 4238"/>
                <a:gd name="T15" fmla="*/ 0 h 4238"/>
                <a:gd name="T16" fmla="*/ 4237 w 4238"/>
                <a:gd name="T17" fmla="*/ 2119 h 4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38" h="4238">
                  <a:moveTo>
                    <a:pt x="4237" y="2119"/>
                  </a:moveTo>
                  <a:lnTo>
                    <a:pt x="4237" y="2119"/>
                  </a:lnTo>
                  <a:cubicBezTo>
                    <a:pt x="4237" y="3288"/>
                    <a:pt x="3288" y="4237"/>
                    <a:pt x="2118" y="4237"/>
                  </a:cubicBezTo>
                  <a:lnTo>
                    <a:pt x="2118" y="4237"/>
                  </a:lnTo>
                  <a:cubicBezTo>
                    <a:pt x="950" y="4237"/>
                    <a:pt x="0" y="3288"/>
                    <a:pt x="0" y="2119"/>
                  </a:cubicBezTo>
                  <a:lnTo>
                    <a:pt x="0" y="2119"/>
                  </a:lnTo>
                  <a:cubicBezTo>
                    <a:pt x="0" y="950"/>
                    <a:pt x="950" y="0"/>
                    <a:pt x="2118" y="0"/>
                  </a:cubicBezTo>
                  <a:lnTo>
                    <a:pt x="2118" y="0"/>
                  </a:lnTo>
                  <a:cubicBezTo>
                    <a:pt x="3288" y="0"/>
                    <a:pt x="4237" y="950"/>
                    <a:pt x="4237" y="211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3CDBA216-140B-7845-8660-C0A4B20C6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0681" y="3408365"/>
              <a:ext cx="1388379" cy="1153002"/>
            </a:xfrm>
            <a:custGeom>
              <a:avLst/>
              <a:gdLst>
                <a:gd name="connsiteX0" fmla="*/ 583068 w 1147944"/>
                <a:gd name="connsiteY0" fmla="*/ 658945 h 953328"/>
                <a:gd name="connsiteX1" fmla="*/ 716454 w 1147944"/>
                <a:gd name="connsiteY1" fmla="*/ 763564 h 953328"/>
                <a:gd name="connsiteX2" fmla="*/ 603552 w 1147944"/>
                <a:gd name="connsiteY2" fmla="*/ 949015 h 953328"/>
                <a:gd name="connsiteX3" fmla="*/ 595642 w 1147944"/>
                <a:gd name="connsiteY3" fmla="*/ 953328 h 953328"/>
                <a:gd name="connsiteX4" fmla="*/ 553932 w 1147944"/>
                <a:gd name="connsiteY4" fmla="*/ 953328 h 953328"/>
                <a:gd name="connsiteX5" fmla="*/ 441749 w 1147944"/>
                <a:gd name="connsiteY5" fmla="*/ 869947 h 953328"/>
                <a:gd name="connsiteX6" fmla="*/ 522291 w 1147944"/>
                <a:gd name="connsiteY6" fmla="*/ 668323 h 953328"/>
                <a:gd name="connsiteX7" fmla="*/ 583068 w 1147944"/>
                <a:gd name="connsiteY7" fmla="*/ 658945 h 953328"/>
                <a:gd name="connsiteX8" fmla="*/ 572928 w 1147944"/>
                <a:gd name="connsiteY8" fmla="*/ 442695 h 953328"/>
                <a:gd name="connsiteX9" fmla="*/ 825065 w 1147944"/>
                <a:gd name="connsiteY9" fmla="*/ 536693 h 953328"/>
                <a:gd name="connsiteX10" fmla="*/ 823626 w 1147944"/>
                <a:gd name="connsiteY10" fmla="*/ 554683 h 953328"/>
                <a:gd name="connsiteX11" fmla="*/ 734049 w 1147944"/>
                <a:gd name="connsiteY11" fmla="*/ 645352 h 953328"/>
                <a:gd name="connsiteX12" fmla="*/ 424668 w 1147944"/>
                <a:gd name="connsiteY12" fmla="*/ 635638 h 953328"/>
                <a:gd name="connsiteX13" fmla="*/ 402004 w 1147944"/>
                <a:gd name="connsiteY13" fmla="*/ 635998 h 953328"/>
                <a:gd name="connsiteX14" fmla="*/ 322141 w 1147944"/>
                <a:gd name="connsiteY14" fmla="*/ 556841 h 953328"/>
                <a:gd name="connsiteX15" fmla="*/ 322141 w 1147944"/>
                <a:gd name="connsiteY15" fmla="*/ 538132 h 953328"/>
                <a:gd name="connsiteX16" fmla="*/ 572928 w 1147944"/>
                <a:gd name="connsiteY16" fmla="*/ 442695 h 953328"/>
                <a:gd name="connsiteX17" fmla="*/ 577096 w 1147944"/>
                <a:gd name="connsiteY17" fmla="*/ 221849 h 953328"/>
                <a:gd name="connsiteX18" fmla="*/ 976972 w 1147944"/>
                <a:gd name="connsiteY18" fmla="*/ 372342 h 953328"/>
                <a:gd name="connsiteX19" fmla="*/ 977332 w 1147944"/>
                <a:gd name="connsiteY19" fmla="*/ 404385 h 953328"/>
                <a:gd name="connsiteX20" fmla="*/ 899589 w 1147944"/>
                <a:gd name="connsiteY20" fmla="*/ 482151 h 953328"/>
                <a:gd name="connsiteX21" fmla="*/ 877993 w 1147944"/>
                <a:gd name="connsiteY21" fmla="*/ 482511 h 953328"/>
                <a:gd name="connsiteX22" fmla="*/ 530666 w 1147944"/>
                <a:gd name="connsiteY22" fmla="*/ 369462 h 953328"/>
                <a:gd name="connsiteX23" fmla="*/ 275479 w 1147944"/>
                <a:gd name="connsiteY23" fmla="*/ 482151 h 953328"/>
                <a:gd name="connsiteX24" fmla="*/ 246326 w 1147944"/>
                <a:gd name="connsiteY24" fmla="*/ 481431 h 953328"/>
                <a:gd name="connsiteX25" fmla="*/ 167142 w 1147944"/>
                <a:gd name="connsiteY25" fmla="*/ 401864 h 953328"/>
                <a:gd name="connsiteX26" fmla="*/ 167502 w 1147944"/>
                <a:gd name="connsiteY26" fmla="*/ 380263 h 953328"/>
                <a:gd name="connsiteX27" fmla="*/ 577096 w 1147944"/>
                <a:gd name="connsiteY27" fmla="*/ 221849 h 953328"/>
                <a:gd name="connsiteX28" fmla="*/ 613941 w 1147944"/>
                <a:gd name="connsiteY28" fmla="*/ 50 h 953328"/>
                <a:gd name="connsiteX29" fmla="*/ 655089 w 1147944"/>
                <a:gd name="connsiteY29" fmla="*/ 320 h 953328"/>
                <a:gd name="connsiteX30" fmla="*/ 930666 w 1147944"/>
                <a:gd name="connsiteY30" fmla="*/ 70270 h 953328"/>
                <a:gd name="connsiteX31" fmla="*/ 1122778 w 1147944"/>
                <a:gd name="connsiteY31" fmla="*/ 194306 h 953328"/>
                <a:gd name="connsiteX32" fmla="*/ 1147601 w 1147944"/>
                <a:gd name="connsiteY32" fmla="*/ 232887 h 953328"/>
                <a:gd name="connsiteX33" fmla="*/ 1059460 w 1147944"/>
                <a:gd name="connsiteY33" fmla="*/ 319062 h 953328"/>
                <a:gd name="connsiteX34" fmla="*/ 1029960 w 1147944"/>
                <a:gd name="connsiteY34" fmla="*/ 319423 h 953328"/>
                <a:gd name="connsiteX35" fmla="*/ 656887 w 1147944"/>
                <a:gd name="connsiteY35" fmla="*/ 149595 h 953328"/>
                <a:gd name="connsiteX36" fmla="*/ 113289 w 1147944"/>
                <a:gd name="connsiteY36" fmla="*/ 323750 h 953328"/>
                <a:gd name="connsiteX37" fmla="*/ 92782 w 1147944"/>
                <a:gd name="connsiteY37" fmla="*/ 342139 h 953328"/>
                <a:gd name="connsiteX38" fmla="*/ 684 w 1147944"/>
                <a:gd name="connsiteY38" fmla="*/ 237213 h 953328"/>
                <a:gd name="connsiteX39" fmla="*/ 21910 w 1147944"/>
                <a:gd name="connsiteY39" fmla="*/ 201517 h 953328"/>
                <a:gd name="connsiteX40" fmla="*/ 236687 w 1147944"/>
                <a:gd name="connsiteY40" fmla="*/ 64501 h 953328"/>
                <a:gd name="connsiteX41" fmla="*/ 437433 w 1147944"/>
                <a:gd name="connsiteY41" fmla="*/ 4647 h 953328"/>
                <a:gd name="connsiteX42" fmla="*/ 501831 w 1147944"/>
                <a:gd name="connsiteY42" fmla="*/ 320 h 953328"/>
                <a:gd name="connsiteX43" fmla="*/ 573063 w 1147944"/>
                <a:gd name="connsiteY43" fmla="*/ 320 h 953328"/>
                <a:gd name="connsiteX44" fmla="*/ 613941 w 1147944"/>
                <a:gd name="connsiteY44" fmla="*/ 50 h 95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47944" h="953328">
                  <a:moveTo>
                    <a:pt x="583068" y="658945"/>
                  </a:moveTo>
                  <a:cubicBezTo>
                    <a:pt x="643306" y="662483"/>
                    <a:pt x="698386" y="702915"/>
                    <a:pt x="716454" y="763564"/>
                  </a:cubicBezTo>
                  <a:cubicBezTo>
                    <a:pt x="740905" y="847664"/>
                    <a:pt x="688768" y="931045"/>
                    <a:pt x="603552" y="949015"/>
                  </a:cubicBezTo>
                  <a:cubicBezTo>
                    <a:pt x="601035" y="949734"/>
                    <a:pt x="598159" y="951890"/>
                    <a:pt x="595642" y="953328"/>
                  </a:cubicBezTo>
                  <a:lnTo>
                    <a:pt x="553932" y="953328"/>
                  </a:lnTo>
                  <a:cubicBezTo>
                    <a:pt x="505032" y="940749"/>
                    <a:pt x="465121" y="916669"/>
                    <a:pt x="441749" y="869947"/>
                  </a:cubicBezTo>
                  <a:cubicBezTo>
                    <a:pt x="404714" y="792316"/>
                    <a:pt x="441390" y="698513"/>
                    <a:pt x="522291" y="668323"/>
                  </a:cubicBezTo>
                  <a:cubicBezTo>
                    <a:pt x="542337" y="660686"/>
                    <a:pt x="562989" y="657766"/>
                    <a:pt x="583068" y="658945"/>
                  </a:cubicBezTo>
                  <a:close/>
                  <a:moveTo>
                    <a:pt x="572928" y="442695"/>
                  </a:moveTo>
                  <a:cubicBezTo>
                    <a:pt x="665968" y="442425"/>
                    <a:pt x="759232" y="473727"/>
                    <a:pt x="825065" y="536693"/>
                  </a:cubicBezTo>
                  <a:cubicBezTo>
                    <a:pt x="832979" y="544248"/>
                    <a:pt x="830102" y="548206"/>
                    <a:pt x="823626" y="554683"/>
                  </a:cubicBezTo>
                  <a:cubicBezTo>
                    <a:pt x="794846" y="583826"/>
                    <a:pt x="764988" y="613330"/>
                    <a:pt x="734049" y="645352"/>
                  </a:cubicBezTo>
                  <a:cubicBezTo>
                    <a:pt x="642314" y="562598"/>
                    <a:pt x="516763" y="559360"/>
                    <a:pt x="424668" y="635638"/>
                  </a:cubicBezTo>
                  <a:cubicBezTo>
                    <a:pt x="416034" y="642834"/>
                    <a:pt x="410998" y="645352"/>
                    <a:pt x="402004" y="635998"/>
                  </a:cubicBezTo>
                  <a:cubicBezTo>
                    <a:pt x="375743" y="609013"/>
                    <a:pt x="349841" y="583107"/>
                    <a:pt x="322141" y="556841"/>
                  </a:cubicBezTo>
                  <a:cubicBezTo>
                    <a:pt x="314586" y="549645"/>
                    <a:pt x="314226" y="546407"/>
                    <a:pt x="322141" y="538132"/>
                  </a:cubicBezTo>
                  <a:cubicBezTo>
                    <a:pt x="387075" y="474807"/>
                    <a:pt x="479889" y="442964"/>
                    <a:pt x="572928" y="442695"/>
                  </a:cubicBezTo>
                  <a:close/>
                  <a:moveTo>
                    <a:pt x="577096" y="221849"/>
                  </a:moveTo>
                  <a:cubicBezTo>
                    <a:pt x="727905" y="223289"/>
                    <a:pt x="861077" y="272253"/>
                    <a:pt x="976972" y="372342"/>
                  </a:cubicBezTo>
                  <a:cubicBezTo>
                    <a:pt x="990290" y="384583"/>
                    <a:pt x="991729" y="391063"/>
                    <a:pt x="977332" y="404385"/>
                  </a:cubicBezTo>
                  <a:cubicBezTo>
                    <a:pt x="950338" y="428507"/>
                    <a:pt x="924783" y="455509"/>
                    <a:pt x="899589" y="482151"/>
                  </a:cubicBezTo>
                  <a:cubicBezTo>
                    <a:pt x="890950" y="490072"/>
                    <a:pt x="886631" y="490792"/>
                    <a:pt x="877993" y="482511"/>
                  </a:cubicBezTo>
                  <a:cubicBezTo>
                    <a:pt x="778294" y="395024"/>
                    <a:pt x="661678" y="357941"/>
                    <a:pt x="530666" y="369462"/>
                  </a:cubicBezTo>
                  <a:cubicBezTo>
                    <a:pt x="433846" y="378822"/>
                    <a:pt x="347824" y="416266"/>
                    <a:pt x="275479" y="482151"/>
                  </a:cubicBezTo>
                  <a:cubicBezTo>
                    <a:pt x="263602" y="492232"/>
                    <a:pt x="257483" y="492952"/>
                    <a:pt x="246326" y="481431"/>
                  </a:cubicBezTo>
                  <a:cubicBezTo>
                    <a:pt x="221131" y="454429"/>
                    <a:pt x="194856" y="427787"/>
                    <a:pt x="167142" y="401864"/>
                  </a:cubicBezTo>
                  <a:cubicBezTo>
                    <a:pt x="157064" y="393224"/>
                    <a:pt x="157424" y="388183"/>
                    <a:pt x="167502" y="380263"/>
                  </a:cubicBezTo>
                  <a:cubicBezTo>
                    <a:pt x="283398" y="275854"/>
                    <a:pt x="420169" y="223289"/>
                    <a:pt x="577096" y="221849"/>
                  </a:cubicBezTo>
                  <a:close/>
                  <a:moveTo>
                    <a:pt x="613941" y="50"/>
                  </a:moveTo>
                  <a:cubicBezTo>
                    <a:pt x="629276" y="-40"/>
                    <a:pt x="644656" y="-40"/>
                    <a:pt x="655089" y="320"/>
                  </a:cubicBezTo>
                  <a:cubicBezTo>
                    <a:pt x="751864" y="2484"/>
                    <a:pt x="842884" y="31329"/>
                    <a:pt x="930666" y="70270"/>
                  </a:cubicBezTo>
                  <a:cubicBezTo>
                    <a:pt x="1000459" y="102000"/>
                    <a:pt x="1064137" y="144547"/>
                    <a:pt x="1122778" y="194306"/>
                  </a:cubicBezTo>
                  <a:cubicBezTo>
                    <a:pt x="1134650" y="204041"/>
                    <a:pt x="1150479" y="212695"/>
                    <a:pt x="1147601" y="232887"/>
                  </a:cubicBezTo>
                  <a:cubicBezTo>
                    <a:pt x="1118461" y="262093"/>
                    <a:pt x="1087881" y="289496"/>
                    <a:pt x="1059460" y="319062"/>
                  </a:cubicBezTo>
                  <a:cubicBezTo>
                    <a:pt x="1047948" y="330600"/>
                    <a:pt x="1042191" y="330600"/>
                    <a:pt x="1029960" y="319423"/>
                  </a:cubicBezTo>
                  <a:cubicBezTo>
                    <a:pt x="923830" y="223151"/>
                    <a:pt x="798633" y="165100"/>
                    <a:pt x="656887" y="149595"/>
                  </a:cubicBezTo>
                  <a:cubicBezTo>
                    <a:pt x="450745" y="126158"/>
                    <a:pt x="268346" y="184570"/>
                    <a:pt x="113289" y="323750"/>
                  </a:cubicBezTo>
                  <a:cubicBezTo>
                    <a:pt x="109691" y="327355"/>
                    <a:pt x="105734" y="330961"/>
                    <a:pt x="92782" y="342139"/>
                  </a:cubicBezTo>
                  <a:cubicBezTo>
                    <a:pt x="62203" y="307524"/>
                    <a:pt x="31263" y="272188"/>
                    <a:pt x="684" y="237213"/>
                  </a:cubicBezTo>
                  <a:cubicBezTo>
                    <a:pt x="-3274" y="218824"/>
                    <a:pt x="10757" y="211252"/>
                    <a:pt x="21910" y="201517"/>
                  </a:cubicBezTo>
                  <a:cubicBezTo>
                    <a:pt x="86307" y="143826"/>
                    <a:pt x="157539" y="98034"/>
                    <a:pt x="236687" y="64501"/>
                  </a:cubicBezTo>
                  <a:cubicBezTo>
                    <a:pt x="300724" y="36016"/>
                    <a:pt x="367280" y="14743"/>
                    <a:pt x="437433" y="4647"/>
                  </a:cubicBezTo>
                  <a:cubicBezTo>
                    <a:pt x="458659" y="1763"/>
                    <a:pt x="480245" y="320"/>
                    <a:pt x="501831" y="320"/>
                  </a:cubicBezTo>
                  <a:cubicBezTo>
                    <a:pt x="519819" y="681"/>
                    <a:pt x="555435" y="320"/>
                    <a:pt x="573063" y="320"/>
                  </a:cubicBezTo>
                  <a:cubicBezTo>
                    <a:pt x="583317" y="320"/>
                    <a:pt x="598606" y="140"/>
                    <a:pt x="613941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56" name="Freeform 36">
              <a:extLst>
                <a:ext uri="{FF2B5EF4-FFF2-40B4-BE49-F238E27FC236}">
                  <a16:creationId xmlns:a16="http://schemas.microsoft.com/office/drawing/2014/main" id="{666E7BD5-C656-CB4A-8149-64E2E18D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121" y="-266999"/>
              <a:ext cx="898560" cy="898560"/>
            </a:xfrm>
            <a:custGeom>
              <a:avLst/>
              <a:gdLst>
                <a:gd name="T0" fmla="*/ 2062 w 2063"/>
                <a:gd name="T1" fmla="*/ 1031 h 2062"/>
                <a:gd name="T2" fmla="*/ 2062 w 2063"/>
                <a:gd name="T3" fmla="*/ 1031 h 2062"/>
                <a:gd name="T4" fmla="*/ 1032 w 2063"/>
                <a:gd name="T5" fmla="*/ 2061 h 2062"/>
                <a:gd name="T6" fmla="*/ 1032 w 2063"/>
                <a:gd name="T7" fmla="*/ 2061 h 2062"/>
                <a:gd name="T8" fmla="*/ 0 w 2063"/>
                <a:gd name="T9" fmla="*/ 1031 h 2062"/>
                <a:gd name="T10" fmla="*/ 0 w 2063"/>
                <a:gd name="T11" fmla="*/ 1031 h 2062"/>
                <a:gd name="T12" fmla="*/ 1032 w 2063"/>
                <a:gd name="T13" fmla="*/ 0 h 2062"/>
                <a:gd name="T14" fmla="*/ 1032 w 2063"/>
                <a:gd name="T15" fmla="*/ 0 h 2062"/>
                <a:gd name="T16" fmla="*/ 2062 w 2063"/>
                <a:gd name="T17" fmla="*/ 1031 h 2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3" h="2062">
                  <a:moveTo>
                    <a:pt x="2062" y="1031"/>
                  </a:moveTo>
                  <a:lnTo>
                    <a:pt x="2062" y="1031"/>
                  </a:lnTo>
                  <a:cubicBezTo>
                    <a:pt x="2062" y="1600"/>
                    <a:pt x="1601" y="2061"/>
                    <a:pt x="1032" y="2061"/>
                  </a:cubicBezTo>
                  <a:lnTo>
                    <a:pt x="1032" y="2061"/>
                  </a:lnTo>
                  <a:cubicBezTo>
                    <a:pt x="462" y="2061"/>
                    <a:pt x="0" y="1600"/>
                    <a:pt x="0" y="1031"/>
                  </a:cubicBezTo>
                  <a:lnTo>
                    <a:pt x="0" y="1031"/>
                  </a:lnTo>
                  <a:cubicBezTo>
                    <a:pt x="0" y="460"/>
                    <a:pt x="462" y="0"/>
                    <a:pt x="1032" y="0"/>
                  </a:cubicBezTo>
                  <a:lnTo>
                    <a:pt x="1032" y="0"/>
                  </a:lnTo>
                  <a:cubicBezTo>
                    <a:pt x="1601" y="0"/>
                    <a:pt x="2062" y="460"/>
                    <a:pt x="2062" y="103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327B34AE-A6A2-E145-B8FF-28A2E4E6E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7837" y="-157047"/>
              <a:ext cx="681122" cy="679361"/>
            </a:xfrm>
            <a:custGeom>
              <a:avLst/>
              <a:gdLst>
                <a:gd name="connsiteX0" fmla="*/ 286994 w 563167"/>
                <a:gd name="connsiteY0" fmla="*/ 304377 h 561711"/>
                <a:gd name="connsiteX1" fmla="*/ 312589 w 563167"/>
                <a:gd name="connsiteY1" fmla="*/ 373819 h 561711"/>
                <a:gd name="connsiteX2" fmla="*/ 373512 w 563167"/>
                <a:gd name="connsiteY2" fmla="*/ 541128 h 561711"/>
                <a:gd name="connsiteX3" fmla="*/ 369907 w 563167"/>
                <a:gd name="connsiteY3" fmla="*/ 547604 h 561711"/>
                <a:gd name="connsiteX4" fmla="*/ 207685 w 563167"/>
                <a:gd name="connsiteY4" fmla="*/ 551922 h 561711"/>
                <a:gd name="connsiteX5" fmla="*/ 203720 w 563167"/>
                <a:gd name="connsiteY5" fmla="*/ 544366 h 561711"/>
                <a:gd name="connsiteX6" fmla="*/ 286994 w 563167"/>
                <a:gd name="connsiteY6" fmla="*/ 304377 h 561711"/>
                <a:gd name="connsiteX7" fmla="*/ 25037 w 563167"/>
                <a:gd name="connsiteY7" fmla="*/ 166264 h 561711"/>
                <a:gd name="connsiteX8" fmla="*/ 159055 w 563167"/>
                <a:gd name="connsiteY8" fmla="*/ 534204 h 561711"/>
                <a:gd name="connsiteX9" fmla="*/ 25037 w 563167"/>
                <a:gd name="connsiteY9" fmla="*/ 166264 h 561711"/>
                <a:gd name="connsiteX10" fmla="*/ 532458 w 563167"/>
                <a:gd name="connsiteY10" fmla="*/ 151977 h 561711"/>
                <a:gd name="connsiteX11" fmla="*/ 562720 w 563167"/>
                <a:gd name="connsiteY11" fmla="*/ 264797 h 561711"/>
                <a:gd name="connsiteX12" fmla="*/ 483103 w 563167"/>
                <a:gd name="connsiteY12" fmla="*/ 478541 h 561711"/>
                <a:gd name="connsiteX13" fmla="*/ 422940 w 563167"/>
                <a:gd name="connsiteY13" fmla="*/ 524679 h 561711"/>
                <a:gd name="connsiteX14" fmla="*/ 436990 w 563167"/>
                <a:gd name="connsiteY14" fmla="*/ 482867 h 561711"/>
                <a:gd name="connsiteX15" fmla="*/ 514445 w 563167"/>
                <a:gd name="connsiteY15" fmla="*/ 260832 h 561711"/>
                <a:gd name="connsiteX16" fmla="*/ 530297 w 563167"/>
                <a:gd name="connsiteY16" fmla="*/ 156663 h 561711"/>
                <a:gd name="connsiteX17" fmla="*/ 532458 w 563167"/>
                <a:gd name="connsiteY17" fmla="*/ 151977 h 561711"/>
                <a:gd name="connsiteX18" fmla="*/ 306835 w 563167"/>
                <a:gd name="connsiteY18" fmla="*/ 1005 h 561711"/>
                <a:gd name="connsiteX19" fmla="*/ 471157 w 563167"/>
                <a:gd name="connsiteY19" fmla="*/ 73735 h 561711"/>
                <a:gd name="connsiteX20" fmla="*/ 424372 w 563167"/>
                <a:gd name="connsiteY20" fmla="*/ 141787 h 561711"/>
                <a:gd name="connsiteX21" fmla="*/ 446685 w 563167"/>
                <a:gd name="connsiteY21" fmla="*/ 185715 h 561711"/>
                <a:gd name="connsiteX22" fmla="*/ 471157 w 563167"/>
                <a:gd name="connsiteY22" fmla="*/ 286172 h 561711"/>
                <a:gd name="connsiteX23" fmla="*/ 460001 w 563167"/>
                <a:gd name="connsiteY23" fmla="*/ 333701 h 561711"/>
                <a:gd name="connsiteX24" fmla="*/ 425451 w 563167"/>
                <a:gd name="connsiteY24" fmla="*/ 444600 h 561711"/>
                <a:gd name="connsiteX25" fmla="*/ 422572 w 563167"/>
                <a:gd name="connsiteY25" fmla="*/ 452522 h 561711"/>
                <a:gd name="connsiteX26" fmla="*/ 402058 w 563167"/>
                <a:gd name="connsiteY26" fmla="*/ 392031 h 561711"/>
                <a:gd name="connsiteX27" fmla="*/ 323963 w 563167"/>
                <a:gd name="connsiteY27" fmla="*/ 158710 h 561711"/>
                <a:gd name="connsiteX28" fmla="*/ 331161 w 563167"/>
                <a:gd name="connsiteY28" fmla="*/ 148628 h 561711"/>
                <a:gd name="connsiteX29" fmla="*/ 350954 w 563167"/>
                <a:gd name="connsiteY29" fmla="*/ 147188 h 561711"/>
                <a:gd name="connsiteX30" fmla="*/ 363550 w 563167"/>
                <a:gd name="connsiteY30" fmla="*/ 134225 h 561711"/>
                <a:gd name="connsiteX31" fmla="*/ 349515 w 563167"/>
                <a:gd name="connsiteY31" fmla="*/ 123784 h 561711"/>
                <a:gd name="connsiteX32" fmla="*/ 295892 w 563167"/>
                <a:gd name="connsiteY32" fmla="*/ 127024 h 561711"/>
                <a:gd name="connsiteX33" fmla="*/ 206280 w 563167"/>
                <a:gd name="connsiteY33" fmla="*/ 124504 h 561711"/>
                <a:gd name="connsiteX34" fmla="*/ 191165 w 563167"/>
                <a:gd name="connsiteY34" fmla="*/ 131705 h 561711"/>
                <a:gd name="connsiteX35" fmla="*/ 201242 w 563167"/>
                <a:gd name="connsiteY35" fmla="*/ 147188 h 561711"/>
                <a:gd name="connsiteX36" fmla="*/ 224994 w 563167"/>
                <a:gd name="connsiteY36" fmla="*/ 148988 h 561711"/>
                <a:gd name="connsiteX37" fmla="*/ 232192 w 563167"/>
                <a:gd name="connsiteY37" fmla="*/ 154389 h 561711"/>
                <a:gd name="connsiteX38" fmla="*/ 272859 w 563167"/>
                <a:gd name="connsiteY38" fmla="*/ 266009 h 561711"/>
                <a:gd name="connsiteX39" fmla="*/ 272859 w 563167"/>
                <a:gd name="connsiteY39" fmla="*/ 274290 h 561711"/>
                <a:gd name="connsiteX40" fmla="*/ 213478 w 563167"/>
                <a:gd name="connsiteY40" fmla="*/ 451082 h 561711"/>
                <a:gd name="connsiteX41" fmla="*/ 212038 w 563167"/>
                <a:gd name="connsiteY41" fmla="*/ 453242 h 561711"/>
                <a:gd name="connsiteX42" fmla="*/ 202321 w 563167"/>
                <a:gd name="connsiteY42" fmla="*/ 426237 h 561711"/>
                <a:gd name="connsiteX43" fmla="*/ 113069 w 563167"/>
                <a:gd name="connsiteY43" fmla="*/ 158710 h 561711"/>
                <a:gd name="connsiteX44" fmla="*/ 119188 w 563167"/>
                <a:gd name="connsiteY44" fmla="*/ 148628 h 561711"/>
                <a:gd name="connsiteX45" fmla="*/ 138981 w 563167"/>
                <a:gd name="connsiteY45" fmla="*/ 147188 h 561711"/>
                <a:gd name="connsiteX46" fmla="*/ 152657 w 563167"/>
                <a:gd name="connsiteY46" fmla="*/ 134946 h 561711"/>
                <a:gd name="connsiteX47" fmla="*/ 137542 w 563167"/>
                <a:gd name="connsiteY47" fmla="*/ 124504 h 561711"/>
                <a:gd name="connsiteX48" fmla="*/ 59446 w 563167"/>
                <a:gd name="connsiteY48" fmla="*/ 127384 h 561711"/>
                <a:gd name="connsiteX49" fmla="*/ 48290 w 563167"/>
                <a:gd name="connsiteY49" fmla="*/ 127024 h 561711"/>
                <a:gd name="connsiteX50" fmla="*/ 306835 w 563167"/>
                <a:gd name="connsiteY50" fmla="*/ 1005 h 56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63167" h="561711">
                  <a:moveTo>
                    <a:pt x="286994" y="304377"/>
                  </a:moveTo>
                  <a:cubicBezTo>
                    <a:pt x="295646" y="329204"/>
                    <a:pt x="304298" y="351152"/>
                    <a:pt x="312589" y="373819"/>
                  </a:cubicBezTo>
                  <a:cubicBezTo>
                    <a:pt x="333137" y="429589"/>
                    <a:pt x="353325" y="484998"/>
                    <a:pt x="373512" y="541128"/>
                  </a:cubicBezTo>
                  <a:cubicBezTo>
                    <a:pt x="374954" y="545805"/>
                    <a:pt x="374233" y="546165"/>
                    <a:pt x="369907" y="547604"/>
                  </a:cubicBezTo>
                  <a:cubicBezTo>
                    <a:pt x="316194" y="565235"/>
                    <a:pt x="262480" y="565954"/>
                    <a:pt x="207685" y="551922"/>
                  </a:cubicBezTo>
                  <a:cubicBezTo>
                    <a:pt x="203359" y="550483"/>
                    <a:pt x="202278" y="549043"/>
                    <a:pt x="203720" y="544366"/>
                  </a:cubicBezTo>
                  <a:cubicBezTo>
                    <a:pt x="231478" y="465209"/>
                    <a:pt x="258875" y="385693"/>
                    <a:pt x="286994" y="304377"/>
                  </a:cubicBezTo>
                  <a:close/>
                  <a:moveTo>
                    <a:pt x="25037" y="166264"/>
                  </a:moveTo>
                  <a:cubicBezTo>
                    <a:pt x="70070" y="289511"/>
                    <a:pt x="114382" y="411317"/>
                    <a:pt x="159055" y="534204"/>
                  </a:cubicBezTo>
                  <a:cubicBezTo>
                    <a:pt x="16391" y="466093"/>
                    <a:pt x="-35847" y="296358"/>
                    <a:pt x="25037" y="166264"/>
                  </a:cubicBezTo>
                  <a:close/>
                  <a:moveTo>
                    <a:pt x="532458" y="151977"/>
                  </a:moveTo>
                  <a:cubicBezTo>
                    <a:pt x="551192" y="186940"/>
                    <a:pt x="561279" y="224427"/>
                    <a:pt x="562720" y="264797"/>
                  </a:cubicBezTo>
                  <a:cubicBezTo>
                    <a:pt x="567043" y="347339"/>
                    <a:pt x="540024" y="418347"/>
                    <a:pt x="483103" y="478541"/>
                  </a:cubicBezTo>
                  <a:cubicBezTo>
                    <a:pt x="465811" y="496564"/>
                    <a:pt x="446357" y="511703"/>
                    <a:pt x="422940" y="524679"/>
                  </a:cubicBezTo>
                  <a:cubicBezTo>
                    <a:pt x="428344" y="509900"/>
                    <a:pt x="433388" y="495843"/>
                    <a:pt x="436990" y="482867"/>
                  </a:cubicBezTo>
                  <a:cubicBezTo>
                    <a:pt x="463289" y="408254"/>
                    <a:pt x="489228" y="334723"/>
                    <a:pt x="514445" y="260832"/>
                  </a:cubicBezTo>
                  <a:cubicBezTo>
                    <a:pt x="527054" y="227310"/>
                    <a:pt x="532458" y="191987"/>
                    <a:pt x="530297" y="156663"/>
                  </a:cubicBezTo>
                  <a:cubicBezTo>
                    <a:pt x="529937" y="154500"/>
                    <a:pt x="528496" y="151977"/>
                    <a:pt x="532458" y="151977"/>
                  </a:cubicBezTo>
                  <a:close/>
                  <a:moveTo>
                    <a:pt x="306835" y="1005"/>
                  </a:moveTo>
                  <a:cubicBezTo>
                    <a:pt x="366480" y="6020"/>
                    <a:pt x="424867" y="29852"/>
                    <a:pt x="471157" y="73735"/>
                  </a:cubicBezTo>
                  <a:cubicBezTo>
                    <a:pt x="434449" y="76255"/>
                    <a:pt x="414294" y="107221"/>
                    <a:pt x="424372" y="141787"/>
                  </a:cubicBezTo>
                  <a:cubicBezTo>
                    <a:pt x="429410" y="157630"/>
                    <a:pt x="438407" y="171312"/>
                    <a:pt x="446685" y="185715"/>
                  </a:cubicBezTo>
                  <a:cubicBezTo>
                    <a:pt x="466119" y="216680"/>
                    <a:pt x="476555" y="250166"/>
                    <a:pt x="471157" y="286172"/>
                  </a:cubicBezTo>
                  <a:cubicBezTo>
                    <a:pt x="468998" y="302735"/>
                    <a:pt x="465399" y="318578"/>
                    <a:pt x="460001" y="333701"/>
                  </a:cubicBezTo>
                  <a:cubicBezTo>
                    <a:pt x="446685" y="369707"/>
                    <a:pt x="436968" y="407514"/>
                    <a:pt x="425451" y="444600"/>
                  </a:cubicBezTo>
                  <a:cubicBezTo>
                    <a:pt x="424732" y="447121"/>
                    <a:pt x="424012" y="448561"/>
                    <a:pt x="422572" y="452522"/>
                  </a:cubicBezTo>
                  <a:cubicBezTo>
                    <a:pt x="415734" y="431638"/>
                    <a:pt x="408536" y="411835"/>
                    <a:pt x="402058" y="392031"/>
                  </a:cubicBezTo>
                  <a:cubicBezTo>
                    <a:pt x="375787" y="314257"/>
                    <a:pt x="350235" y="236484"/>
                    <a:pt x="323963" y="158710"/>
                  </a:cubicBezTo>
                  <a:cubicBezTo>
                    <a:pt x="320724" y="149708"/>
                    <a:pt x="320724" y="149708"/>
                    <a:pt x="331161" y="148628"/>
                  </a:cubicBezTo>
                  <a:cubicBezTo>
                    <a:pt x="337639" y="148628"/>
                    <a:pt x="344117" y="148268"/>
                    <a:pt x="350954" y="147188"/>
                  </a:cubicBezTo>
                  <a:cubicBezTo>
                    <a:pt x="359232" y="146108"/>
                    <a:pt x="363910" y="140707"/>
                    <a:pt x="363550" y="134225"/>
                  </a:cubicBezTo>
                  <a:cubicBezTo>
                    <a:pt x="363191" y="127384"/>
                    <a:pt x="358152" y="123784"/>
                    <a:pt x="349515" y="123784"/>
                  </a:cubicBezTo>
                  <a:cubicBezTo>
                    <a:pt x="332240" y="124864"/>
                    <a:pt x="314246" y="125944"/>
                    <a:pt x="295892" y="127024"/>
                  </a:cubicBezTo>
                  <a:cubicBezTo>
                    <a:pt x="266021" y="128824"/>
                    <a:pt x="236151" y="125944"/>
                    <a:pt x="206280" y="124504"/>
                  </a:cubicBezTo>
                  <a:cubicBezTo>
                    <a:pt x="199802" y="123784"/>
                    <a:pt x="194044" y="123784"/>
                    <a:pt x="191165" y="131705"/>
                  </a:cubicBezTo>
                  <a:cubicBezTo>
                    <a:pt x="188286" y="138906"/>
                    <a:pt x="192245" y="145747"/>
                    <a:pt x="201242" y="147188"/>
                  </a:cubicBezTo>
                  <a:cubicBezTo>
                    <a:pt x="209159" y="148268"/>
                    <a:pt x="216717" y="148628"/>
                    <a:pt x="224994" y="148988"/>
                  </a:cubicBezTo>
                  <a:cubicBezTo>
                    <a:pt x="228953" y="148988"/>
                    <a:pt x="230752" y="150428"/>
                    <a:pt x="232192" y="154389"/>
                  </a:cubicBezTo>
                  <a:cubicBezTo>
                    <a:pt x="245868" y="191476"/>
                    <a:pt x="259183" y="228202"/>
                    <a:pt x="272859" y="266009"/>
                  </a:cubicBezTo>
                  <a:cubicBezTo>
                    <a:pt x="273939" y="268889"/>
                    <a:pt x="273939" y="271410"/>
                    <a:pt x="272859" y="274290"/>
                  </a:cubicBezTo>
                  <a:cubicBezTo>
                    <a:pt x="253425" y="332981"/>
                    <a:pt x="233272" y="392031"/>
                    <a:pt x="213478" y="451082"/>
                  </a:cubicBezTo>
                  <a:cubicBezTo>
                    <a:pt x="213478" y="451802"/>
                    <a:pt x="213118" y="452522"/>
                    <a:pt x="212038" y="453242"/>
                  </a:cubicBezTo>
                  <a:cubicBezTo>
                    <a:pt x="208439" y="443880"/>
                    <a:pt x="205560" y="435599"/>
                    <a:pt x="202321" y="426237"/>
                  </a:cubicBezTo>
                  <a:cubicBezTo>
                    <a:pt x="172451" y="336941"/>
                    <a:pt x="142580" y="248006"/>
                    <a:pt x="113069" y="158710"/>
                  </a:cubicBezTo>
                  <a:cubicBezTo>
                    <a:pt x="109111" y="149708"/>
                    <a:pt x="109111" y="149708"/>
                    <a:pt x="119188" y="148628"/>
                  </a:cubicBezTo>
                  <a:cubicBezTo>
                    <a:pt x="125666" y="148628"/>
                    <a:pt x="132863" y="148268"/>
                    <a:pt x="138981" y="147188"/>
                  </a:cubicBezTo>
                  <a:cubicBezTo>
                    <a:pt x="147619" y="146108"/>
                    <a:pt x="152657" y="141787"/>
                    <a:pt x="152657" y="134946"/>
                  </a:cubicBezTo>
                  <a:cubicBezTo>
                    <a:pt x="152297" y="127384"/>
                    <a:pt x="146179" y="123784"/>
                    <a:pt x="137542" y="124504"/>
                  </a:cubicBezTo>
                  <a:cubicBezTo>
                    <a:pt x="111630" y="125944"/>
                    <a:pt x="85358" y="127384"/>
                    <a:pt x="59446" y="127384"/>
                  </a:cubicBezTo>
                  <a:cubicBezTo>
                    <a:pt x="55488" y="127384"/>
                    <a:pt x="51529" y="127744"/>
                    <a:pt x="48290" y="127024"/>
                  </a:cubicBezTo>
                  <a:cubicBezTo>
                    <a:pt x="104522" y="36558"/>
                    <a:pt x="207427" y="-7353"/>
                    <a:pt x="306835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58" name="Freeform 42">
              <a:extLst>
                <a:ext uri="{FF2B5EF4-FFF2-40B4-BE49-F238E27FC236}">
                  <a16:creationId xmlns:a16="http://schemas.microsoft.com/office/drawing/2014/main" id="{ADAB793B-B3F7-8C41-B3E7-9FD6B22DB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321" y="2221321"/>
              <a:ext cx="1925759" cy="1925761"/>
            </a:xfrm>
            <a:custGeom>
              <a:avLst/>
              <a:gdLst>
                <a:gd name="T0" fmla="*/ 4422 w 4423"/>
                <a:gd name="T1" fmla="*/ 2210 h 4421"/>
                <a:gd name="T2" fmla="*/ 4422 w 4423"/>
                <a:gd name="T3" fmla="*/ 2210 h 4421"/>
                <a:gd name="T4" fmla="*/ 2211 w 4423"/>
                <a:gd name="T5" fmla="*/ 4420 h 4421"/>
                <a:gd name="T6" fmla="*/ 2211 w 4423"/>
                <a:gd name="T7" fmla="*/ 4420 h 4421"/>
                <a:gd name="T8" fmla="*/ 0 w 4423"/>
                <a:gd name="T9" fmla="*/ 2210 h 4421"/>
                <a:gd name="T10" fmla="*/ 0 w 4423"/>
                <a:gd name="T11" fmla="*/ 2210 h 4421"/>
                <a:gd name="T12" fmla="*/ 2211 w 4423"/>
                <a:gd name="T13" fmla="*/ 0 h 4421"/>
                <a:gd name="T14" fmla="*/ 2211 w 4423"/>
                <a:gd name="T15" fmla="*/ 0 h 4421"/>
                <a:gd name="T16" fmla="*/ 4422 w 4423"/>
                <a:gd name="T17" fmla="*/ 2210 h 4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23" h="4421">
                  <a:moveTo>
                    <a:pt x="4422" y="2210"/>
                  </a:moveTo>
                  <a:lnTo>
                    <a:pt x="4422" y="2210"/>
                  </a:lnTo>
                  <a:cubicBezTo>
                    <a:pt x="4422" y="3430"/>
                    <a:pt x="3432" y="4420"/>
                    <a:pt x="2211" y="4420"/>
                  </a:cubicBezTo>
                  <a:lnTo>
                    <a:pt x="2211" y="4420"/>
                  </a:lnTo>
                  <a:cubicBezTo>
                    <a:pt x="990" y="4420"/>
                    <a:pt x="0" y="3430"/>
                    <a:pt x="0" y="2210"/>
                  </a:cubicBezTo>
                  <a:lnTo>
                    <a:pt x="0" y="2210"/>
                  </a:lnTo>
                  <a:cubicBezTo>
                    <a:pt x="0" y="990"/>
                    <a:pt x="990" y="0"/>
                    <a:pt x="2211" y="0"/>
                  </a:cubicBezTo>
                  <a:lnTo>
                    <a:pt x="2211" y="0"/>
                  </a:lnTo>
                  <a:cubicBezTo>
                    <a:pt x="3432" y="0"/>
                    <a:pt x="4422" y="990"/>
                    <a:pt x="4422" y="22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067190C6-1D7C-5F43-A506-EB8826936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815" y="2673807"/>
              <a:ext cx="1079527" cy="1018877"/>
            </a:xfrm>
            <a:custGeom>
              <a:avLst/>
              <a:gdLst>
                <a:gd name="connsiteX0" fmla="*/ 473531 w 892578"/>
                <a:gd name="connsiteY0" fmla="*/ 212657 h 842431"/>
                <a:gd name="connsiteX1" fmla="*/ 654012 w 892578"/>
                <a:gd name="connsiteY1" fmla="*/ 364886 h 842431"/>
                <a:gd name="connsiteX2" fmla="*/ 647888 w 892578"/>
                <a:gd name="connsiteY2" fmla="*/ 371364 h 842431"/>
                <a:gd name="connsiteX3" fmla="*/ 588448 w 892578"/>
                <a:gd name="connsiteY3" fmla="*/ 376402 h 842431"/>
                <a:gd name="connsiteX4" fmla="*/ 480376 w 892578"/>
                <a:gd name="connsiteY4" fmla="*/ 278875 h 842431"/>
                <a:gd name="connsiteX5" fmla="*/ 472090 w 892578"/>
                <a:gd name="connsiteY5" fmla="*/ 272037 h 842431"/>
                <a:gd name="connsiteX6" fmla="*/ 467407 w 892578"/>
                <a:gd name="connsiteY6" fmla="*/ 219855 h 842431"/>
                <a:gd name="connsiteX7" fmla="*/ 473531 w 892578"/>
                <a:gd name="connsiteY7" fmla="*/ 212657 h 842431"/>
                <a:gd name="connsiteX8" fmla="*/ 465069 w 892578"/>
                <a:gd name="connsiteY8" fmla="*/ 108686 h 842431"/>
                <a:gd name="connsiteX9" fmla="*/ 659824 w 892578"/>
                <a:gd name="connsiteY9" fmla="*/ 176689 h 842431"/>
                <a:gd name="connsiteX10" fmla="*/ 757201 w 892578"/>
                <a:gd name="connsiteY10" fmla="*/ 351913 h 842431"/>
                <a:gd name="connsiteX11" fmla="*/ 747500 w 892578"/>
                <a:gd name="connsiteY11" fmla="*/ 364147 h 842431"/>
                <a:gd name="connsiteX12" fmla="*/ 695757 w 892578"/>
                <a:gd name="connsiteY12" fmla="*/ 368105 h 842431"/>
                <a:gd name="connsiteX13" fmla="*/ 687492 w 892578"/>
                <a:gd name="connsiteY13" fmla="*/ 361628 h 842431"/>
                <a:gd name="connsiteX14" fmla="*/ 598020 w 892578"/>
                <a:gd name="connsiteY14" fmla="*/ 215908 h 842431"/>
                <a:gd name="connsiteX15" fmla="*/ 472615 w 892578"/>
                <a:gd name="connsiteY15" fmla="*/ 178128 h 842431"/>
                <a:gd name="connsiteX16" fmla="*/ 462194 w 892578"/>
                <a:gd name="connsiteY16" fmla="*/ 169133 h 842431"/>
                <a:gd name="connsiteX17" fmla="*/ 458241 w 892578"/>
                <a:gd name="connsiteY17" fmla="*/ 116962 h 842431"/>
                <a:gd name="connsiteX18" fmla="*/ 465069 w 892578"/>
                <a:gd name="connsiteY18" fmla="*/ 108686 h 842431"/>
                <a:gd name="connsiteX19" fmla="*/ 174881 w 892578"/>
                <a:gd name="connsiteY19" fmla="*/ 11096 h 842431"/>
                <a:gd name="connsiteX20" fmla="*/ 201408 w 892578"/>
                <a:gd name="connsiteY20" fmla="*/ 17029 h 842431"/>
                <a:gd name="connsiteX21" fmla="*/ 222283 w 892578"/>
                <a:gd name="connsiteY21" fmla="*/ 40807 h 842431"/>
                <a:gd name="connsiteX22" fmla="*/ 297503 w 892578"/>
                <a:gd name="connsiteY22" fmla="*/ 222022 h 842431"/>
                <a:gd name="connsiteX23" fmla="*/ 294984 w 892578"/>
                <a:gd name="connsiteY23" fmla="*/ 256608 h 842431"/>
                <a:gd name="connsiteX24" fmla="*/ 240638 w 892578"/>
                <a:gd name="connsiteY24" fmla="*/ 328662 h 842431"/>
                <a:gd name="connsiteX25" fmla="*/ 235599 w 892578"/>
                <a:gd name="connsiteY25" fmla="*/ 379460 h 842431"/>
                <a:gd name="connsiteX26" fmla="*/ 535044 w 892578"/>
                <a:gd name="connsiteY26" fmla="*/ 636332 h 842431"/>
                <a:gd name="connsiteX27" fmla="*/ 581472 w 892578"/>
                <a:gd name="connsiteY27" fmla="*/ 625524 h 842431"/>
                <a:gd name="connsiteX28" fmla="*/ 645896 w 892578"/>
                <a:gd name="connsiteY28" fmla="*/ 544824 h 842431"/>
                <a:gd name="connsiteX29" fmla="*/ 695923 w 892578"/>
                <a:gd name="connsiteY29" fmla="*/ 531854 h 842431"/>
                <a:gd name="connsiteX30" fmla="*/ 823690 w 892578"/>
                <a:gd name="connsiteY30" fmla="*/ 591299 h 842431"/>
                <a:gd name="connsiteX31" fmla="*/ 851763 w 892578"/>
                <a:gd name="connsiteY31" fmla="*/ 605349 h 842431"/>
                <a:gd name="connsiteX32" fmla="*/ 891353 w 892578"/>
                <a:gd name="connsiteY32" fmla="*/ 674881 h 842431"/>
                <a:gd name="connsiteX33" fmla="*/ 731194 w 892578"/>
                <a:gd name="connsiteY33" fmla="*/ 837363 h 842431"/>
                <a:gd name="connsiteX34" fmla="*/ 673968 w 892578"/>
                <a:gd name="connsiteY34" fmla="*/ 842046 h 842431"/>
                <a:gd name="connsiteX35" fmla="*/ 583271 w 892578"/>
                <a:gd name="connsiteY35" fmla="*/ 826915 h 842431"/>
                <a:gd name="connsiteX36" fmla="*/ 108191 w 892578"/>
                <a:gd name="connsiteY36" fmla="*/ 476733 h 842431"/>
                <a:gd name="connsiteX37" fmla="*/ 4898 w 892578"/>
                <a:gd name="connsiteY37" fmla="*/ 270299 h 842431"/>
                <a:gd name="connsiteX38" fmla="*/ 84437 w 892578"/>
                <a:gd name="connsiteY38" fmla="*/ 32881 h 842431"/>
                <a:gd name="connsiteX39" fmla="*/ 174881 w 892578"/>
                <a:gd name="connsiteY39" fmla="*/ 11096 h 842431"/>
                <a:gd name="connsiteX40" fmla="*/ 467086 w 892578"/>
                <a:gd name="connsiteY40" fmla="*/ 17 h 842431"/>
                <a:gd name="connsiteX41" fmla="*/ 585945 w 892578"/>
                <a:gd name="connsiteY41" fmla="*/ 16577 h 842431"/>
                <a:gd name="connsiteX42" fmla="*/ 675990 w 892578"/>
                <a:gd name="connsiteY42" fmla="*/ 56537 h 842431"/>
                <a:gd name="connsiteX43" fmla="*/ 700482 w 892578"/>
                <a:gd name="connsiteY43" fmla="*/ 74898 h 842431"/>
                <a:gd name="connsiteX44" fmla="*/ 725694 w 892578"/>
                <a:gd name="connsiteY44" fmla="*/ 96138 h 842431"/>
                <a:gd name="connsiteX45" fmla="*/ 755229 w 892578"/>
                <a:gd name="connsiteY45" fmla="*/ 120978 h 842431"/>
                <a:gd name="connsiteX46" fmla="*/ 832307 w 892578"/>
                <a:gd name="connsiteY46" fmla="*/ 230058 h 842431"/>
                <a:gd name="connsiteX47" fmla="*/ 863642 w 892578"/>
                <a:gd name="connsiteY47" fmla="*/ 332299 h 842431"/>
                <a:gd name="connsiteX48" fmla="*/ 861481 w 892578"/>
                <a:gd name="connsiteY48" fmla="*/ 353539 h 842431"/>
                <a:gd name="connsiteX49" fmla="*/ 802772 w 892578"/>
                <a:gd name="connsiteY49" fmla="*/ 357859 h 842431"/>
                <a:gd name="connsiteX50" fmla="*/ 792687 w 892578"/>
                <a:gd name="connsiteY50" fmla="*/ 349219 h 842431"/>
                <a:gd name="connsiteX51" fmla="*/ 710567 w 892578"/>
                <a:gd name="connsiteY51" fmla="*/ 174978 h 842431"/>
                <a:gd name="connsiteX52" fmla="*/ 462764 w 892578"/>
                <a:gd name="connsiteY52" fmla="*/ 72018 h 842431"/>
                <a:gd name="connsiteX53" fmla="*/ 450158 w 892578"/>
                <a:gd name="connsiteY53" fmla="*/ 72378 h 842431"/>
                <a:gd name="connsiteX54" fmla="*/ 448357 w 892578"/>
                <a:gd name="connsiteY54" fmla="*/ 6857 h 842431"/>
                <a:gd name="connsiteX55" fmla="*/ 467086 w 892578"/>
                <a:gd name="connsiteY55" fmla="*/ 17 h 84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92578" h="842431">
                  <a:moveTo>
                    <a:pt x="473531" y="212657"/>
                  </a:moveTo>
                  <a:cubicBezTo>
                    <a:pt x="558548" y="206899"/>
                    <a:pt x="645006" y="280314"/>
                    <a:pt x="654012" y="364886"/>
                  </a:cubicBezTo>
                  <a:cubicBezTo>
                    <a:pt x="654372" y="369924"/>
                    <a:pt x="652571" y="370644"/>
                    <a:pt x="647888" y="371364"/>
                  </a:cubicBezTo>
                  <a:cubicBezTo>
                    <a:pt x="628795" y="372803"/>
                    <a:pt x="609342" y="374243"/>
                    <a:pt x="588448" y="376402"/>
                  </a:cubicBezTo>
                  <a:cubicBezTo>
                    <a:pt x="580523" y="318822"/>
                    <a:pt x="536573" y="279955"/>
                    <a:pt x="480376" y="278875"/>
                  </a:cubicBezTo>
                  <a:cubicBezTo>
                    <a:pt x="474972" y="278875"/>
                    <a:pt x="472450" y="277795"/>
                    <a:pt x="472090" y="272037"/>
                  </a:cubicBezTo>
                  <a:cubicBezTo>
                    <a:pt x="471010" y="255123"/>
                    <a:pt x="469208" y="237129"/>
                    <a:pt x="467407" y="219855"/>
                  </a:cubicBezTo>
                  <a:cubicBezTo>
                    <a:pt x="467407" y="214457"/>
                    <a:pt x="467767" y="213017"/>
                    <a:pt x="473531" y="212657"/>
                  </a:cubicBezTo>
                  <a:close/>
                  <a:moveTo>
                    <a:pt x="465069" y="108686"/>
                  </a:moveTo>
                  <a:cubicBezTo>
                    <a:pt x="538371" y="106887"/>
                    <a:pt x="602332" y="129555"/>
                    <a:pt x="659824" y="176689"/>
                  </a:cubicBezTo>
                  <a:cubicBezTo>
                    <a:pt x="712645" y="223104"/>
                    <a:pt x="745344" y="281752"/>
                    <a:pt x="757201" y="351913"/>
                  </a:cubicBezTo>
                  <a:cubicBezTo>
                    <a:pt x="757561" y="360189"/>
                    <a:pt x="755764" y="363787"/>
                    <a:pt x="747500" y="364147"/>
                  </a:cubicBezTo>
                  <a:cubicBezTo>
                    <a:pt x="730252" y="364506"/>
                    <a:pt x="713364" y="365946"/>
                    <a:pt x="695757" y="368105"/>
                  </a:cubicBezTo>
                  <a:cubicBezTo>
                    <a:pt x="690726" y="368464"/>
                    <a:pt x="688570" y="367025"/>
                    <a:pt x="687492" y="361628"/>
                  </a:cubicBezTo>
                  <a:cubicBezTo>
                    <a:pt x="678868" y="300102"/>
                    <a:pt x="647966" y="251168"/>
                    <a:pt x="598020" y="215908"/>
                  </a:cubicBezTo>
                  <a:cubicBezTo>
                    <a:pt x="561009" y="189282"/>
                    <a:pt x="518608" y="176689"/>
                    <a:pt x="472615" y="178128"/>
                  </a:cubicBezTo>
                  <a:cubicBezTo>
                    <a:pt x="465069" y="178128"/>
                    <a:pt x="462913" y="176689"/>
                    <a:pt x="462194" y="169133"/>
                  </a:cubicBezTo>
                  <a:cubicBezTo>
                    <a:pt x="461475" y="151863"/>
                    <a:pt x="460038" y="134232"/>
                    <a:pt x="458241" y="116962"/>
                  </a:cubicBezTo>
                  <a:cubicBezTo>
                    <a:pt x="457882" y="110845"/>
                    <a:pt x="458601" y="108686"/>
                    <a:pt x="465069" y="108686"/>
                  </a:cubicBezTo>
                  <a:close/>
                  <a:moveTo>
                    <a:pt x="174881" y="11096"/>
                  </a:moveTo>
                  <a:cubicBezTo>
                    <a:pt x="185369" y="11783"/>
                    <a:pt x="194660" y="13697"/>
                    <a:pt x="201408" y="17029"/>
                  </a:cubicBezTo>
                  <a:cubicBezTo>
                    <a:pt x="211125" y="22073"/>
                    <a:pt x="217604" y="31080"/>
                    <a:pt x="222283" y="40807"/>
                  </a:cubicBezTo>
                  <a:cubicBezTo>
                    <a:pt x="247836" y="100612"/>
                    <a:pt x="272310" y="161137"/>
                    <a:pt x="297503" y="222022"/>
                  </a:cubicBezTo>
                  <a:cubicBezTo>
                    <a:pt x="302182" y="233191"/>
                    <a:pt x="300383" y="244359"/>
                    <a:pt x="294984" y="256608"/>
                  </a:cubicBezTo>
                  <a:cubicBezTo>
                    <a:pt x="282027" y="284349"/>
                    <a:pt x="261153" y="307046"/>
                    <a:pt x="240638" y="328662"/>
                  </a:cubicBezTo>
                  <a:cubicBezTo>
                    <a:pt x="224442" y="345235"/>
                    <a:pt x="224082" y="360366"/>
                    <a:pt x="235599" y="379460"/>
                  </a:cubicBezTo>
                  <a:cubicBezTo>
                    <a:pt x="307221" y="497989"/>
                    <a:pt x="405476" y="584814"/>
                    <a:pt x="535044" y="636332"/>
                  </a:cubicBezTo>
                  <a:cubicBezTo>
                    <a:pt x="554479" y="643898"/>
                    <a:pt x="568155" y="641376"/>
                    <a:pt x="581472" y="625524"/>
                  </a:cubicBezTo>
                  <a:cubicBezTo>
                    <a:pt x="602706" y="598504"/>
                    <a:pt x="625741" y="572565"/>
                    <a:pt x="645896" y="544824"/>
                  </a:cubicBezTo>
                  <a:cubicBezTo>
                    <a:pt x="659572" y="525369"/>
                    <a:pt x="676128" y="522487"/>
                    <a:pt x="695923" y="531854"/>
                  </a:cubicBezTo>
                  <a:cubicBezTo>
                    <a:pt x="738392" y="550948"/>
                    <a:pt x="780861" y="571484"/>
                    <a:pt x="823690" y="591299"/>
                  </a:cubicBezTo>
                  <a:cubicBezTo>
                    <a:pt x="833048" y="595982"/>
                    <a:pt x="842406" y="600305"/>
                    <a:pt x="851763" y="605349"/>
                  </a:cubicBezTo>
                  <a:cubicBezTo>
                    <a:pt x="895672" y="626605"/>
                    <a:pt x="894233" y="626965"/>
                    <a:pt x="891353" y="674881"/>
                  </a:cubicBezTo>
                  <a:cubicBezTo>
                    <a:pt x="883435" y="768551"/>
                    <a:pt x="813973" y="814666"/>
                    <a:pt x="731194" y="837363"/>
                  </a:cubicBezTo>
                  <a:cubicBezTo>
                    <a:pt x="712839" y="842046"/>
                    <a:pt x="693403" y="843127"/>
                    <a:pt x="673968" y="842046"/>
                  </a:cubicBezTo>
                  <a:cubicBezTo>
                    <a:pt x="643016" y="843127"/>
                    <a:pt x="613144" y="835921"/>
                    <a:pt x="583271" y="826915"/>
                  </a:cubicBezTo>
                  <a:cubicBezTo>
                    <a:pt x="381002" y="769632"/>
                    <a:pt x="229481" y="643538"/>
                    <a:pt x="108191" y="476733"/>
                  </a:cubicBezTo>
                  <a:cubicBezTo>
                    <a:pt x="61403" y="413686"/>
                    <a:pt x="18934" y="349198"/>
                    <a:pt x="4898" y="270299"/>
                  </a:cubicBezTo>
                  <a:cubicBezTo>
                    <a:pt x="-12018" y="176989"/>
                    <a:pt x="14975" y="97729"/>
                    <a:pt x="84437" y="32881"/>
                  </a:cubicBezTo>
                  <a:cubicBezTo>
                    <a:pt x="101173" y="18020"/>
                    <a:pt x="143418" y="9036"/>
                    <a:pt x="174881" y="11096"/>
                  </a:cubicBezTo>
                  <a:close/>
                  <a:moveTo>
                    <a:pt x="467086" y="17"/>
                  </a:moveTo>
                  <a:cubicBezTo>
                    <a:pt x="507066" y="-343"/>
                    <a:pt x="546686" y="5057"/>
                    <a:pt x="585945" y="16577"/>
                  </a:cubicBezTo>
                  <a:cubicBezTo>
                    <a:pt x="617281" y="26297"/>
                    <a:pt x="647896" y="38537"/>
                    <a:pt x="675990" y="56537"/>
                  </a:cubicBezTo>
                  <a:cubicBezTo>
                    <a:pt x="683914" y="61937"/>
                    <a:pt x="692918" y="68058"/>
                    <a:pt x="700482" y="74898"/>
                  </a:cubicBezTo>
                  <a:cubicBezTo>
                    <a:pt x="706605" y="79578"/>
                    <a:pt x="719211" y="90738"/>
                    <a:pt x="725694" y="96138"/>
                  </a:cubicBezTo>
                  <a:cubicBezTo>
                    <a:pt x="732898" y="102618"/>
                    <a:pt x="747665" y="114498"/>
                    <a:pt x="755229" y="120978"/>
                  </a:cubicBezTo>
                  <a:cubicBezTo>
                    <a:pt x="789086" y="150858"/>
                    <a:pt x="813218" y="189378"/>
                    <a:pt x="832307" y="230058"/>
                  </a:cubicBezTo>
                  <a:cubicBezTo>
                    <a:pt x="848515" y="262459"/>
                    <a:pt x="857880" y="297019"/>
                    <a:pt x="863642" y="332299"/>
                  </a:cubicBezTo>
                  <a:cubicBezTo>
                    <a:pt x="865083" y="339499"/>
                    <a:pt x="868685" y="347419"/>
                    <a:pt x="861481" y="353539"/>
                  </a:cubicBezTo>
                  <a:cubicBezTo>
                    <a:pt x="842032" y="354979"/>
                    <a:pt x="822582" y="356059"/>
                    <a:pt x="802772" y="357859"/>
                  </a:cubicBezTo>
                  <a:cubicBezTo>
                    <a:pt x="795569" y="358939"/>
                    <a:pt x="793768" y="356419"/>
                    <a:pt x="792687" y="349219"/>
                  </a:cubicBezTo>
                  <a:cubicBezTo>
                    <a:pt x="784043" y="282259"/>
                    <a:pt x="756670" y="223578"/>
                    <a:pt x="710567" y="174978"/>
                  </a:cubicBezTo>
                  <a:cubicBezTo>
                    <a:pt x="643934" y="104418"/>
                    <a:pt x="560733" y="69498"/>
                    <a:pt x="462764" y="72018"/>
                  </a:cubicBezTo>
                  <a:cubicBezTo>
                    <a:pt x="460243" y="72018"/>
                    <a:pt x="458082" y="72018"/>
                    <a:pt x="450158" y="72378"/>
                  </a:cubicBezTo>
                  <a:cubicBezTo>
                    <a:pt x="449798" y="50417"/>
                    <a:pt x="448717" y="28457"/>
                    <a:pt x="448357" y="6857"/>
                  </a:cubicBezTo>
                  <a:cubicBezTo>
                    <a:pt x="452679" y="-1063"/>
                    <a:pt x="460243" y="377"/>
                    <a:pt x="46708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0" name="Freeform 47">
              <a:extLst>
                <a:ext uri="{FF2B5EF4-FFF2-40B4-BE49-F238E27FC236}">
                  <a16:creationId xmlns:a16="http://schemas.microsoft.com/office/drawing/2014/main" id="{D7F1F2D5-E7BD-174B-BB0A-190036583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601" y="2012042"/>
              <a:ext cx="963840" cy="963840"/>
            </a:xfrm>
            <a:custGeom>
              <a:avLst/>
              <a:gdLst>
                <a:gd name="T0" fmla="*/ 2211 w 2212"/>
                <a:gd name="T1" fmla="*/ 1106 h 2212"/>
                <a:gd name="T2" fmla="*/ 2211 w 2212"/>
                <a:gd name="T3" fmla="*/ 1106 h 2212"/>
                <a:gd name="T4" fmla="*/ 1105 w 2212"/>
                <a:gd name="T5" fmla="*/ 2211 h 2212"/>
                <a:gd name="T6" fmla="*/ 1105 w 2212"/>
                <a:gd name="T7" fmla="*/ 2211 h 2212"/>
                <a:gd name="T8" fmla="*/ 0 w 2212"/>
                <a:gd name="T9" fmla="*/ 1106 h 2212"/>
                <a:gd name="T10" fmla="*/ 0 w 2212"/>
                <a:gd name="T11" fmla="*/ 1106 h 2212"/>
                <a:gd name="T12" fmla="*/ 1105 w 2212"/>
                <a:gd name="T13" fmla="*/ 0 h 2212"/>
                <a:gd name="T14" fmla="*/ 1105 w 2212"/>
                <a:gd name="T15" fmla="*/ 0 h 2212"/>
                <a:gd name="T16" fmla="*/ 2211 w 2212"/>
                <a:gd name="T17" fmla="*/ 1106 h 2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2" h="2212">
                  <a:moveTo>
                    <a:pt x="2211" y="1106"/>
                  </a:moveTo>
                  <a:lnTo>
                    <a:pt x="2211" y="1106"/>
                  </a:lnTo>
                  <a:cubicBezTo>
                    <a:pt x="2211" y="1717"/>
                    <a:pt x="1716" y="2211"/>
                    <a:pt x="1105" y="2211"/>
                  </a:cubicBezTo>
                  <a:lnTo>
                    <a:pt x="1105" y="2211"/>
                  </a:lnTo>
                  <a:cubicBezTo>
                    <a:pt x="494" y="2211"/>
                    <a:pt x="0" y="1717"/>
                    <a:pt x="0" y="1106"/>
                  </a:cubicBezTo>
                  <a:lnTo>
                    <a:pt x="0" y="1106"/>
                  </a:lnTo>
                  <a:cubicBezTo>
                    <a:pt x="0" y="495"/>
                    <a:pt x="494" y="0"/>
                    <a:pt x="1105" y="0"/>
                  </a:cubicBezTo>
                  <a:lnTo>
                    <a:pt x="1105" y="0"/>
                  </a:lnTo>
                  <a:cubicBezTo>
                    <a:pt x="1716" y="0"/>
                    <a:pt x="2211" y="495"/>
                    <a:pt x="2211" y="110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D0A3F135-AE63-534E-A065-8F5EBA8D5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241" y="2294280"/>
              <a:ext cx="418125" cy="400845"/>
            </a:xfrm>
            <a:custGeom>
              <a:avLst/>
              <a:gdLst>
                <a:gd name="connsiteX0" fmla="*/ 0 w 345715"/>
                <a:gd name="connsiteY0" fmla="*/ 91404 h 331428"/>
                <a:gd name="connsiteX1" fmla="*/ 63137 w 345715"/>
                <a:gd name="connsiteY1" fmla="*/ 91404 h 331428"/>
                <a:gd name="connsiteX2" fmla="*/ 63137 w 345715"/>
                <a:gd name="connsiteY2" fmla="*/ 331428 h 331428"/>
                <a:gd name="connsiteX3" fmla="*/ 0 w 345715"/>
                <a:gd name="connsiteY3" fmla="*/ 331428 h 331428"/>
                <a:gd name="connsiteX4" fmla="*/ 265363 w 345715"/>
                <a:gd name="connsiteY4" fmla="*/ 85725 h 331428"/>
                <a:gd name="connsiteX5" fmla="*/ 303557 w 345715"/>
                <a:gd name="connsiteY5" fmla="*/ 92187 h 331428"/>
                <a:gd name="connsiteX6" fmla="*/ 329500 w 345715"/>
                <a:gd name="connsiteY6" fmla="*/ 111932 h 331428"/>
                <a:gd name="connsiteX7" fmla="*/ 342472 w 345715"/>
                <a:gd name="connsiteY7" fmla="*/ 138497 h 331428"/>
                <a:gd name="connsiteX8" fmla="*/ 345715 w 345715"/>
                <a:gd name="connsiteY8" fmla="*/ 180859 h 331428"/>
                <a:gd name="connsiteX9" fmla="*/ 345715 w 345715"/>
                <a:gd name="connsiteY9" fmla="*/ 329841 h 331428"/>
                <a:gd name="connsiteX10" fmla="*/ 282298 w 345715"/>
                <a:gd name="connsiteY10" fmla="*/ 329841 h 331428"/>
                <a:gd name="connsiteX11" fmla="*/ 282298 w 345715"/>
                <a:gd name="connsiteY11" fmla="*/ 207424 h 331428"/>
                <a:gd name="connsiteX12" fmla="*/ 278335 w 345715"/>
                <a:gd name="connsiteY12" fmla="*/ 157883 h 331428"/>
                <a:gd name="connsiteX13" fmla="*/ 265363 w 345715"/>
                <a:gd name="connsiteY13" fmla="*/ 139933 h 331428"/>
                <a:gd name="connsiteX14" fmla="*/ 242663 w 345715"/>
                <a:gd name="connsiteY14" fmla="*/ 133830 h 331428"/>
                <a:gd name="connsiteX15" fmla="*/ 213117 w 345715"/>
                <a:gd name="connsiteY15" fmla="*/ 142446 h 331428"/>
                <a:gd name="connsiteX16" fmla="*/ 195101 w 345715"/>
                <a:gd name="connsiteY16" fmla="*/ 166499 h 331428"/>
                <a:gd name="connsiteX17" fmla="*/ 190417 w 345715"/>
                <a:gd name="connsiteY17" fmla="*/ 221425 h 331428"/>
                <a:gd name="connsiteX18" fmla="*/ 190417 w 345715"/>
                <a:gd name="connsiteY18" fmla="*/ 329841 h 331428"/>
                <a:gd name="connsiteX19" fmla="*/ 127000 w 345715"/>
                <a:gd name="connsiteY19" fmla="*/ 329841 h 331428"/>
                <a:gd name="connsiteX20" fmla="*/ 127000 w 345715"/>
                <a:gd name="connsiteY20" fmla="*/ 90392 h 331428"/>
                <a:gd name="connsiteX21" fmla="*/ 186093 w 345715"/>
                <a:gd name="connsiteY21" fmla="*/ 90392 h 331428"/>
                <a:gd name="connsiteX22" fmla="*/ 186093 w 345715"/>
                <a:gd name="connsiteY22" fmla="*/ 125573 h 331428"/>
                <a:gd name="connsiteX23" fmla="*/ 265363 w 345715"/>
                <a:gd name="connsiteY23" fmla="*/ 85725 h 331428"/>
                <a:gd name="connsiteX24" fmla="*/ 0 w 345715"/>
                <a:gd name="connsiteY24" fmla="*/ 0 h 331428"/>
                <a:gd name="connsiteX25" fmla="*/ 63137 w 345715"/>
                <a:gd name="connsiteY25" fmla="*/ 0 h 331428"/>
                <a:gd name="connsiteX26" fmla="*/ 63137 w 345715"/>
                <a:gd name="connsiteY26" fmla="*/ 59016 h 331428"/>
                <a:gd name="connsiteX27" fmla="*/ 0 w 345715"/>
                <a:gd name="connsiteY27" fmla="*/ 59016 h 33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45715" h="331428">
                  <a:moveTo>
                    <a:pt x="0" y="91404"/>
                  </a:moveTo>
                  <a:lnTo>
                    <a:pt x="63137" y="91404"/>
                  </a:lnTo>
                  <a:lnTo>
                    <a:pt x="63137" y="331428"/>
                  </a:lnTo>
                  <a:lnTo>
                    <a:pt x="0" y="331428"/>
                  </a:lnTo>
                  <a:close/>
                  <a:moveTo>
                    <a:pt x="265363" y="85725"/>
                  </a:moveTo>
                  <a:cubicBezTo>
                    <a:pt x="279416" y="85725"/>
                    <a:pt x="292027" y="87879"/>
                    <a:pt x="303557" y="92187"/>
                  </a:cubicBezTo>
                  <a:cubicBezTo>
                    <a:pt x="315087" y="97572"/>
                    <a:pt x="323735" y="104393"/>
                    <a:pt x="329500" y="111932"/>
                  </a:cubicBezTo>
                  <a:cubicBezTo>
                    <a:pt x="335265" y="119830"/>
                    <a:pt x="339229" y="128804"/>
                    <a:pt x="342472" y="138497"/>
                  </a:cubicBezTo>
                  <a:cubicBezTo>
                    <a:pt x="344273" y="148190"/>
                    <a:pt x="345715" y="162550"/>
                    <a:pt x="345715" y="180859"/>
                  </a:cubicBezTo>
                  <a:lnTo>
                    <a:pt x="345715" y="329841"/>
                  </a:lnTo>
                  <a:lnTo>
                    <a:pt x="282298" y="329841"/>
                  </a:lnTo>
                  <a:lnTo>
                    <a:pt x="282298" y="207424"/>
                  </a:lnTo>
                  <a:cubicBezTo>
                    <a:pt x="282298" y="181936"/>
                    <a:pt x="280857" y="165063"/>
                    <a:pt x="278335" y="157883"/>
                  </a:cubicBezTo>
                  <a:cubicBezTo>
                    <a:pt x="275452" y="149985"/>
                    <a:pt x="270768" y="144241"/>
                    <a:pt x="265363" y="139933"/>
                  </a:cubicBezTo>
                  <a:cubicBezTo>
                    <a:pt x="258877" y="135625"/>
                    <a:pt x="251671" y="133830"/>
                    <a:pt x="242663" y="133830"/>
                  </a:cubicBezTo>
                  <a:cubicBezTo>
                    <a:pt x="231853" y="133830"/>
                    <a:pt x="221764" y="136702"/>
                    <a:pt x="213117" y="142446"/>
                  </a:cubicBezTo>
                  <a:cubicBezTo>
                    <a:pt x="204829" y="148190"/>
                    <a:pt x="198704" y="156447"/>
                    <a:pt x="195101" y="166499"/>
                  </a:cubicBezTo>
                  <a:cubicBezTo>
                    <a:pt x="192218" y="176551"/>
                    <a:pt x="190417" y="194859"/>
                    <a:pt x="190417" y="221425"/>
                  </a:cubicBezTo>
                  <a:lnTo>
                    <a:pt x="190417" y="329841"/>
                  </a:lnTo>
                  <a:lnTo>
                    <a:pt x="127000" y="329841"/>
                  </a:lnTo>
                  <a:lnTo>
                    <a:pt x="127000" y="90392"/>
                  </a:lnTo>
                  <a:lnTo>
                    <a:pt x="186093" y="90392"/>
                  </a:lnTo>
                  <a:lnTo>
                    <a:pt x="186093" y="125573"/>
                  </a:lnTo>
                  <a:cubicBezTo>
                    <a:pt x="206991" y="98649"/>
                    <a:pt x="232934" y="85725"/>
                    <a:pt x="265363" y="85725"/>
                  </a:cubicBezTo>
                  <a:close/>
                  <a:moveTo>
                    <a:pt x="0" y="0"/>
                  </a:moveTo>
                  <a:lnTo>
                    <a:pt x="63137" y="0"/>
                  </a:lnTo>
                  <a:lnTo>
                    <a:pt x="63137" y="59016"/>
                  </a:lnTo>
                  <a:lnTo>
                    <a:pt x="0" y="590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2" name="Freeform 1">
              <a:extLst>
                <a:ext uri="{FF2B5EF4-FFF2-40B4-BE49-F238E27FC236}">
                  <a16:creationId xmlns:a16="http://schemas.microsoft.com/office/drawing/2014/main" id="{969F30FE-E48A-7C4C-9C69-A1625DC3E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1680" y="445322"/>
              <a:ext cx="877441" cy="879360"/>
            </a:xfrm>
            <a:custGeom>
              <a:avLst/>
              <a:gdLst>
                <a:gd name="T0" fmla="*/ 2016 w 2017"/>
                <a:gd name="T1" fmla="*/ 1007 h 2018"/>
                <a:gd name="T2" fmla="*/ 2016 w 2017"/>
                <a:gd name="T3" fmla="*/ 1007 h 2018"/>
                <a:gd name="T4" fmla="*/ 1006 w 2017"/>
                <a:gd name="T5" fmla="*/ 2017 h 2018"/>
                <a:gd name="T6" fmla="*/ 1006 w 2017"/>
                <a:gd name="T7" fmla="*/ 2017 h 2018"/>
                <a:gd name="T8" fmla="*/ 0 w 2017"/>
                <a:gd name="T9" fmla="*/ 1007 h 2018"/>
                <a:gd name="T10" fmla="*/ 0 w 2017"/>
                <a:gd name="T11" fmla="*/ 1007 h 2018"/>
                <a:gd name="T12" fmla="*/ 1006 w 2017"/>
                <a:gd name="T13" fmla="*/ 0 h 2018"/>
                <a:gd name="T14" fmla="*/ 1006 w 2017"/>
                <a:gd name="T15" fmla="*/ 0 h 2018"/>
                <a:gd name="T16" fmla="*/ 2016 w 2017"/>
                <a:gd name="T17" fmla="*/ 100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7" h="2018">
                  <a:moveTo>
                    <a:pt x="2016" y="1007"/>
                  </a:moveTo>
                  <a:lnTo>
                    <a:pt x="2016" y="1007"/>
                  </a:lnTo>
                  <a:cubicBezTo>
                    <a:pt x="2016" y="1565"/>
                    <a:pt x="1564" y="2017"/>
                    <a:pt x="1006" y="2017"/>
                  </a:cubicBezTo>
                  <a:lnTo>
                    <a:pt x="1006" y="2017"/>
                  </a:lnTo>
                  <a:cubicBezTo>
                    <a:pt x="449" y="2017"/>
                    <a:pt x="0" y="1565"/>
                    <a:pt x="0" y="1007"/>
                  </a:cubicBezTo>
                  <a:lnTo>
                    <a:pt x="0" y="1007"/>
                  </a:lnTo>
                  <a:cubicBezTo>
                    <a:pt x="0" y="450"/>
                    <a:pt x="449" y="0"/>
                    <a:pt x="1006" y="0"/>
                  </a:cubicBezTo>
                  <a:lnTo>
                    <a:pt x="1006" y="0"/>
                  </a:lnTo>
                  <a:cubicBezTo>
                    <a:pt x="1564" y="0"/>
                    <a:pt x="2016" y="450"/>
                    <a:pt x="2016" y="100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16406B3B-382A-6E4C-9C45-7ECE3207A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7121" y="593161"/>
              <a:ext cx="466119" cy="585165"/>
            </a:xfrm>
            <a:custGeom>
              <a:avLst/>
              <a:gdLst>
                <a:gd name="connsiteX0" fmla="*/ 362809 w 385398"/>
                <a:gd name="connsiteY0" fmla="*/ 177800 h 483828"/>
                <a:gd name="connsiteX1" fmla="*/ 385398 w 385398"/>
                <a:gd name="connsiteY1" fmla="*/ 200040 h 483828"/>
                <a:gd name="connsiteX2" fmla="*/ 385398 w 385398"/>
                <a:gd name="connsiteY2" fmla="*/ 304785 h 483828"/>
                <a:gd name="connsiteX3" fmla="*/ 362809 w 385398"/>
                <a:gd name="connsiteY3" fmla="*/ 326666 h 483828"/>
                <a:gd name="connsiteX4" fmla="*/ 341312 w 385398"/>
                <a:gd name="connsiteY4" fmla="*/ 304785 h 483828"/>
                <a:gd name="connsiteX5" fmla="*/ 341312 w 385398"/>
                <a:gd name="connsiteY5" fmla="*/ 200040 h 483828"/>
                <a:gd name="connsiteX6" fmla="*/ 362809 w 385398"/>
                <a:gd name="connsiteY6" fmla="*/ 177800 h 483828"/>
                <a:gd name="connsiteX7" fmla="*/ 61912 w 385398"/>
                <a:gd name="connsiteY7" fmla="*/ 177800 h 483828"/>
                <a:gd name="connsiteX8" fmla="*/ 321903 w 385398"/>
                <a:gd name="connsiteY8" fmla="*/ 177800 h 483828"/>
                <a:gd name="connsiteX9" fmla="*/ 321903 w 385398"/>
                <a:gd name="connsiteY9" fmla="*/ 178521 h 483828"/>
                <a:gd name="connsiteX10" fmla="*/ 321903 w 385398"/>
                <a:gd name="connsiteY10" fmla="*/ 373167 h 483828"/>
                <a:gd name="connsiteX11" fmla="*/ 288866 w 385398"/>
                <a:gd name="connsiteY11" fmla="*/ 406690 h 483828"/>
                <a:gd name="connsiteX12" fmla="*/ 254392 w 385398"/>
                <a:gd name="connsiteY12" fmla="*/ 406690 h 483828"/>
                <a:gd name="connsiteX13" fmla="*/ 254392 w 385398"/>
                <a:gd name="connsiteY13" fmla="*/ 461840 h 483828"/>
                <a:gd name="connsiteX14" fmla="*/ 232486 w 385398"/>
                <a:gd name="connsiteY14" fmla="*/ 483828 h 483828"/>
                <a:gd name="connsiteX15" fmla="*/ 210581 w 385398"/>
                <a:gd name="connsiteY15" fmla="*/ 461840 h 483828"/>
                <a:gd name="connsiteX16" fmla="*/ 210581 w 385398"/>
                <a:gd name="connsiteY16" fmla="*/ 406690 h 483828"/>
                <a:gd name="connsiteX17" fmla="*/ 173953 w 385398"/>
                <a:gd name="connsiteY17" fmla="*/ 406690 h 483828"/>
                <a:gd name="connsiteX18" fmla="*/ 173953 w 385398"/>
                <a:gd name="connsiteY18" fmla="*/ 461840 h 483828"/>
                <a:gd name="connsiteX19" fmla="*/ 151688 w 385398"/>
                <a:gd name="connsiteY19" fmla="*/ 483828 h 483828"/>
                <a:gd name="connsiteX20" fmla="*/ 130142 w 385398"/>
                <a:gd name="connsiteY20" fmla="*/ 461840 h 483828"/>
                <a:gd name="connsiteX21" fmla="*/ 130142 w 385398"/>
                <a:gd name="connsiteY21" fmla="*/ 406690 h 483828"/>
                <a:gd name="connsiteX22" fmla="*/ 94950 w 385398"/>
                <a:gd name="connsiteY22" fmla="*/ 406690 h 483828"/>
                <a:gd name="connsiteX23" fmla="*/ 61912 w 385398"/>
                <a:gd name="connsiteY23" fmla="*/ 373167 h 483828"/>
                <a:gd name="connsiteX24" fmla="*/ 61912 w 385398"/>
                <a:gd name="connsiteY24" fmla="*/ 178521 h 483828"/>
                <a:gd name="connsiteX25" fmla="*/ 21683 w 385398"/>
                <a:gd name="connsiteY25" fmla="*/ 177800 h 483828"/>
                <a:gd name="connsiteX26" fmla="*/ 44088 w 385398"/>
                <a:gd name="connsiteY26" fmla="*/ 200040 h 483828"/>
                <a:gd name="connsiteX27" fmla="*/ 44088 w 385398"/>
                <a:gd name="connsiteY27" fmla="*/ 304785 h 483828"/>
                <a:gd name="connsiteX28" fmla="*/ 21683 w 385398"/>
                <a:gd name="connsiteY28" fmla="*/ 326666 h 483828"/>
                <a:gd name="connsiteX29" fmla="*/ 0 w 385398"/>
                <a:gd name="connsiteY29" fmla="*/ 304785 h 483828"/>
                <a:gd name="connsiteX30" fmla="*/ 0 w 385398"/>
                <a:gd name="connsiteY30" fmla="*/ 200040 h 483828"/>
                <a:gd name="connsiteX31" fmla="*/ 21683 w 385398"/>
                <a:gd name="connsiteY31" fmla="*/ 177800 h 483828"/>
                <a:gd name="connsiteX32" fmla="*/ 257122 w 385398"/>
                <a:gd name="connsiteY32" fmla="*/ 83705 h 483828"/>
                <a:gd name="connsiteX33" fmla="*/ 244886 w 385398"/>
                <a:gd name="connsiteY33" fmla="*/ 95972 h 483828"/>
                <a:gd name="connsiteX34" fmla="*/ 257122 w 385398"/>
                <a:gd name="connsiteY34" fmla="*/ 108239 h 483828"/>
                <a:gd name="connsiteX35" fmla="*/ 268998 w 385398"/>
                <a:gd name="connsiteY35" fmla="*/ 95972 h 483828"/>
                <a:gd name="connsiteX36" fmla="*/ 257122 w 385398"/>
                <a:gd name="connsiteY36" fmla="*/ 83705 h 483828"/>
                <a:gd name="connsiteX37" fmla="*/ 126121 w 385398"/>
                <a:gd name="connsiteY37" fmla="*/ 83705 h 483828"/>
                <a:gd name="connsiteX38" fmla="*/ 113525 w 385398"/>
                <a:gd name="connsiteY38" fmla="*/ 95972 h 483828"/>
                <a:gd name="connsiteX39" fmla="*/ 126121 w 385398"/>
                <a:gd name="connsiteY39" fmla="*/ 108239 h 483828"/>
                <a:gd name="connsiteX40" fmla="*/ 138358 w 385398"/>
                <a:gd name="connsiteY40" fmla="*/ 95972 h 483828"/>
                <a:gd name="connsiteX41" fmla="*/ 126121 w 385398"/>
                <a:gd name="connsiteY41" fmla="*/ 83705 h 483828"/>
                <a:gd name="connsiteX42" fmla="*/ 113885 w 385398"/>
                <a:gd name="connsiteY42" fmla="*/ 0 h 483828"/>
                <a:gd name="connsiteX43" fmla="*/ 136558 w 385398"/>
                <a:gd name="connsiteY43" fmla="*/ 42213 h 483828"/>
                <a:gd name="connsiteX44" fmla="*/ 192701 w 385398"/>
                <a:gd name="connsiteY44" fmla="*/ 29585 h 483828"/>
                <a:gd name="connsiteX45" fmla="*/ 251004 w 385398"/>
                <a:gd name="connsiteY45" fmla="*/ 43656 h 483828"/>
                <a:gd name="connsiteX46" fmla="*/ 274757 w 385398"/>
                <a:gd name="connsiteY46" fmla="*/ 0 h 483828"/>
                <a:gd name="connsiteX47" fmla="*/ 279435 w 385398"/>
                <a:gd name="connsiteY47" fmla="*/ 2526 h 483828"/>
                <a:gd name="connsiteX48" fmla="*/ 255682 w 385398"/>
                <a:gd name="connsiteY48" fmla="*/ 45821 h 483828"/>
                <a:gd name="connsiteX49" fmla="*/ 321902 w 385398"/>
                <a:gd name="connsiteY49" fmla="*/ 158389 h 483828"/>
                <a:gd name="connsiteX50" fmla="*/ 63500 w 385398"/>
                <a:gd name="connsiteY50" fmla="*/ 158389 h 483828"/>
                <a:gd name="connsiteX51" fmla="*/ 131880 w 385398"/>
                <a:gd name="connsiteY51" fmla="*/ 45099 h 483828"/>
                <a:gd name="connsiteX52" fmla="*/ 109206 w 385398"/>
                <a:gd name="connsiteY52" fmla="*/ 2526 h 48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85398" h="483828">
                  <a:moveTo>
                    <a:pt x="362809" y="177800"/>
                  </a:moveTo>
                  <a:cubicBezTo>
                    <a:pt x="375561" y="177800"/>
                    <a:pt x="385398" y="187485"/>
                    <a:pt x="385398" y="200040"/>
                  </a:cubicBezTo>
                  <a:lnTo>
                    <a:pt x="385398" y="304785"/>
                  </a:lnTo>
                  <a:cubicBezTo>
                    <a:pt x="385398" y="316981"/>
                    <a:pt x="375561" y="326666"/>
                    <a:pt x="362809" y="326666"/>
                  </a:cubicBezTo>
                  <a:cubicBezTo>
                    <a:pt x="351150" y="326666"/>
                    <a:pt x="341312" y="316981"/>
                    <a:pt x="341312" y="304785"/>
                  </a:cubicBezTo>
                  <a:lnTo>
                    <a:pt x="341312" y="200040"/>
                  </a:lnTo>
                  <a:cubicBezTo>
                    <a:pt x="341312" y="187485"/>
                    <a:pt x="351150" y="177800"/>
                    <a:pt x="362809" y="177800"/>
                  </a:cubicBezTo>
                  <a:close/>
                  <a:moveTo>
                    <a:pt x="61912" y="177800"/>
                  </a:moveTo>
                  <a:lnTo>
                    <a:pt x="321903" y="177800"/>
                  </a:lnTo>
                  <a:lnTo>
                    <a:pt x="321903" y="178521"/>
                  </a:lnTo>
                  <a:lnTo>
                    <a:pt x="321903" y="373167"/>
                  </a:lnTo>
                  <a:cubicBezTo>
                    <a:pt x="321903" y="391551"/>
                    <a:pt x="307180" y="406690"/>
                    <a:pt x="288866" y="406690"/>
                  </a:cubicBezTo>
                  <a:lnTo>
                    <a:pt x="254392" y="406690"/>
                  </a:lnTo>
                  <a:lnTo>
                    <a:pt x="254392" y="461840"/>
                  </a:lnTo>
                  <a:cubicBezTo>
                    <a:pt x="254392" y="474456"/>
                    <a:pt x="244337" y="483828"/>
                    <a:pt x="232486" y="483828"/>
                  </a:cubicBezTo>
                  <a:cubicBezTo>
                    <a:pt x="219918" y="483828"/>
                    <a:pt x="210581" y="474456"/>
                    <a:pt x="210581" y="461840"/>
                  </a:cubicBezTo>
                  <a:lnTo>
                    <a:pt x="210581" y="406690"/>
                  </a:lnTo>
                  <a:lnTo>
                    <a:pt x="173953" y="406690"/>
                  </a:lnTo>
                  <a:lnTo>
                    <a:pt x="173953" y="461840"/>
                  </a:lnTo>
                  <a:cubicBezTo>
                    <a:pt x="173953" y="474456"/>
                    <a:pt x="163898" y="483828"/>
                    <a:pt x="151688" y="483828"/>
                  </a:cubicBezTo>
                  <a:cubicBezTo>
                    <a:pt x="139479" y="483828"/>
                    <a:pt x="130142" y="474456"/>
                    <a:pt x="130142" y="461840"/>
                  </a:cubicBezTo>
                  <a:lnTo>
                    <a:pt x="130142" y="406690"/>
                  </a:lnTo>
                  <a:lnTo>
                    <a:pt x="94950" y="406690"/>
                  </a:lnTo>
                  <a:cubicBezTo>
                    <a:pt x="76995" y="406690"/>
                    <a:pt x="61912" y="391551"/>
                    <a:pt x="61912" y="373167"/>
                  </a:cubicBezTo>
                  <a:lnTo>
                    <a:pt x="61912" y="178521"/>
                  </a:lnTo>
                  <a:close/>
                  <a:moveTo>
                    <a:pt x="21683" y="177800"/>
                  </a:moveTo>
                  <a:cubicBezTo>
                    <a:pt x="34331" y="177800"/>
                    <a:pt x="44088" y="187485"/>
                    <a:pt x="44088" y="200040"/>
                  </a:cubicBezTo>
                  <a:lnTo>
                    <a:pt x="44088" y="304785"/>
                  </a:lnTo>
                  <a:cubicBezTo>
                    <a:pt x="44088" y="316981"/>
                    <a:pt x="34331" y="326666"/>
                    <a:pt x="21683" y="326666"/>
                  </a:cubicBezTo>
                  <a:cubicBezTo>
                    <a:pt x="10118" y="326666"/>
                    <a:pt x="0" y="316981"/>
                    <a:pt x="0" y="304785"/>
                  </a:cubicBezTo>
                  <a:lnTo>
                    <a:pt x="0" y="200040"/>
                  </a:lnTo>
                  <a:cubicBezTo>
                    <a:pt x="0" y="187485"/>
                    <a:pt x="10118" y="177800"/>
                    <a:pt x="21683" y="177800"/>
                  </a:cubicBezTo>
                  <a:close/>
                  <a:moveTo>
                    <a:pt x="257122" y="83705"/>
                  </a:moveTo>
                  <a:cubicBezTo>
                    <a:pt x="250644" y="83705"/>
                    <a:pt x="244886" y="89117"/>
                    <a:pt x="244886" y="95972"/>
                  </a:cubicBezTo>
                  <a:cubicBezTo>
                    <a:pt x="244886" y="102466"/>
                    <a:pt x="250644" y="108239"/>
                    <a:pt x="257122" y="108239"/>
                  </a:cubicBezTo>
                  <a:cubicBezTo>
                    <a:pt x="263600" y="108239"/>
                    <a:pt x="268998" y="102466"/>
                    <a:pt x="268998" y="95972"/>
                  </a:cubicBezTo>
                  <a:cubicBezTo>
                    <a:pt x="268998" y="89117"/>
                    <a:pt x="263600" y="83705"/>
                    <a:pt x="257122" y="83705"/>
                  </a:cubicBezTo>
                  <a:close/>
                  <a:moveTo>
                    <a:pt x="126121" y="83705"/>
                  </a:moveTo>
                  <a:cubicBezTo>
                    <a:pt x="119283" y="83705"/>
                    <a:pt x="113525" y="89117"/>
                    <a:pt x="113525" y="95972"/>
                  </a:cubicBezTo>
                  <a:cubicBezTo>
                    <a:pt x="113525" y="102466"/>
                    <a:pt x="119283" y="108239"/>
                    <a:pt x="126121" y="108239"/>
                  </a:cubicBezTo>
                  <a:cubicBezTo>
                    <a:pt x="132599" y="108239"/>
                    <a:pt x="138358" y="102466"/>
                    <a:pt x="138358" y="95972"/>
                  </a:cubicBezTo>
                  <a:cubicBezTo>
                    <a:pt x="138358" y="89117"/>
                    <a:pt x="132599" y="83705"/>
                    <a:pt x="126121" y="83705"/>
                  </a:cubicBezTo>
                  <a:close/>
                  <a:moveTo>
                    <a:pt x="113885" y="0"/>
                  </a:moveTo>
                  <a:lnTo>
                    <a:pt x="136558" y="42213"/>
                  </a:lnTo>
                  <a:cubicBezTo>
                    <a:pt x="153473" y="34276"/>
                    <a:pt x="172187" y="29585"/>
                    <a:pt x="192701" y="29585"/>
                  </a:cubicBezTo>
                  <a:cubicBezTo>
                    <a:pt x="213215" y="29585"/>
                    <a:pt x="233729" y="34276"/>
                    <a:pt x="251004" y="43656"/>
                  </a:cubicBezTo>
                  <a:lnTo>
                    <a:pt x="274757" y="0"/>
                  </a:lnTo>
                  <a:lnTo>
                    <a:pt x="279435" y="2526"/>
                  </a:lnTo>
                  <a:lnTo>
                    <a:pt x="255682" y="45821"/>
                  </a:lnTo>
                  <a:cubicBezTo>
                    <a:pt x="294910" y="68190"/>
                    <a:pt x="321542" y="109682"/>
                    <a:pt x="321902" y="158389"/>
                  </a:cubicBezTo>
                  <a:lnTo>
                    <a:pt x="63500" y="158389"/>
                  </a:lnTo>
                  <a:cubicBezTo>
                    <a:pt x="63500" y="108960"/>
                    <a:pt x="91212" y="66386"/>
                    <a:pt x="131880" y="45099"/>
                  </a:cubicBezTo>
                  <a:lnTo>
                    <a:pt x="109206" y="25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4" name="Freeform 55">
              <a:extLst>
                <a:ext uri="{FF2B5EF4-FFF2-40B4-BE49-F238E27FC236}">
                  <a16:creationId xmlns:a16="http://schemas.microsoft.com/office/drawing/2014/main" id="{B405C24E-87B0-7749-B4B8-E0A1649AA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562" y="3392520"/>
              <a:ext cx="1169279" cy="1169281"/>
            </a:xfrm>
            <a:custGeom>
              <a:avLst/>
              <a:gdLst>
                <a:gd name="T0" fmla="*/ 2685 w 2686"/>
                <a:gd name="T1" fmla="*/ 1344 h 2686"/>
                <a:gd name="T2" fmla="*/ 2685 w 2686"/>
                <a:gd name="T3" fmla="*/ 1344 h 2686"/>
                <a:gd name="T4" fmla="*/ 1343 w 2686"/>
                <a:gd name="T5" fmla="*/ 2685 h 2686"/>
                <a:gd name="T6" fmla="*/ 1343 w 2686"/>
                <a:gd name="T7" fmla="*/ 2685 h 2686"/>
                <a:gd name="T8" fmla="*/ 0 w 2686"/>
                <a:gd name="T9" fmla="*/ 1344 h 2686"/>
                <a:gd name="T10" fmla="*/ 0 w 2686"/>
                <a:gd name="T11" fmla="*/ 1344 h 2686"/>
                <a:gd name="T12" fmla="*/ 1343 w 2686"/>
                <a:gd name="T13" fmla="*/ 0 h 2686"/>
                <a:gd name="T14" fmla="*/ 1343 w 2686"/>
                <a:gd name="T15" fmla="*/ 0 h 2686"/>
                <a:gd name="T16" fmla="*/ 2685 w 2686"/>
                <a:gd name="T17" fmla="*/ 1344 h 2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6" h="2686">
                  <a:moveTo>
                    <a:pt x="2685" y="1344"/>
                  </a:moveTo>
                  <a:lnTo>
                    <a:pt x="2685" y="1344"/>
                  </a:lnTo>
                  <a:cubicBezTo>
                    <a:pt x="2685" y="2085"/>
                    <a:pt x="2083" y="2685"/>
                    <a:pt x="1343" y="2685"/>
                  </a:cubicBezTo>
                  <a:lnTo>
                    <a:pt x="1343" y="2685"/>
                  </a:lnTo>
                  <a:cubicBezTo>
                    <a:pt x="602" y="2685"/>
                    <a:pt x="0" y="2085"/>
                    <a:pt x="0" y="1344"/>
                  </a:cubicBezTo>
                  <a:lnTo>
                    <a:pt x="0" y="1344"/>
                  </a:lnTo>
                  <a:cubicBezTo>
                    <a:pt x="0" y="601"/>
                    <a:pt x="602" y="0"/>
                    <a:pt x="1343" y="0"/>
                  </a:cubicBezTo>
                  <a:lnTo>
                    <a:pt x="1343" y="0"/>
                  </a:lnTo>
                  <a:cubicBezTo>
                    <a:pt x="2083" y="0"/>
                    <a:pt x="2685" y="601"/>
                    <a:pt x="2685" y="13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45105D5D-64E0-6C4A-AF7C-38BE2BFEC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643" y="3556739"/>
              <a:ext cx="655318" cy="761195"/>
            </a:xfrm>
            <a:custGeom>
              <a:avLst/>
              <a:gdLst>
                <a:gd name="connsiteX0" fmla="*/ 160894 w 541832"/>
                <a:gd name="connsiteY0" fmla="*/ 146915 h 629373"/>
                <a:gd name="connsiteX1" fmla="*/ 221755 w 541832"/>
                <a:gd name="connsiteY1" fmla="*/ 158776 h 629373"/>
                <a:gd name="connsiteX2" fmla="*/ 257048 w 541832"/>
                <a:gd name="connsiteY2" fmla="*/ 170278 h 629373"/>
                <a:gd name="connsiteX3" fmla="*/ 321151 w 541832"/>
                <a:gd name="connsiteY3" fmla="*/ 166324 h 629373"/>
                <a:gd name="connsiteX4" fmla="*/ 366167 w 541832"/>
                <a:gd name="connsiteY4" fmla="*/ 150869 h 629373"/>
                <a:gd name="connsiteX5" fmla="*/ 492932 w 541832"/>
                <a:gd name="connsiteY5" fmla="*/ 179264 h 629373"/>
                <a:gd name="connsiteX6" fmla="*/ 521021 w 541832"/>
                <a:gd name="connsiteY6" fmla="*/ 205862 h 629373"/>
                <a:gd name="connsiteX7" fmla="*/ 519581 w 541832"/>
                <a:gd name="connsiteY7" fmla="*/ 213410 h 629373"/>
                <a:gd name="connsiteX8" fmla="*/ 453678 w 541832"/>
                <a:gd name="connsiteY8" fmla="*/ 317287 h 629373"/>
                <a:gd name="connsiteX9" fmla="*/ 492211 w 541832"/>
                <a:gd name="connsiteY9" fmla="*/ 427992 h 629373"/>
                <a:gd name="connsiteX10" fmla="*/ 537587 w 541832"/>
                <a:gd name="connsiteY10" fmla="*/ 459623 h 629373"/>
                <a:gd name="connsiteX11" fmla="*/ 540828 w 541832"/>
                <a:gd name="connsiteY11" fmla="*/ 466811 h 629373"/>
                <a:gd name="connsiteX12" fmla="*/ 464482 w 541832"/>
                <a:gd name="connsiteY12" fmla="*/ 587941 h 629373"/>
                <a:gd name="connsiteX13" fmla="*/ 427028 w 541832"/>
                <a:gd name="connsiteY13" fmla="*/ 619211 h 629373"/>
                <a:gd name="connsiteX14" fmla="*/ 356443 w 541832"/>
                <a:gd name="connsiteY14" fmla="*/ 622087 h 629373"/>
                <a:gd name="connsiteX15" fmla="*/ 326553 w 541832"/>
                <a:gd name="connsiteY15" fmla="*/ 609147 h 629373"/>
                <a:gd name="connsiteX16" fmla="*/ 229678 w 541832"/>
                <a:gd name="connsiteY16" fmla="*/ 613460 h 629373"/>
                <a:gd name="connsiteX17" fmla="*/ 204830 w 541832"/>
                <a:gd name="connsiteY17" fmla="*/ 623884 h 629373"/>
                <a:gd name="connsiteX18" fmla="*/ 121280 w 541832"/>
                <a:gd name="connsiteY18" fmla="*/ 608069 h 629373"/>
                <a:gd name="connsiteX19" fmla="*/ 81306 w 541832"/>
                <a:gd name="connsiteY19" fmla="*/ 565656 h 629373"/>
                <a:gd name="connsiteX20" fmla="*/ 19364 w 541832"/>
                <a:gd name="connsiteY20" fmla="*/ 448480 h 629373"/>
                <a:gd name="connsiteX21" fmla="*/ 638 w 541832"/>
                <a:gd name="connsiteY21" fmla="*/ 355027 h 629373"/>
                <a:gd name="connsiteX22" fmla="*/ 16123 w 541832"/>
                <a:gd name="connsiteY22" fmla="*/ 251510 h 629373"/>
                <a:gd name="connsiteX23" fmla="*/ 129563 w 541832"/>
                <a:gd name="connsiteY23" fmla="*/ 150869 h 629373"/>
                <a:gd name="connsiteX24" fmla="*/ 160894 w 541832"/>
                <a:gd name="connsiteY24" fmla="*/ 146915 h 629373"/>
                <a:gd name="connsiteX25" fmla="*/ 387614 w 541832"/>
                <a:gd name="connsiteY25" fmla="*/ 234 h 629373"/>
                <a:gd name="connsiteX26" fmla="*/ 391955 w 541832"/>
                <a:gd name="connsiteY26" fmla="*/ 4178 h 629373"/>
                <a:gd name="connsiteX27" fmla="*/ 392317 w 541832"/>
                <a:gd name="connsiteY27" fmla="*/ 14219 h 629373"/>
                <a:gd name="connsiteX28" fmla="*/ 367356 w 541832"/>
                <a:gd name="connsiteY28" fmla="*/ 93108 h 629373"/>
                <a:gd name="connsiteX29" fmla="*/ 295727 w 541832"/>
                <a:gd name="connsiteY29" fmla="*/ 146896 h 629373"/>
                <a:gd name="connsiteX30" fmla="*/ 267871 w 541832"/>
                <a:gd name="connsiteY30" fmla="*/ 151200 h 629373"/>
                <a:gd name="connsiteX31" fmla="*/ 261721 w 541832"/>
                <a:gd name="connsiteY31" fmla="*/ 145821 h 629373"/>
                <a:gd name="connsiteX32" fmla="*/ 273659 w 541832"/>
                <a:gd name="connsiteY32" fmla="*/ 84502 h 629373"/>
                <a:gd name="connsiteX33" fmla="*/ 363015 w 541832"/>
                <a:gd name="connsiteY33" fmla="*/ 5613 h 629373"/>
                <a:gd name="connsiteX34" fmla="*/ 387614 w 541832"/>
                <a:gd name="connsiteY34" fmla="*/ 234 h 62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1832" h="629373">
                  <a:moveTo>
                    <a:pt x="160894" y="146915"/>
                  </a:moveTo>
                  <a:cubicBezTo>
                    <a:pt x="183222" y="146915"/>
                    <a:pt x="203029" y="152306"/>
                    <a:pt x="221755" y="158776"/>
                  </a:cubicBezTo>
                  <a:cubicBezTo>
                    <a:pt x="234000" y="163089"/>
                    <a:pt x="245524" y="167762"/>
                    <a:pt x="257048" y="170278"/>
                  </a:cubicBezTo>
                  <a:cubicBezTo>
                    <a:pt x="279376" y="176029"/>
                    <a:pt x="299904" y="173513"/>
                    <a:pt x="321151" y="166324"/>
                  </a:cubicBezTo>
                  <a:cubicBezTo>
                    <a:pt x="335916" y="160214"/>
                    <a:pt x="350681" y="154104"/>
                    <a:pt x="366167" y="150869"/>
                  </a:cubicBezTo>
                  <a:cubicBezTo>
                    <a:pt x="412983" y="140445"/>
                    <a:pt x="455118" y="150509"/>
                    <a:pt x="492932" y="179264"/>
                  </a:cubicBezTo>
                  <a:cubicBezTo>
                    <a:pt x="503015" y="187531"/>
                    <a:pt x="512739" y="196157"/>
                    <a:pt x="521021" y="205862"/>
                  </a:cubicBezTo>
                  <a:cubicBezTo>
                    <a:pt x="523902" y="210175"/>
                    <a:pt x="523902" y="210535"/>
                    <a:pt x="519581" y="213410"/>
                  </a:cubicBezTo>
                  <a:cubicBezTo>
                    <a:pt x="480327" y="237852"/>
                    <a:pt x="457639" y="272357"/>
                    <a:pt x="453678" y="317287"/>
                  </a:cubicBezTo>
                  <a:cubicBezTo>
                    <a:pt x="449716" y="359700"/>
                    <a:pt x="463041" y="397441"/>
                    <a:pt x="492211" y="427992"/>
                  </a:cubicBezTo>
                  <a:cubicBezTo>
                    <a:pt x="504816" y="441651"/>
                    <a:pt x="521021" y="451715"/>
                    <a:pt x="537587" y="459623"/>
                  </a:cubicBezTo>
                  <a:cubicBezTo>
                    <a:pt x="542269" y="461060"/>
                    <a:pt x="542629" y="461779"/>
                    <a:pt x="540828" y="466811"/>
                  </a:cubicBezTo>
                  <a:cubicBezTo>
                    <a:pt x="521742" y="510303"/>
                    <a:pt x="496173" y="551638"/>
                    <a:pt x="464482" y="587941"/>
                  </a:cubicBezTo>
                  <a:cubicBezTo>
                    <a:pt x="453678" y="599802"/>
                    <a:pt x="441794" y="610944"/>
                    <a:pt x="427028" y="619211"/>
                  </a:cubicBezTo>
                  <a:cubicBezTo>
                    <a:pt x="403980" y="632151"/>
                    <a:pt x="380212" y="632151"/>
                    <a:pt x="356443" y="622087"/>
                  </a:cubicBezTo>
                  <a:cubicBezTo>
                    <a:pt x="346360" y="617774"/>
                    <a:pt x="336636" y="612741"/>
                    <a:pt x="326553" y="609147"/>
                  </a:cubicBezTo>
                  <a:cubicBezTo>
                    <a:pt x="293421" y="599442"/>
                    <a:pt x="261730" y="599802"/>
                    <a:pt x="229678" y="613460"/>
                  </a:cubicBezTo>
                  <a:cubicBezTo>
                    <a:pt x="221395" y="617055"/>
                    <a:pt x="213112" y="620649"/>
                    <a:pt x="204830" y="623884"/>
                  </a:cubicBezTo>
                  <a:cubicBezTo>
                    <a:pt x="173859" y="635386"/>
                    <a:pt x="146129" y="628197"/>
                    <a:pt x="121280" y="608069"/>
                  </a:cubicBezTo>
                  <a:cubicBezTo>
                    <a:pt x="105434" y="596567"/>
                    <a:pt x="92830" y="581471"/>
                    <a:pt x="81306" y="565656"/>
                  </a:cubicBezTo>
                  <a:cubicBezTo>
                    <a:pt x="54296" y="530072"/>
                    <a:pt x="33409" y="490893"/>
                    <a:pt x="19364" y="448480"/>
                  </a:cubicBezTo>
                  <a:cubicBezTo>
                    <a:pt x="9281" y="417928"/>
                    <a:pt x="2798" y="386658"/>
                    <a:pt x="638" y="355027"/>
                  </a:cubicBezTo>
                  <a:cubicBezTo>
                    <a:pt x="-1523" y="319084"/>
                    <a:pt x="1358" y="284578"/>
                    <a:pt x="16123" y="251510"/>
                  </a:cubicBezTo>
                  <a:cubicBezTo>
                    <a:pt x="38091" y="201189"/>
                    <a:pt x="75904" y="166324"/>
                    <a:pt x="129563" y="150869"/>
                  </a:cubicBezTo>
                  <a:cubicBezTo>
                    <a:pt x="140727" y="148353"/>
                    <a:pt x="151171" y="146915"/>
                    <a:pt x="160894" y="146915"/>
                  </a:cubicBezTo>
                  <a:close/>
                  <a:moveTo>
                    <a:pt x="387614" y="234"/>
                  </a:moveTo>
                  <a:cubicBezTo>
                    <a:pt x="390870" y="-842"/>
                    <a:pt x="391955" y="2027"/>
                    <a:pt x="391955" y="4178"/>
                  </a:cubicBezTo>
                  <a:cubicBezTo>
                    <a:pt x="392317" y="8481"/>
                    <a:pt x="393402" y="12067"/>
                    <a:pt x="392317" y="14219"/>
                  </a:cubicBezTo>
                  <a:cubicBezTo>
                    <a:pt x="392317" y="44340"/>
                    <a:pt x="383273" y="69441"/>
                    <a:pt x="367356" y="93108"/>
                  </a:cubicBezTo>
                  <a:cubicBezTo>
                    <a:pt x="349629" y="118927"/>
                    <a:pt x="326115" y="137215"/>
                    <a:pt x="295727" y="146896"/>
                  </a:cubicBezTo>
                  <a:cubicBezTo>
                    <a:pt x="287045" y="149407"/>
                    <a:pt x="277277" y="151200"/>
                    <a:pt x="267871" y="151200"/>
                  </a:cubicBezTo>
                  <a:cubicBezTo>
                    <a:pt x="263168" y="151200"/>
                    <a:pt x="261721" y="149407"/>
                    <a:pt x="261721" y="145821"/>
                  </a:cubicBezTo>
                  <a:cubicBezTo>
                    <a:pt x="258827" y="123947"/>
                    <a:pt x="264254" y="103507"/>
                    <a:pt x="273659" y="84502"/>
                  </a:cubicBezTo>
                  <a:cubicBezTo>
                    <a:pt x="292109" y="45416"/>
                    <a:pt x="322497" y="19956"/>
                    <a:pt x="363015" y="5613"/>
                  </a:cubicBezTo>
                  <a:cubicBezTo>
                    <a:pt x="370612" y="3103"/>
                    <a:pt x="378932" y="1668"/>
                    <a:pt x="387614" y="2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6" name="Freeform 58">
              <a:extLst>
                <a:ext uri="{FF2B5EF4-FFF2-40B4-BE49-F238E27FC236}">
                  <a16:creationId xmlns:a16="http://schemas.microsoft.com/office/drawing/2014/main" id="{B600D110-23E7-C34C-B9BB-36C91ECDC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1922" y="3486602"/>
              <a:ext cx="1155840" cy="1155840"/>
            </a:xfrm>
            <a:custGeom>
              <a:avLst/>
              <a:gdLst>
                <a:gd name="T0" fmla="*/ 2653 w 2654"/>
                <a:gd name="T1" fmla="*/ 1326 h 2654"/>
                <a:gd name="T2" fmla="*/ 2653 w 2654"/>
                <a:gd name="T3" fmla="*/ 1326 h 2654"/>
                <a:gd name="T4" fmla="*/ 1326 w 2654"/>
                <a:gd name="T5" fmla="*/ 2653 h 2654"/>
                <a:gd name="T6" fmla="*/ 1326 w 2654"/>
                <a:gd name="T7" fmla="*/ 2653 h 2654"/>
                <a:gd name="T8" fmla="*/ 0 w 2654"/>
                <a:gd name="T9" fmla="*/ 1326 h 2654"/>
                <a:gd name="T10" fmla="*/ 0 w 2654"/>
                <a:gd name="T11" fmla="*/ 1326 h 2654"/>
                <a:gd name="T12" fmla="*/ 1326 w 2654"/>
                <a:gd name="T13" fmla="*/ 0 h 2654"/>
                <a:gd name="T14" fmla="*/ 1326 w 2654"/>
                <a:gd name="T15" fmla="*/ 0 h 2654"/>
                <a:gd name="T16" fmla="*/ 2653 w 2654"/>
                <a:gd name="T17" fmla="*/ 1326 h 2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4" h="2654">
                  <a:moveTo>
                    <a:pt x="2653" y="1326"/>
                  </a:moveTo>
                  <a:lnTo>
                    <a:pt x="2653" y="1326"/>
                  </a:lnTo>
                  <a:cubicBezTo>
                    <a:pt x="2653" y="2059"/>
                    <a:pt x="2060" y="2653"/>
                    <a:pt x="1326" y="2653"/>
                  </a:cubicBezTo>
                  <a:lnTo>
                    <a:pt x="1326" y="2653"/>
                  </a:lnTo>
                  <a:cubicBezTo>
                    <a:pt x="594" y="2653"/>
                    <a:pt x="0" y="2059"/>
                    <a:pt x="0" y="1326"/>
                  </a:cubicBezTo>
                  <a:lnTo>
                    <a:pt x="0" y="1326"/>
                  </a:lnTo>
                  <a:cubicBezTo>
                    <a:pt x="0" y="592"/>
                    <a:pt x="594" y="0"/>
                    <a:pt x="1326" y="0"/>
                  </a:cubicBezTo>
                  <a:lnTo>
                    <a:pt x="1326" y="0"/>
                  </a:lnTo>
                  <a:cubicBezTo>
                    <a:pt x="2060" y="0"/>
                    <a:pt x="2653" y="592"/>
                    <a:pt x="2653" y="132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7" name="Freeform 59">
              <a:extLst>
                <a:ext uri="{FF2B5EF4-FFF2-40B4-BE49-F238E27FC236}">
                  <a16:creationId xmlns:a16="http://schemas.microsoft.com/office/drawing/2014/main" id="{F7655C3C-2DDF-1848-A937-4F649FE89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642" y="3686282"/>
              <a:ext cx="324479" cy="756480"/>
            </a:xfrm>
            <a:custGeom>
              <a:avLst/>
              <a:gdLst>
                <a:gd name="T0" fmla="*/ 716 w 744"/>
                <a:gd name="T1" fmla="*/ 446 h 1736"/>
                <a:gd name="T2" fmla="*/ 716 w 744"/>
                <a:gd name="T3" fmla="*/ 711 h 1736"/>
                <a:gd name="T4" fmla="*/ 487 w 744"/>
                <a:gd name="T5" fmla="*/ 711 h 1736"/>
                <a:gd name="T6" fmla="*/ 487 w 744"/>
                <a:gd name="T7" fmla="*/ 1220 h 1736"/>
                <a:gd name="T8" fmla="*/ 487 w 744"/>
                <a:gd name="T9" fmla="*/ 1220 h 1736"/>
                <a:gd name="T10" fmla="*/ 493 w 744"/>
                <a:gd name="T11" fmla="*/ 1400 h 1736"/>
                <a:gd name="T12" fmla="*/ 493 w 744"/>
                <a:gd name="T13" fmla="*/ 1400 h 1736"/>
                <a:gd name="T14" fmla="*/ 523 w 744"/>
                <a:gd name="T15" fmla="*/ 1442 h 1736"/>
                <a:gd name="T16" fmla="*/ 523 w 744"/>
                <a:gd name="T17" fmla="*/ 1442 h 1736"/>
                <a:gd name="T18" fmla="*/ 581 w 744"/>
                <a:gd name="T19" fmla="*/ 1459 h 1736"/>
                <a:gd name="T20" fmla="*/ 581 w 744"/>
                <a:gd name="T21" fmla="*/ 1459 h 1736"/>
                <a:gd name="T22" fmla="*/ 715 w 744"/>
                <a:gd name="T23" fmla="*/ 1426 h 1736"/>
                <a:gd name="T24" fmla="*/ 743 w 744"/>
                <a:gd name="T25" fmla="*/ 1685 h 1736"/>
                <a:gd name="T26" fmla="*/ 743 w 744"/>
                <a:gd name="T27" fmla="*/ 1685 h 1736"/>
                <a:gd name="T28" fmla="*/ 479 w 744"/>
                <a:gd name="T29" fmla="*/ 1735 h 1736"/>
                <a:gd name="T30" fmla="*/ 479 w 744"/>
                <a:gd name="T31" fmla="*/ 1735 h 1736"/>
                <a:gd name="T32" fmla="*/ 315 w 744"/>
                <a:gd name="T33" fmla="*/ 1705 h 1736"/>
                <a:gd name="T34" fmla="*/ 315 w 744"/>
                <a:gd name="T35" fmla="*/ 1705 h 1736"/>
                <a:gd name="T36" fmla="*/ 210 w 744"/>
                <a:gd name="T37" fmla="*/ 1628 h 1736"/>
                <a:gd name="T38" fmla="*/ 210 w 744"/>
                <a:gd name="T39" fmla="*/ 1628 h 1736"/>
                <a:gd name="T40" fmla="*/ 162 w 744"/>
                <a:gd name="T41" fmla="*/ 1496 h 1736"/>
                <a:gd name="T42" fmla="*/ 162 w 744"/>
                <a:gd name="T43" fmla="*/ 1496 h 1736"/>
                <a:gd name="T44" fmla="*/ 153 w 744"/>
                <a:gd name="T45" fmla="*/ 1261 h 1736"/>
                <a:gd name="T46" fmla="*/ 153 w 744"/>
                <a:gd name="T47" fmla="*/ 711 h 1736"/>
                <a:gd name="T48" fmla="*/ 0 w 744"/>
                <a:gd name="T49" fmla="*/ 711 h 1736"/>
                <a:gd name="T50" fmla="*/ 0 w 744"/>
                <a:gd name="T51" fmla="*/ 446 h 1736"/>
                <a:gd name="T52" fmla="*/ 153 w 744"/>
                <a:gd name="T53" fmla="*/ 446 h 1736"/>
                <a:gd name="T54" fmla="*/ 153 w 744"/>
                <a:gd name="T55" fmla="*/ 195 h 1736"/>
                <a:gd name="T56" fmla="*/ 487 w 744"/>
                <a:gd name="T57" fmla="*/ 0 h 1736"/>
                <a:gd name="T58" fmla="*/ 487 w 744"/>
                <a:gd name="T59" fmla="*/ 446 h 1736"/>
                <a:gd name="T60" fmla="*/ 716 w 744"/>
                <a:gd name="T61" fmla="*/ 446 h 1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4" h="1736">
                  <a:moveTo>
                    <a:pt x="716" y="446"/>
                  </a:moveTo>
                  <a:lnTo>
                    <a:pt x="716" y="711"/>
                  </a:lnTo>
                  <a:lnTo>
                    <a:pt x="487" y="711"/>
                  </a:lnTo>
                  <a:lnTo>
                    <a:pt x="487" y="1220"/>
                  </a:lnTo>
                  <a:lnTo>
                    <a:pt x="487" y="1220"/>
                  </a:lnTo>
                  <a:cubicBezTo>
                    <a:pt x="487" y="1323"/>
                    <a:pt x="489" y="1382"/>
                    <a:pt x="493" y="1400"/>
                  </a:cubicBezTo>
                  <a:lnTo>
                    <a:pt x="493" y="1400"/>
                  </a:lnTo>
                  <a:cubicBezTo>
                    <a:pt x="499" y="1418"/>
                    <a:pt x="508" y="1432"/>
                    <a:pt x="523" y="1442"/>
                  </a:cubicBezTo>
                  <a:lnTo>
                    <a:pt x="523" y="1442"/>
                  </a:lnTo>
                  <a:cubicBezTo>
                    <a:pt x="539" y="1453"/>
                    <a:pt x="558" y="1459"/>
                    <a:pt x="581" y="1459"/>
                  </a:cubicBezTo>
                  <a:lnTo>
                    <a:pt x="581" y="1459"/>
                  </a:lnTo>
                  <a:cubicBezTo>
                    <a:pt x="611" y="1459"/>
                    <a:pt x="656" y="1448"/>
                    <a:pt x="715" y="1426"/>
                  </a:cubicBezTo>
                  <a:lnTo>
                    <a:pt x="743" y="1685"/>
                  </a:lnTo>
                  <a:lnTo>
                    <a:pt x="743" y="1685"/>
                  </a:lnTo>
                  <a:cubicBezTo>
                    <a:pt x="664" y="1719"/>
                    <a:pt x="578" y="1735"/>
                    <a:pt x="479" y="1735"/>
                  </a:cubicBezTo>
                  <a:lnTo>
                    <a:pt x="479" y="1735"/>
                  </a:lnTo>
                  <a:cubicBezTo>
                    <a:pt x="418" y="1735"/>
                    <a:pt x="365" y="1724"/>
                    <a:pt x="315" y="1705"/>
                  </a:cubicBezTo>
                  <a:lnTo>
                    <a:pt x="315" y="1705"/>
                  </a:lnTo>
                  <a:cubicBezTo>
                    <a:pt x="269" y="1685"/>
                    <a:pt x="233" y="1658"/>
                    <a:pt x="210" y="1628"/>
                  </a:cubicBezTo>
                  <a:lnTo>
                    <a:pt x="210" y="1628"/>
                  </a:lnTo>
                  <a:cubicBezTo>
                    <a:pt x="188" y="1595"/>
                    <a:pt x="171" y="1551"/>
                    <a:pt x="162" y="1496"/>
                  </a:cubicBezTo>
                  <a:lnTo>
                    <a:pt x="162" y="1496"/>
                  </a:lnTo>
                  <a:cubicBezTo>
                    <a:pt x="155" y="1459"/>
                    <a:pt x="153" y="1379"/>
                    <a:pt x="153" y="1261"/>
                  </a:cubicBezTo>
                  <a:lnTo>
                    <a:pt x="153" y="711"/>
                  </a:lnTo>
                  <a:lnTo>
                    <a:pt x="0" y="711"/>
                  </a:lnTo>
                  <a:lnTo>
                    <a:pt x="0" y="446"/>
                  </a:lnTo>
                  <a:lnTo>
                    <a:pt x="153" y="446"/>
                  </a:lnTo>
                  <a:lnTo>
                    <a:pt x="153" y="195"/>
                  </a:lnTo>
                  <a:lnTo>
                    <a:pt x="487" y="0"/>
                  </a:lnTo>
                  <a:lnTo>
                    <a:pt x="487" y="446"/>
                  </a:lnTo>
                  <a:lnTo>
                    <a:pt x="716" y="44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8" name="Freeform 60">
              <a:extLst>
                <a:ext uri="{FF2B5EF4-FFF2-40B4-BE49-F238E27FC236}">
                  <a16:creationId xmlns:a16="http://schemas.microsoft.com/office/drawing/2014/main" id="{3F490FB5-E9E9-834E-B6CF-85E8B2609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4402" y="1307401"/>
              <a:ext cx="1317120" cy="1317120"/>
            </a:xfrm>
            <a:custGeom>
              <a:avLst/>
              <a:gdLst>
                <a:gd name="T0" fmla="*/ 3025 w 3026"/>
                <a:gd name="T1" fmla="*/ 1514 h 3025"/>
                <a:gd name="T2" fmla="*/ 3025 w 3026"/>
                <a:gd name="T3" fmla="*/ 1514 h 3025"/>
                <a:gd name="T4" fmla="*/ 1512 w 3026"/>
                <a:gd name="T5" fmla="*/ 3024 h 3025"/>
                <a:gd name="T6" fmla="*/ 1512 w 3026"/>
                <a:gd name="T7" fmla="*/ 3024 h 3025"/>
                <a:gd name="T8" fmla="*/ 0 w 3026"/>
                <a:gd name="T9" fmla="*/ 1514 h 3025"/>
                <a:gd name="T10" fmla="*/ 0 w 3026"/>
                <a:gd name="T11" fmla="*/ 1514 h 3025"/>
                <a:gd name="T12" fmla="*/ 1512 w 3026"/>
                <a:gd name="T13" fmla="*/ 0 h 3025"/>
                <a:gd name="T14" fmla="*/ 1512 w 3026"/>
                <a:gd name="T15" fmla="*/ 0 h 3025"/>
                <a:gd name="T16" fmla="*/ 3025 w 3026"/>
                <a:gd name="T17" fmla="*/ 1514 h 3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26" h="3025">
                  <a:moveTo>
                    <a:pt x="3025" y="1514"/>
                  </a:moveTo>
                  <a:lnTo>
                    <a:pt x="3025" y="1514"/>
                  </a:lnTo>
                  <a:cubicBezTo>
                    <a:pt x="3025" y="2349"/>
                    <a:pt x="2347" y="3024"/>
                    <a:pt x="1512" y="3024"/>
                  </a:cubicBezTo>
                  <a:lnTo>
                    <a:pt x="1512" y="3024"/>
                  </a:lnTo>
                  <a:cubicBezTo>
                    <a:pt x="676" y="3024"/>
                    <a:pt x="0" y="2349"/>
                    <a:pt x="0" y="1514"/>
                  </a:cubicBezTo>
                  <a:lnTo>
                    <a:pt x="0" y="1514"/>
                  </a:lnTo>
                  <a:cubicBezTo>
                    <a:pt x="0" y="678"/>
                    <a:pt x="676" y="0"/>
                    <a:pt x="1512" y="0"/>
                  </a:cubicBezTo>
                  <a:lnTo>
                    <a:pt x="1512" y="0"/>
                  </a:lnTo>
                  <a:cubicBezTo>
                    <a:pt x="2347" y="0"/>
                    <a:pt x="3025" y="678"/>
                    <a:pt x="3025" y="151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92C82946-BBBD-D74C-A77F-6A47E8EB5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5601" y="1701002"/>
              <a:ext cx="894100" cy="533568"/>
            </a:xfrm>
            <a:custGeom>
              <a:avLst/>
              <a:gdLst>
                <a:gd name="connsiteX0" fmla="*/ 102971 w 739262"/>
                <a:gd name="connsiteY0" fmla="*/ 290409 h 441166"/>
                <a:gd name="connsiteX1" fmla="*/ 132908 w 739262"/>
                <a:gd name="connsiteY1" fmla="*/ 295505 h 441166"/>
                <a:gd name="connsiteX2" fmla="*/ 204418 w 739262"/>
                <a:gd name="connsiteY2" fmla="*/ 382782 h 441166"/>
                <a:gd name="connsiteX3" fmla="*/ 154217 w 739262"/>
                <a:gd name="connsiteY3" fmla="*/ 439529 h 441166"/>
                <a:gd name="connsiteX4" fmla="*/ 103654 w 739262"/>
                <a:gd name="connsiteY4" fmla="*/ 439529 h 441166"/>
                <a:gd name="connsiteX5" fmla="*/ 21670 w 739262"/>
                <a:gd name="connsiteY5" fmla="*/ 439888 h 441166"/>
                <a:gd name="connsiteX6" fmla="*/ 0 w 739262"/>
                <a:gd name="connsiteY6" fmla="*/ 417261 h 441166"/>
                <a:gd name="connsiteX7" fmla="*/ 27449 w 739262"/>
                <a:gd name="connsiteY7" fmla="*/ 324956 h 441166"/>
                <a:gd name="connsiteX8" fmla="*/ 102971 w 739262"/>
                <a:gd name="connsiteY8" fmla="*/ 290409 h 441166"/>
                <a:gd name="connsiteX9" fmla="*/ 357474 w 739262"/>
                <a:gd name="connsiteY9" fmla="*/ 275726 h 441166"/>
                <a:gd name="connsiteX10" fmla="*/ 458064 w 739262"/>
                <a:gd name="connsiteY10" fmla="*/ 373306 h 441166"/>
                <a:gd name="connsiteX11" fmla="*/ 399237 w 739262"/>
                <a:gd name="connsiteY11" fmla="*/ 441109 h 441166"/>
                <a:gd name="connsiteX12" fmla="*/ 343659 w 739262"/>
                <a:gd name="connsiteY12" fmla="*/ 441109 h 441166"/>
                <a:gd name="connsiteX13" fmla="*/ 252351 w 739262"/>
                <a:gd name="connsiteY13" fmla="*/ 441109 h 441166"/>
                <a:gd name="connsiteX14" fmla="*/ 231058 w 739262"/>
                <a:gd name="connsiteY14" fmla="*/ 431011 h 441166"/>
                <a:gd name="connsiteX15" fmla="*/ 307569 w 739262"/>
                <a:gd name="connsiteY15" fmla="*/ 281339 h 441166"/>
                <a:gd name="connsiteX16" fmla="*/ 357474 w 739262"/>
                <a:gd name="connsiteY16" fmla="*/ 275726 h 441166"/>
                <a:gd name="connsiteX17" fmla="*/ 603313 w 739262"/>
                <a:gd name="connsiteY17" fmla="*/ 254669 h 441166"/>
                <a:gd name="connsiteX18" fmla="*/ 667084 w 739262"/>
                <a:gd name="connsiteY18" fmla="*/ 268657 h 441166"/>
                <a:gd name="connsiteX19" fmla="*/ 738580 w 739262"/>
                <a:gd name="connsiteY19" fmla="*/ 385218 h 441166"/>
                <a:gd name="connsiteX20" fmla="*/ 685408 w 739262"/>
                <a:gd name="connsiteY20" fmla="*/ 439015 h 441166"/>
                <a:gd name="connsiteX21" fmla="*/ 612115 w 739262"/>
                <a:gd name="connsiteY21" fmla="*/ 439015 h 441166"/>
                <a:gd name="connsiteX22" fmla="*/ 508284 w 739262"/>
                <a:gd name="connsiteY22" fmla="*/ 439015 h 441166"/>
                <a:gd name="connsiteX23" fmla="*/ 487446 w 739262"/>
                <a:gd name="connsiteY23" fmla="*/ 429331 h 441166"/>
                <a:gd name="connsiteX24" fmla="*/ 541697 w 739262"/>
                <a:gd name="connsiteY24" fmla="*/ 278340 h 441166"/>
                <a:gd name="connsiteX25" fmla="*/ 603313 w 739262"/>
                <a:gd name="connsiteY25" fmla="*/ 254669 h 441166"/>
                <a:gd name="connsiteX26" fmla="*/ 101780 w 739262"/>
                <a:gd name="connsiteY26" fmla="*/ 83270 h 441166"/>
                <a:gd name="connsiteX27" fmla="*/ 194901 w 739262"/>
                <a:gd name="connsiteY27" fmla="*/ 175852 h 441166"/>
                <a:gd name="connsiteX28" fmla="*/ 101780 w 739262"/>
                <a:gd name="connsiteY28" fmla="*/ 269154 h 441166"/>
                <a:gd name="connsiteX29" fmla="*/ 9020 w 739262"/>
                <a:gd name="connsiteY29" fmla="*/ 174411 h 441166"/>
                <a:gd name="connsiteX30" fmla="*/ 101780 w 739262"/>
                <a:gd name="connsiteY30" fmla="*/ 83270 h 441166"/>
                <a:gd name="connsiteX31" fmla="*/ 345281 w 739262"/>
                <a:gd name="connsiteY31" fmla="*/ 43223 h 441166"/>
                <a:gd name="connsiteX32" fmla="*/ 448183 w 739262"/>
                <a:gd name="connsiteY32" fmla="*/ 145328 h 441166"/>
                <a:gd name="connsiteX33" fmla="*/ 346361 w 739262"/>
                <a:gd name="connsiteY33" fmla="*/ 248876 h 441166"/>
                <a:gd name="connsiteX34" fmla="*/ 242020 w 739262"/>
                <a:gd name="connsiteY34" fmla="*/ 146410 h 441166"/>
                <a:gd name="connsiteX35" fmla="*/ 345281 w 739262"/>
                <a:gd name="connsiteY35" fmla="*/ 43223 h 441166"/>
                <a:gd name="connsiteX36" fmla="*/ 612308 w 739262"/>
                <a:gd name="connsiteY36" fmla="*/ 0 h 441166"/>
                <a:gd name="connsiteX37" fmla="*/ 727942 w 739262"/>
                <a:gd name="connsiteY37" fmla="*/ 114553 h 441166"/>
                <a:gd name="connsiteX38" fmla="*/ 613749 w 739262"/>
                <a:gd name="connsiteY38" fmla="*/ 229106 h 441166"/>
                <a:gd name="connsiteX39" fmla="*/ 498475 w 739262"/>
                <a:gd name="connsiteY39" fmla="*/ 114553 h 441166"/>
                <a:gd name="connsiteX40" fmla="*/ 612308 w 739262"/>
                <a:gd name="connsiteY40" fmla="*/ 0 h 44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39262" h="441166">
                  <a:moveTo>
                    <a:pt x="102971" y="290409"/>
                  </a:moveTo>
                  <a:cubicBezTo>
                    <a:pt x="112548" y="290611"/>
                    <a:pt x="122525" y="292272"/>
                    <a:pt x="132908" y="295505"/>
                  </a:cubicBezTo>
                  <a:cubicBezTo>
                    <a:pt x="174803" y="308794"/>
                    <a:pt x="198640" y="339682"/>
                    <a:pt x="204418" y="382782"/>
                  </a:cubicBezTo>
                  <a:cubicBezTo>
                    <a:pt x="212364" y="439529"/>
                    <a:pt x="210919" y="439529"/>
                    <a:pt x="154217" y="439529"/>
                  </a:cubicBezTo>
                  <a:lnTo>
                    <a:pt x="103654" y="439529"/>
                  </a:lnTo>
                  <a:cubicBezTo>
                    <a:pt x="76567" y="439529"/>
                    <a:pt x="49480" y="439170"/>
                    <a:pt x="21670" y="439888"/>
                  </a:cubicBezTo>
                  <a:cubicBezTo>
                    <a:pt x="4695" y="440966"/>
                    <a:pt x="0" y="434142"/>
                    <a:pt x="0" y="417261"/>
                  </a:cubicBezTo>
                  <a:cubicBezTo>
                    <a:pt x="0" y="383141"/>
                    <a:pt x="3251" y="351175"/>
                    <a:pt x="27449" y="324956"/>
                  </a:cubicBezTo>
                  <a:cubicBezTo>
                    <a:pt x="49119" y="302329"/>
                    <a:pt x="74242" y="289803"/>
                    <a:pt x="102971" y="290409"/>
                  </a:cubicBezTo>
                  <a:close/>
                  <a:moveTo>
                    <a:pt x="357474" y="275726"/>
                  </a:moveTo>
                  <a:cubicBezTo>
                    <a:pt x="406838" y="281880"/>
                    <a:pt x="451026" y="321101"/>
                    <a:pt x="458064" y="373306"/>
                  </a:cubicBezTo>
                  <a:cubicBezTo>
                    <a:pt x="466364" y="441109"/>
                    <a:pt x="466364" y="441109"/>
                    <a:pt x="399237" y="441109"/>
                  </a:cubicBezTo>
                  <a:lnTo>
                    <a:pt x="343659" y="441109"/>
                  </a:lnTo>
                  <a:lnTo>
                    <a:pt x="252351" y="441109"/>
                  </a:lnTo>
                  <a:cubicBezTo>
                    <a:pt x="243329" y="441109"/>
                    <a:pt x="234306" y="442551"/>
                    <a:pt x="231058" y="431011"/>
                  </a:cubicBezTo>
                  <a:cubicBezTo>
                    <a:pt x="215900" y="374748"/>
                    <a:pt x="253073" y="302257"/>
                    <a:pt x="307569" y="281339"/>
                  </a:cubicBezTo>
                  <a:cubicBezTo>
                    <a:pt x="323990" y="275298"/>
                    <a:pt x="341020" y="273675"/>
                    <a:pt x="357474" y="275726"/>
                  </a:cubicBezTo>
                  <a:close/>
                  <a:moveTo>
                    <a:pt x="603313" y="254669"/>
                  </a:moveTo>
                  <a:cubicBezTo>
                    <a:pt x="624241" y="252876"/>
                    <a:pt x="645528" y="257359"/>
                    <a:pt x="667084" y="268657"/>
                  </a:cubicBezTo>
                  <a:cubicBezTo>
                    <a:pt x="713431" y="293045"/>
                    <a:pt x="737503" y="332496"/>
                    <a:pt x="738580" y="385218"/>
                  </a:cubicBezTo>
                  <a:cubicBezTo>
                    <a:pt x="739658" y="450491"/>
                    <a:pt x="745766" y="438656"/>
                    <a:pt x="685408" y="439015"/>
                  </a:cubicBezTo>
                  <a:cubicBezTo>
                    <a:pt x="661336" y="439373"/>
                    <a:pt x="637265" y="439015"/>
                    <a:pt x="612115" y="439015"/>
                  </a:cubicBezTo>
                  <a:lnTo>
                    <a:pt x="508284" y="439015"/>
                  </a:lnTo>
                  <a:cubicBezTo>
                    <a:pt x="500021" y="439015"/>
                    <a:pt x="490321" y="442243"/>
                    <a:pt x="487446" y="429331"/>
                  </a:cubicBezTo>
                  <a:cubicBezTo>
                    <a:pt x="473075" y="378403"/>
                    <a:pt x="497506" y="308467"/>
                    <a:pt x="541697" y="278340"/>
                  </a:cubicBezTo>
                  <a:cubicBezTo>
                    <a:pt x="561817" y="264532"/>
                    <a:pt x="582385" y="256463"/>
                    <a:pt x="603313" y="254669"/>
                  </a:cubicBezTo>
                  <a:close/>
                  <a:moveTo>
                    <a:pt x="101780" y="83270"/>
                  </a:moveTo>
                  <a:cubicBezTo>
                    <a:pt x="153755" y="82550"/>
                    <a:pt x="194901" y="123617"/>
                    <a:pt x="194901" y="175852"/>
                  </a:cubicBezTo>
                  <a:cubicBezTo>
                    <a:pt x="194901" y="227727"/>
                    <a:pt x="153394" y="269515"/>
                    <a:pt x="101780" y="269154"/>
                  </a:cubicBezTo>
                  <a:cubicBezTo>
                    <a:pt x="50167" y="268074"/>
                    <a:pt x="7937" y="225565"/>
                    <a:pt x="9020" y="174411"/>
                  </a:cubicBezTo>
                  <a:cubicBezTo>
                    <a:pt x="9381" y="124338"/>
                    <a:pt x="50528" y="84711"/>
                    <a:pt x="101780" y="83270"/>
                  </a:cubicBezTo>
                  <a:close/>
                  <a:moveTo>
                    <a:pt x="345281" y="43223"/>
                  </a:moveTo>
                  <a:cubicBezTo>
                    <a:pt x="402849" y="42862"/>
                    <a:pt x="448183" y="87601"/>
                    <a:pt x="448183" y="145328"/>
                  </a:cubicBezTo>
                  <a:cubicBezTo>
                    <a:pt x="448902" y="202333"/>
                    <a:pt x="402849" y="248515"/>
                    <a:pt x="346361" y="248876"/>
                  </a:cubicBezTo>
                  <a:cubicBezTo>
                    <a:pt x="288434" y="248876"/>
                    <a:pt x="242020" y="203416"/>
                    <a:pt x="242020" y="146410"/>
                  </a:cubicBezTo>
                  <a:cubicBezTo>
                    <a:pt x="241300" y="90126"/>
                    <a:pt x="288074" y="43223"/>
                    <a:pt x="345281" y="43223"/>
                  </a:cubicBezTo>
                  <a:close/>
                  <a:moveTo>
                    <a:pt x="612308" y="0"/>
                  </a:moveTo>
                  <a:cubicBezTo>
                    <a:pt x="677149" y="0"/>
                    <a:pt x="728302" y="50792"/>
                    <a:pt x="727942" y="114553"/>
                  </a:cubicBezTo>
                  <a:cubicBezTo>
                    <a:pt x="726861" y="177954"/>
                    <a:pt x="676069" y="228386"/>
                    <a:pt x="613749" y="229106"/>
                  </a:cubicBezTo>
                  <a:cubicBezTo>
                    <a:pt x="549988" y="229827"/>
                    <a:pt x="498475" y="178314"/>
                    <a:pt x="498475" y="114553"/>
                  </a:cubicBezTo>
                  <a:cubicBezTo>
                    <a:pt x="498475" y="50432"/>
                    <a:pt x="548187" y="0"/>
                    <a:pt x="612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A83A7A18-EE8E-EE40-B0F5-69C167698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001" y="5702281"/>
              <a:ext cx="583680" cy="583680"/>
            </a:xfrm>
            <a:custGeom>
              <a:avLst/>
              <a:gdLst>
                <a:gd name="T0" fmla="*/ 325 w 1340"/>
                <a:gd name="T1" fmla="*/ 375 h 1340"/>
                <a:gd name="T2" fmla="*/ 270 w 1340"/>
                <a:gd name="T3" fmla="*/ 444 h 1340"/>
                <a:gd name="T4" fmla="*/ 215 w 1340"/>
                <a:gd name="T5" fmla="*/ 631 h 1340"/>
                <a:gd name="T6" fmla="*/ 279 w 1340"/>
                <a:gd name="T7" fmla="*/ 847 h 1340"/>
                <a:gd name="T8" fmla="*/ 370 w 1340"/>
                <a:gd name="T9" fmla="*/ 902 h 1340"/>
                <a:gd name="T10" fmla="*/ 374 w 1340"/>
                <a:gd name="T11" fmla="*/ 765 h 1340"/>
                <a:gd name="T12" fmla="*/ 398 w 1340"/>
                <a:gd name="T13" fmla="*/ 485 h 1340"/>
                <a:gd name="T14" fmla="*/ 553 w 1340"/>
                <a:gd name="T15" fmla="*/ 360 h 1340"/>
                <a:gd name="T16" fmla="*/ 711 w 1340"/>
                <a:gd name="T17" fmla="*/ 340 h 1340"/>
                <a:gd name="T18" fmla="*/ 782 w 1340"/>
                <a:gd name="T19" fmla="*/ 353 h 1340"/>
                <a:gd name="T20" fmla="*/ 952 w 1340"/>
                <a:gd name="T21" fmla="*/ 556 h 1340"/>
                <a:gd name="T22" fmla="*/ 905 w 1340"/>
                <a:gd name="T23" fmla="*/ 829 h 1340"/>
                <a:gd name="T24" fmla="*/ 708 w 1340"/>
                <a:gd name="T25" fmla="*/ 947 h 1340"/>
                <a:gd name="T26" fmla="*/ 652 w 1340"/>
                <a:gd name="T27" fmla="*/ 776 h 1340"/>
                <a:gd name="T28" fmla="*/ 667 w 1340"/>
                <a:gd name="T29" fmla="*/ 506 h 1340"/>
                <a:gd name="T30" fmla="*/ 480 w 1340"/>
                <a:gd name="T31" fmla="*/ 608 h 1340"/>
                <a:gd name="T32" fmla="*/ 492 w 1340"/>
                <a:gd name="T33" fmla="*/ 789 h 1340"/>
                <a:gd name="T34" fmla="*/ 476 w 1340"/>
                <a:gd name="T35" fmla="*/ 854 h 1340"/>
                <a:gd name="T36" fmla="*/ 467 w 1340"/>
                <a:gd name="T37" fmla="*/ 894 h 1340"/>
                <a:gd name="T38" fmla="*/ 427 w 1340"/>
                <a:gd name="T39" fmla="*/ 1064 h 1340"/>
                <a:gd name="T40" fmla="*/ 400 w 1340"/>
                <a:gd name="T41" fmla="*/ 1279 h 1340"/>
                <a:gd name="T42" fmla="*/ 247 w 1340"/>
                <a:gd name="T43" fmla="*/ 1189 h 1340"/>
                <a:gd name="T44" fmla="*/ 165 w 1340"/>
                <a:gd name="T45" fmla="*/ 1107 h 1340"/>
                <a:gd name="T46" fmla="*/ 117 w 1340"/>
                <a:gd name="T47" fmla="*/ 1044 h 1340"/>
                <a:gd name="T48" fmla="*/ 68 w 1340"/>
                <a:gd name="T49" fmla="*/ 962 h 1340"/>
                <a:gd name="T50" fmla="*/ 50 w 1340"/>
                <a:gd name="T51" fmla="*/ 921 h 1340"/>
                <a:gd name="T52" fmla="*/ 36 w 1340"/>
                <a:gd name="T53" fmla="*/ 887 h 1340"/>
                <a:gd name="T54" fmla="*/ 23 w 1340"/>
                <a:gd name="T55" fmla="*/ 843 h 1340"/>
                <a:gd name="T56" fmla="*/ 11 w 1340"/>
                <a:gd name="T57" fmla="*/ 785 h 1340"/>
                <a:gd name="T58" fmla="*/ 3 w 1340"/>
                <a:gd name="T59" fmla="*/ 723 h 1340"/>
                <a:gd name="T60" fmla="*/ 1 w 1340"/>
                <a:gd name="T61" fmla="*/ 615 h 1340"/>
                <a:gd name="T62" fmla="*/ 27 w 1340"/>
                <a:gd name="T63" fmla="*/ 478 h 1340"/>
                <a:gd name="T64" fmla="*/ 99 w 1340"/>
                <a:gd name="T65" fmla="*/ 317 h 1340"/>
                <a:gd name="T66" fmla="*/ 260 w 1340"/>
                <a:gd name="T67" fmla="*/ 140 h 1340"/>
                <a:gd name="T68" fmla="*/ 443 w 1340"/>
                <a:gd name="T69" fmla="*/ 39 h 1340"/>
                <a:gd name="T70" fmla="*/ 661 w 1340"/>
                <a:gd name="T71" fmla="*/ 2 h 1340"/>
                <a:gd name="T72" fmla="*/ 883 w 1340"/>
                <a:gd name="T73" fmla="*/ 35 h 1340"/>
                <a:gd name="T74" fmla="*/ 1029 w 1340"/>
                <a:gd name="T75" fmla="*/ 106 h 1340"/>
                <a:gd name="T76" fmla="*/ 1209 w 1340"/>
                <a:gd name="T77" fmla="*/ 275 h 1340"/>
                <a:gd name="T78" fmla="*/ 1317 w 1340"/>
                <a:gd name="T79" fmla="*/ 499 h 1340"/>
                <a:gd name="T80" fmla="*/ 1331 w 1340"/>
                <a:gd name="T81" fmla="*/ 772 h 1340"/>
                <a:gd name="T82" fmla="*/ 1265 w 1340"/>
                <a:gd name="T83" fmla="*/ 974 h 1340"/>
                <a:gd name="T84" fmla="*/ 1207 w 1340"/>
                <a:gd name="T85" fmla="*/ 1069 h 1340"/>
                <a:gd name="T86" fmla="*/ 1129 w 1340"/>
                <a:gd name="T87" fmla="*/ 1157 h 1340"/>
                <a:gd name="T88" fmla="*/ 934 w 1340"/>
                <a:gd name="T89" fmla="*/ 1284 h 1340"/>
                <a:gd name="T90" fmla="*/ 653 w 1340"/>
                <a:gd name="T91" fmla="*/ 1339 h 1340"/>
                <a:gd name="T92" fmla="*/ 490 w 1340"/>
                <a:gd name="T93" fmla="*/ 1315 h 1340"/>
                <a:gd name="T94" fmla="*/ 547 w 1340"/>
                <a:gd name="T95" fmla="*/ 1170 h 1340"/>
                <a:gd name="T96" fmla="*/ 592 w 1340"/>
                <a:gd name="T97" fmla="*/ 1000 h 1340"/>
                <a:gd name="T98" fmla="*/ 744 w 1340"/>
                <a:gd name="T99" fmla="*/ 1067 h 1340"/>
                <a:gd name="T100" fmla="*/ 1001 w 1340"/>
                <a:gd name="T101" fmla="*/ 961 h 1340"/>
                <a:gd name="T102" fmla="*/ 1058 w 1340"/>
                <a:gd name="T103" fmla="*/ 879 h 1340"/>
                <a:gd name="T104" fmla="*/ 1097 w 1340"/>
                <a:gd name="T105" fmla="*/ 782 h 1340"/>
                <a:gd name="T106" fmla="*/ 1112 w 1340"/>
                <a:gd name="T107" fmla="*/ 715 h 1340"/>
                <a:gd name="T108" fmla="*/ 1119 w 1340"/>
                <a:gd name="T109" fmla="*/ 660 h 1340"/>
                <a:gd name="T110" fmla="*/ 1099 w 1340"/>
                <a:gd name="T111" fmla="*/ 486 h 1340"/>
                <a:gd name="T112" fmla="*/ 1021 w 1340"/>
                <a:gd name="T113" fmla="*/ 358 h 1340"/>
                <a:gd name="T114" fmla="*/ 842 w 1340"/>
                <a:gd name="T115" fmla="*/ 246 h 1340"/>
                <a:gd name="T116" fmla="*/ 652 w 1340"/>
                <a:gd name="T117" fmla="*/ 224 h 1340"/>
                <a:gd name="T118" fmla="*/ 583 w 1340"/>
                <a:gd name="T119" fmla="*/ 234 h 1340"/>
                <a:gd name="T120" fmla="*/ 488 w 1340"/>
                <a:gd name="T121" fmla="*/ 261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0" h="1340">
                  <a:moveTo>
                    <a:pt x="417" y="298"/>
                  </a:moveTo>
                  <a:lnTo>
                    <a:pt x="417" y="298"/>
                  </a:lnTo>
                  <a:cubicBezTo>
                    <a:pt x="416" y="298"/>
                    <a:pt x="412" y="301"/>
                    <a:pt x="409" y="302"/>
                  </a:cubicBezTo>
                  <a:lnTo>
                    <a:pt x="409" y="302"/>
                  </a:lnTo>
                  <a:cubicBezTo>
                    <a:pt x="396" y="310"/>
                    <a:pt x="384" y="321"/>
                    <a:pt x="372" y="330"/>
                  </a:cubicBezTo>
                  <a:lnTo>
                    <a:pt x="372" y="330"/>
                  </a:lnTo>
                  <a:cubicBezTo>
                    <a:pt x="366" y="334"/>
                    <a:pt x="362" y="338"/>
                    <a:pt x="357" y="344"/>
                  </a:cubicBezTo>
                  <a:lnTo>
                    <a:pt x="357" y="344"/>
                  </a:lnTo>
                  <a:cubicBezTo>
                    <a:pt x="354" y="345"/>
                    <a:pt x="353" y="346"/>
                    <a:pt x="351" y="348"/>
                  </a:cubicBezTo>
                  <a:lnTo>
                    <a:pt x="351" y="348"/>
                  </a:lnTo>
                  <a:cubicBezTo>
                    <a:pt x="350" y="348"/>
                    <a:pt x="349" y="349"/>
                    <a:pt x="349" y="350"/>
                  </a:cubicBezTo>
                  <a:lnTo>
                    <a:pt x="349" y="350"/>
                  </a:lnTo>
                  <a:cubicBezTo>
                    <a:pt x="345" y="353"/>
                    <a:pt x="341" y="357"/>
                    <a:pt x="338" y="361"/>
                  </a:cubicBezTo>
                  <a:lnTo>
                    <a:pt x="338" y="361"/>
                  </a:lnTo>
                  <a:cubicBezTo>
                    <a:pt x="335" y="364"/>
                    <a:pt x="333" y="367"/>
                    <a:pt x="330" y="368"/>
                  </a:cubicBezTo>
                  <a:lnTo>
                    <a:pt x="330" y="368"/>
                  </a:lnTo>
                  <a:cubicBezTo>
                    <a:pt x="326" y="368"/>
                    <a:pt x="325" y="371"/>
                    <a:pt x="325" y="375"/>
                  </a:cubicBezTo>
                  <a:lnTo>
                    <a:pt x="325" y="375"/>
                  </a:lnTo>
                  <a:cubicBezTo>
                    <a:pt x="321" y="379"/>
                    <a:pt x="317" y="380"/>
                    <a:pt x="313" y="385"/>
                  </a:cubicBezTo>
                  <a:lnTo>
                    <a:pt x="313" y="385"/>
                  </a:lnTo>
                  <a:cubicBezTo>
                    <a:pt x="307" y="393"/>
                    <a:pt x="300" y="400"/>
                    <a:pt x="294" y="407"/>
                  </a:cubicBezTo>
                  <a:lnTo>
                    <a:pt x="294" y="407"/>
                  </a:lnTo>
                  <a:cubicBezTo>
                    <a:pt x="292" y="412"/>
                    <a:pt x="288" y="418"/>
                    <a:pt x="286" y="420"/>
                  </a:cubicBezTo>
                  <a:lnTo>
                    <a:pt x="286" y="420"/>
                  </a:lnTo>
                  <a:cubicBezTo>
                    <a:pt x="284" y="424"/>
                    <a:pt x="283" y="424"/>
                    <a:pt x="280" y="422"/>
                  </a:cubicBezTo>
                  <a:lnTo>
                    <a:pt x="280" y="422"/>
                  </a:lnTo>
                  <a:cubicBezTo>
                    <a:pt x="284" y="427"/>
                    <a:pt x="280" y="428"/>
                    <a:pt x="279" y="430"/>
                  </a:cubicBezTo>
                  <a:lnTo>
                    <a:pt x="279" y="430"/>
                  </a:lnTo>
                  <a:cubicBezTo>
                    <a:pt x="276" y="435"/>
                    <a:pt x="275" y="438"/>
                    <a:pt x="272" y="442"/>
                  </a:cubicBezTo>
                  <a:lnTo>
                    <a:pt x="272" y="442"/>
                  </a:lnTo>
                  <a:cubicBezTo>
                    <a:pt x="272" y="443"/>
                    <a:pt x="272" y="444"/>
                    <a:pt x="271" y="443"/>
                  </a:cubicBezTo>
                  <a:lnTo>
                    <a:pt x="271" y="443"/>
                  </a:lnTo>
                  <a:cubicBezTo>
                    <a:pt x="270" y="443"/>
                    <a:pt x="270" y="444"/>
                    <a:pt x="270" y="444"/>
                  </a:cubicBezTo>
                  <a:lnTo>
                    <a:pt x="270" y="444"/>
                  </a:lnTo>
                  <a:cubicBezTo>
                    <a:pt x="271" y="446"/>
                    <a:pt x="270" y="447"/>
                    <a:pt x="268" y="451"/>
                  </a:cubicBezTo>
                  <a:lnTo>
                    <a:pt x="268" y="451"/>
                  </a:lnTo>
                  <a:cubicBezTo>
                    <a:pt x="262" y="460"/>
                    <a:pt x="256" y="470"/>
                    <a:pt x="252" y="479"/>
                  </a:cubicBezTo>
                  <a:lnTo>
                    <a:pt x="252" y="479"/>
                  </a:lnTo>
                  <a:cubicBezTo>
                    <a:pt x="252" y="485"/>
                    <a:pt x="249" y="487"/>
                    <a:pt x="247" y="490"/>
                  </a:cubicBezTo>
                  <a:lnTo>
                    <a:pt x="247" y="490"/>
                  </a:lnTo>
                  <a:cubicBezTo>
                    <a:pt x="245" y="497"/>
                    <a:pt x="243" y="502"/>
                    <a:pt x="240" y="509"/>
                  </a:cubicBezTo>
                  <a:lnTo>
                    <a:pt x="240" y="509"/>
                  </a:lnTo>
                  <a:cubicBezTo>
                    <a:pt x="237" y="519"/>
                    <a:pt x="233" y="529"/>
                    <a:pt x="231" y="540"/>
                  </a:cubicBezTo>
                  <a:lnTo>
                    <a:pt x="231" y="540"/>
                  </a:lnTo>
                  <a:cubicBezTo>
                    <a:pt x="228" y="546"/>
                    <a:pt x="225" y="556"/>
                    <a:pt x="225" y="562"/>
                  </a:cubicBezTo>
                  <a:lnTo>
                    <a:pt x="225" y="562"/>
                  </a:lnTo>
                  <a:cubicBezTo>
                    <a:pt x="223" y="570"/>
                    <a:pt x="221" y="581"/>
                    <a:pt x="219" y="589"/>
                  </a:cubicBezTo>
                  <a:lnTo>
                    <a:pt x="219" y="589"/>
                  </a:lnTo>
                  <a:cubicBezTo>
                    <a:pt x="217" y="595"/>
                    <a:pt x="217" y="603"/>
                    <a:pt x="217" y="608"/>
                  </a:cubicBezTo>
                  <a:lnTo>
                    <a:pt x="217" y="608"/>
                  </a:lnTo>
                  <a:cubicBezTo>
                    <a:pt x="217" y="616"/>
                    <a:pt x="217" y="624"/>
                    <a:pt x="215" y="631"/>
                  </a:cubicBezTo>
                  <a:lnTo>
                    <a:pt x="215" y="631"/>
                  </a:lnTo>
                  <a:cubicBezTo>
                    <a:pt x="215" y="635"/>
                    <a:pt x="215" y="638"/>
                    <a:pt x="215" y="640"/>
                  </a:cubicBezTo>
                  <a:lnTo>
                    <a:pt x="215" y="640"/>
                  </a:lnTo>
                  <a:cubicBezTo>
                    <a:pt x="215" y="652"/>
                    <a:pt x="216" y="664"/>
                    <a:pt x="217" y="679"/>
                  </a:cubicBezTo>
                  <a:lnTo>
                    <a:pt x="217" y="679"/>
                  </a:lnTo>
                  <a:cubicBezTo>
                    <a:pt x="217" y="691"/>
                    <a:pt x="220" y="703"/>
                    <a:pt x="221" y="717"/>
                  </a:cubicBezTo>
                  <a:lnTo>
                    <a:pt x="221" y="717"/>
                  </a:lnTo>
                  <a:cubicBezTo>
                    <a:pt x="225" y="729"/>
                    <a:pt x="227" y="742"/>
                    <a:pt x="231" y="753"/>
                  </a:cubicBezTo>
                  <a:lnTo>
                    <a:pt x="231" y="753"/>
                  </a:lnTo>
                  <a:cubicBezTo>
                    <a:pt x="233" y="758"/>
                    <a:pt x="235" y="766"/>
                    <a:pt x="237" y="772"/>
                  </a:cubicBezTo>
                  <a:lnTo>
                    <a:pt x="237" y="776"/>
                  </a:lnTo>
                  <a:lnTo>
                    <a:pt x="237" y="776"/>
                  </a:lnTo>
                  <a:cubicBezTo>
                    <a:pt x="241" y="785"/>
                    <a:pt x="245" y="793"/>
                    <a:pt x="249" y="801"/>
                  </a:cubicBezTo>
                  <a:lnTo>
                    <a:pt x="249" y="801"/>
                  </a:lnTo>
                  <a:cubicBezTo>
                    <a:pt x="253" y="811"/>
                    <a:pt x="259" y="820"/>
                    <a:pt x="266" y="829"/>
                  </a:cubicBezTo>
                  <a:lnTo>
                    <a:pt x="266" y="829"/>
                  </a:lnTo>
                  <a:cubicBezTo>
                    <a:pt x="270" y="835"/>
                    <a:pt x="272" y="841"/>
                    <a:pt x="279" y="847"/>
                  </a:cubicBezTo>
                  <a:lnTo>
                    <a:pt x="279" y="847"/>
                  </a:lnTo>
                  <a:cubicBezTo>
                    <a:pt x="283" y="852"/>
                    <a:pt x="286" y="856"/>
                    <a:pt x="292" y="860"/>
                  </a:cubicBezTo>
                  <a:lnTo>
                    <a:pt x="292" y="860"/>
                  </a:lnTo>
                  <a:cubicBezTo>
                    <a:pt x="292" y="862"/>
                    <a:pt x="294" y="862"/>
                    <a:pt x="295" y="863"/>
                  </a:cubicBezTo>
                  <a:lnTo>
                    <a:pt x="295" y="863"/>
                  </a:lnTo>
                  <a:cubicBezTo>
                    <a:pt x="300" y="870"/>
                    <a:pt x="308" y="875"/>
                    <a:pt x="317" y="880"/>
                  </a:cubicBezTo>
                  <a:lnTo>
                    <a:pt x="317" y="880"/>
                  </a:lnTo>
                  <a:cubicBezTo>
                    <a:pt x="317" y="880"/>
                    <a:pt x="319" y="883"/>
                    <a:pt x="321" y="884"/>
                  </a:cubicBezTo>
                  <a:lnTo>
                    <a:pt x="321" y="884"/>
                  </a:lnTo>
                  <a:cubicBezTo>
                    <a:pt x="325" y="886"/>
                    <a:pt x="327" y="887"/>
                    <a:pt x="331" y="888"/>
                  </a:cubicBezTo>
                  <a:lnTo>
                    <a:pt x="331" y="888"/>
                  </a:lnTo>
                  <a:cubicBezTo>
                    <a:pt x="334" y="892"/>
                    <a:pt x="338" y="894"/>
                    <a:pt x="341" y="894"/>
                  </a:cubicBezTo>
                  <a:lnTo>
                    <a:pt x="341" y="894"/>
                  </a:lnTo>
                  <a:cubicBezTo>
                    <a:pt x="347" y="898"/>
                    <a:pt x="353" y="904"/>
                    <a:pt x="362" y="902"/>
                  </a:cubicBezTo>
                  <a:lnTo>
                    <a:pt x="362" y="902"/>
                  </a:lnTo>
                  <a:cubicBezTo>
                    <a:pt x="363" y="904"/>
                    <a:pt x="366" y="904"/>
                    <a:pt x="370" y="902"/>
                  </a:cubicBezTo>
                  <a:lnTo>
                    <a:pt x="370" y="902"/>
                  </a:lnTo>
                  <a:cubicBezTo>
                    <a:pt x="381" y="900"/>
                    <a:pt x="385" y="891"/>
                    <a:pt x="389" y="880"/>
                  </a:cubicBezTo>
                  <a:lnTo>
                    <a:pt x="389" y="880"/>
                  </a:lnTo>
                  <a:cubicBezTo>
                    <a:pt x="390" y="872"/>
                    <a:pt x="393" y="867"/>
                    <a:pt x="394" y="862"/>
                  </a:cubicBezTo>
                  <a:lnTo>
                    <a:pt x="394" y="862"/>
                  </a:lnTo>
                  <a:cubicBezTo>
                    <a:pt x="394" y="856"/>
                    <a:pt x="397" y="849"/>
                    <a:pt x="398" y="844"/>
                  </a:cubicBezTo>
                  <a:lnTo>
                    <a:pt x="398" y="844"/>
                  </a:lnTo>
                  <a:cubicBezTo>
                    <a:pt x="398" y="839"/>
                    <a:pt x="401" y="835"/>
                    <a:pt x="402" y="829"/>
                  </a:cubicBezTo>
                  <a:lnTo>
                    <a:pt x="402" y="829"/>
                  </a:lnTo>
                  <a:cubicBezTo>
                    <a:pt x="404" y="820"/>
                    <a:pt x="404" y="812"/>
                    <a:pt x="402" y="804"/>
                  </a:cubicBezTo>
                  <a:lnTo>
                    <a:pt x="402" y="804"/>
                  </a:lnTo>
                  <a:cubicBezTo>
                    <a:pt x="401" y="800"/>
                    <a:pt x="398" y="797"/>
                    <a:pt x="394" y="794"/>
                  </a:cubicBezTo>
                  <a:lnTo>
                    <a:pt x="394" y="794"/>
                  </a:lnTo>
                  <a:cubicBezTo>
                    <a:pt x="393" y="793"/>
                    <a:pt x="393" y="789"/>
                    <a:pt x="389" y="788"/>
                  </a:cubicBezTo>
                  <a:lnTo>
                    <a:pt x="389" y="788"/>
                  </a:lnTo>
                  <a:cubicBezTo>
                    <a:pt x="385" y="782"/>
                    <a:pt x="380" y="776"/>
                    <a:pt x="376" y="768"/>
                  </a:cubicBezTo>
                  <a:lnTo>
                    <a:pt x="376" y="768"/>
                  </a:lnTo>
                  <a:cubicBezTo>
                    <a:pt x="376" y="768"/>
                    <a:pt x="374" y="766"/>
                    <a:pt x="374" y="765"/>
                  </a:cubicBezTo>
                  <a:lnTo>
                    <a:pt x="374" y="765"/>
                  </a:lnTo>
                  <a:lnTo>
                    <a:pt x="374" y="765"/>
                  </a:lnTo>
                  <a:cubicBezTo>
                    <a:pt x="368" y="756"/>
                    <a:pt x="363" y="748"/>
                    <a:pt x="361" y="738"/>
                  </a:cubicBezTo>
                  <a:lnTo>
                    <a:pt x="361" y="735"/>
                  </a:lnTo>
                  <a:lnTo>
                    <a:pt x="361" y="735"/>
                  </a:lnTo>
                  <a:cubicBezTo>
                    <a:pt x="354" y="722"/>
                    <a:pt x="351" y="707"/>
                    <a:pt x="349" y="694"/>
                  </a:cubicBezTo>
                  <a:lnTo>
                    <a:pt x="349" y="694"/>
                  </a:lnTo>
                  <a:cubicBezTo>
                    <a:pt x="349" y="676"/>
                    <a:pt x="347" y="662"/>
                    <a:pt x="349" y="647"/>
                  </a:cubicBezTo>
                  <a:lnTo>
                    <a:pt x="349" y="647"/>
                  </a:lnTo>
                  <a:cubicBezTo>
                    <a:pt x="349" y="636"/>
                    <a:pt x="349" y="627"/>
                    <a:pt x="350" y="616"/>
                  </a:cubicBezTo>
                  <a:lnTo>
                    <a:pt x="350" y="616"/>
                  </a:lnTo>
                  <a:cubicBezTo>
                    <a:pt x="353" y="600"/>
                    <a:pt x="357" y="583"/>
                    <a:pt x="361" y="565"/>
                  </a:cubicBezTo>
                  <a:lnTo>
                    <a:pt x="361" y="565"/>
                  </a:lnTo>
                  <a:cubicBezTo>
                    <a:pt x="365" y="553"/>
                    <a:pt x="370" y="540"/>
                    <a:pt x="376" y="526"/>
                  </a:cubicBezTo>
                  <a:lnTo>
                    <a:pt x="376" y="526"/>
                  </a:lnTo>
                  <a:cubicBezTo>
                    <a:pt x="384" y="513"/>
                    <a:pt x="389" y="497"/>
                    <a:pt x="398" y="485"/>
                  </a:cubicBezTo>
                  <a:lnTo>
                    <a:pt x="398" y="485"/>
                  </a:lnTo>
                  <a:cubicBezTo>
                    <a:pt x="402" y="478"/>
                    <a:pt x="406" y="473"/>
                    <a:pt x="409" y="467"/>
                  </a:cubicBezTo>
                  <a:lnTo>
                    <a:pt x="409" y="467"/>
                  </a:lnTo>
                  <a:cubicBezTo>
                    <a:pt x="413" y="462"/>
                    <a:pt x="417" y="456"/>
                    <a:pt x="421" y="454"/>
                  </a:cubicBezTo>
                  <a:lnTo>
                    <a:pt x="421" y="454"/>
                  </a:lnTo>
                  <a:cubicBezTo>
                    <a:pt x="431" y="443"/>
                    <a:pt x="439" y="432"/>
                    <a:pt x="448" y="424"/>
                  </a:cubicBezTo>
                  <a:lnTo>
                    <a:pt x="448" y="424"/>
                  </a:lnTo>
                  <a:cubicBezTo>
                    <a:pt x="456" y="420"/>
                    <a:pt x="461" y="413"/>
                    <a:pt x="468" y="407"/>
                  </a:cubicBezTo>
                  <a:lnTo>
                    <a:pt x="468" y="407"/>
                  </a:lnTo>
                  <a:cubicBezTo>
                    <a:pt x="476" y="400"/>
                    <a:pt x="486" y="393"/>
                    <a:pt x="494" y="389"/>
                  </a:cubicBezTo>
                  <a:lnTo>
                    <a:pt x="494" y="389"/>
                  </a:lnTo>
                  <a:cubicBezTo>
                    <a:pt x="502" y="384"/>
                    <a:pt x="508" y="380"/>
                    <a:pt x="515" y="377"/>
                  </a:cubicBezTo>
                  <a:lnTo>
                    <a:pt x="515" y="377"/>
                  </a:lnTo>
                  <a:cubicBezTo>
                    <a:pt x="516" y="377"/>
                    <a:pt x="516" y="377"/>
                    <a:pt x="518" y="375"/>
                  </a:cubicBezTo>
                  <a:lnTo>
                    <a:pt x="518" y="375"/>
                  </a:lnTo>
                  <a:cubicBezTo>
                    <a:pt x="520" y="375"/>
                    <a:pt x="523" y="373"/>
                    <a:pt x="526" y="371"/>
                  </a:cubicBezTo>
                  <a:lnTo>
                    <a:pt x="526" y="371"/>
                  </a:lnTo>
                  <a:cubicBezTo>
                    <a:pt x="534" y="368"/>
                    <a:pt x="543" y="364"/>
                    <a:pt x="553" y="360"/>
                  </a:cubicBezTo>
                  <a:lnTo>
                    <a:pt x="553" y="360"/>
                  </a:lnTo>
                  <a:cubicBezTo>
                    <a:pt x="558" y="358"/>
                    <a:pt x="563" y="357"/>
                    <a:pt x="570" y="356"/>
                  </a:cubicBezTo>
                  <a:lnTo>
                    <a:pt x="570" y="356"/>
                  </a:lnTo>
                  <a:cubicBezTo>
                    <a:pt x="579" y="352"/>
                    <a:pt x="589" y="350"/>
                    <a:pt x="598" y="348"/>
                  </a:cubicBezTo>
                  <a:lnTo>
                    <a:pt x="598" y="348"/>
                  </a:lnTo>
                  <a:cubicBezTo>
                    <a:pt x="606" y="346"/>
                    <a:pt x="613" y="346"/>
                    <a:pt x="620" y="344"/>
                  </a:cubicBezTo>
                  <a:lnTo>
                    <a:pt x="620" y="344"/>
                  </a:lnTo>
                  <a:cubicBezTo>
                    <a:pt x="625" y="344"/>
                    <a:pt x="629" y="344"/>
                    <a:pt x="633" y="342"/>
                  </a:cubicBezTo>
                  <a:lnTo>
                    <a:pt x="633" y="342"/>
                  </a:lnTo>
                  <a:cubicBezTo>
                    <a:pt x="645" y="340"/>
                    <a:pt x="656" y="338"/>
                    <a:pt x="667" y="338"/>
                  </a:cubicBezTo>
                  <a:lnTo>
                    <a:pt x="685" y="338"/>
                  </a:lnTo>
                  <a:lnTo>
                    <a:pt x="685" y="338"/>
                  </a:lnTo>
                  <a:cubicBezTo>
                    <a:pt x="689" y="340"/>
                    <a:pt x="692" y="338"/>
                    <a:pt x="694" y="338"/>
                  </a:cubicBezTo>
                  <a:lnTo>
                    <a:pt x="694" y="338"/>
                  </a:lnTo>
                  <a:cubicBezTo>
                    <a:pt x="699" y="338"/>
                    <a:pt x="703" y="340"/>
                    <a:pt x="707" y="340"/>
                  </a:cubicBezTo>
                  <a:lnTo>
                    <a:pt x="707" y="340"/>
                  </a:lnTo>
                  <a:cubicBezTo>
                    <a:pt x="707" y="340"/>
                    <a:pt x="708" y="340"/>
                    <a:pt x="711" y="340"/>
                  </a:cubicBezTo>
                  <a:lnTo>
                    <a:pt x="711" y="340"/>
                  </a:lnTo>
                  <a:cubicBezTo>
                    <a:pt x="712" y="342"/>
                    <a:pt x="714" y="340"/>
                    <a:pt x="716" y="340"/>
                  </a:cubicBezTo>
                  <a:lnTo>
                    <a:pt x="716" y="340"/>
                  </a:lnTo>
                  <a:cubicBezTo>
                    <a:pt x="720" y="340"/>
                    <a:pt x="726" y="344"/>
                    <a:pt x="731" y="344"/>
                  </a:cubicBezTo>
                  <a:lnTo>
                    <a:pt x="731" y="344"/>
                  </a:lnTo>
                  <a:cubicBezTo>
                    <a:pt x="734" y="344"/>
                    <a:pt x="736" y="345"/>
                    <a:pt x="740" y="345"/>
                  </a:cubicBezTo>
                  <a:lnTo>
                    <a:pt x="743" y="345"/>
                  </a:lnTo>
                  <a:lnTo>
                    <a:pt x="743" y="345"/>
                  </a:lnTo>
                  <a:cubicBezTo>
                    <a:pt x="744" y="346"/>
                    <a:pt x="746" y="346"/>
                    <a:pt x="747" y="346"/>
                  </a:cubicBezTo>
                  <a:lnTo>
                    <a:pt x="747" y="346"/>
                  </a:lnTo>
                  <a:cubicBezTo>
                    <a:pt x="751" y="346"/>
                    <a:pt x="757" y="348"/>
                    <a:pt x="761" y="348"/>
                  </a:cubicBezTo>
                  <a:lnTo>
                    <a:pt x="761" y="348"/>
                  </a:lnTo>
                  <a:cubicBezTo>
                    <a:pt x="761" y="348"/>
                    <a:pt x="763" y="349"/>
                    <a:pt x="765" y="349"/>
                  </a:cubicBezTo>
                  <a:lnTo>
                    <a:pt x="765" y="349"/>
                  </a:lnTo>
                  <a:cubicBezTo>
                    <a:pt x="769" y="352"/>
                    <a:pt x="773" y="352"/>
                    <a:pt x="777" y="352"/>
                  </a:cubicBezTo>
                  <a:lnTo>
                    <a:pt x="777" y="352"/>
                  </a:lnTo>
                  <a:cubicBezTo>
                    <a:pt x="778" y="353"/>
                    <a:pt x="781" y="356"/>
                    <a:pt x="782" y="353"/>
                  </a:cubicBezTo>
                  <a:lnTo>
                    <a:pt x="782" y="353"/>
                  </a:lnTo>
                  <a:cubicBezTo>
                    <a:pt x="790" y="357"/>
                    <a:pt x="798" y="358"/>
                    <a:pt x="804" y="361"/>
                  </a:cubicBezTo>
                  <a:lnTo>
                    <a:pt x="804" y="361"/>
                  </a:lnTo>
                  <a:cubicBezTo>
                    <a:pt x="821" y="368"/>
                    <a:pt x="834" y="376"/>
                    <a:pt x="848" y="384"/>
                  </a:cubicBezTo>
                  <a:lnTo>
                    <a:pt x="848" y="384"/>
                  </a:lnTo>
                  <a:cubicBezTo>
                    <a:pt x="856" y="391"/>
                    <a:pt x="864" y="396"/>
                    <a:pt x="871" y="403"/>
                  </a:cubicBezTo>
                  <a:lnTo>
                    <a:pt x="871" y="403"/>
                  </a:lnTo>
                  <a:cubicBezTo>
                    <a:pt x="877" y="407"/>
                    <a:pt x="884" y="413"/>
                    <a:pt x="889" y="420"/>
                  </a:cubicBezTo>
                  <a:lnTo>
                    <a:pt x="889" y="420"/>
                  </a:lnTo>
                  <a:cubicBezTo>
                    <a:pt x="903" y="431"/>
                    <a:pt x="912" y="447"/>
                    <a:pt x="922" y="462"/>
                  </a:cubicBezTo>
                  <a:lnTo>
                    <a:pt x="922" y="462"/>
                  </a:lnTo>
                  <a:cubicBezTo>
                    <a:pt x="926" y="470"/>
                    <a:pt x="930" y="475"/>
                    <a:pt x="934" y="486"/>
                  </a:cubicBezTo>
                  <a:lnTo>
                    <a:pt x="934" y="486"/>
                  </a:lnTo>
                  <a:cubicBezTo>
                    <a:pt x="939" y="497"/>
                    <a:pt x="940" y="507"/>
                    <a:pt x="944" y="519"/>
                  </a:cubicBezTo>
                  <a:lnTo>
                    <a:pt x="944" y="519"/>
                  </a:lnTo>
                  <a:cubicBezTo>
                    <a:pt x="948" y="532"/>
                    <a:pt x="951" y="544"/>
                    <a:pt x="952" y="556"/>
                  </a:cubicBezTo>
                  <a:lnTo>
                    <a:pt x="952" y="556"/>
                  </a:lnTo>
                  <a:cubicBezTo>
                    <a:pt x="954" y="572"/>
                    <a:pt x="956" y="589"/>
                    <a:pt x="956" y="604"/>
                  </a:cubicBezTo>
                  <a:lnTo>
                    <a:pt x="956" y="604"/>
                  </a:lnTo>
                  <a:cubicBezTo>
                    <a:pt x="954" y="616"/>
                    <a:pt x="956" y="628"/>
                    <a:pt x="954" y="638"/>
                  </a:cubicBezTo>
                  <a:lnTo>
                    <a:pt x="954" y="638"/>
                  </a:lnTo>
                  <a:cubicBezTo>
                    <a:pt x="952" y="652"/>
                    <a:pt x="952" y="667"/>
                    <a:pt x="948" y="683"/>
                  </a:cubicBezTo>
                  <a:lnTo>
                    <a:pt x="948" y="688"/>
                  </a:lnTo>
                  <a:lnTo>
                    <a:pt x="948" y="688"/>
                  </a:lnTo>
                  <a:cubicBezTo>
                    <a:pt x="947" y="694"/>
                    <a:pt x="947" y="699"/>
                    <a:pt x="944" y="703"/>
                  </a:cubicBezTo>
                  <a:lnTo>
                    <a:pt x="944" y="703"/>
                  </a:lnTo>
                  <a:cubicBezTo>
                    <a:pt x="943" y="721"/>
                    <a:pt x="939" y="734"/>
                    <a:pt x="935" y="752"/>
                  </a:cubicBezTo>
                  <a:lnTo>
                    <a:pt x="935" y="752"/>
                  </a:lnTo>
                  <a:cubicBezTo>
                    <a:pt x="931" y="758"/>
                    <a:pt x="930" y="769"/>
                    <a:pt x="926" y="778"/>
                  </a:cubicBezTo>
                  <a:lnTo>
                    <a:pt x="926" y="778"/>
                  </a:lnTo>
                  <a:cubicBezTo>
                    <a:pt x="922" y="792"/>
                    <a:pt x="916" y="803"/>
                    <a:pt x="911" y="816"/>
                  </a:cubicBezTo>
                  <a:lnTo>
                    <a:pt x="911" y="816"/>
                  </a:lnTo>
                  <a:cubicBezTo>
                    <a:pt x="909" y="821"/>
                    <a:pt x="908" y="825"/>
                    <a:pt x="905" y="829"/>
                  </a:cubicBezTo>
                  <a:lnTo>
                    <a:pt x="905" y="829"/>
                  </a:lnTo>
                  <a:cubicBezTo>
                    <a:pt x="901" y="839"/>
                    <a:pt x="895" y="849"/>
                    <a:pt x="889" y="860"/>
                  </a:cubicBezTo>
                  <a:lnTo>
                    <a:pt x="889" y="860"/>
                  </a:lnTo>
                  <a:cubicBezTo>
                    <a:pt x="883" y="870"/>
                    <a:pt x="873" y="880"/>
                    <a:pt x="865" y="891"/>
                  </a:cubicBezTo>
                  <a:lnTo>
                    <a:pt x="865" y="891"/>
                  </a:lnTo>
                  <a:cubicBezTo>
                    <a:pt x="859" y="896"/>
                    <a:pt x="852" y="904"/>
                    <a:pt x="846" y="911"/>
                  </a:cubicBezTo>
                  <a:lnTo>
                    <a:pt x="846" y="911"/>
                  </a:lnTo>
                  <a:cubicBezTo>
                    <a:pt x="840" y="914"/>
                    <a:pt x="834" y="919"/>
                    <a:pt x="829" y="923"/>
                  </a:cubicBezTo>
                  <a:lnTo>
                    <a:pt x="829" y="923"/>
                  </a:lnTo>
                  <a:cubicBezTo>
                    <a:pt x="816" y="931"/>
                    <a:pt x="804" y="938"/>
                    <a:pt x="790" y="945"/>
                  </a:cubicBezTo>
                  <a:lnTo>
                    <a:pt x="790" y="945"/>
                  </a:lnTo>
                  <a:cubicBezTo>
                    <a:pt x="777" y="947"/>
                    <a:pt x="765" y="949"/>
                    <a:pt x="753" y="951"/>
                  </a:cubicBezTo>
                  <a:lnTo>
                    <a:pt x="753" y="951"/>
                  </a:lnTo>
                  <a:cubicBezTo>
                    <a:pt x="743" y="951"/>
                    <a:pt x="734" y="951"/>
                    <a:pt x="726" y="949"/>
                  </a:cubicBezTo>
                  <a:lnTo>
                    <a:pt x="726" y="949"/>
                  </a:lnTo>
                  <a:cubicBezTo>
                    <a:pt x="722" y="947"/>
                    <a:pt x="719" y="947"/>
                    <a:pt x="716" y="947"/>
                  </a:cubicBezTo>
                  <a:lnTo>
                    <a:pt x="716" y="947"/>
                  </a:lnTo>
                  <a:cubicBezTo>
                    <a:pt x="714" y="947"/>
                    <a:pt x="711" y="947"/>
                    <a:pt x="708" y="947"/>
                  </a:cubicBezTo>
                  <a:lnTo>
                    <a:pt x="708" y="947"/>
                  </a:lnTo>
                  <a:cubicBezTo>
                    <a:pt x="703" y="945"/>
                    <a:pt x="699" y="942"/>
                    <a:pt x="694" y="938"/>
                  </a:cubicBezTo>
                  <a:lnTo>
                    <a:pt x="694" y="938"/>
                  </a:lnTo>
                  <a:cubicBezTo>
                    <a:pt x="685" y="937"/>
                    <a:pt x="677" y="931"/>
                    <a:pt x="671" y="925"/>
                  </a:cubicBezTo>
                  <a:lnTo>
                    <a:pt x="671" y="925"/>
                  </a:lnTo>
                  <a:cubicBezTo>
                    <a:pt x="664" y="919"/>
                    <a:pt x="657" y="914"/>
                    <a:pt x="652" y="906"/>
                  </a:cubicBezTo>
                  <a:lnTo>
                    <a:pt x="652" y="906"/>
                  </a:lnTo>
                  <a:cubicBezTo>
                    <a:pt x="651" y="902"/>
                    <a:pt x="648" y="899"/>
                    <a:pt x="647" y="894"/>
                  </a:cubicBezTo>
                  <a:lnTo>
                    <a:pt x="647" y="894"/>
                  </a:lnTo>
                  <a:cubicBezTo>
                    <a:pt x="644" y="888"/>
                    <a:pt x="641" y="884"/>
                    <a:pt x="638" y="879"/>
                  </a:cubicBezTo>
                  <a:lnTo>
                    <a:pt x="638" y="879"/>
                  </a:lnTo>
                  <a:cubicBezTo>
                    <a:pt x="636" y="867"/>
                    <a:pt x="636" y="858"/>
                    <a:pt x="636" y="847"/>
                  </a:cubicBezTo>
                  <a:lnTo>
                    <a:pt x="636" y="847"/>
                  </a:lnTo>
                  <a:cubicBezTo>
                    <a:pt x="636" y="836"/>
                    <a:pt x="638" y="825"/>
                    <a:pt x="641" y="815"/>
                  </a:cubicBezTo>
                  <a:lnTo>
                    <a:pt x="641" y="815"/>
                  </a:lnTo>
                  <a:cubicBezTo>
                    <a:pt x="644" y="801"/>
                    <a:pt x="648" y="788"/>
                    <a:pt x="652" y="776"/>
                  </a:cubicBezTo>
                  <a:lnTo>
                    <a:pt x="652" y="776"/>
                  </a:lnTo>
                  <a:cubicBezTo>
                    <a:pt x="652" y="769"/>
                    <a:pt x="655" y="762"/>
                    <a:pt x="656" y="757"/>
                  </a:cubicBezTo>
                  <a:lnTo>
                    <a:pt x="656" y="757"/>
                  </a:lnTo>
                  <a:cubicBezTo>
                    <a:pt x="660" y="748"/>
                    <a:pt x="663" y="739"/>
                    <a:pt x="665" y="730"/>
                  </a:cubicBezTo>
                  <a:lnTo>
                    <a:pt x="665" y="730"/>
                  </a:lnTo>
                  <a:cubicBezTo>
                    <a:pt x="667" y="723"/>
                    <a:pt x="669" y="717"/>
                    <a:pt x="672" y="707"/>
                  </a:cubicBezTo>
                  <a:lnTo>
                    <a:pt x="672" y="707"/>
                  </a:lnTo>
                  <a:cubicBezTo>
                    <a:pt x="672" y="703"/>
                    <a:pt x="673" y="701"/>
                    <a:pt x="676" y="695"/>
                  </a:cubicBezTo>
                  <a:lnTo>
                    <a:pt x="676" y="695"/>
                  </a:lnTo>
                  <a:cubicBezTo>
                    <a:pt x="679" y="684"/>
                    <a:pt x="680" y="674"/>
                    <a:pt x="685" y="662"/>
                  </a:cubicBezTo>
                  <a:lnTo>
                    <a:pt x="685" y="662"/>
                  </a:lnTo>
                  <a:cubicBezTo>
                    <a:pt x="689" y="650"/>
                    <a:pt x="691" y="636"/>
                    <a:pt x="694" y="624"/>
                  </a:cubicBezTo>
                  <a:lnTo>
                    <a:pt x="694" y="624"/>
                  </a:lnTo>
                  <a:cubicBezTo>
                    <a:pt x="696" y="608"/>
                    <a:pt x="699" y="593"/>
                    <a:pt x="698" y="578"/>
                  </a:cubicBezTo>
                  <a:lnTo>
                    <a:pt x="698" y="578"/>
                  </a:lnTo>
                  <a:cubicBezTo>
                    <a:pt x="696" y="565"/>
                    <a:pt x="694" y="554"/>
                    <a:pt x="689" y="542"/>
                  </a:cubicBezTo>
                  <a:lnTo>
                    <a:pt x="689" y="542"/>
                  </a:lnTo>
                  <a:cubicBezTo>
                    <a:pt x="685" y="529"/>
                    <a:pt x="679" y="515"/>
                    <a:pt x="667" y="506"/>
                  </a:cubicBezTo>
                  <a:lnTo>
                    <a:pt x="667" y="506"/>
                  </a:lnTo>
                  <a:cubicBezTo>
                    <a:pt x="663" y="502"/>
                    <a:pt x="659" y="499"/>
                    <a:pt x="655" y="497"/>
                  </a:cubicBezTo>
                  <a:lnTo>
                    <a:pt x="655" y="497"/>
                  </a:lnTo>
                  <a:cubicBezTo>
                    <a:pt x="649" y="493"/>
                    <a:pt x="643" y="490"/>
                    <a:pt x="637" y="489"/>
                  </a:cubicBezTo>
                  <a:lnTo>
                    <a:pt x="637" y="489"/>
                  </a:lnTo>
                  <a:cubicBezTo>
                    <a:pt x="625" y="485"/>
                    <a:pt x="612" y="485"/>
                    <a:pt x="598" y="485"/>
                  </a:cubicBezTo>
                  <a:lnTo>
                    <a:pt x="598" y="485"/>
                  </a:lnTo>
                  <a:cubicBezTo>
                    <a:pt x="583" y="486"/>
                    <a:pt x="566" y="490"/>
                    <a:pt x="553" y="499"/>
                  </a:cubicBezTo>
                  <a:lnTo>
                    <a:pt x="553" y="499"/>
                  </a:lnTo>
                  <a:cubicBezTo>
                    <a:pt x="549" y="501"/>
                    <a:pt x="545" y="502"/>
                    <a:pt x="541" y="506"/>
                  </a:cubicBezTo>
                  <a:lnTo>
                    <a:pt x="541" y="506"/>
                  </a:lnTo>
                  <a:cubicBezTo>
                    <a:pt x="533" y="513"/>
                    <a:pt x="524" y="521"/>
                    <a:pt x="516" y="530"/>
                  </a:cubicBezTo>
                  <a:lnTo>
                    <a:pt x="516" y="530"/>
                  </a:lnTo>
                  <a:cubicBezTo>
                    <a:pt x="512" y="536"/>
                    <a:pt x="508" y="542"/>
                    <a:pt x="503" y="546"/>
                  </a:cubicBezTo>
                  <a:lnTo>
                    <a:pt x="503" y="546"/>
                  </a:lnTo>
                  <a:cubicBezTo>
                    <a:pt x="492" y="566"/>
                    <a:pt x="486" y="588"/>
                    <a:pt x="480" y="608"/>
                  </a:cubicBezTo>
                  <a:lnTo>
                    <a:pt x="480" y="608"/>
                  </a:lnTo>
                  <a:cubicBezTo>
                    <a:pt x="479" y="621"/>
                    <a:pt x="476" y="633"/>
                    <a:pt x="476" y="647"/>
                  </a:cubicBezTo>
                  <a:lnTo>
                    <a:pt x="476" y="647"/>
                  </a:lnTo>
                  <a:cubicBezTo>
                    <a:pt x="476" y="656"/>
                    <a:pt x="476" y="667"/>
                    <a:pt x="476" y="679"/>
                  </a:cubicBezTo>
                  <a:lnTo>
                    <a:pt x="476" y="679"/>
                  </a:lnTo>
                  <a:cubicBezTo>
                    <a:pt x="479" y="690"/>
                    <a:pt x="479" y="701"/>
                    <a:pt x="480" y="713"/>
                  </a:cubicBezTo>
                  <a:lnTo>
                    <a:pt x="480" y="713"/>
                  </a:lnTo>
                  <a:cubicBezTo>
                    <a:pt x="484" y="726"/>
                    <a:pt x="490" y="743"/>
                    <a:pt x="494" y="758"/>
                  </a:cubicBezTo>
                  <a:lnTo>
                    <a:pt x="494" y="758"/>
                  </a:lnTo>
                  <a:cubicBezTo>
                    <a:pt x="495" y="758"/>
                    <a:pt x="496" y="758"/>
                    <a:pt x="496" y="761"/>
                  </a:cubicBezTo>
                  <a:lnTo>
                    <a:pt x="496" y="761"/>
                  </a:lnTo>
                  <a:cubicBezTo>
                    <a:pt x="498" y="762"/>
                    <a:pt x="498" y="765"/>
                    <a:pt x="496" y="768"/>
                  </a:cubicBezTo>
                  <a:lnTo>
                    <a:pt x="496" y="769"/>
                  </a:lnTo>
                  <a:lnTo>
                    <a:pt x="496" y="769"/>
                  </a:lnTo>
                  <a:cubicBezTo>
                    <a:pt x="495" y="772"/>
                    <a:pt x="494" y="774"/>
                    <a:pt x="494" y="776"/>
                  </a:cubicBezTo>
                  <a:lnTo>
                    <a:pt x="494" y="776"/>
                  </a:lnTo>
                  <a:cubicBezTo>
                    <a:pt x="494" y="780"/>
                    <a:pt x="492" y="785"/>
                    <a:pt x="492" y="789"/>
                  </a:cubicBezTo>
                  <a:lnTo>
                    <a:pt x="492" y="789"/>
                  </a:lnTo>
                  <a:cubicBezTo>
                    <a:pt x="490" y="789"/>
                    <a:pt x="490" y="792"/>
                    <a:pt x="490" y="793"/>
                  </a:cubicBezTo>
                  <a:lnTo>
                    <a:pt x="490" y="793"/>
                  </a:lnTo>
                  <a:cubicBezTo>
                    <a:pt x="490" y="797"/>
                    <a:pt x="490" y="800"/>
                    <a:pt x="488" y="804"/>
                  </a:cubicBezTo>
                  <a:lnTo>
                    <a:pt x="488" y="804"/>
                  </a:lnTo>
                  <a:cubicBezTo>
                    <a:pt x="487" y="807"/>
                    <a:pt x="487" y="811"/>
                    <a:pt x="487" y="811"/>
                  </a:cubicBezTo>
                  <a:lnTo>
                    <a:pt x="487" y="811"/>
                  </a:lnTo>
                  <a:cubicBezTo>
                    <a:pt x="487" y="811"/>
                    <a:pt x="487" y="812"/>
                    <a:pt x="486" y="812"/>
                  </a:cubicBezTo>
                  <a:lnTo>
                    <a:pt x="486" y="819"/>
                  </a:lnTo>
                  <a:lnTo>
                    <a:pt x="486" y="819"/>
                  </a:lnTo>
                  <a:cubicBezTo>
                    <a:pt x="484" y="820"/>
                    <a:pt x="483" y="823"/>
                    <a:pt x="483" y="825"/>
                  </a:cubicBezTo>
                  <a:lnTo>
                    <a:pt x="483" y="825"/>
                  </a:lnTo>
                  <a:cubicBezTo>
                    <a:pt x="482" y="827"/>
                    <a:pt x="482" y="829"/>
                    <a:pt x="482" y="831"/>
                  </a:cubicBezTo>
                  <a:lnTo>
                    <a:pt x="482" y="831"/>
                  </a:lnTo>
                  <a:cubicBezTo>
                    <a:pt x="480" y="836"/>
                    <a:pt x="479" y="843"/>
                    <a:pt x="476" y="848"/>
                  </a:cubicBezTo>
                  <a:lnTo>
                    <a:pt x="476" y="848"/>
                  </a:lnTo>
                  <a:cubicBezTo>
                    <a:pt x="476" y="849"/>
                    <a:pt x="475" y="852"/>
                    <a:pt x="476" y="854"/>
                  </a:cubicBezTo>
                  <a:lnTo>
                    <a:pt x="476" y="854"/>
                  </a:lnTo>
                  <a:cubicBezTo>
                    <a:pt x="476" y="854"/>
                    <a:pt x="476" y="854"/>
                    <a:pt x="476" y="856"/>
                  </a:cubicBezTo>
                  <a:lnTo>
                    <a:pt x="476" y="856"/>
                  </a:lnTo>
                  <a:cubicBezTo>
                    <a:pt x="476" y="856"/>
                    <a:pt x="475" y="858"/>
                    <a:pt x="475" y="860"/>
                  </a:cubicBezTo>
                  <a:lnTo>
                    <a:pt x="475" y="860"/>
                  </a:lnTo>
                  <a:cubicBezTo>
                    <a:pt x="475" y="862"/>
                    <a:pt x="475" y="864"/>
                    <a:pt x="473" y="866"/>
                  </a:cubicBezTo>
                  <a:lnTo>
                    <a:pt x="473" y="866"/>
                  </a:lnTo>
                  <a:cubicBezTo>
                    <a:pt x="472" y="867"/>
                    <a:pt x="472" y="870"/>
                    <a:pt x="471" y="870"/>
                  </a:cubicBezTo>
                  <a:lnTo>
                    <a:pt x="471" y="871"/>
                  </a:lnTo>
                  <a:lnTo>
                    <a:pt x="471" y="876"/>
                  </a:lnTo>
                  <a:lnTo>
                    <a:pt x="471" y="876"/>
                  </a:lnTo>
                  <a:cubicBezTo>
                    <a:pt x="471" y="878"/>
                    <a:pt x="471" y="878"/>
                    <a:pt x="471" y="879"/>
                  </a:cubicBezTo>
                  <a:lnTo>
                    <a:pt x="471" y="879"/>
                  </a:lnTo>
                  <a:cubicBezTo>
                    <a:pt x="469" y="879"/>
                    <a:pt x="469" y="880"/>
                    <a:pt x="469" y="883"/>
                  </a:cubicBezTo>
                  <a:lnTo>
                    <a:pt x="469" y="883"/>
                  </a:lnTo>
                  <a:cubicBezTo>
                    <a:pt x="469" y="887"/>
                    <a:pt x="467" y="888"/>
                    <a:pt x="467" y="892"/>
                  </a:cubicBezTo>
                  <a:lnTo>
                    <a:pt x="467" y="892"/>
                  </a:lnTo>
                  <a:lnTo>
                    <a:pt x="467" y="894"/>
                  </a:lnTo>
                  <a:lnTo>
                    <a:pt x="467" y="894"/>
                  </a:lnTo>
                  <a:cubicBezTo>
                    <a:pt x="465" y="896"/>
                    <a:pt x="465" y="900"/>
                    <a:pt x="465" y="902"/>
                  </a:cubicBezTo>
                  <a:lnTo>
                    <a:pt x="465" y="904"/>
                  </a:lnTo>
                  <a:lnTo>
                    <a:pt x="465" y="904"/>
                  </a:lnTo>
                  <a:cubicBezTo>
                    <a:pt x="463" y="914"/>
                    <a:pt x="460" y="923"/>
                    <a:pt x="457" y="933"/>
                  </a:cubicBezTo>
                  <a:lnTo>
                    <a:pt x="457" y="933"/>
                  </a:lnTo>
                  <a:cubicBezTo>
                    <a:pt x="456" y="939"/>
                    <a:pt x="453" y="949"/>
                    <a:pt x="452" y="958"/>
                  </a:cubicBezTo>
                  <a:lnTo>
                    <a:pt x="452" y="958"/>
                  </a:lnTo>
                  <a:cubicBezTo>
                    <a:pt x="451" y="965"/>
                    <a:pt x="448" y="973"/>
                    <a:pt x="447" y="980"/>
                  </a:cubicBezTo>
                  <a:lnTo>
                    <a:pt x="447" y="980"/>
                  </a:lnTo>
                  <a:cubicBezTo>
                    <a:pt x="445" y="984"/>
                    <a:pt x="444" y="988"/>
                    <a:pt x="443" y="994"/>
                  </a:cubicBezTo>
                  <a:lnTo>
                    <a:pt x="443" y="994"/>
                  </a:lnTo>
                  <a:cubicBezTo>
                    <a:pt x="443" y="997"/>
                    <a:pt x="443" y="1000"/>
                    <a:pt x="443" y="1001"/>
                  </a:cubicBezTo>
                  <a:lnTo>
                    <a:pt x="443" y="1001"/>
                  </a:lnTo>
                  <a:cubicBezTo>
                    <a:pt x="439" y="1012"/>
                    <a:pt x="437" y="1023"/>
                    <a:pt x="435" y="1033"/>
                  </a:cubicBezTo>
                  <a:lnTo>
                    <a:pt x="435" y="1033"/>
                  </a:lnTo>
                  <a:cubicBezTo>
                    <a:pt x="431" y="1044"/>
                    <a:pt x="429" y="1053"/>
                    <a:pt x="427" y="1064"/>
                  </a:cubicBezTo>
                  <a:lnTo>
                    <a:pt x="427" y="1064"/>
                  </a:lnTo>
                  <a:cubicBezTo>
                    <a:pt x="424" y="1075"/>
                    <a:pt x="421" y="1088"/>
                    <a:pt x="417" y="1100"/>
                  </a:cubicBezTo>
                  <a:lnTo>
                    <a:pt x="417" y="1100"/>
                  </a:lnTo>
                  <a:cubicBezTo>
                    <a:pt x="416" y="1111"/>
                    <a:pt x="413" y="1120"/>
                    <a:pt x="410" y="1133"/>
                  </a:cubicBezTo>
                  <a:lnTo>
                    <a:pt x="410" y="1133"/>
                  </a:lnTo>
                  <a:cubicBezTo>
                    <a:pt x="409" y="1137"/>
                    <a:pt x="408" y="1143"/>
                    <a:pt x="408" y="1150"/>
                  </a:cubicBezTo>
                  <a:lnTo>
                    <a:pt x="408" y="1150"/>
                  </a:lnTo>
                  <a:cubicBezTo>
                    <a:pt x="404" y="1158"/>
                    <a:pt x="404" y="1167"/>
                    <a:pt x="404" y="1177"/>
                  </a:cubicBezTo>
                  <a:lnTo>
                    <a:pt x="404" y="1177"/>
                  </a:lnTo>
                  <a:cubicBezTo>
                    <a:pt x="401" y="1189"/>
                    <a:pt x="401" y="1197"/>
                    <a:pt x="401" y="1208"/>
                  </a:cubicBezTo>
                  <a:lnTo>
                    <a:pt x="401" y="1208"/>
                  </a:lnTo>
                  <a:cubicBezTo>
                    <a:pt x="400" y="1217"/>
                    <a:pt x="398" y="1230"/>
                    <a:pt x="398" y="1240"/>
                  </a:cubicBezTo>
                  <a:lnTo>
                    <a:pt x="398" y="1240"/>
                  </a:lnTo>
                  <a:cubicBezTo>
                    <a:pt x="398" y="1249"/>
                    <a:pt x="398" y="1257"/>
                    <a:pt x="398" y="1267"/>
                  </a:cubicBezTo>
                  <a:lnTo>
                    <a:pt x="398" y="1267"/>
                  </a:lnTo>
                  <a:cubicBezTo>
                    <a:pt x="400" y="1271"/>
                    <a:pt x="398" y="1275"/>
                    <a:pt x="400" y="1279"/>
                  </a:cubicBezTo>
                  <a:lnTo>
                    <a:pt x="400" y="1279"/>
                  </a:lnTo>
                  <a:cubicBezTo>
                    <a:pt x="400" y="1280"/>
                    <a:pt x="398" y="1283"/>
                    <a:pt x="396" y="1280"/>
                  </a:cubicBezTo>
                  <a:lnTo>
                    <a:pt x="396" y="1280"/>
                  </a:lnTo>
                  <a:cubicBezTo>
                    <a:pt x="390" y="1277"/>
                    <a:pt x="385" y="1276"/>
                    <a:pt x="381" y="1272"/>
                  </a:cubicBezTo>
                  <a:lnTo>
                    <a:pt x="381" y="1272"/>
                  </a:lnTo>
                  <a:cubicBezTo>
                    <a:pt x="372" y="1269"/>
                    <a:pt x="362" y="1263"/>
                    <a:pt x="351" y="1259"/>
                  </a:cubicBezTo>
                  <a:lnTo>
                    <a:pt x="351" y="1259"/>
                  </a:lnTo>
                  <a:cubicBezTo>
                    <a:pt x="347" y="1256"/>
                    <a:pt x="343" y="1253"/>
                    <a:pt x="338" y="1251"/>
                  </a:cubicBezTo>
                  <a:lnTo>
                    <a:pt x="338" y="1251"/>
                  </a:lnTo>
                  <a:cubicBezTo>
                    <a:pt x="330" y="1248"/>
                    <a:pt x="325" y="1243"/>
                    <a:pt x="317" y="1237"/>
                  </a:cubicBezTo>
                  <a:lnTo>
                    <a:pt x="317" y="1237"/>
                  </a:lnTo>
                  <a:cubicBezTo>
                    <a:pt x="311" y="1234"/>
                    <a:pt x="307" y="1232"/>
                    <a:pt x="302" y="1229"/>
                  </a:cubicBezTo>
                  <a:lnTo>
                    <a:pt x="302" y="1229"/>
                  </a:lnTo>
                  <a:cubicBezTo>
                    <a:pt x="298" y="1226"/>
                    <a:pt x="294" y="1224"/>
                    <a:pt x="290" y="1220"/>
                  </a:cubicBezTo>
                  <a:lnTo>
                    <a:pt x="290" y="1220"/>
                  </a:lnTo>
                  <a:cubicBezTo>
                    <a:pt x="283" y="1216"/>
                    <a:pt x="276" y="1209"/>
                    <a:pt x="271" y="1206"/>
                  </a:cubicBezTo>
                  <a:lnTo>
                    <a:pt x="271" y="1206"/>
                  </a:lnTo>
                  <a:cubicBezTo>
                    <a:pt x="263" y="1201"/>
                    <a:pt x="255" y="1194"/>
                    <a:pt x="247" y="1189"/>
                  </a:cubicBezTo>
                  <a:lnTo>
                    <a:pt x="247" y="1189"/>
                  </a:lnTo>
                  <a:cubicBezTo>
                    <a:pt x="239" y="1181"/>
                    <a:pt x="229" y="1174"/>
                    <a:pt x="221" y="1165"/>
                  </a:cubicBezTo>
                  <a:lnTo>
                    <a:pt x="221" y="1165"/>
                  </a:lnTo>
                  <a:cubicBezTo>
                    <a:pt x="217" y="1162"/>
                    <a:pt x="213" y="1158"/>
                    <a:pt x="209" y="1154"/>
                  </a:cubicBezTo>
                  <a:lnTo>
                    <a:pt x="209" y="1154"/>
                  </a:lnTo>
                  <a:cubicBezTo>
                    <a:pt x="207" y="1150"/>
                    <a:pt x="203" y="1149"/>
                    <a:pt x="200" y="1145"/>
                  </a:cubicBezTo>
                  <a:lnTo>
                    <a:pt x="200" y="1145"/>
                  </a:lnTo>
                  <a:cubicBezTo>
                    <a:pt x="200" y="1143"/>
                    <a:pt x="198" y="1143"/>
                    <a:pt x="197" y="1145"/>
                  </a:cubicBezTo>
                  <a:lnTo>
                    <a:pt x="197" y="1143"/>
                  </a:lnTo>
                  <a:lnTo>
                    <a:pt x="197" y="1143"/>
                  </a:lnTo>
                  <a:cubicBezTo>
                    <a:pt x="194" y="1141"/>
                    <a:pt x="190" y="1137"/>
                    <a:pt x="188" y="1134"/>
                  </a:cubicBezTo>
                  <a:lnTo>
                    <a:pt x="188" y="1134"/>
                  </a:lnTo>
                  <a:cubicBezTo>
                    <a:pt x="185" y="1131"/>
                    <a:pt x="181" y="1127"/>
                    <a:pt x="180" y="1124"/>
                  </a:cubicBezTo>
                  <a:lnTo>
                    <a:pt x="180" y="1124"/>
                  </a:lnTo>
                  <a:cubicBezTo>
                    <a:pt x="180" y="1124"/>
                    <a:pt x="180" y="1123"/>
                    <a:pt x="178" y="1122"/>
                  </a:cubicBezTo>
                  <a:lnTo>
                    <a:pt x="178" y="1122"/>
                  </a:lnTo>
                  <a:cubicBezTo>
                    <a:pt x="173" y="1118"/>
                    <a:pt x="168" y="1112"/>
                    <a:pt x="165" y="1107"/>
                  </a:cubicBezTo>
                  <a:lnTo>
                    <a:pt x="165" y="1107"/>
                  </a:lnTo>
                  <a:cubicBezTo>
                    <a:pt x="160" y="1102"/>
                    <a:pt x="154" y="1098"/>
                    <a:pt x="152" y="1092"/>
                  </a:cubicBezTo>
                  <a:lnTo>
                    <a:pt x="152" y="1092"/>
                  </a:lnTo>
                  <a:cubicBezTo>
                    <a:pt x="150" y="1091"/>
                    <a:pt x="149" y="1090"/>
                    <a:pt x="147" y="1088"/>
                  </a:cubicBezTo>
                  <a:lnTo>
                    <a:pt x="147" y="1088"/>
                  </a:lnTo>
                  <a:cubicBezTo>
                    <a:pt x="145" y="1086"/>
                    <a:pt x="143" y="1082"/>
                    <a:pt x="141" y="1078"/>
                  </a:cubicBezTo>
                  <a:lnTo>
                    <a:pt x="141" y="1078"/>
                  </a:lnTo>
                  <a:cubicBezTo>
                    <a:pt x="135" y="1074"/>
                    <a:pt x="133" y="1069"/>
                    <a:pt x="130" y="1065"/>
                  </a:cubicBezTo>
                  <a:lnTo>
                    <a:pt x="130" y="1065"/>
                  </a:lnTo>
                  <a:cubicBezTo>
                    <a:pt x="130" y="1064"/>
                    <a:pt x="129" y="1063"/>
                    <a:pt x="129" y="1060"/>
                  </a:cubicBezTo>
                  <a:lnTo>
                    <a:pt x="129" y="1060"/>
                  </a:lnTo>
                  <a:cubicBezTo>
                    <a:pt x="127" y="1060"/>
                    <a:pt x="126" y="1059"/>
                    <a:pt x="126" y="1057"/>
                  </a:cubicBezTo>
                  <a:lnTo>
                    <a:pt x="126" y="1057"/>
                  </a:lnTo>
                  <a:cubicBezTo>
                    <a:pt x="122" y="1055"/>
                    <a:pt x="121" y="1049"/>
                    <a:pt x="118" y="1047"/>
                  </a:cubicBezTo>
                  <a:lnTo>
                    <a:pt x="118" y="1047"/>
                  </a:lnTo>
                  <a:cubicBezTo>
                    <a:pt x="117" y="1047"/>
                    <a:pt x="117" y="1044"/>
                    <a:pt x="117" y="1044"/>
                  </a:cubicBezTo>
                  <a:lnTo>
                    <a:pt x="117" y="1044"/>
                  </a:lnTo>
                  <a:cubicBezTo>
                    <a:pt x="117" y="1043"/>
                    <a:pt x="115" y="1043"/>
                    <a:pt x="114" y="1041"/>
                  </a:cubicBezTo>
                  <a:lnTo>
                    <a:pt x="114" y="1041"/>
                  </a:lnTo>
                  <a:cubicBezTo>
                    <a:pt x="111" y="1039"/>
                    <a:pt x="109" y="1033"/>
                    <a:pt x="106" y="1031"/>
                  </a:cubicBezTo>
                  <a:lnTo>
                    <a:pt x="106" y="1031"/>
                  </a:lnTo>
                  <a:cubicBezTo>
                    <a:pt x="103" y="1027"/>
                    <a:pt x="102" y="1023"/>
                    <a:pt x="99" y="1020"/>
                  </a:cubicBezTo>
                  <a:lnTo>
                    <a:pt x="99" y="1020"/>
                  </a:lnTo>
                  <a:cubicBezTo>
                    <a:pt x="99" y="1019"/>
                    <a:pt x="99" y="1016"/>
                    <a:pt x="99" y="1016"/>
                  </a:cubicBezTo>
                  <a:lnTo>
                    <a:pt x="99" y="1016"/>
                  </a:lnTo>
                  <a:cubicBezTo>
                    <a:pt x="95" y="1014"/>
                    <a:pt x="94" y="1008"/>
                    <a:pt x="91" y="1005"/>
                  </a:cubicBezTo>
                  <a:lnTo>
                    <a:pt x="91" y="1005"/>
                  </a:lnTo>
                  <a:cubicBezTo>
                    <a:pt x="88" y="1001"/>
                    <a:pt x="86" y="997"/>
                    <a:pt x="83" y="992"/>
                  </a:cubicBezTo>
                  <a:lnTo>
                    <a:pt x="83" y="992"/>
                  </a:lnTo>
                  <a:cubicBezTo>
                    <a:pt x="82" y="988"/>
                    <a:pt x="80" y="985"/>
                    <a:pt x="79" y="984"/>
                  </a:cubicBezTo>
                  <a:lnTo>
                    <a:pt x="79" y="984"/>
                  </a:lnTo>
                  <a:cubicBezTo>
                    <a:pt x="79" y="981"/>
                    <a:pt x="78" y="981"/>
                    <a:pt x="76" y="980"/>
                  </a:cubicBezTo>
                  <a:lnTo>
                    <a:pt x="76" y="980"/>
                  </a:lnTo>
                  <a:cubicBezTo>
                    <a:pt x="74" y="974"/>
                    <a:pt x="71" y="968"/>
                    <a:pt x="68" y="962"/>
                  </a:cubicBezTo>
                  <a:lnTo>
                    <a:pt x="68" y="962"/>
                  </a:lnTo>
                  <a:cubicBezTo>
                    <a:pt x="67" y="961"/>
                    <a:pt x="67" y="958"/>
                    <a:pt x="66" y="958"/>
                  </a:cubicBezTo>
                  <a:lnTo>
                    <a:pt x="66" y="958"/>
                  </a:lnTo>
                  <a:cubicBezTo>
                    <a:pt x="64" y="957"/>
                    <a:pt x="64" y="954"/>
                    <a:pt x="64" y="953"/>
                  </a:cubicBezTo>
                  <a:lnTo>
                    <a:pt x="64" y="953"/>
                  </a:lnTo>
                  <a:cubicBezTo>
                    <a:pt x="64" y="951"/>
                    <a:pt x="60" y="949"/>
                    <a:pt x="60" y="947"/>
                  </a:cubicBezTo>
                  <a:lnTo>
                    <a:pt x="60" y="947"/>
                  </a:lnTo>
                  <a:cubicBezTo>
                    <a:pt x="60" y="946"/>
                    <a:pt x="59" y="945"/>
                    <a:pt x="59" y="942"/>
                  </a:cubicBezTo>
                  <a:lnTo>
                    <a:pt x="59" y="942"/>
                  </a:lnTo>
                  <a:cubicBezTo>
                    <a:pt x="58" y="939"/>
                    <a:pt x="58" y="938"/>
                    <a:pt x="58" y="938"/>
                  </a:cubicBezTo>
                  <a:lnTo>
                    <a:pt x="58" y="938"/>
                  </a:lnTo>
                  <a:cubicBezTo>
                    <a:pt x="55" y="934"/>
                    <a:pt x="52" y="930"/>
                    <a:pt x="52" y="926"/>
                  </a:cubicBezTo>
                  <a:lnTo>
                    <a:pt x="52" y="926"/>
                  </a:lnTo>
                  <a:cubicBezTo>
                    <a:pt x="52" y="925"/>
                    <a:pt x="51" y="925"/>
                    <a:pt x="51" y="923"/>
                  </a:cubicBezTo>
                  <a:lnTo>
                    <a:pt x="51" y="923"/>
                  </a:lnTo>
                  <a:cubicBezTo>
                    <a:pt x="50" y="922"/>
                    <a:pt x="50" y="921"/>
                    <a:pt x="50" y="921"/>
                  </a:cubicBezTo>
                  <a:lnTo>
                    <a:pt x="50" y="921"/>
                  </a:lnTo>
                  <a:cubicBezTo>
                    <a:pt x="50" y="919"/>
                    <a:pt x="50" y="918"/>
                    <a:pt x="50" y="918"/>
                  </a:cubicBezTo>
                  <a:lnTo>
                    <a:pt x="50" y="918"/>
                  </a:lnTo>
                  <a:lnTo>
                    <a:pt x="50" y="918"/>
                  </a:lnTo>
                  <a:cubicBezTo>
                    <a:pt x="47" y="915"/>
                    <a:pt x="47" y="911"/>
                    <a:pt x="43" y="907"/>
                  </a:cubicBezTo>
                  <a:lnTo>
                    <a:pt x="43" y="907"/>
                  </a:lnTo>
                  <a:cubicBezTo>
                    <a:pt x="43" y="906"/>
                    <a:pt x="46" y="904"/>
                    <a:pt x="43" y="906"/>
                  </a:cubicBezTo>
                  <a:lnTo>
                    <a:pt x="43" y="904"/>
                  </a:lnTo>
                  <a:lnTo>
                    <a:pt x="43" y="904"/>
                  </a:lnTo>
                  <a:cubicBezTo>
                    <a:pt x="43" y="902"/>
                    <a:pt x="43" y="899"/>
                    <a:pt x="39" y="896"/>
                  </a:cubicBezTo>
                  <a:lnTo>
                    <a:pt x="39" y="896"/>
                  </a:lnTo>
                  <a:lnTo>
                    <a:pt x="39" y="896"/>
                  </a:lnTo>
                  <a:cubicBezTo>
                    <a:pt x="39" y="894"/>
                    <a:pt x="39" y="894"/>
                    <a:pt x="39" y="892"/>
                  </a:cubicBezTo>
                  <a:lnTo>
                    <a:pt x="39" y="892"/>
                  </a:lnTo>
                  <a:cubicBezTo>
                    <a:pt x="37" y="892"/>
                    <a:pt x="37" y="891"/>
                    <a:pt x="37" y="888"/>
                  </a:cubicBezTo>
                  <a:lnTo>
                    <a:pt x="37" y="888"/>
                  </a:lnTo>
                  <a:cubicBezTo>
                    <a:pt x="37" y="888"/>
                    <a:pt x="37" y="887"/>
                    <a:pt x="36" y="887"/>
                  </a:cubicBezTo>
                  <a:lnTo>
                    <a:pt x="36" y="887"/>
                  </a:lnTo>
                  <a:cubicBezTo>
                    <a:pt x="36" y="884"/>
                    <a:pt x="35" y="883"/>
                    <a:pt x="35" y="880"/>
                  </a:cubicBezTo>
                  <a:lnTo>
                    <a:pt x="35" y="880"/>
                  </a:lnTo>
                  <a:cubicBezTo>
                    <a:pt x="35" y="879"/>
                    <a:pt x="35" y="878"/>
                    <a:pt x="32" y="878"/>
                  </a:cubicBezTo>
                  <a:lnTo>
                    <a:pt x="32" y="878"/>
                  </a:lnTo>
                  <a:cubicBezTo>
                    <a:pt x="31" y="876"/>
                    <a:pt x="31" y="874"/>
                    <a:pt x="31" y="871"/>
                  </a:cubicBezTo>
                  <a:lnTo>
                    <a:pt x="31" y="871"/>
                  </a:lnTo>
                  <a:cubicBezTo>
                    <a:pt x="31" y="871"/>
                    <a:pt x="31" y="870"/>
                    <a:pt x="29" y="870"/>
                  </a:cubicBezTo>
                  <a:lnTo>
                    <a:pt x="29" y="870"/>
                  </a:lnTo>
                  <a:cubicBezTo>
                    <a:pt x="29" y="867"/>
                    <a:pt x="29" y="867"/>
                    <a:pt x="29" y="866"/>
                  </a:cubicBezTo>
                  <a:lnTo>
                    <a:pt x="29" y="866"/>
                  </a:lnTo>
                  <a:cubicBezTo>
                    <a:pt x="29" y="864"/>
                    <a:pt x="29" y="862"/>
                    <a:pt x="28" y="862"/>
                  </a:cubicBezTo>
                  <a:lnTo>
                    <a:pt x="28" y="862"/>
                  </a:lnTo>
                  <a:cubicBezTo>
                    <a:pt x="27" y="860"/>
                    <a:pt x="27" y="858"/>
                    <a:pt x="25" y="856"/>
                  </a:cubicBezTo>
                  <a:lnTo>
                    <a:pt x="25" y="856"/>
                  </a:lnTo>
                  <a:cubicBezTo>
                    <a:pt x="25" y="854"/>
                    <a:pt x="25" y="854"/>
                    <a:pt x="25" y="852"/>
                  </a:cubicBezTo>
                  <a:lnTo>
                    <a:pt x="25" y="852"/>
                  </a:lnTo>
                  <a:cubicBezTo>
                    <a:pt x="24" y="848"/>
                    <a:pt x="24" y="844"/>
                    <a:pt x="23" y="843"/>
                  </a:cubicBezTo>
                  <a:lnTo>
                    <a:pt x="23" y="843"/>
                  </a:lnTo>
                  <a:cubicBezTo>
                    <a:pt x="23" y="841"/>
                    <a:pt x="23" y="839"/>
                    <a:pt x="21" y="839"/>
                  </a:cubicBezTo>
                  <a:lnTo>
                    <a:pt x="21" y="839"/>
                  </a:lnTo>
                  <a:cubicBezTo>
                    <a:pt x="21" y="836"/>
                    <a:pt x="20" y="833"/>
                    <a:pt x="20" y="833"/>
                  </a:cubicBezTo>
                  <a:lnTo>
                    <a:pt x="20" y="833"/>
                  </a:lnTo>
                  <a:cubicBezTo>
                    <a:pt x="20" y="829"/>
                    <a:pt x="19" y="827"/>
                    <a:pt x="17" y="824"/>
                  </a:cubicBezTo>
                  <a:lnTo>
                    <a:pt x="17" y="824"/>
                  </a:lnTo>
                  <a:cubicBezTo>
                    <a:pt x="16" y="820"/>
                    <a:pt x="16" y="816"/>
                    <a:pt x="15" y="811"/>
                  </a:cubicBezTo>
                  <a:lnTo>
                    <a:pt x="15" y="811"/>
                  </a:lnTo>
                  <a:cubicBezTo>
                    <a:pt x="16" y="811"/>
                    <a:pt x="13" y="808"/>
                    <a:pt x="13" y="807"/>
                  </a:cubicBezTo>
                  <a:lnTo>
                    <a:pt x="13" y="801"/>
                  </a:lnTo>
                  <a:lnTo>
                    <a:pt x="13" y="801"/>
                  </a:lnTo>
                  <a:cubicBezTo>
                    <a:pt x="13" y="801"/>
                    <a:pt x="13" y="800"/>
                    <a:pt x="13" y="799"/>
                  </a:cubicBezTo>
                  <a:lnTo>
                    <a:pt x="13" y="799"/>
                  </a:lnTo>
                  <a:cubicBezTo>
                    <a:pt x="12" y="797"/>
                    <a:pt x="11" y="793"/>
                    <a:pt x="11" y="790"/>
                  </a:cubicBezTo>
                  <a:lnTo>
                    <a:pt x="11" y="790"/>
                  </a:lnTo>
                  <a:cubicBezTo>
                    <a:pt x="11" y="789"/>
                    <a:pt x="11" y="788"/>
                    <a:pt x="11" y="785"/>
                  </a:cubicBezTo>
                  <a:lnTo>
                    <a:pt x="11" y="785"/>
                  </a:lnTo>
                  <a:cubicBezTo>
                    <a:pt x="8" y="778"/>
                    <a:pt x="8" y="772"/>
                    <a:pt x="7" y="765"/>
                  </a:cubicBezTo>
                  <a:lnTo>
                    <a:pt x="7" y="761"/>
                  </a:lnTo>
                  <a:lnTo>
                    <a:pt x="7" y="761"/>
                  </a:lnTo>
                  <a:cubicBezTo>
                    <a:pt x="5" y="758"/>
                    <a:pt x="5" y="758"/>
                    <a:pt x="5" y="757"/>
                  </a:cubicBezTo>
                  <a:lnTo>
                    <a:pt x="5" y="757"/>
                  </a:lnTo>
                  <a:cubicBezTo>
                    <a:pt x="7" y="756"/>
                    <a:pt x="5" y="752"/>
                    <a:pt x="4" y="752"/>
                  </a:cubicBezTo>
                  <a:lnTo>
                    <a:pt x="4" y="743"/>
                  </a:lnTo>
                  <a:lnTo>
                    <a:pt x="4" y="743"/>
                  </a:lnTo>
                  <a:cubicBezTo>
                    <a:pt x="3" y="742"/>
                    <a:pt x="4" y="742"/>
                    <a:pt x="3" y="739"/>
                  </a:cubicBezTo>
                  <a:lnTo>
                    <a:pt x="3" y="733"/>
                  </a:lnTo>
                  <a:lnTo>
                    <a:pt x="3" y="733"/>
                  </a:lnTo>
                  <a:cubicBezTo>
                    <a:pt x="3" y="733"/>
                    <a:pt x="3" y="733"/>
                    <a:pt x="3" y="731"/>
                  </a:cubicBezTo>
                  <a:lnTo>
                    <a:pt x="3" y="731"/>
                  </a:lnTo>
                  <a:cubicBezTo>
                    <a:pt x="3" y="729"/>
                    <a:pt x="3" y="726"/>
                    <a:pt x="3" y="725"/>
                  </a:cubicBezTo>
                  <a:lnTo>
                    <a:pt x="3" y="725"/>
                  </a:lnTo>
                  <a:cubicBezTo>
                    <a:pt x="3" y="725"/>
                    <a:pt x="3" y="725"/>
                    <a:pt x="3" y="723"/>
                  </a:cubicBezTo>
                  <a:lnTo>
                    <a:pt x="3" y="723"/>
                  </a:lnTo>
                  <a:cubicBezTo>
                    <a:pt x="3" y="722"/>
                    <a:pt x="3" y="721"/>
                    <a:pt x="1" y="721"/>
                  </a:cubicBezTo>
                  <a:lnTo>
                    <a:pt x="1" y="718"/>
                  </a:lnTo>
                  <a:lnTo>
                    <a:pt x="1" y="713"/>
                  </a:lnTo>
                  <a:lnTo>
                    <a:pt x="1" y="706"/>
                  </a:lnTo>
                  <a:lnTo>
                    <a:pt x="1" y="706"/>
                  </a:lnTo>
                  <a:cubicBezTo>
                    <a:pt x="3" y="702"/>
                    <a:pt x="1" y="701"/>
                    <a:pt x="1" y="698"/>
                  </a:cubicBezTo>
                  <a:lnTo>
                    <a:pt x="1" y="698"/>
                  </a:lnTo>
                  <a:cubicBezTo>
                    <a:pt x="1" y="686"/>
                    <a:pt x="1" y="676"/>
                    <a:pt x="0" y="667"/>
                  </a:cubicBezTo>
                  <a:lnTo>
                    <a:pt x="0" y="660"/>
                  </a:lnTo>
                  <a:lnTo>
                    <a:pt x="0" y="660"/>
                  </a:lnTo>
                  <a:cubicBezTo>
                    <a:pt x="1" y="654"/>
                    <a:pt x="1" y="648"/>
                    <a:pt x="1" y="640"/>
                  </a:cubicBezTo>
                  <a:lnTo>
                    <a:pt x="1" y="640"/>
                  </a:lnTo>
                  <a:cubicBezTo>
                    <a:pt x="1" y="636"/>
                    <a:pt x="1" y="631"/>
                    <a:pt x="1" y="628"/>
                  </a:cubicBezTo>
                  <a:lnTo>
                    <a:pt x="1" y="628"/>
                  </a:lnTo>
                  <a:cubicBezTo>
                    <a:pt x="1" y="625"/>
                    <a:pt x="3" y="624"/>
                    <a:pt x="1" y="621"/>
                  </a:cubicBezTo>
                  <a:lnTo>
                    <a:pt x="1" y="615"/>
                  </a:lnTo>
                  <a:lnTo>
                    <a:pt x="1" y="615"/>
                  </a:lnTo>
                  <a:cubicBezTo>
                    <a:pt x="3" y="613"/>
                    <a:pt x="3" y="611"/>
                    <a:pt x="3" y="609"/>
                  </a:cubicBezTo>
                  <a:lnTo>
                    <a:pt x="3" y="608"/>
                  </a:lnTo>
                  <a:lnTo>
                    <a:pt x="3" y="608"/>
                  </a:lnTo>
                  <a:cubicBezTo>
                    <a:pt x="3" y="607"/>
                    <a:pt x="3" y="607"/>
                    <a:pt x="3" y="604"/>
                  </a:cubicBezTo>
                  <a:lnTo>
                    <a:pt x="3" y="604"/>
                  </a:lnTo>
                  <a:cubicBezTo>
                    <a:pt x="3" y="601"/>
                    <a:pt x="3" y="599"/>
                    <a:pt x="4" y="595"/>
                  </a:cubicBezTo>
                  <a:lnTo>
                    <a:pt x="4" y="595"/>
                  </a:lnTo>
                  <a:cubicBezTo>
                    <a:pt x="4" y="593"/>
                    <a:pt x="4" y="589"/>
                    <a:pt x="5" y="584"/>
                  </a:cubicBezTo>
                  <a:lnTo>
                    <a:pt x="5" y="584"/>
                  </a:lnTo>
                  <a:cubicBezTo>
                    <a:pt x="8" y="583"/>
                    <a:pt x="5" y="580"/>
                    <a:pt x="7" y="578"/>
                  </a:cubicBezTo>
                  <a:lnTo>
                    <a:pt x="7" y="578"/>
                  </a:lnTo>
                  <a:cubicBezTo>
                    <a:pt x="8" y="560"/>
                    <a:pt x="12" y="542"/>
                    <a:pt x="15" y="526"/>
                  </a:cubicBezTo>
                  <a:lnTo>
                    <a:pt x="15" y="526"/>
                  </a:lnTo>
                  <a:cubicBezTo>
                    <a:pt x="17" y="513"/>
                    <a:pt x="21" y="499"/>
                    <a:pt x="25" y="487"/>
                  </a:cubicBezTo>
                  <a:lnTo>
                    <a:pt x="25" y="487"/>
                  </a:lnTo>
                  <a:cubicBezTo>
                    <a:pt x="25" y="485"/>
                    <a:pt x="25" y="481"/>
                    <a:pt x="27" y="478"/>
                  </a:cubicBezTo>
                  <a:lnTo>
                    <a:pt x="27" y="478"/>
                  </a:lnTo>
                  <a:cubicBezTo>
                    <a:pt x="28" y="475"/>
                    <a:pt x="27" y="474"/>
                    <a:pt x="29" y="473"/>
                  </a:cubicBezTo>
                  <a:lnTo>
                    <a:pt x="29" y="473"/>
                  </a:lnTo>
                  <a:cubicBezTo>
                    <a:pt x="31" y="473"/>
                    <a:pt x="29" y="473"/>
                    <a:pt x="29" y="473"/>
                  </a:cubicBezTo>
                  <a:lnTo>
                    <a:pt x="29" y="473"/>
                  </a:lnTo>
                  <a:cubicBezTo>
                    <a:pt x="29" y="464"/>
                    <a:pt x="35" y="458"/>
                    <a:pt x="37" y="451"/>
                  </a:cubicBezTo>
                  <a:lnTo>
                    <a:pt x="37" y="451"/>
                  </a:lnTo>
                  <a:cubicBezTo>
                    <a:pt x="39" y="440"/>
                    <a:pt x="43" y="428"/>
                    <a:pt x="50" y="418"/>
                  </a:cubicBezTo>
                  <a:lnTo>
                    <a:pt x="50" y="418"/>
                  </a:lnTo>
                  <a:cubicBezTo>
                    <a:pt x="52" y="408"/>
                    <a:pt x="56" y="401"/>
                    <a:pt x="60" y="393"/>
                  </a:cubicBezTo>
                  <a:lnTo>
                    <a:pt x="60" y="393"/>
                  </a:lnTo>
                  <a:cubicBezTo>
                    <a:pt x="64" y="381"/>
                    <a:pt x="70" y="372"/>
                    <a:pt x="74" y="361"/>
                  </a:cubicBezTo>
                  <a:lnTo>
                    <a:pt x="74" y="361"/>
                  </a:lnTo>
                  <a:cubicBezTo>
                    <a:pt x="78" y="356"/>
                    <a:pt x="83" y="348"/>
                    <a:pt x="86" y="340"/>
                  </a:cubicBezTo>
                  <a:lnTo>
                    <a:pt x="86" y="340"/>
                  </a:lnTo>
                  <a:cubicBezTo>
                    <a:pt x="90" y="333"/>
                    <a:pt x="95" y="325"/>
                    <a:pt x="99" y="317"/>
                  </a:cubicBezTo>
                  <a:lnTo>
                    <a:pt x="99" y="317"/>
                  </a:lnTo>
                  <a:cubicBezTo>
                    <a:pt x="105" y="310"/>
                    <a:pt x="110" y="302"/>
                    <a:pt x="117" y="293"/>
                  </a:cubicBezTo>
                  <a:lnTo>
                    <a:pt x="117" y="293"/>
                  </a:lnTo>
                  <a:cubicBezTo>
                    <a:pt x="121" y="283"/>
                    <a:pt x="130" y="275"/>
                    <a:pt x="134" y="266"/>
                  </a:cubicBezTo>
                  <a:lnTo>
                    <a:pt x="134" y="266"/>
                  </a:lnTo>
                  <a:cubicBezTo>
                    <a:pt x="135" y="262"/>
                    <a:pt x="138" y="261"/>
                    <a:pt x="141" y="258"/>
                  </a:cubicBezTo>
                  <a:lnTo>
                    <a:pt x="141" y="258"/>
                  </a:lnTo>
                  <a:cubicBezTo>
                    <a:pt x="145" y="257"/>
                    <a:pt x="147" y="250"/>
                    <a:pt x="152" y="247"/>
                  </a:cubicBezTo>
                  <a:lnTo>
                    <a:pt x="152" y="247"/>
                  </a:lnTo>
                  <a:cubicBezTo>
                    <a:pt x="157" y="239"/>
                    <a:pt x="165" y="231"/>
                    <a:pt x="172" y="224"/>
                  </a:cubicBezTo>
                  <a:lnTo>
                    <a:pt x="172" y="224"/>
                  </a:lnTo>
                  <a:cubicBezTo>
                    <a:pt x="176" y="218"/>
                    <a:pt x="181" y="211"/>
                    <a:pt x="188" y="207"/>
                  </a:cubicBezTo>
                  <a:lnTo>
                    <a:pt x="188" y="207"/>
                  </a:lnTo>
                  <a:cubicBezTo>
                    <a:pt x="196" y="197"/>
                    <a:pt x="204" y="189"/>
                    <a:pt x="212" y="181"/>
                  </a:cubicBezTo>
                  <a:lnTo>
                    <a:pt x="212" y="181"/>
                  </a:lnTo>
                  <a:cubicBezTo>
                    <a:pt x="219" y="175"/>
                    <a:pt x="227" y="169"/>
                    <a:pt x="233" y="164"/>
                  </a:cubicBezTo>
                  <a:lnTo>
                    <a:pt x="233" y="164"/>
                  </a:lnTo>
                  <a:cubicBezTo>
                    <a:pt x="241" y="153"/>
                    <a:pt x="252" y="148"/>
                    <a:pt x="260" y="140"/>
                  </a:cubicBezTo>
                  <a:lnTo>
                    <a:pt x="260" y="140"/>
                  </a:lnTo>
                  <a:cubicBezTo>
                    <a:pt x="271" y="130"/>
                    <a:pt x="280" y="124"/>
                    <a:pt x="292" y="117"/>
                  </a:cubicBezTo>
                  <a:lnTo>
                    <a:pt x="292" y="117"/>
                  </a:lnTo>
                  <a:cubicBezTo>
                    <a:pt x="294" y="116"/>
                    <a:pt x="295" y="116"/>
                    <a:pt x="298" y="114"/>
                  </a:cubicBezTo>
                  <a:lnTo>
                    <a:pt x="298" y="114"/>
                  </a:lnTo>
                  <a:cubicBezTo>
                    <a:pt x="307" y="106"/>
                    <a:pt x="318" y="101"/>
                    <a:pt x="329" y="94"/>
                  </a:cubicBezTo>
                  <a:lnTo>
                    <a:pt x="329" y="94"/>
                  </a:lnTo>
                  <a:cubicBezTo>
                    <a:pt x="334" y="92"/>
                    <a:pt x="339" y="89"/>
                    <a:pt x="345" y="85"/>
                  </a:cubicBezTo>
                  <a:lnTo>
                    <a:pt x="345" y="85"/>
                  </a:lnTo>
                  <a:cubicBezTo>
                    <a:pt x="354" y="79"/>
                    <a:pt x="365" y="74"/>
                    <a:pt x="374" y="69"/>
                  </a:cubicBezTo>
                  <a:lnTo>
                    <a:pt x="374" y="69"/>
                  </a:lnTo>
                  <a:cubicBezTo>
                    <a:pt x="381" y="66"/>
                    <a:pt x="390" y="62"/>
                    <a:pt x="398" y="58"/>
                  </a:cubicBezTo>
                  <a:lnTo>
                    <a:pt x="398" y="58"/>
                  </a:lnTo>
                  <a:cubicBezTo>
                    <a:pt x="406" y="54"/>
                    <a:pt x="412" y="51"/>
                    <a:pt x="420" y="49"/>
                  </a:cubicBezTo>
                  <a:lnTo>
                    <a:pt x="420" y="49"/>
                  </a:lnTo>
                  <a:cubicBezTo>
                    <a:pt x="428" y="47"/>
                    <a:pt x="435" y="42"/>
                    <a:pt x="443" y="39"/>
                  </a:cubicBezTo>
                  <a:lnTo>
                    <a:pt x="443" y="39"/>
                  </a:lnTo>
                  <a:cubicBezTo>
                    <a:pt x="451" y="37"/>
                    <a:pt x="457" y="34"/>
                    <a:pt x="465" y="31"/>
                  </a:cubicBezTo>
                  <a:lnTo>
                    <a:pt x="465" y="31"/>
                  </a:lnTo>
                  <a:cubicBezTo>
                    <a:pt x="476" y="28"/>
                    <a:pt x="484" y="26"/>
                    <a:pt x="494" y="24"/>
                  </a:cubicBezTo>
                  <a:lnTo>
                    <a:pt x="494" y="24"/>
                  </a:lnTo>
                  <a:cubicBezTo>
                    <a:pt x="503" y="22"/>
                    <a:pt x="511" y="20"/>
                    <a:pt x="520" y="16"/>
                  </a:cubicBezTo>
                  <a:lnTo>
                    <a:pt x="520" y="16"/>
                  </a:lnTo>
                  <a:cubicBezTo>
                    <a:pt x="528" y="15"/>
                    <a:pt x="537" y="12"/>
                    <a:pt x="545" y="12"/>
                  </a:cubicBezTo>
                  <a:lnTo>
                    <a:pt x="545" y="12"/>
                  </a:lnTo>
                  <a:cubicBezTo>
                    <a:pt x="553" y="11"/>
                    <a:pt x="558" y="10"/>
                    <a:pt x="566" y="8"/>
                  </a:cubicBezTo>
                  <a:lnTo>
                    <a:pt x="566" y="8"/>
                  </a:lnTo>
                  <a:cubicBezTo>
                    <a:pt x="570" y="8"/>
                    <a:pt x="574" y="7"/>
                    <a:pt x="579" y="7"/>
                  </a:cubicBezTo>
                  <a:lnTo>
                    <a:pt x="579" y="7"/>
                  </a:lnTo>
                  <a:cubicBezTo>
                    <a:pt x="583" y="4"/>
                    <a:pt x="588" y="7"/>
                    <a:pt x="592" y="4"/>
                  </a:cubicBezTo>
                  <a:lnTo>
                    <a:pt x="592" y="4"/>
                  </a:lnTo>
                  <a:cubicBezTo>
                    <a:pt x="606" y="3"/>
                    <a:pt x="622" y="3"/>
                    <a:pt x="637" y="2"/>
                  </a:cubicBezTo>
                  <a:lnTo>
                    <a:pt x="661" y="2"/>
                  </a:lnTo>
                  <a:lnTo>
                    <a:pt x="661" y="2"/>
                  </a:lnTo>
                  <a:cubicBezTo>
                    <a:pt x="669" y="0"/>
                    <a:pt x="679" y="0"/>
                    <a:pt x="687" y="0"/>
                  </a:cubicBezTo>
                  <a:lnTo>
                    <a:pt x="687" y="0"/>
                  </a:lnTo>
                  <a:cubicBezTo>
                    <a:pt x="698" y="2"/>
                    <a:pt x="708" y="2"/>
                    <a:pt x="719" y="3"/>
                  </a:cubicBezTo>
                  <a:lnTo>
                    <a:pt x="723" y="3"/>
                  </a:lnTo>
                  <a:lnTo>
                    <a:pt x="723" y="3"/>
                  </a:lnTo>
                  <a:cubicBezTo>
                    <a:pt x="732" y="3"/>
                    <a:pt x="742" y="4"/>
                    <a:pt x="751" y="4"/>
                  </a:cubicBezTo>
                  <a:lnTo>
                    <a:pt x="751" y="4"/>
                  </a:lnTo>
                  <a:cubicBezTo>
                    <a:pt x="765" y="7"/>
                    <a:pt x="778" y="10"/>
                    <a:pt x="791" y="12"/>
                  </a:cubicBezTo>
                  <a:lnTo>
                    <a:pt x="791" y="12"/>
                  </a:lnTo>
                  <a:cubicBezTo>
                    <a:pt x="801" y="12"/>
                    <a:pt x="812" y="15"/>
                    <a:pt x="820" y="16"/>
                  </a:cubicBezTo>
                  <a:lnTo>
                    <a:pt x="820" y="16"/>
                  </a:lnTo>
                  <a:cubicBezTo>
                    <a:pt x="826" y="20"/>
                    <a:pt x="833" y="20"/>
                    <a:pt x="838" y="22"/>
                  </a:cubicBezTo>
                  <a:lnTo>
                    <a:pt x="838" y="22"/>
                  </a:lnTo>
                  <a:cubicBezTo>
                    <a:pt x="848" y="26"/>
                    <a:pt x="856" y="28"/>
                    <a:pt x="867" y="28"/>
                  </a:cubicBezTo>
                  <a:lnTo>
                    <a:pt x="867" y="28"/>
                  </a:lnTo>
                  <a:cubicBezTo>
                    <a:pt x="872" y="30"/>
                    <a:pt x="877" y="34"/>
                    <a:pt x="883" y="35"/>
                  </a:cubicBezTo>
                  <a:lnTo>
                    <a:pt x="883" y="35"/>
                  </a:lnTo>
                  <a:cubicBezTo>
                    <a:pt x="889" y="37"/>
                    <a:pt x="893" y="39"/>
                    <a:pt x="899" y="39"/>
                  </a:cubicBezTo>
                  <a:lnTo>
                    <a:pt x="899" y="39"/>
                  </a:lnTo>
                  <a:cubicBezTo>
                    <a:pt x="903" y="42"/>
                    <a:pt x="903" y="46"/>
                    <a:pt x="905" y="45"/>
                  </a:cubicBezTo>
                  <a:lnTo>
                    <a:pt x="905" y="45"/>
                  </a:lnTo>
                  <a:cubicBezTo>
                    <a:pt x="907" y="43"/>
                    <a:pt x="908" y="45"/>
                    <a:pt x="909" y="47"/>
                  </a:cubicBezTo>
                  <a:lnTo>
                    <a:pt x="909" y="47"/>
                  </a:lnTo>
                  <a:cubicBezTo>
                    <a:pt x="918" y="49"/>
                    <a:pt x="926" y="51"/>
                    <a:pt x="931" y="54"/>
                  </a:cubicBezTo>
                  <a:lnTo>
                    <a:pt x="931" y="54"/>
                  </a:lnTo>
                  <a:cubicBezTo>
                    <a:pt x="938" y="55"/>
                    <a:pt x="943" y="58"/>
                    <a:pt x="948" y="62"/>
                  </a:cubicBezTo>
                  <a:lnTo>
                    <a:pt x="948" y="62"/>
                  </a:lnTo>
                  <a:cubicBezTo>
                    <a:pt x="952" y="62"/>
                    <a:pt x="956" y="62"/>
                    <a:pt x="960" y="66"/>
                  </a:cubicBezTo>
                  <a:lnTo>
                    <a:pt x="960" y="66"/>
                  </a:lnTo>
                  <a:cubicBezTo>
                    <a:pt x="967" y="71"/>
                    <a:pt x="975" y="74"/>
                    <a:pt x="985" y="78"/>
                  </a:cubicBezTo>
                  <a:lnTo>
                    <a:pt x="985" y="78"/>
                  </a:lnTo>
                  <a:cubicBezTo>
                    <a:pt x="985" y="79"/>
                    <a:pt x="987" y="81"/>
                    <a:pt x="989" y="81"/>
                  </a:cubicBezTo>
                  <a:lnTo>
                    <a:pt x="989" y="81"/>
                  </a:lnTo>
                  <a:cubicBezTo>
                    <a:pt x="1002" y="89"/>
                    <a:pt x="1015" y="97"/>
                    <a:pt x="1029" y="106"/>
                  </a:cubicBezTo>
                  <a:lnTo>
                    <a:pt x="1029" y="106"/>
                  </a:lnTo>
                  <a:cubicBezTo>
                    <a:pt x="1036" y="109"/>
                    <a:pt x="1044" y="116"/>
                    <a:pt x="1052" y="121"/>
                  </a:cubicBezTo>
                  <a:lnTo>
                    <a:pt x="1052" y="121"/>
                  </a:lnTo>
                  <a:cubicBezTo>
                    <a:pt x="1065" y="130"/>
                    <a:pt x="1079" y="140"/>
                    <a:pt x="1092" y="151"/>
                  </a:cubicBezTo>
                  <a:lnTo>
                    <a:pt x="1092" y="151"/>
                  </a:lnTo>
                  <a:cubicBezTo>
                    <a:pt x="1100" y="157"/>
                    <a:pt x="1111" y="164"/>
                    <a:pt x="1117" y="173"/>
                  </a:cubicBezTo>
                  <a:lnTo>
                    <a:pt x="1117" y="173"/>
                  </a:lnTo>
                  <a:cubicBezTo>
                    <a:pt x="1124" y="179"/>
                    <a:pt x="1131" y="184"/>
                    <a:pt x="1136" y="191"/>
                  </a:cubicBezTo>
                  <a:lnTo>
                    <a:pt x="1136" y="191"/>
                  </a:lnTo>
                  <a:cubicBezTo>
                    <a:pt x="1143" y="196"/>
                    <a:pt x="1148" y="202"/>
                    <a:pt x="1154" y="207"/>
                  </a:cubicBezTo>
                  <a:lnTo>
                    <a:pt x="1154" y="207"/>
                  </a:lnTo>
                  <a:cubicBezTo>
                    <a:pt x="1162" y="216"/>
                    <a:pt x="1170" y="224"/>
                    <a:pt x="1176" y="234"/>
                  </a:cubicBezTo>
                  <a:lnTo>
                    <a:pt x="1176" y="234"/>
                  </a:lnTo>
                  <a:cubicBezTo>
                    <a:pt x="1183" y="239"/>
                    <a:pt x="1190" y="247"/>
                    <a:pt x="1194" y="255"/>
                  </a:cubicBezTo>
                  <a:lnTo>
                    <a:pt x="1194" y="255"/>
                  </a:lnTo>
                  <a:cubicBezTo>
                    <a:pt x="1199" y="261"/>
                    <a:pt x="1206" y="266"/>
                    <a:pt x="1209" y="275"/>
                  </a:cubicBezTo>
                  <a:lnTo>
                    <a:pt x="1209" y="275"/>
                  </a:lnTo>
                  <a:cubicBezTo>
                    <a:pt x="1218" y="285"/>
                    <a:pt x="1229" y="298"/>
                    <a:pt x="1234" y="312"/>
                  </a:cubicBezTo>
                  <a:lnTo>
                    <a:pt x="1234" y="312"/>
                  </a:lnTo>
                  <a:cubicBezTo>
                    <a:pt x="1242" y="325"/>
                    <a:pt x="1250" y="334"/>
                    <a:pt x="1257" y="348"/>
                  </a:cubicBezTo>
                  <a:lnTo>
                    <a:pt x="1257" y="348"/>
                  </a:lnTo>
                  <a:cubicBezTo>
                    <a:pt x="1261" y="356"/>
                    <a:pt x="1265" y="361"/>
                    <a:pt x="1268" y="371"/>
                  </a:cubicBezTo>
                  <a:lnTo>
                    <a:pt x="1268" y="371"/>
                  </a:lnTo>
                  <a:cubicBezTo>
                    <a:pt x="1273" y="380"/>
                    <a:pt x="1277" y="389"/>
                    <a:pt x="1281" y="399"/>
                  </a:cubicBezTo>
                  <a:lnTo>
                    <a:pt x="1281" y="399"/>
                  </a:lnTo>
                  <a:cubicBezTo>
                    <a:pt x="1285" y="408"/>
                    <a:pt x="1290" y="418"/>
                    <a:pt x="1293" y="427"/>
                  </a:cubicBezTo>
                  <a:lnTo>
                    <a:pt x="1293" y="427"/>
                  </a:lnTo>
                  <a:cubicBezTo>
                    <a:pt x="1295" y="430"/>
                    <a:pt x="1296" y="434"/>
                    <a:pt x="1297" y="438"/>
                  </a:cubicBezTo>
                  <a:lnTo>
                    <a:pt x="1297" y="438"/>
                  </a:lnTo>
                  <a:cubicBezTo>
                    <a:pt x="1301" y="444"/>
                    <a:pt x="1304" y="454"/>
                    <a:pt x="1307" y="462"/>
                  </a:cubicBezTo>
                  <a:lnTo>
                    <a:pt x="1307" y="462"/>
                  </a:lnTo>
                  <a:cubicBezTo>
                    <a:pt x="1309" y="471"/>
                    <a:pt x="1312" y="479"/>
                    <a:pt x="1315" y="489"/>
                  </a:cubicBezTo>
                  <a:lnTo>
                    <a:pt x="1315" y="489"/>
                  </a:lnTo>
                  <a:cubicBezTo>
                    <a:pt x="1316" y="493"/>
                    <a:pt x="1316" y="497"/>
                    <a:pt x="1317" y="499"/>
                  </a:cubicBezTo>
                  <a:lnTo>
                    <a:pt x="1317" y="499"/>
                  </a:lnTo>
                  <a:cubicBezTo>
                    <a:pt x="1323" y="518"/>
                    <a:pt x="1327" y="537"/>
                    <a:pt x="1329" y="556"/>
                  </a:cubicBezTo>
                  <a:lnTo>
                    <a:pt x="1329" y="556"/>
                  </a:lnTo>
                  <a:cubicBezTo>
                    <a:pt x="1331" y="566"/>
                    <a:pt x="1333" y="580"/>
                    <a:pt x="1335" y="589"/>
                  </a:cubicBezTo>
                  <a:lnTo>
                    <a:pt x="1335" y="589"/>
                  </a:lnTo>
                  <a:cubicBezTo>
                    <a:pt x="1336" y="599"/>
                    <a:pt x="1337" y="608"/>
                    <a:pt x="1337" y="616"/>
                  </a:cubicBezTo>
                  <a:lnTo>
                    <a:pt x="1337" y="616"/>
                  </a:lnTo>
                  <a:cubicBezTo>
                    <a:pt x="1337" y="624"/>
                    <a:pt x="1339" y="631"/>
                    <a:pt x="1339" y="638"/>
                  </a:cubicBezTo>
                  <a:lnTo>
                    <a:pt x="1339" y="638"/>
                  </a:lnTo>
                  <a:cubicBezTo>
                    <a:pt x="1339" y="654"/>
                    <a:pt x="1339" y="671"/>
                    <a:pt x="1339" y="688"/>
                  </a:cubicBezTo>
                  <a:lnTo>
                    <a:pt x="1339" y="688"/>
                  </a:lnTo>
                  <a:cubicBezTo>
                    <a:pt x="1339" y="701"/>
                    <a:pt x="1339" y="713"/>
                    <a:pt x="1337" y="725"/>
                  </a:cubicBezTo>
                  <a:lnTo>
                    <a:pt x="1337" y="725"/>
                  </a:lnTo>
                  <a:cubicBezTo>
                    <a:pt x="1336" y="734"/>
                    <a:pt x="1335" y="742"/>
                    <a:pt x="1335" y="749"/>
                  </a:cubicBezTo>
                  <a:lnTo>
                    <a:pt x="1335" y="749"/>
                  </a:lnTo>
                  <a:cubicBezTo>
                    <a:pt x="1333" y="757"/>
                    <a:pt x="1333" y="765"/>
                    <a:pt x="1331" y="772"/>
                  </a:cubicBezTo>
                  <a:lnTo>
                    <a:pt x="1331" y="772"/>
                  </a:lnTo>
                  <a:cubicBezTo>
                    <a:pt x="1331" y="780"/>
                    <a:pt x="1329" y="786"/>
                    <a:pt x="1327" y="794"/>
                  </a:cubicBezTo>
                  <a:lnTo>
                    <a:pt x="1327" y="794"/>
                  </a:lnTo>
                  <a:cubicBezTo>
                    <a:pt x="1325" y="804"/>
                    <a:pt x="1324" y="815"/>
                    <a:pt x="1321" y="824"/>
                  </a:cubicBezTo>
                  <a:lnTo>
                    <a:pt x="1321" y="824"/>
                  </a:lnTo>
                  <a:cubicBezTo>
                    <a:pt x="1320" y="829"/>
                    <a:pt x="1317" y="835"/>
                    <a:pt x="1317" y="840"/>
                  </a:cubicBezTo>
                  <a:lnTo>
                    <a:pt x="1317" y="840"/>
                  </a:lnTo>
                  <a:cubicBezTo>
                    <a:pt x="1313" y="847"/>
                    <a:pt x="1313" y="854"/>
                    <a:pt x="1312" y="860"/>
                  </a:cubicBezTo>
                  <a:lnTo>
                    <a:pt x="1312" y="860"/>
                  </a:lnTo>
                  <a:cubicBezTo>
                    <a:pt x="1308" y="870"/>
                    <a:pt x="1304" y="880"/>
                    <a:pt x="1301" y="891"/>
                  </a:cubicBezTo>
                  <a:lnTo>
                    <a:pt x="1301" y="891"/>
                  </a:lnTo>
                  <a:cubicBezTo>
                    <a:pt x="1299" y="899"/>
                    <a:pt x="1295" y="906"/>
                    <a:pt x="1292" y="914"/>
                  </a:cubicBezTo>
                  <a:lnTo>
                    <a:pt x="1292" y="914"/>
                  </a:lnTo>
                  <a:cubicBezTo>
                    <a:pt x="1290" y="921"/>
                    <a:pt x="1288" y="926"/>
                    <a:pt x="1285" y="931"/>
                  </a:cubicBezTo>
                  <a:lnTo>
                    <a:pt x="1285" y="931"/>
                  </a:lnTo>
                  <a:cubicBezTo>
                    <a:pt x="1281" y="938"/>
                    <a:pt x="1278" y="947"/>
                    <a:pt x="1276" y="953"/>
                  </a:cubicBezTo>
                  <a:lnTo>
                    <a:pt x="1276" y="953"/>
                  </a:lnTo>
                  <a:cubicBezTo>
                    <a:pt x="1272" y="961"/>
                    <a:pt x="1268" y="968"/>
                    <a:pt x="1265" y="974"/>
                  </a:cubicBezTo>
                  <a:lnTo>
                    <a:pt x="1265" y="974"/>
                  </a:lnTo>
                  <a:cubicBezTo>
                    <a:pt x="1264" y="978"/>
                    <a:pt x="1261" y="981"/>
                    <a:pt x="1258" y="985"/>
                  </a:cubicBezTo>
                  <a:lnTo>
                    <a:pt x="1258" y="985"/>
                  </a:lnTo>
                  <a:cubicBezTo>
                    <a:pt x="1257" y="988"/>
                    <a:pt x="1254" y="993"/>
                    <a:pt x="1253" y="997"/>
                  </a:cubicBezTo>
                  <a:lnTo>
                    <a:pt x="1253" y="997"/>
                  </a:lnTo>
                  <a:cubicBezTo>
                    <a:pt x="1252" y="998"/>
                    <a:pt x="1250" y="1001"/>
                    <a:pt x="1249" y="1002"/>
                  </a:cubicBezTo>
                  <a:lnTo>
                    <a:pt x="1249" y="1002"/>
                  </a:lnTo>
                  <a:cubicBezTo>
                    <a:pt x="1245" y="1012"/>
                    <a:pt x="1238" y="1021"/>
                    <a:pt x="1233" y="1031"/>
                  </a:cubicBezTo>
                  <a:lnTo>
                    <a:pt x="1233" y="1031"/>
                  </a:lnTo>
                  <a:cubicBezTo>
                    <a:pt x="1229" y="1037"/>
                    <a:pt x="1225" y="1043"/>
                    <a:pt x="1221" y="1048"/>
                  </a:cubicBezTo>
                  <a:lnTo>
                    <a:pt x="1221" y="1048"/>
                  </a:lnTo>
                  <a:cubicBezTo>
                    <a:pt x="1217" y="1053"/>
                    <a:pt x="1211" y="1057"/>
                    <a:pt x="1210" y="1065"/>
                  </a:cubicBezTo>
                  <a:lnTo>
                    <a:pt x="1210" y="1065"/>
                  </a:lnTo>
                  <a:cubicBezTo>
                    <a:pt x="1210" y="1065"/>
                    <a:pt x="1209" y="1065"/>
                    <a:pt x="1209" y="1067"/>
                  </a:cubicBezTo>
                  <a:lnTo>
                    <a:pt x="1209" y="1067"/>
                  </a:lnTo>
                  <a:cubicBezTo>
                    <a:pt x="1207" y="1067"/>
                    <a:pt x="1207" y="1069"/>
                    <a:pt x="1207" y="1069"/>
                  </a:cubicBezTo>
                  <a:lnTo>
                    <a:pt x="1207" y="1069"/>
                  </a:lnTo>
                  <a:cubicBezTo>
                    <a:pt x="1199" y="1080"/>
                    <a:pt x="1193" y="1088"/>
                    <a:pt x="1185" y="1098"/>
                  </a:cubicBezTo>
                  <a:lnTo>
                    <a:pt x="1185" y="1098"/>
                  </a:lnTo>
                  <a:cubicBezTo>
                    <a:pt x="1180" y="1099"/>
                    <a:pt x="1180" y="1100"/>
                    <a:pt x="1178" y="1102"/>
                  </a:cubicBezTo>
                  <a:lnTo>
                    <a:pt x="1178" y="1102"/>
                  </a:lnTo>
                  <a:cubicBezTo>
                    <a:pt x="1171" y="1112"/>
                    <a:pt x="1164" y="1120"/>
                    <a:pt x="1156" y="1127"/>
                  </a:cubicBezTo>
                  <a:lnTo>
                    <a:pt x="1156" y="1127"/>
                  </a:lnTo>
                  <a:cubicBezTo>
                    <a:pt x="1152" y="1131"/>
                    <a:pt x="1150" y="1134"/>
                    <a:pt x="1150" y="1137"/>
                  </a:cubicBezTo>
                  <a:lnTo>
                    <a:pt x="1150" y="1137"/>
                  </a:lnTo>
                  <a:cubicBezTo>
                    <a:pt x="1148" y="1137"/>
                    <a:pt x="1147" y="1137"/>
                    <a:pt x="1147" y="1139"/>
                  </a:cubicBezTo>
                  <a:lnTo>
                    <a:pt x="1147" y="1139"/>
                  </a:lnTo>
                  <a:cubicBezTo>
                    <a:pt x="1147" y="1139"/>
                    <a:pt x="1144" y="1141"/>
                    <a:pt x="1144" y="1139"/>
                  </a:cubicBezTo>
                  <a:lnTo>
                    <a:pt x="1144" y="1139"/>
                  </a:lnTo>
                  <a:cubicBezTo>
                    <a:pt x="1144" y="1139"/>
                    <a:pt x="1143" y="1139"/>
                    <a:pt x="1143" y="1141"/>
                  </a:cubicBezTo>
                  <a:lnTo>
                    <a:pt x="1143" y="1141"/>
                  </a:lnTo>
                  <a:cubicBezTo>
                    <a:pt x="1143" y="1143"/>
                    <a:pt x="1139" y="1145"/>
                    <a:pt x="1138" y="1147"/>
                  </a:cubicBezTo>
                  <a:lnTo>
                    <a:pt x="1138" y="1147"/>
                  </a:lnTo>
                  <a:cubicBezTo>
                    <a:pt x="1135" y="1150"/>
                    <a:pt x="1131" y="1153"/>
                    <a:pt x="1129" y="1157"/>
                  </a:cubicBezTo>
                  <a:lnTo>
                    <a:pt x="1129" y="1157"/>
                  </a:lnTo>
                  <a:cubicBezTo>
                    <a:pt x="1121" y="1163"/>
                    <a:pt x="1113" y="1169"/>
                    <a:pt x="1105" y="1175"/>
                  </a:cubicBezTo>
                  <a:lnTo>
                    <a:pt x="1105" y="1175"/>
                  </a:lnTo>
                  <a:cubicBezTo>
                    <a:pt x="1099" y="1184"/>
                    <a:pt x="1089" y="1189"/>
                    <a:pt x="1081" y="1196"/>
                  </a:cubicBezTo>
                  <a:lnTo>
                    <a:pt x="1081" y="1196"/>
                  </a:lnTo>
                  <a:cubicBezTo>
                    <a:pt x="1074" y="1202"/>
                    <a:pt x="1068" y="1208"/>
                    <a:pt x="1058" y="1213"/>
                  </a:cubicBezTo>
                  <a:lnTo>
                    <a:pt x="1058" y="1213"/>
                  </a:lnTo>
                  <a:cubicBezTo>
                    <a:pt x="1054" y="1217"/>
                    <a:pt x="1049" y="1222"/>
                    <a:pt x="1042" y="1224"/>
                  </a:cubicBezTo>
                  <a:lnTo>
                    <a:pt x="1042" y="1224"/>
                  </a:lnTo>
                  <a:cubicBezTo>
                    <a:pt x="1041" y="1225"/>
                    <a:pt x="1038" y="1226"/>
                    <a:pt x="1036" y="1226"/>
                  </a:cubicBezTo>
                  <a:lnTo>
                    <a:pt x="1036" y="1226"/>
                  </a:lnTo>
                  <a:cubicBezTo>
                    <a:pt x="1034" y="1230"/>
                    <a:pt x="1033" y="1233"/>
                    <a:pt x="1030" y="1234"/>
                  </a:cubicBezTo>
                  <a:lnTo>
                    <a:pt x="1030" y="1234"/>
                  </a:lnTo>
                  <a:cubicBezTo>
                    <a:pt x="1015" y="1244"/>
                    <a:pt x="999" y="1252"/>
                    <a:pt x="983" y="1261"/>
                  </a:cubicBezTo>
                  <a:lnTo>
                    <a:pt x="983" y="1261"/>
                  </a:lnTo>
                  <a:cubicBezTo>
                    <a:pt x="966" y="1269"/>
                    <a:pt x="950" y="1277"/>
                    <a:pt x="934" y="1284"/>
                  </a:cubicBezTo>
                  <a:lnTo>
                    <a:pt x="934" y="1284"/>
                  </a:lnTo>
                  <a:cubicBezTo>
                    <a:pt x="922" y="1290"/>
                    <a:pt x="912" y="1294"/>
                    <a:pt x="901" y="1298"/>
                  </a:cubicBezTo>
                  <a:lnTo>
                    <a:pt x="901" y="1298"/>
                  </a:lnTo>
                  <a:cubicBezTo>
                    <a:pt x="892" y="1302"/>
                    <a:pt x="881" y="1303"/>
                    <a:pt x="871" y="1307"/>
                  </a:cubicBezTo>
                  <a:lnTo>
                    <a:pt x="871" y="1307"/>
                  </a:lnTo>
                  <a:cubicBezTo>
                    <a:pt x="869" y="1308"/>
                    <a:pt x="867" y="1308"/>
                    <a:pt x="864" y="1311"/>
                  </a:cubicBezTo>
                  <a:lnTo>
                    <a:pt x="864" y="1311"/>
                  </a:lnTo>
                  <a:cubicBezTo>
                    <a:pt x="852" y="1312"/>
                    <a:pt x="840" y="1318"/>
                    <a:pt x="826" y="1320"/>
                  </a:cubicBezTo>
                  <a:lnTo>
                    <a:pt x="826" y="1320"/>
                  </a:lnTo>
                  <a:cubicBezTo>
                    <a:pt x="813" y="1324"/>
                    <a:pt x="798" y="1326"/>
                    <a:pt x="783" y="1328"/>
                  </a:cubicBezTo>
                  <a:lnTo>
                    <a:pt x="783" y="1328"/>
                  </a:lnTo>
                  <a:cubicBezTo>
                    <a:pt x="771" y="1330"/>
                    <a:pt x="758" y="1331"/>
                    <a:pt x="746" y="1334"/>
                  </a:cubicBezTo>
                  <a:lnTo>
                    <a:pt x="746" y="1334"/>
                  </a:lnTo>
                  <a:cubicBezTo>
                    <a:pt x="734" y="1335"/>
                    <a:pt x="720" y="1338"/>
                    <a:pt x="707" y="1338"/>
                  </a:cubicBezTo>
                  <a:lnTo>
                    <a:pt x="707" y="1338"/>
                  </a:lnTo>
                  <a:cubicBezTo>
                    <a:pt x="691" y="1338"/>
                    <a:pt x="675" y="1339"/>
                    <a:pt x="659" y="1339"/>
                  </a:cubicBezTo>
                  <a:lnTo>
                    <a:pt x="653" y="1339"/>
                  </a:lnTo>
                  <a:lnTo>
                    <a:pt x="653" y="1339"/>
                  </a:lnTo>
                  <a:cubicBezTo>
                    <a:pt x="651" y="1338"/>
                    <a:pt x="647" y="1338"/>
                    <a:pt x="643" y="1338"/>
                  </a:cubicBezTo>
                  <a:lnTo>
                    <a:pt x="640" y="1338"/>
                  </a:lnTo>
                  <a:lnTo>
                    <a:pt x="640" y="1338"/>
                  </a:lnTo>
                  <a:cubicBezTo>
                    <a:pt x="629" y="1338"/>
                    <a:pt x="620" y="1338"/>
                    <a:pt x="609" y="1335"/>
                  </a:cubicBezTo>
                  <a:lnTo>
                    <a:pt x="609" y="1335"/>
                  </a:lnTo>
                  <a:cubicBezTo>
                    <a:pt x="601" y="1335"/>
                    <a:pt x="594" y="1334"/>
                    <a:pt x="586" y="1334"/>
                  </a:cubicBezTo>
                  <a:lnTo>
                    <a:pt x="586" y="1334"/>
                  </a:lnTo>
                  <a:cubicBezTo>
                    <a:pt x="579" y="1331"/>
                    <a:pt x="574" y="1331"/>
                    <a:pt x="566" y="1330"/>
                  </a:cubicBezTo>
                  <a:lnTo>
                    <a:pt x="566" y="1330"/>
                  </a:lnTo>
                  <a:cubicBezTo>
                    <a:pt x="561" y="1330"/>
                    <a:pt x="553" y="1328"/>
                    <a:pt x="547" y="1327"/>
                  </a:cubicBezTo>
                  <a:lnTo>
                    <a:pt x="547" y="1327"/>
                  </a:lnTo>
                  <a:cubicBezTo>
                    <a:pt x="541" y="1326"/>
                    <a:pt x="535" y="1326"/>
                    <a:pt x="530" y="1324"/>
                  </a:cubicBezTo>
                  <a:lnTo>
                    <a:pt x="530" y="1324"/>
                  </a:lnTo>
                  <a:cubicBezTo>
                    <a:pt x="526" y="1322"/>
                    <a:pt x="520" y="1322"/>
                    <a:pt x="516" y="1320"/>
                  </a:cubicBezTo>
                  <a:lnTo>
                    <a:pt x="516" y="1320"/>
                  </a:lnTo>
                  <a:cubicBezTo>
                    <a:pt x="507" y="1319"/>
                    <a:pt x="499" y="1316"/>
                    <a:pt x="490" y="1315"/>
                  </a:cubicBezTo>
                  <a:lnTo>
                    <a:pt x="490" y="1315"/>
                  </a:lnTo>
                  <a:cubicBezTo>
                    <a:pt x="488" y="1312"/>
                    <a:pt x="487" y="1312"/>
                    <a:pt x="486" y="1312"/>
                  </a:cubicBezTo>
                  <a:lnTo>
                    <a:pt x="486" y="1312"/>
                  </a:lnTo>
                  <a:cubicBezTo>
                    <a:pt x="482" y="1312"/>
                    <a:pt x="480" y="1311"/>
                    <a:pt x="483" y="1308"/>
                  </a:cubicBezTo>
                  <a:lnTo>
                    <a:pt x="483" y="1308"/>
                  </a:lnTo>
                  <a:cubicBezTo>
                    <a:pt x="483" y="1307"/>
                    <a:pt x="484" y="1306"/>
                    <a:pt x="484" y="1306"/>
                  </a:cubicBezTo>
                  <a:lnTo>
                    <a:pt x="484" y="1306"/>
                  </a:lnTo>
                  <a:cubicBezTo>
                    <a:pt x="486" y="1303"/>
                    <a:pt x="486" y="1303"/>
                    <a:pt x="487" y="1303"/>
                  </a:cubicBezTo>
                  <a:lnTo>
                    <a:pt x="486" y="1303"/>
                  </a:lnTo>
                  <a:lnTo>
                    <a:pt x="486" y="1303"/>
                  </a:lnTo>
                  <a:cubicBezTo>
                    <a:pt x="490" y="1299"/>
                    <a:pt x="492" y="1294"/>
                    <a:pt x="494" y="1290"/>
                  </a:cubicBezTo>
                  <a:lnTo>
                    <a:pt x="494" y="1290"/>
                  </a:lnTo>
                  <a:cubicBezTo>
                    <a:pt x="502" y="1277"/>
                    <a:pt x="508" y="1265"/>
                    <a:pt x="515" y="1253"/>
                  </a:cubicBezTo>
                  <a:lnTo>
                    <a:pt x="515" y="1253"/>
                  </a:lnTo>
                  <a:cubicBezTo>
                    <a:pt x="520" y="1240"/>
                    <a:pt x="527" y="1226"/>
                    <a:pt x="533" y="1210"/>
                  </a:cubicBezTo>
                  <a:lnTo>
                    <a:pt x="533" y="1210"/>
                  </a:lnTo>
                  <a:cubicBezTo>
                    <a:pt x="538" y="1200"/>
                    <a:pt x="543" y="1185"/>
                    <a:pt x="547" y="1170"/>
                  </a:cubicBezTo>
                  <a:lnTo>
                    <a:pt x="547" y="1170"/>
                  </a:lnTo>
                  <a:cubicBezTo>
                    <a:pt x="547" y="1167"/>
                    <a:pt x="547" y="1167"/>
                    <a:pt x="549" y="1166"/>
                  </a:cubicBezTo>
                  <a:lnTo>
                    <a:pt x="549" y="1166"/>
                  </a:lnTo>
                  <a:cubicBezTo>
                    <a:pt x="551" y="1161"/>
                    <a:pt x="551" y="1154"/>
                    <a:pt x="553" y="1149"/>
                  </a:cubicBezTo>
                  <a:lnTo>
                    <a:pt x="553" y="1149"/>
                  </a:lnTo>
                  <a:cubicBezTo>
                    <a:pt x="555" y="1143"/>
                    <a:pt x="557" y="1139"/>
                    <a:pt x="558" y="1134"/>
                  </a:cubicBezTo>
                  <a:lnTo>
                    <a:pt x="558" y="1134"/>
                  </a:lnTo>
                  <a:cubicBezTo>
                    <a:pt x="561" y="1126"/>
                    <a:pt x="562" y="1116"/>
                    <a:pt x="563" y="1108"/>
                  </a:cubicBezTo>
                  <a:lnTo>
                    <a:pt x="563" y="1108"/>
                  </a:lnTo>
                  <a:cubicBezTo>
                    <a:pt x="566" y="1099"/>
                    <a:pt x="569" y="1091"/>
                    <a:pt x="570" y="1082"/>
                  </a:cubicBezTo>
                  <a:lnTo>
                    <a:pt x="570" y="1082"/>
                  </a:lnTo>
                  <a:cubicBezTo>
                    <a:pt x="574" y="1072"/>
                    <a:pt x="575" y="1064"/>
                    <a:pt x="578" y="1053"/>
                  </a:cubicBezTo>
                  <a:lnTo>
                    <a:pt x="578" y="1053"/>
                  </a:lnTo>
                  <a:cubicBezTo>
                    <a:pt x="579" y="1047"/>
                    <a:pt x="583" y="1037"/>
                    <a:pt x="583" y="1029"/>
                  </a:cubicBezTo>
                  <a:lnTo>
                    <a:pt x="583" y="1029"/>
                  </a:lnTo>
                  <a:cubicBezTo>
                    <a:pt x="585" y="1024"/>
                    <a:pt x="586" y="1020"/>
                    <a:pt x="588" y="1014"/>
                  </a:cubicBezTo>
                  <a:lnTo>
                    <a:pt x="588" y="1014"/>
                  </a:lnTo>
                  <a:cubicBezTo>
                    <a:pt x="590" y="1010"/>
                    <a:pt x="590" y="1005"/>
                    <a:pt x="592" y="1000"/>
                  </a:cubicBezTo>
                  <a:lnTo>
                    <a:pt x="592" y="1000"/>
                  </a:lnTo>
                  <a:cubicBezTo>
                    <a:pt x="593" y="997"/>
                    <a:pt x="596" y="993"/>
                    <a:pt x="594" y="988"/>
                  </a:cubicBezTo>
                  <a:lnTo>
                    <a:pt x="594" y="988"/>
                  </a:lnTo>
                  <a:cubicBezTo>
                    <a:pt x="598" y="994"/>
                    <a:pt x="601" y="998"/>
                    <a:pt x="606" y="1002"/>
                  </a:cubicBezTo>
                  <a:lnTo>
                    <a:pt x="606" y="1002"/>
                  </a:lnTo>
                  <a:cubicBezTo>
                    <a:pt x="608" y="1004"/>
                    <a:pt x="609" y="1006"/>
                    <a:pt x="610" y="1008"/>
                  </a:cubicBezTo>
                  <a:lnTo>
                    <a:pt x="610" y="1008"/>
                  </a:lnTo>
                  <a:cubicBezTo>
                    <a:pt x="624" y="1023"/>
                    <a:pt x="638" y="1033"/>
                    <a:pt x="656" y="1043"/>
                  </a:cubicBezTo>
                  <a:lnTo>
                    <a:pt x="656" y="1043"/>
                  </a:lnTo>
                  <a:cubicBezTo>
                    <a:pt x="663" y="1047"/>
                    <a:pt x="671" y="1049"/>
                    <a:pt x="679" y="1053"/>
                  </a:cubicBezTo>
                  <a:lnTo>
                    <a:pt x="679" y="1053"/>
                  </a:lnTo>
                  <a:cubicBezTo>
                    <a:pt x="681" y="1055"/>
                    <a:pt x="685" y="1055"/>
                    <a:pt x="689" y="1056"/>
                  </a:cubicBezTo>
                  <a:lnTo>
                    <a:pt x="689" y="1056"/>
                  </a:lnTo>
                  <a:cubicBezTo>
                    <a:pt x="700" y="1060"/>
                    <a:pt x="711" y="1064"/>
                    <a:pt x="722" y="1065"/>
                  </a:cubicBezTo>
                  <a:lnTo>
                    <a:pt x="722" y="1065"/>
                  </a:lnTo>
                  <a:cubicBezTo>
                    <a:pt x="730" y="1067"/>
                    <a:pt x="738" y="1067"/>
                    <a:pt x="744" y="1067"/>
                  </a:cubicBezTo>
                  <a:lnTo>
                    <a:pt x="744" y="1067"/>
                  </a:lnTo>
                  <a:cubicBezTo>
                    <a:pt x="758" y="1069"/>
                    <a:pt x="770" y="1067"/>
                    <a:pt x="782" y="1067"/>
                  </a:cubicBezTo>
                  <a:lnTo>
                    <a:pt x="785" y="1067"/>
                  </a:lnTo>
                  <a:lnTo>
                    <a:pt x="785" y="1067"/>
                  </a:lnTo>
                  <a:cubicBezTo>
                    <a:pt x="794" y="1067"/>
                    <a:pt x="804" y="1065"/>
                    <a:pt x="816" y="1064"/>
                  </a:cubicBezTo>
                  <a:lnTo>
                    <a:pt x="816" y="1064"/>
                  </a:lnTo>
                  <a:cubicBezTo>
                    <a:pt x="825" y="1063"/>
                    <a:pt x="834" y="1060"/>
                    <a:pt x="844" y="1056"/>
                  </a:cubicBezTo>
                  <a:lnTo>
                    <a:pt x="844" y="1056"/>
                  </a:lnTo>
                  <a:cubicBezTo>
                    <a:pt x="853" y="1055"/>
                    <a:pt x="864" y="1051"/>
                    <a:pt x="873" y="1048"/>
                  </a:cubicBezTo>
                  <a:lnTo>
                    <a:pt x="873" y="1048"/>
                  </a:lnTo>
                  <a:cubicBezTo>
                    <a:pt x="880" y="1044"/>
                    <a:pt x="888" y="1043"/>
                    <a:pt x="895" y="1040"/>
                  </a:cubicBezTo>
                  <a:lnTo>
                    <a:pt x="895" y="1040"/>
                  </a:lnTo>
                  <a:cubicBezTo>
                    <a:pt x="905" y="1033"/>
                    <a:pt x="915" y="1029"/>
                    <a:pt x="923" y="1024"/>
                  </a:cubicBezTo>
                  <a:lnTo>
                    <a:pt x="923" y="1024"/>
                  </a:lnTo>
                  <a:cubicBezTo>
                    <a:pt x="936" y="1016"/>
                    <a:pt x="948" y="1006"/>
                    <a:pt x="960" y="997"/>
                  </a:cubicBezTo>
                  <a:lnTo>
                    <a:pt x="960" y="997"/>
                  </a:lnTo>
                  <a:cubicBezTo>
                    <a:pt x="975" y="988"/>
                    <a:pt x="989" y="974"/>
                    <a:pt x="1001" y="961"/>
                  </a:cubicBezTo>
                  <a:lnTo>
                    <a:pt x="1001" y="961"/>
                  </a:lnTo>
                  <a:cubicBezTo>
                    <a:pt x="1003" y="957"/>
                    <a:pt x="1006" y="953"/>
                    <a:pt x="1009" y="951"/>
                  </a:cubicBezTo>
                  <a:lnTo>
                    <a:pt x="1009" y="951"/>
                  </a:lnTo>
                  <a:cubicBezTo>
                    <a:pt x="1013" y="947"/>
                    <a:pt x="1015" y="942"/>
                    <a:pt x="1018" y="938"/>
                  </a:cubicBezTo>
                  <a:lnTo>
                    <a:pt x="1018" y="938"/>
                  </a:lnTo>
                  <a:cubicBezTo>
                    <a:pt x="1019" y="938"/>
                    <a:pt x="1021" y="938"/>
                    <a:pt x="1021" y="937"/>
                  </a:cubicBezTo>
                  <a:lnTo>
                    <a:pt x="1021" y="937"/>
                  </a:lnTo>
                  <a:cubicBezTo>
                    <a:pt x="1022" y="935"/>
                    <a:pt x="1022" y="934"/>
                    <a:pt x="1022" y="934"/>
                  </a:cubicBezTo>
                  <a:lnTo>
                    <a:pt x="1022" y="934"/>
                  </a:lnTo>
                  <a:cubicBezTo>
                    <a:pt x="1028" y="926"/>
                    <a:pt x="1032" y="921"/>
                    <a:pt x="1038" y="914"/>
                  </a:cubicBezTo>
                  <a:lnTo>
                    <a:pt x="1038" y="914"/>
                  </a:lnTo>
                  <a:lnTo>
                    <a:pt x="1038" y="911"/>
                  </a:lnTo>
                  <a:lnTo>
                    <a:pt x="1038" y="911"/>
                  </a:lnTo>
                  <a:cubicBezTo>
                    <a:pt x="1042" y="906"/>
                    <a:pt x="1045" y="902"/>
                    <a:pt x="1048" y="896"/>
                  </a:cubicBezTo>
                  <a:lnTo>
                    <a:pt x="1048" y="896"/>
                  </a:lnTo>
                  <a:cubicBezTo>
                    <a:pt x="1049" y="894"/>
                    <a:pt x="1049" y="894"/>
                    <a:pt x="1049" y="892"/>
                  </a:cubicBezTo>
                  <a:lnTo>
                    <a:pt x="1049" y="892"/>
                  </a:lnTo>
                  <a:cubicBezTo>
                    <a:pt x="1053" y="887"/>
                    <a:pt x="1056" y="883"/>
                    <a:pt x="1058" y="879"/>
                  </a:cubicBezTo>
                  <a:lnTo>
                    <a:pt x="1058" y="879"/>
                  </a:lnTo>
                  <a:cubicBezTo>
                    <a:pt x="1058" y="879"/>
                    <a:pt x="1058" y="878"/>
                    <a:pt x="1058" y="876"/>
                  </a:cubicBezTo>
                  <a:lnTo>
                    <a:pt x="1058" y="876"/>
                  </a:lnTo>
                  <a:cubicBezTo>
                    <a:pt x="1065" y="866"/>
                    <a:pt x="1069" y="858"/>
                    <a:pt x="1072" y="847"/>
                  </a:cubicBezTo>
                  <a:lnTo>
                    <a:pt x="1072" y="847"/>
                  </a:lnTo>
                  <a:cubicBezTo>
                    <a:pt x="1074" y="847"/>
                    <a:pt x="1076" y="847"/>
                    <a:pt x="1076" y="848"/>
                  </a:cubicBezTo>
                  <a:lnTo>
                    <a:pt x="1076" y="848"/>
                  </a:lnTo>
                  <a:cubicBezTo>
                    <a:pt x="1076" y="847"/>
                    <a:pt x="1074" y="847"/>
                    <a:pt x="1074" y="844"/>
                  </a:cubicBezTo>
                  <a:lnTo>
                    <a:pt x="1074" y="844"/>
                  </a:lnTo>
                  <a:cubicBezTo>
                    <a:pt x="1079" y="836"/>
                    <a:pt x="1081" y="827"/>
                    <a:pt x="1084" y="819"/>
                  </a:cubicBezTo>
                  <a:lnTo>
                    <a:pt x="1085" y="819"/>
                  </a:lnTo>
                  <a:lnTo>
                    <a:pt x="1085" y="819"/>
                  </a:lnTo>
                  <a:cubicBezTo>
                    <a:pt x="1088" y="819"/>
                    <a:pt x="1088" y="819"/>
                    <a:pt x="1089" y="820"/>
                  </a:cubicBezTo>
                  <a:lnTo>
                    <a:pt x="1089" y="820"/>
                  </a:lnTo>
                  <a:cubicBezTo>
                    <a:pt x="1088" y="819"/>
                    <a:pt x="1085" y="816"/>
                    <a:pt x="1088" y="813"/>
                  </a:cubicBezTo>
                  <a:lnTo>
                    <a:pt x="1088" y="813"/>
                  </a:lnTo>
                  <a:cubicBezTo>
                    <a:pt x="1091" y="803"/>
                    <a:pt x="1093" y="793"/>
                    <a:pt x="1097" y="782"/>
                  </a:cubicBezTo>
                  <a:lnTo>
                    <a:pt x="1097" y="782"/>
                  </a:lnTo>
                  <a:cubicBezTo>
                    <a:pt x="1100" y="770"/>
                    <a:pt x="1103" y="758"/>
                    <a:pt x="1105" y="748"/>
                  </a:cubicBezTo>
                  <a:lnTo>
                    <a:pt x="1105" y="748"/>
                  </a:lnTo>
                  <a:cubicBezTo>
                    <a:pt x="1107" y="745"/>
                    <a:pt x="1107" y="742"/>
                    <a:pt x="1107" y="739"/>
                  </a:cubicBezTo>
                  <a:lnTo>
                    <a:pt x="1107" y="739"/>
                  </a:lnTo>
                  <a:cubicBezTo>
                    <a:pt x="1108" y="735"/>
                    <a:pt x="1108" y="733"/>
                    <a:pt x="1111" y="730"/>
                  </a:cubicBezTo>
                  <a:lnTo>
                    <a:pt x="1111" y="730"/>
                  </a:lnTo>
                  <a:cubicBezTo>
                    <a:pt x="1111" y="726"/>
                    <a:pt x="1111" y="725"/>
                    <a:pt x="1111" y="723"/>
                  </a:cubicBezTo>
                  <a:lnTo>
                    <a:pt x="1111" y="723"/>
                  </a:lnTo>
                  <a:cubicBezTo>
                    <a:pt x="1111" y="722"/>
                    <a:pt x="1111" y="721"/>
                    <a:pt x="1111" y="721"/>
                  </a:cubicBezTo>
                  <a:lnTo>
                    <a:pt x="1111" y="721"/>
                  </a:lnTo>
                  <a:cubicBezTo>
                    <a:pt x="1111" y="721"/>
                    <a:pt x="1111" y="718"/>
                    <a:pt x="1112" y="718"/>
                  </a:cubicBezTo>
                  <a:lnTo>
                    <a:pt x="1112" y="718"/>
                  </a:lnTo>
                  <a:lnTo>
                    <a:pt x="1112" y="721"/>
                  </a:lnTo>
                  <a:lnTo>
                    <a:pt x="1112" y="719"/>
                  </a:lnTo>
                  <a:lnTo>
                    <a:pt x="1112" y="719"/>
                  </a:lnTo>
                  <a:cubicBezTo>
                    <a:pt x="1112" y="717"/>
                    <a:pt x="1112" y="717"/>
                    <a:pt x="1112" y="715"/>
                  </a:cubicBezTo>
                  <a:lnTo>
                    <a:pt x="1112" y="715"/>
                  </a:lnTo>
                  <a:cubicBezTo>
                    <a:pt x="1112" y="710"/>
                    <a:pt x="1113" y="706"/>
                    <a:pt x="1113" y="701"/>
                  </a:cubicBezTo>
                  <a:lnTo>
                    <a:pt x="1113" y="701"/>
                  </a:lnTo>
                  <a:cubicBezTo>
                    <a:pt x="1115" y="701"/>
                    <a:pt x="1113" y="699"/>
                    <a:pt x="1115" y="698"/>
                  </a:cubicBezTo>
                  <a:lnTo>
                    <a:pt x="1115" y="694"/>
                  </a:lnTo>
                  <a:lnTo>
                    <a:pt x="1115" y="694"/>
                  </a:lnTo>
                  <a:cubicBezTo>
                    <a:pt x="1116" y="693"/>
                    <a:pt x="1116" y="691"/>
                    <a:pt x="1116" y="690"/>
                  </a:cubicBezTo>
                  <a:lnTo>
                    <a:pt x="1116" y="688"/>
                  </a:lnTo>
                  <a:lnTo>
                    <a:pt x="1116" y="688"/>
                  </a:lnTo>
                  <a:cubicBezTo>
                    <a:pt x="1116" y="687"/>
                    <a:pt x="1116" y="684"/>
                    <a:pt x="1116" y="684"/>
                  </a:cubicBezTo>
                  <a:lnTo>
                    <a:pt x="1116" y="684"/>
                  </a:lnTo>
                  <a:cubicBezTo>
                    <a:pt x="1116" y="683"/>
                    <a:pt x="1116" y="680"/>
                    <a:pt x="1116" y="679"/>
                  </a:cubicBezTo>
                  <a:lnTo>
                    <a:pt x="1116" y="679"/>
                  </a:lnTo>
                  <a:cubicBezTo>
                    <a:pt x="1117" y="675"/>
                    <a:pt x="1117" y="672"/>
                    <a:pt x="1117" y="668"/>
                  </a:cubicBezTo>
                  <a:lnTo>
                    <a:pt x="1117" y="667"/>
                  </a:lnTo>
                  <a:lnTo>
                    <a:pt x="1117" y="667"/>
                  </a:lnTo>
                  <a:cubicBezTo>
                    <a:pt x="1119" y="664"/>
                    <a:pt x="1119" y="663"/>
                    <a:pt x="1119" y="660"/>
                  </a:cubicBezTo>
                  <a:lnTo>
                    <a:pt x="1119" y="658"/>
                  </a:lnTo>
                  <a:lnTo>
                    <a:pt x="1119" y="651"/>
                  </a:lnTo>
                  <a:lnTo>
                    <a:pt x="1119" y="651"/>
                  </a:lnTo>
                  <a:cubicBezTo>
                    <a:pt x="1120" y="635"/>
                    <a:pt x="1121" y="617"/>
                    <a:pt x="1121" y="603"/>
                  </a:cubicBezTo>
                  <a:lnTo>
                    <a:pt x="1121" y="603"/>
                  </a:lnTo>
                  <a:cubicBezTo>
                    <a:pt x="1120" y="593"/>
                    <a:pt x="1120" y="583"/>
                    <a:pt x="1119" y="574"/>
                  </a:cubicBezTo>
                  <a:lnTo>
                    <a:pt x="1119" y="574"/>
                  </a:lnTo>
                  <a:cubicBezTo>
                    <a:pt x="1117" y="562"/>
                    <a:pt x="1116" y="549"/>
                    <a:pt x="1113" y="538"/>
                  </a:cubicBezTo>
                  <a:lnTo>
                    <a:pt x="1113" y="538"/>
                  </a:lnTo>
                  <a:cubicBezTo>
                    <a:pt x="1112" y="533"/>
                    <a:pt x="1111" y="526"/>
                    <a:pt x="1111" y="521"/>
                  </a:cubicBezTo>
                  <a:lnTo>
                    <a:pt x="1111" y="521"/>
                  </a:lnTo>
                  <a:cubicBezTo>
                    <a:pt x="1111" y="519"/>
                    <a:pt x="1111" y="518"/>
                    <a:pt x="1108" y="515"/>
                  </a:cubicBezTo>
                  <a:lnTo>
                    <a:pt x="1108" y="515"/>
                  </a:lnTo>
                  <a:lnTo>
                    <a:pt x="1108" y="515"/>
                  </a:lnTo>
                  <a:cubicBezTo>
                    <a:pt x="1111" y="513"/>
                    <a:pt x="1107" y="513"/>
                    <a:pt x="1107" y="511"/>
                  </a:cubicBezTo>
                  <a:lnTo>
                    <a:pt x="1107" y="511"/>
                  </a:lnTo>
                  <a:cubicBezTo>
                    <a:pt x="1104" y="501"/>
                    <a:pt x="1101" y="494"/>
                    <a:pt x="1099" y="486"/>
                  </a:cubicBezTo>
                  <a:lnTo>
                    <a:pt x="1099" y="486"/>
                  </a:lnTo>
                  <a:cubicBezTo>
                    <a:pt x="1097" y="485"/>
                    <a:pt x="1099" y="482"/>
                    <a:pt x="1097" y="479"/>
                  </a:cubicBezTo>
                  <a:lnTo>
                    <a:pt x="1097" y="479"/>
                  </a:lnTo>
                  <a:cubicBezTo>
                    <a:pt x="1095" y="478"/>
                    <a:pt x="1095" y="475"/>
                    <a:pt x="1093" y="474"/>
                  </a:cubicBezTo>
                  <a:lnTo>
                    <a:pt x="1093" y="474"/>
                  </a:lnTo>
                  <a:cubicBezTo>
                    <a:pt x="1092" y="470"/>
                    <a:pt x="1091" y="466"/>
                    <a:pt x="1089" y="462"/>
                  </a:cubicBezTo>
                  <a:lnTo>
                    <a:pt x="1089" y="462"/>
                  </a:lnTo>
                  <a:cubicBezTo>
                    <a:pt x="1084" y="451"/>
                    <a:pt x="1080" y="442"/>
                    <a:pt x="1072" y="431"/>
                  </a:cubicBezTo>
                  <a:lnTo>
                    <a:pt x="1072" y="431"/>
                  </a:lnTo>
                  <a:cubicBezTo>
                    <a:pt x="1068" y="420"/>
                    <a:pt x="1058" y="407"/>
                    <a:pt x="1052" y="396"/>
                  </a:cubicBezTo>
                  <a:lnTo>
                    <a:pt x="1052" y="396"/>
                  </a:lnTo>
                  <a:cubicBezTo>
                    <a:pt x="1045" y="387"/>
                    <a:pt x="1040" y="379"/>
                    <a:pt x="1033" y="371"/>
                  </a:cubicBezTo>
                  <a:lnTo>
                    <a:pt x="1033" y="371"/>
                  </a:lnTo>
                  <a:cubicBezTo>
                    <a:pt x="1030" y="369"/>
                    <a:pt x="1028" y="367"/>
                    <a:pt x="1025" y="363"/>
                  </a:cubicBezTo>
                  <a:lnTo>
                    <a:pt x="1025" y="363"/>
                  </a:lnTo>
                  <a:cubicBezTo>
                    <a:pt x="1025" y="361"/>
                    <a:pt x="1022" y="360"/>
                    <a:pt x="1021" y="358"/>
                  </a:cubicBezTo>
                  <a:lnTo>
                    <a:pt x="1021" y="358"/>
                  </a:lnTo>
                  <a:cubicBezTo>
                    <a:pt x="1021" y="357"/>
                    <a:pt x="1021" y="357"/>
                    <a:pt x="1019" y="357"/>
                  </a:cubicBezTo>
                  <a:lnTo>
                    <a:pt x="1019" y="357"/>
                  </a:lnTo>
                  <a:cubicBezTo>
                    <a:pt x="1013" y="349"/>
                    <a:pt x="1007" y="344"/>
                    <a:pt x="999" y="336"/>
                  </a:cubicBezTo>
                  <a:lnTo>
                    <a:pt x="999" y="336"/>
                  </a:lnTo>
                  <a:cubicBezTo>
                    <a:pt x="998" y="334"/>
                    <a:pt x="995" y="333"/>
                    <a:pt x="994" y="330"/>
                  </a:cubicBezTo>
                  <a:lnTo>
                    <a:pt x="994" y="330"/>
                  </a:lnTo>
                  <a:cubicBezTo>
                    <a:pt x="986" y="325"/>
                    <a:pt x="978" y="317"/>
                    <a:pt x="971" y="312"/>
                  </a:cubicBezTo>
                  <a:lnTo>
                    <a:pt x="971" y="312"/>
                  </a:lnTo>
                  <a:cubicBezTo>
                    <a:pt x="963" y="308"/>
                    <a:pt x="958" y="302"/>
                    <a:pt x="950" y="298"/>
                  </a:cubicBezTo>
                  <a:lnTo>
                    <a:pt x="950" y="298"/>
                  </a:lnTo>
                  <a:cubicBezTo>
                    <a:pt x="943" y="291"/>
                    <a:pt x="934" y="285"/>
                    <a:pt x="926" y="282"/>
                  </a:cubicBezTo>
                  <a:lnTo>
                    <a:pt x="926" y="282"/>
                  </a:lnTo>
                  <a:cubicBezTo>
                    <a:pt x="924" y="281"/>
                    <a:pt x="922" y="281"/>
                    <a:pt x="922" y="281"/>
                  </a:cubicBezTo>
                  <a:lnTo>
                    <a:pt x="922" y="281"/>
                  </a:lnTo>
                  <a:cubicBezTo>
                    <a:pt x="908" y="274"/>
                    <a:pt x="895" y="266"/>
                    <a:pt x="883" y="261"/>
                  </a:cubicBezTo>
                  <a:lnTo>
                    <a:pt x="883" y="261"/>
                  </a:lnTo>
                  <a:cubicBezTo>
                    <a:pt x="869" y="257"/>
                    <a:pt x="856" y="250"/>
                    <a:pt x="842" y="246"/>
                  </a:cubicBezTo>
                  <a:lnTo>
                    <a:pt x="842" y="246"/>
                  </a:lnTo>
                  <a:cubicBezTo>
                    <a:pt x="830" y="242"/>
                    <a:pt x="820" y="239"/>
                    <a:pt x="808" y="235"/>
                  </a:cubicBezTo>
                  <a:lnTo>
                    <a:pt x="808" y="235"/>
                  </a:lnTo>
                  <a:cubicBezTo>
                    <a:pt x="795" y="234"/>
                    <a:pt x="785" y="231"/>
                    <a:pt x="773" y="230"/>
                  </a:cubicBezTo>
                  <a:lnTo>
                    <a:pt x="773" y="230"/>
                  </a:lnTo>
                  <a:cubicBezTo>
                    <a:pt x="765" y="230"/>
                    <a:pt x="758" y="228"/>
                    <a:pt x="749" y="226"/>
                  </a:cubicBezTo>
                  <a:lnTo>
                    <a:pt x="740" y="226"/>
                  </a:lnTo>
                  <a:lnTo>
                    <a:pt x="740" y="226"/>
                  </a:lnTo>
                  <a:cubicBezTo>
                    <a:pt x="738" y="226"/>
                    <a:pt x="734" y="224"/>
                    <a:pt x="731" y="224"/>
                  </a:cubicBezTo>
                  <a:lnTo>
                    <a:pt x="731" y="224"/>
                  </a:lnTo>
                  <a:cubicBezTo>
                    <a:pt x="726" y="224"/>
                    <a:pt x="719" y="224"/>
                    <a:pt x="714" y="224"/>
                  </a:cubicBezTo>
                  <a:lnTo>
                    <a:pt x="712" y="224"/>
                  </a:lnTo>
                  <a:lnTo>
                    <a:pt x="708" y="224"/>
                  </a:lnTo>
                  <a:lnTo>
                    <a:pt x="665" y="224"/>
                  </a:lnTo>
                  <a:lnTo>
                    <a:pt x="665" y="224"/>
                  </a:lnTo>
                  <a:cubicBezTo>
                    <a:pt x="663" y="224"/>
                    <a:pt x="659" y="224"/>
                    <a:pt x="656" y="224"/>
                  </a:cubicBezTo>
                  <a:lnTo>
                    <a:pt x="652" y="224"/>
                  </a:lnTo>
                  <a:lnTo>
                    <a:pt x="652" y="224"/>
                  </a:lnTo>
                  <a:cubicBezTo>
                    <a:pt x="649" y="224"/>
                    <a:pt x="645" y="224"/>
                    <a:pt x="641" y="226"/>
                  </a:cubicBezTo>
                  <a:lnTo>
                    <a:pt x="641" y="226"/>
                  </a:lnTo>
                  <a:cubicBezTo>
                    <a:pt x="638" y="228"/>
                    <a:pt x="637" y="226"/>
                    <a:pt x="636" y="228"/>
                  </a:cubicBezTo>
                  <a:lnTo>
                    <a:pt x="636" y="228"/>
                  </a:lnTo>
                  <a:cubicBezTo>
                    <a:pt x="633" y="226"/>
                    <a:pt x="632" y="228"/>
                    <a:pt x="629" y="228"/>
                  </a:cubicBezTo>
                  <a:lnTo>
                    <a:pt x="625" y="228"/>
                  </a:lnTo>
                  <a:lnTo>
                    <a:pt x="625" y="228"/>
                  </a:lnTo>
                  <a:cubicBezTo>
                    <a:pt x="621" y="228"/>
                    <a:pt x="620" y="228"/>
                    <a:pt x="616" y="230"/>
                  </a:cubicBezTo>
                  <a:lnTo>
                    <a:pt x="616" y="230"/>
                  </a:lnTo>
                  <a:cubicBezTo>
                    <a:pt x="613" y="230"/>
                    <a:pt x="610" y="230"/>
                    <a:pt x="608" y="231"/>
                  </a:cubicBezTo>
                  <a:lnTo>
                    <a:pt x="601" y="231"/>
                  </a:lnTo>
                  <a:lnTo>
                    <a:pt x="601" y="231"/>
                  </a:lnTo>
                  <a:cubicBezTo>
                    <a:pt x="598" y="232"/>
                    <a:pt x="594" y="232"/>
                    <a:pt x="590" y="234"/>
                  </a:cubicBezTo>
                  <a:lnTo>
                    <a:pt x="585" y="234"/>
                  </a:lnTo>
                  <a:lnTo>
                    <a:pt x="583" y="234"/>
                  </a:lnTo>
                  <a:lnTo>
                    <a:pt x="583" y="234"/>
                  </a:lnTo>
                  <a:cubicBezTo>
                    <a:pt x="582" y="234"/>
                    <a:pt x="579" y="234"/>
                    <a:pt x="579" y="234"/>
                  </a:cubicBezTo>
                  <a:lnTo>
                    <a:pt x="579" y="234"/>
                  </a:lnTo>
                  <a:cubicBezTo>
                    <a:pt x="570" y="235"/>
                    <a:pt x="562" y="239"/>
                    <a:pt x="553" y="240"/>
                  </a:cubicBezTo>
                  <a:lnTo>
                    <a:pt x="547" y="240"/>
                  </a:lnTo>
                  <a:lnTo>
                    <a:pt x="547" y="240"/>
                  </a:lnTo>
                  <a:lnTo>
                    <a:pt x="547" y="240"/>
                  </a:lnTo>
                  <a:cubicBezTo>
                    <a:pt x="545" y="240"/>
                    <a:pt x="545" y="242"/>
                    <a:pt x="543" y="243"/>
                  </a:cubicBezTo>
                  <a:lnTo>
                    <a:pt x="541" y="243"/>
                  </a:lnTo>
                  <a:lnTo>
                    <a:pt x="541" y="243"/>
                  </a:lnTo>
                  <a:cubicBezTo>
                    <a:pt x="541" y="242"/>
                    <a:pt x="538" y="243"/>
                    <a:pt x="537" y="244"/>
                  </a:cubicBezTo>
                  <a:lnTo>
                    <a:pt x="535" y="244"/>
                  </a:lnTo>
                  <a:lnTo>
                    <a:pt x="535" y="244"/>
                  </a:lnTo>
                  <a:cubicBezTo>
                    <a:pt x="534" y="246"/>
                    <a:pt x="534" y="246"/>
                    <a:pt x="534" y="246"/>
                  </a:cubicBezTo>
                  <a:lnTo>
                    <a:pt x="534" y="246"/>
                  </a:lnTo>
                  <a:cubicBezTo>
                    <a:pt x="531" y="247"/>
                    <a:pt x="530" y="247"/>
                    <a:pt x="528" y="247"/>
                  </a:cubicBezTo>
                  <a:lnTo>
                    <a:pt x="528" y="247"/>
                  </a:lnTo>
                  <a:cubicBezTo>
                    <a:pt x="515" y="252"/>
                    <a:pt x="502" y="257"/>
                    <a:pt x="488" y="261"/>
                  </a:cubicBezTo>
                  <a:lnTo>
                    <a:pt x="488" y="261"/>
                  </a:lnTo>
                  <a:cubicBezTo>
                    <a:pt x="483" y="262"/>
                    <a:pt x="479" y="266"/>
                    <a:pt x="473" y="266"/>
                  </a:cubicBezTo>
                  <a:lnTo>
                    <a:pt x="473" y="266"/>
                  </a:lnTo>
                  <a:cubicBezTo>
                    <a:pt x="467" y="270"/>
                    <a:pt x="459" y="274"/>
                    <a:pt x="452" y="278"/>
                  </a:cubicBezTo>
                  <a:lnTo>
                    <a:pt x="452" y="278"/>
                  </a:lnTo>
                  <a:cubicBezTo>
                    <a:pt x="444" y="282"/>
                    <a:pt x="436" y="285"/>
                    <a:pt x="429" y="289"/>
                  </a:cubicBezTo>
                  <a:lnTo>
                    <a:pt x="429" y="289"/>
                  </a:lnTo>
                  <a:cubicBezTo>
                    <a:pt x="429" y="290"/>
                    <a:pt x="428" y="291"/>
                    <a:pt x="427" y="291"/>
                  </a:cubicBezTo>
                  <a:lnTo>
                    <a:pt x="427" y="291"/>
                  </a:lnTo>
                  <a:cubicBezTo>
                    <a:pt x="424" y="293"/>
                    <a:pt x="421" y="295"/>
                    <a:pt x="417" y="29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254D7C80-066D-8249-8DE3-93C9D910F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682" y="790922"/>
              <a:ext cx="1330559" cy="1330559"/>
            </a:xfrm>
            <a:custGeom>
              <a:avLst/>
              <a:gdLst>
                <a:gd name="T0" fmla="*/ 3054 w 3055"/>
                <a:gd name="T1" fmla="*/ 1528 h 3057"/>
                <a:gd name="T2" fmla="*/ 3054 w 3055"/>
                <a:gd name="T3" fmla="*/ 1528 h 3057"/>
                <a:gd name="T4" fmla="*/ 1528 w 3055"/>
                <a:gd name="T5" fmla="*/ 3056 h 3057"/>
                <a:gd name="T6" fmla="*/ 1528 w 3055"/>
                <a:gd name="T7" fmla="*/ 3056 h 3057"/>
                <a:gd name="T8" fmla="*/ 0 w 3055"/>
                <a:gd name="T9" fmla="*/ 1528 h 3057"/>
                <a:gd name="T10" fmla="*/ 0 w 3055"/>
                <a:gd name="T11" fmla="*/ 1528 h 3057"/>
                <a:gd name="T12" fmla="*/ 1528 w 3055"/>
                <a:gd name="T13" fmla="*/ 0 h 3057"/>
                <a:gd name="T14" fmla="*/ 1528 w 3055"/>
                <a:gd name="T15" fmla="*/ 0 h 3057"/>
                <a:gd name="T16" fmla="*/ 3054 w 3055"/>
                <a:gd name="T17" fmla="*/ 1528 h 3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5" h="3057">
                  <a:moveTo>
                    <a:pt x="3054" y="1528"/>
                  </a:moveTo>
                  <a:lnTo>
                    <a:pt x="3054" y="1528"/>
                  </a:lnTo>
                  <a:cubicBezTo>
                    <a:pt x="3054" y="2372"/>
                    <a:pt x="2371" y="3056"/>
                    <a:pt x="1528" y="3056"/>
                  </a:cubicBezTo>
                  <a:lnTo>
                    <a:pt x="1528" y="3056"/>
                  </a:lnTo>
                  <a:cubicBezTo>
                    <a:pt x="684" y="3056"/>
                    <a:pt x="0" y="2372"/>
                    <a:pt x="0" y="1528"/>
                  </a:cubicBezTo>
                  <a:lnTo>
                    <a:pt x="0" y="1528"/>
                  </a:lnTo>
                  <a:cubicBezTo>
                    <a:pt x="0" y="684"/>
                    <a:pt x="684" y="0"/>
                    <a:pt x="1528" y="0"/>
                  </a:cubicBezTo>
                  <a:lnTo>
                    <a:pt x="1528" y="0"/>
                  </a:lnTo>
                  <a:cubicBezTo>
                    <a:pt x="2371" y="0"/>
                    <a:pt x="3054" y="684"/>
                    <a:pt x="3054" y="15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55BBD13E-4875-1A41-A27E-31D5D8A6D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962" y="1011721"/>
              <a:ext cx="430080" cy="890880"/>
            </a:xfrm>
            <a:custGeom>
              <a:avLst/>
              <a:gdLst>
                <a:gd name="T0" fmla="*/ 0 w 987"/>
                <a:gd name="T1" fmla="*/ 591 h 2047"/>
                <a:gd name="T2" fmla="*/ 214 w 987"/>
                <a:gd name="T3" fmla="*/ 591 h 2047"/>
                <a:gd name="T4" fmla="*/ 214 w 987"/>
                <a:gd name="T5" fmla="*/ 479 h 2047"/>
                <a:gd name="T6" fmla="*/ 214 w 987"/>
                <a:gd name="T7" fmla="*/ 479 h 2047"/>
                <a:gd name="T8" fmla="*/ 253 w 987"/>
                <a:gd name="T9" fmla="*/ 206 h 2047"/>
                <a:gd name="T10" fmla="*/ 253 w 987"/>
                <a:gd name="T11" fmla="*/ 206 h 2047"/>
                <a:gd name="T12" fmla="*/ 397 w 987"/>
                <a:gd name="T13" fmla="*/ 58 h 2047"/>
                <a:gd name="T14" fmla="*/ 397 w 987"/>
                <a:gd name="T15" fmla="*/ 58 h 2047"/>
                <a:gd name="T16" fmla="*/ 664 w 987"/>
                <a:gd name="T17" fmla="*/ 0 h 2047"/>
                <a:gd name="T18" fmla="*/ 664 w 987"/>
                <a:gd name="T19" fmla="*/ 0 h 2047"/>
                <a:gd name="T20" fmla="*/ 986 w 987"/>
                <a:gd name="T21" fmla="*/ 50 h 2047"/>
                <a:gd name="T22" fmla="*/ 934 w 987"/>
                <a:gd name="T23" fmla="*/ 320 h 2047"/>
                <a:gd name="T24" fmla="*/ 934 w 987"/>
                <a:gd name="T25" fmla="*/ 320 h 2047"/>
                <a:gd name="T26" fmla="*/ 756 w 987"/>
                <a:gd name="T27" fmla="*/ 297 h 2047"/>
                <a:gd name="T28" fmla="*/ 756 w 987"/>
                <a:gd name="T29" fmla="*/ 297 h 2047"/>
                <a:gd name="T30" fmla="*/ 636 w 987"/>
                <a:gd name="T31" fmla="*/ 336 h 2047"/>
                <a:gd name="T32" fmla="*/ 636 w 987"/>
                <a:gd name="T33" fmla="*/ 336 h 2047"/>
                <a:gd name="T34" fmla="*/ 599 w 987"/>
                <a:gd name="T35" fmla="*/ 486 h 2047"/>
                <a:gd name="T36" fmla="*/ 599 w 987"/>
                <a:gd name="T37" fmla="*/ 591 h 2047"/>
                <a:gd name="T38" fmla="*/ 888 w 987"/>
                <a:gd name="T39" fmla="*/ 591 h 2047"/>
                <a:gd name="T40" fmla="*/ 888 w 987"/>
                <a:gd name="T41" fmla="*/ 891 h 2047"/>
                <a:gd name="T42" fmla="*/ 599 w 987"/>
                <a:gd name="T43" fmla="*/ 891 h 2047"/>
                <a:gd name="T44" fmla="*/ 599 w 987"/>
                <a:gd name="T45" fmla="*/ 2046 h 2047"/>
                <a:gd name="T46" fmla="*/ 214 w 987"/>
                <a:gd name="T47" fmla="*/ 2046 h 2047"/>
                <a:gd name="T48" fmla="*/ 214 w 987"/>
                <a:gd name="T49" fmla="*/ 891 h 2047"/>
                <a:gd name="T50" fmla="*/ 0 w 987"/>
                <a:gd name="T51" fmla="*/ 891 h 2047"/>
                <a:gd name="T52" fmla="*/ 0 w 987"/>
                <a:gd name="T53" fmla="*/ 591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7" h="2047">
                  <a:moveTo>
                    <a:pt x="0" y="591"/>
                  </a:moveTo>
                  <a:lnTo>
                    <a:pt x="214" y="591"/>
                  </a:lnTo>
                  <a:lnTo>
                    <a:pt x="214" y="479"/>
                  </a:lnTo>
                  <a:lnTo>
                    <a:pt x="214" y="479"/>
                  </a:lnTo>
                  <a:cubicBezTo>
                    <a:pt x="214" y="357"/>
                    <a:pt x="228" y="266"/>
                    <a:pt x="253" y="206"/>
                  </a:cubicBezTo>
                  <a:lnTo>
                    <a:pt x="253" y="206"/>
                  </a:lnTo>
                  <a:cubicBezTo>
                    <a:pt x="280" y="145"/>
                    <a:pt x="328" y="96"/>
                    <a:pt x="397" y="58"/>
                  </a:cubicBezTo>
                  <a:lnTo>
                    <a:pt x="397" y="58"/>
                  </a:lnTo>
                  <a:cubicBezTo>
                    <a:pt x="468" y="21"/>
                    <a:pt x="555" y="0"/>
                    <a:pt x="664" y="0"/>
                  </a:cubicBezTo>
                  <a:lnTo>
                    <a:pt x="664" y="0"/>
                  </a:lnTo>
                  <a:cubicBezTo>
                    <a:pt x="773" y="0"/>
                    <a:pt x="880" y="18"/>
                    <a:pt x="986" y="50"/>
                  </a:cubicBezTo>
                  <a:lnTo>
                    <a:pt x="934" y="320"/>
                  </a:lnTo>
                  <a:lnTo>
                    <a:pt x="934" y="320"/>
                  </a:lnTo>
                  <a:cubicBezTo>
                    <a:pt x="873" y="305"/>
                    <a:pt x="814" y="297"/>
                    <a:pt x="756" y="297"/>
                  </a:cubicBezTo>
                  <a:lnTo>
                    <a:pt x="756" y="297"/>
                  </a:lnTo>
                  <a:cubicBezTo>
                    <a:pt x="701" y="297"/>
                    <a:pt x="660" y="310"/>
                    <a:pt x="636" y="336"/>
                  </a:cubicBezTo>
                  <a:lnTo>
                    <a:pt x="636" y="336"/>
                  </a:lnTo>
                  <a:cubicBezTo>
                    <a:pt x="612" y="363"/>
                    <a:pt x="599" y="414"/>
                    <a:pt x="599" y="486"/>
                  </a:cubicBezTo>
                  <a:lnTo>
                    <a:pt x="599" y="591"/>
                  </a:lnTo>
                  <a:lnTo>
                    <a:pt x="888" y="591"/>
                  </a:lnTo>
                  <a:lnTo>
                    <a:pt x="888" y="891"/>
                  </a:lnTo>
                  <a:lnTo>
                    <a:pt x="599" y="891"/>
                  </a:lnTo>
                  <a:lnTo>
                    <a:pt x="599" y="2046"/>
                  </a:lnTo>
                  <a:lnTo>
                    <a:pt x="214" y="2046"/>
                  </a:lnTo>
                  <a:lnTo>
                    <a:pt x="214" y="891"/>
                  </a:lnTo>
                  <a:lnTo>
                    <a:pt x="0" y="891"/>
                  </a:lnTo>
                  <a:lnTo>
                    <a:pt x="0" y="59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80674997-8B4D-7D4A-99AC-B31ED4700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122" y="6545161"/>
              <a:ext cx="595200" cy="595200"/>
            </a:xfrm>
            <a:custGeom>
              <a:avLst/>
              <a:gdLst>
                <a:gd name="T0" fmla="*/ 1367 w 1368"/>
                <a:gd name="T1" fmla="*/ 684 h 1366"/>
                <a:gd name="T2" fmla="*/ 1367 w 1368"/>
                <a:gd name="T3" fmla="*/ 684 h 1366"/>
                <a:gd name="T4" fmla="*/ 684 w 1368"/>
                <a:gd name="T5" fmla="*/ 1365 h 1366"/>
                <a:gd name="T6" fmla="*/ 684 w 1368"/>
                <a:gd name="T7" fmla="*/ 1365 h 1366"/>
                <a:gd name="T8" fmla="*/ 0 w 1368"/>
                <a:gd name="T9" fmla="*/ 684 h 1366"/>
                <a:gd name="T10" fmla="*/ 0 w 1368"/>
                <a:gd name="T11" fmla="*/ 684 h 1366"/>
                <a:gd name="T12" fmla="*/ 684 w 1368"/>
                <a:gd name="T13" fmla="*/ 0 h 1366"/>
                <a:gd name="T14" fmla="*/ 684 w 1368"/>
                <a:gd name="T15" fmla="*/ 0 h 1366"/>
                <a:gd name="T16" fmla="*/ 1367 w 1368"/>
                <a:gd name="T17" fmla="*/ 684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8" h="1366">
                  <a:moveTo>
                    <a:pt x="1367" y="684"/>
                  </a:moveTo>
                  <a:lnTo>
                    <a:pt x="1367" y="684"/>
                  </a:lnTo>
                  <a:cubicBezTo>
                    <a:pt x="1367" y="1060"/>
                    <a:pt x="1061" y="1365"/>
                    <a:pt x="684" y="1365"/>
                  </a:cubicBezTo>
                  <a:lnTo>
                    <a:pt x="684" y="1365"/>
                  </a:lnTo>
                  <a:cubicBezTo>
                    <a:pt x="307" y="1365"/>
                    <a:pt x="0" y="1060"/>
                    <a:pt x="0" y="684"/>
                  </a:cubicBezTo>
                  <a:lnTo>
                    <a:pt x="0" y="684"/>
                  </a:lnTo>
                  <a:cubicBezTo>
                    <a:pt x="0" y="307"/>
                    <a:pt x="307" y="0"/>
                    <a:pt x="684" y="0"/>
                  </a:cubicBezTo>
                  <a:lnTo>
                    <a:pt x="684" y="0"/>
                  </a:lnTo>
                  <a:cubicBezTo>
                    <a:pt x="1061" y="0"/>
                    <a:pt x="1367" y="307"/>
                    <a:pt x="1367" y="68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5F33363D-97A6-944D-BDC0-147E6BF4D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201" y="5379721"/>
              <a:ext cx="735361" cy="735359"/>
            </a:xfrm>
            <a:custGeom>
              <a:avLst/>
              <a:gdLst>
                <a:gd name="T0" fmla="*/ 1690 w 1691"/>
                <a:gd name="T1" fmla="*/ 845 h 1691"/>
                <a:gd name="T2" fmla="*/ 1690 w 1691"/>
                <a:gd name="T3" fmla="*/ 845 h 1691"/>
                <a:gd name="T4" fmla="*/ 845 w 1691"/>
                <a:gd name="T5" fmla="*/ 1690 h 1691"/>
                <a:gd name="T6" fmla="*/ 845 w 1691"/>
                <a:gd name="T7" fmla="*/ 1690 h 1691"/>
                <a:gd name="T8" fmla="*/ 0 w 1691"/>
                <a:gd name="T9" fmla="*/ 845 h 1691"/>
                <a:gd name="T10" fmla="*/ 0 w 1691"/>
                <a:gd name="T11" fmla="*/ 845 h 1691"/>
                <a:gd name="T12" fmla="*/ 845 w 1691"/>
                <a:gd name="T13" fmla="*/ 0 h 1691"/>
                <a:gd name="T14" fmla="*/ 845 w 1691"/>
                <a:gd name="T15" fmla="*/ 0 h 1691"/>
                <a:gd name="T16" fmla="*/ 1690 w 1691"/>
                <a:gd name="T17" fmla="*/ 845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1" h="1691">
                  <a:moveTo>
                    <a:pt x="1690" y="845"/>
                  </a:moveTo>
                  <a:lnTo>
                    <a:pt x="1690" y="845"/>
                  </a:lnTo>
                  <a:cubicBezTo>
                    <a:pt x="1690" y="1311"/>
                    <a:pt x="1311" y="1690"/>
                    <a:pt x="845" y="1690"/>
                  </a:cubicBezTo>
                  <a:lnTo>
                    <a:pt x="845" y="1690"/>
                  </a:lnTo>
                  <a:cubicBezTo>
                    <a:pt x="378" y="1690"/>
                    <a:pt x="0" y="1311"/>
                    <a:pt x="0" y="845"/>
                  </a:cubicBezTo>
                  <a:lnTo>
                    <a:pt x="0" y="845"/>
                  </a:lnTo>
                  <a:cubicBezTo>
                    <a:pt x="0" y="378"/>
                    <a:pt x="378" y="0"/>
                    <a:pt x="845" y="0"/>
                  </a:cubicBezTo>
                  <a:lnTo>
                    <a:pt x="845" y="0"/>
                  </a:lnTo>
                  <a:cubicBezTo>
                    <a:pt x="1311" y="0"/>
                    <a:pt x="1690" y="378"/>
                    <a:pt x="1690" y="84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28995B2D-A22E-D64D-BECB-9A296BE12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8482" y="3515401"/>
              <a:ext cx="654719" cy="656640"/>
            </a:xfrm>
            <a:custGeom>
              <a:avLst/>
              <a:gdLst>
                <a:gd name="T0" fmla="*/ 1504 w 1505"/>
                <a:gd name="T1" fmla="*/ 754 h 1507"/>
                <a:gd name="T2" fmla="*/ 1504 w 1505"/>
                <a:gd name="T3" fmla="*/ 754 h 1507"/>
                <a:gd name="T4" fmla="*/ 753 w 1505"/>
                <a:gd name="T5" fmla="*/ 1506 h 1507"/>
                <a:gd name="T6" fmla="*/ 753 w 1505"/>
                <a:gd name="T7" fmla="*/ 1506 h 1507"/>
                <a:gd name="T8" fmla="*/ 0 w 1505"/>
                <a:gd name="T9" fmla="*/ 754 h 1507"/>
                <a:gd name="T10" fmla="*/ 0 w 1505"/>
                <a:gd name="T11" fmla="*/ 754 h 1507"/>
                <a:gd name="T12" fmla="*/ 753 w 1505"/>
                <a:gd name="T13" fmla="*/ 0 h 1507"/>
                <a:gd name="T14" fmla="*/ 753 w 1505"/>
                <a:gd name="T15" fmla="*/ 0 h 1507"/>
                <a:gd name="T16" fmla="*/ 1504 w 1505"/>
                <a:gd name="T17" fmla="*/ 754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5" h="1507">
                  <a:moveTo>
                    <a:pt x="1504" y="754"/>
                  </a:moveTo>
                  <a:lnTo>
                    <a:pt x="1504" y="754"/>
                  </a:lnTo>
                  <a:cubicBezTo>
                    <a:pt x="1504" y="1168"/>
                    <a:pt x="1167" y="1506"/>
                    <a:pt x="753" y="1506"/>
                  </a:cubicBezTo>
                  <a:lnTo>
                    <a:pt x="753" y="1506"/>
                  </a:lnTo>
                  <a:cubicBezTo>
                    <a:pt x="335" y="1506"/>
                    <a:pt x="0" y="1168"/>
                    <a:pt x="0" y="754"/>
                  </a:cubicBezTo>
                  <a:lnTo>
                    <a:pt x="0" y="754"/>
                  </a:lnTo>
                  <a:cubicBezTo>
                    <a:pt x="0" y="338"/>
                    <a:pt x="335" y="0"/>
                    <a:pt x="753" y="0"/>
                  </a:cubicBezTo>
                  <a:lnTo>
                    <a:pt x="753" y="0"/>
                  </a:lnTo>
                  <a:cubicBezTo>
                    <a:pt x="1167" y="0"/>
                    <a:pt x="1504" y="338"/>
                    <a:pt x="1504" y="7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690FAD0E-8750-E64F-B7A6-35508C918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0401" y="5615881"/>
              <a:ext cx="629760" cy="629760"/>
            </a:xfrm>
            <a:custGeom>
              <a:avLst/>
              <a:gdLst>
                <a:gd name="T0" fmla="*/ 1444 w 1445"/>
                <a:gd name="T1" fmla="*/ 720 h 1446"/>
                <a:gd name="T2" fmla="*/ 1444 w 1445"/>
                <a:gd name="T3" fmla="*/ 720 h 1446"/>
                <a:gd name="T4" fmla="*/ 722 w 1445"/>
                <a:gd name="T5" fmla="*/ 1445 h 1446"/>
                <a:gd name="T6" fmla="*/ 722 w 1445"/>
                <a:gd name="T7" fmla="*/ 1445 h 1446"/>
                <a:gd name="T8" fmla="*/ 0 w 1445"/>
                <a:gd name="T9" fmla="*/ 720 h 1446"/>
                <a:gd name="T10" fmla="*/ 0 w 1445"/>
                <a:gd name="T11" fmla="*/ 720 h 1446"/>
                <a:gd name="T12" fmla="*/ 722 w 1445"/>
                <a:gd name="T13" fmla="*/ 0 h 1446"/>
                <a:gd name="T14" fmla="*/ 722 w 1445"/>
                <a:gd name="T15" fmla="*/ 0 h 1446"/>
                <a:gd name="T16" fmla="*/ 1444 w 1445"/>
                <a:gd name="T17" fmla="*/ 72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5" h="1446">
                  <a:moveTo>
                    <a:pt x="1444" y="720"/>
                  </a:moveTo>
                  <a:lnTo>
                    <a:pt x="1444" y="720"/>
                  </a:lnTo>
                  <a:cubicBezTo>
                    <a:pt x="1444" y="1120"/>
                    <a:pt x="1119" y="1445"/>
                    <a:pt x="722" y="1445"/>
                  </a:cubicBezTo>
                  <a:lnTo>
                    <a:pt x="722" y="1445"/>
                  </a:lnTo>
                  <a:cubicBezTo>
                    <a:pt x="324" y="1445"/>
                    <a:pt x="0" y="1120"/>
                    <a:pt x="0" y="720"/>
                  </a:cubicBezTo>
                  <a:lnTo>
                    <a:pt x="0" y="720"/>
                  </a:lnTo>
                  <a:cubicBezTo>
                    <a:pt x="0" y="322"/>
                    <a:pt x="324" y="0"/>
                    <a:pt x="722" y="0"/>
                  </a:cubicBezTo>
                  <a:lnTo>
                    <a:pt x="722" y="0"/>
                  </a:lnTo>
                  <a:cubicBezTo>
                    <a:pt x="1119" y="0"/>
                    <a:pt x="1444" y="322"/>
                    <a:pt x="1444" y="72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DD5EB8E4-AA83-AA49-AF85-CA8B87F3B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8162" y="5051400"/>
              <a:ext cx="439679" cy="439681"/>
            </a:xfrm>
            <a:custGeom>
              <a:avLst/>
              <a:gdLst>
                <a:gd name="T0" fmla="*/ 1008 w 1009"/>
                <a:gd name="T1" fmla="*/ 505 h 1011"/>
                <a:gd name="T2" fmla="*/ 1008 w 1009"/>
                <a:gd name="T3" fmla="*/ 505 h 1011"/>
                <a:gd name="T4" fmla="*/ 505 w 1009"/>
                <a:gd name="T5" fmla="*/ 1010 h 1011"/>
                <a:gd name="T6" fmla="*/ 505 w 1009"/>
                <a:gd name="T7" fmla="*/ 1010 h 1011"/>
                <a:gd name="T8" fmla="*/ 0 w 1009"/>
                <a:gd name="T9" fmla="*/ 505 h 1011"/>
                <a:gd name="T10" fmla="*/ 0 w 1009"/>
                <a:gd name="T11" fmla="*/ 505 h 1011"/>
                <a:gd name="T12" fmla="*/ 505 w 1009"/>
                <a:gd name="T13" fmla="*/ 0 h 1011"/>
                <a:gd name="T14" fmla="*/ 505 w 1009"/>
                <a:gd name="T15" fmla="*/ 0 h 1011"/>
                <a:gd name="T16" fmla="*/ 1008 w 1009"/>
                <a:gd name="T17" fmla="*/ 505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9" h="1011">
                  <a:moveTo>
                    <a:pt x="1008" y="505"/>
                  </a:moveTo>
                  <a:lnTo>
                    <a:pt x="1008" y="505"/>
                  </a:lnTo>
                  <a:cubicBezTo>
                    <a:pt x="1008" y="784"/>
                    <a:pt x="783" y="1010"/>
                    <a:pt x="505" y="1010"/>
                  </a:cubicBezTo>
                  <a:lnTo>
                    <a:pt x="505" y="1010"/>
                  </a:lnTo>
                  <a:cubicBezTo>
                    <a:pt x="227" y="1010"/>
                    <a:pt x="0" y="784"/>
                    <a:pt x="0" y="505"/>
                  </a:cubicBezTo>
                  <a:lnTo>
                    <a:pt x="0" y="505"/>
                  </a:lnTo>
                  <a:cubicBezTo>
                    <a:pt x="0" y="227"/>
                    <a:pt x="227" y="0"/>
                    <a:pt x="505" y="0"/>
                  </a:cubicBezTo>
                  <a:lnTo>
                    <a:pt x="505" y="0"/>
                  </a:lnTo>
                  <a:cubicBezTo>
                    <a:pt x="783" y="0"/>
                    <a:pt x="1008" y="227"/>
                    <a:pt x="1008" y="505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B95E026B-1678-0043-A25D-9D820BEFB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8001" y="2931720"/>
              <a:ext cx="433920" cy="432001"/>
            </a:xfrm>
            <a:custGeom>
              <a:avLst/>
              <a:gdLst>
                <a:gd name="T0" fmla="*/ 994 w 995"/>
                <a:gd name="T1" fmla="*/ 496 h 994"/>
                <a:gd name="T2" fmla="*/ 994 w 995"/>
                <a:gd name="T3" fmla="*/ 496 h 994"/>
                <a:gd name="T4" fmla="*/ 497 w 995"/>
                <a:gd name="T5" fmla="*/ 993 h 994"/>
                <a:gd name="T6" fmla="*/ 497 w 995"/>
                <a:gd name="T7" fmla="*/ 993 h 994"/>
                <a:gd name="T8" fmla="*/ 0 w 995"/>
                <a:gd name="T9" fmla="*/ 496 h 994"/>
                <a:gd name="T10" fmla="*/ 0 w 995"/>
                <a:gd name="T11" fmla="*/ 496 h 994"/>
                <a:gd name="T12" fmla="*/ 497 w 995"/>
                <a:gd name="T13" fmla="*/ 0 h 994"/>
                <a:gd name="T14" fmla="*/ 497 w 995"/>
                <a:gd name="T15" fmla="*/ 0 h 994"/>
                <a:gd name="T16" fmla="*/ 994 w 995"/>
                <a:gd name="T17" fmla="*/ 496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5" h="994">
                  <a:moveTo>
                    <a:pt x="994" y="496"/>
                  </a:moveTo>
                  <a:lnTo>
                    <a:pt x="994" y="496"/>
                  </a:lnTo>
                  <a:cubicBezTo>
                    <a:pt x="994" y="770"/>
                    <a:pt x="770" y="993"/>
                    <a:pt x="497" y="993"/>
                  </a:cubicBezTo>
                  <a:lnTo>
                    <a:pt x="497" y="993"/>
                  </a:lnTo>
                  <a:cubicBezTo>
                    <a:pt x="222" y="993"/>
                    <a:pt x="0" y="770"/>
                    <a:pt x="0" y="496"/>
                  </a:cubicBezTo>
                  <a:lnTo>
                    <a:pt x="0" y="496"/>
                  </a:lnTo>
                  <a:cubicBezTo>
                    <a:pt x="0" y="221"/>
                    <a:pt x="222" y="0"/>
                    <a:pt x="497" y="0"/>
                  </a:cubicBezTo>
                  <a:lnTo>
                    <a:pt x="497" y="0"/>
                  </a:lnTo>
                  <a:cubicBezTo>
                    <a:pt x="770" y="0"/>
                    <a:pt x="994" y="221"/>
                    <a:pt x="994" y="49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6CEF72BF-AEEF-DE4D-A31C-264B4C177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401" y="1785482"/>
              <a:ext cx="330240" cy="332159"/>
            </a:xfrm>
            <a:custGeom>
              <a:avLst/>
              <a:gdLst>
                <a:gd name="T0" fmla="*/ 759 w 760"/>
                <a:gd name="T1" fmla="*/ 381 h 763"/>
                <a:gd name="T2" fmla="*/ 759 w 760"/>
                <a:gd name="T3" fmla="*/ 381 h 763"/>
                <a:gd name="T4" fmla="*/ 381 w 760"/>
                <a:gd name="T5" fmla="*/ 762 h 763"/>
                <a:gd name="T6" fmla="*/ 381 w 760"/>
                <a:gd name="T7" fmla="*/ 762 h 763"/>
                <a:gd name="T8" fmla="*/ 0 w 760"/>
                <a:gd name="T9" fmla="*/ 381 h 763"/>
                <a:gd name="T10" fmla="*/ 0 w 760"/>
                <a:gd name="T11" fmla="*/ 381 h 763"/>
                <a:gd name="T12" fmla="*/ 381 w 760"/>
                <a:gd name="T13" fmla="*/ 0 h 763"/>
                <a:gd name="T14" fmla="*/ 381 w 760"/>
                <a:gd name="T15" fmla="*/ 0 h 763"/>
                <a:gd name="T16" fmla="*/ 759 w 760"/>
                <a:gd name="T17" fmla="*/ 381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0" h="763">
                  <a:moveTo>
                    <a:pt x="759" y="381"/>
                  </a:moveTo>
                  <a:lnTo>
                    <a:pt x="759" y="381"/>
                  </a:lnTo>
                  <a:cubicBezTo>
                    <a:pt x="759" y="591"/>
                    <a:pt x="589" y="762"/>
                    <a:pt x="381" y="762"/>
                  </a:cubicBezTo>
                  <a:lnTo>
                    <a:pt x="381" y="762"/>
                  </a:lnTo>
                  <a:cubicBezTo>
                    <a:pt x="170" y="762"/>
                    <a:pt x="0" y="591"/>
                    <a:pt x="0" y="381"/>
                  </a:cubicBezTo>
                  <a:lnTo>
                    <a:pt x="0" y="381"/>
                  </a:lnTo>
                  <a:cubicBezTo>
                    <a:pt x="0" y="171"/>
                    <a:pt x="170" y="0"/>
                    <a:pt x="381" y="0"/>
                  </a:cubicBezTo>
                  <a:lnTo>
                    <a:pt x="381" y="0"/>
                  </a:lnTo>
                  <a:cubicBezTo>
                    <a:pt x="589" y="0"/>
                    <a:pt x="759" y="171"/>
                    <a:pt x="759" y="3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0619A098-B6F7-124A-A088-05A125D96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1" y="1499401"/>
              <a:ext cx="533760" cy="533760"/>
            </a:xfrm>
            <a:custGeom>
              <a:avLst/>
              <a:gdLst>
                <a:gd name="T0" fmla="*/ 1226 w 1227"/>
                <a:gd name="T1" fmla="*/ 613 h 1227"/>
                <a:gd name="T2" fmla="*/ 1226 w 1227"/>
                <a:gd name="T3" fmla="*/ 613 h 1227"/>
                <a:gd name="T4" fmla="*/ 613 w 1227"/>
                <a:gd name="T5" fmla="*/ 1226 h 1227"/>
                <a:gd name="T6" fmla="*/ 613 w 1227"/>
                <a:gd name="T7" fmla="*/ 1226 h 1227"/>
                <a:gd name="T8" fmla="*/ 0 w 1227"/>
                <a:gd name="T9" fmla="*/ 613 h 1227"/>
                <a:gd name="T10" fmla="*/ 0 w 1227"/>
                <a:gd name="T11" fmla="*/ 613 h 1227"/>
                <a:gd name="T12" fmla="*/ 613 w 1227"/>
                <a:gd name="T13" fmla="*/ 0 h 1227"/>
                <a:gd name="T14" fmla="*/ 613 w 1227"/>
                <a:gd name="T15" fmla="*/ 0 h 1227"/>
                <a:gd name="T16" fmla="*/ 1226 w 1227"/>
                <a:gd name="T17" fmla="*/ 613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7" h="1227">
                  <a:moveTo>
                    <a:pt x="1226" y="613"/>
                  </a:moveTo>
                  <a:lnTo>
                    <a:pt x="1226" y="613"/>
                  </a:lnTo>
                  <a:cubicBezTo>
                    <a:pt x="1226" y="952"/>
                    <a:pt x="953" y="1226"/>
                    <a:pt x="613" y="1226"/>
                  </a:cubicBezTo>
                  <a:lnTo>
                    <a:pt x="613" y="1226"/>
                  </a:lnTo>
                  <a:cubicBezTo>
                    <a:pt x="275" y="1226"/>
                    <a:pt x="0" y="952"/>
                    <a:pt x="0" y="613"/>
                  </a:cubicBezTo>
                  <a:lnTo>
                    <a:pt x="0" y="613"/>
                  </a:lnTo>
                  <a:cubicBezTo>
                    <a:pt x="0" y="275"/>
                    <a:pt x="275" y="0"/>
                    <a:pt x="613" y="0"/>
                  </a:cubicBezTo>
                  <a:lnTo>
                    <a:pt x="613" y="0"/>
                  </a:lnTo>
                  <a:cubicBezTo>
                    <a:pt x="953" y="0"/>
                    <a:pt x="1226" y="275"/>
                    <a:pt x="1226" y="61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B9253434-0CD4-0E43-B552-15917BED3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842" y="1092360"/>
              <a:ext cx="508799" cy="508801"/>
            </a:xfrm>
            <a:custGeom>
              <a:avLst/>
              <a:gdLst>
                <a:gd name="T0" fmla="*/ 1169 w 1170"/>
                <a:gd name="T1" fmla="*/ 584 h 1168"/>
                <a:gd name="T2" fmla="*/ 1169 w 1170"/>
                <a:gd name="T3" fmla="*/ 584 h 1168"/>
                <a:gd name="T4" fmla="*/ 582 w 1170"/>
                <a:gd name="T5" fmla="*/ 1167 h 1168"/>
                <a:gd name="T6" fmla="*/ 582 w 1170"/>
                <a:gd name="T7" fmla="*/ 1167 h 1168"/>
                <a:gd name="T8" fmla="*/ 0 w 1170"/>
                <a:gd name="T9" fmla="*/ 584 h 1168"/>
                <a:gd name="T10" fmla="*/ 0 w 1170"/>
                <a:gd name="T11" fmla="*/ 584 h 1168"/>
                <a:gd name="T12" fmla="*/ 582 w 1170"/>
                <a:gd name="T13" fmla="*/ 0 h 1168"/>
                <a:gd name="T14" fmla="*/ 582 w 1170"/>
                <a:gd name="T15" fmla="*/ 0 h 1168"/>
                <a:gd name="T16" fmla="*/ 1169 w 1170"/>
                <a:gd name="T17" fmla="*/ 58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0" h="1168">
                  <a:moveTo>
                    <a:pt x="1169" y="584"/>
                  </a:moveTo>
                  <a:lnTo>
                    <a:pt x="1169" y="584"/>
                  </a:lnTo>
                  <a:cubicBezTo>
                    <a:pt x="1169" y="907"/>
                    <a:pt x="907" y="1167"/>
                    <a:pt x="582" y="1167"/>
                  </a:cubicBezTo>
                  <a:lnTo>
                    <a:pt x="582" y="1167"/>
                  </a:lnTo>
                  <a:cubicBezTo>
                    <a:pt x="260" y="1167"/>
                    <a:pt x="0" y="907"/>
                    <a:pt x="0" y="584"/>
                  </a:cubicBezTo>
                  <a:lnTo>
                    <a:pt x="0" y="584"/>
                  </a:lnTo>
                  <a:cubicBezTo>
                    <a:pt x="0" y="261"/>
                    <a:pt x="260" y="0"/>
                    <a:pt x="582" y="0"/>
                  </a:cubicBezTo>
                  <a:lnTo>
                    <a:pt x="582" y="0"/>
                  </a:lnTo>
                  <a:cubicBezTo>
                    <a:pt x="907" y="0"/>
                    <a:pt x="1169" y="261"/>
                    <a:pt x="1169" y="58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06F14466-C9D2-084D-9CAB-8AA419A2E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7920" y="1153800"/>
              <a:ext cx="731521" cy="731521"/>
            </a:xfrm>
            <a:custGeom>
              <a:avLst/>
              <a:gdLst>
                <a:gd name="T0" fmla="*/ 1678 w 1679"/>
                <a:gd name="T1" fmla="*/ 840 h 1680"/>
                <a:gd name="T2" fmla="*/ 1678 w 1679"/>
                <a:gd name="T3" fmla="*/ 840 h 1680"/>
                <a:gd name="T4" fmla="*/ 838 w 1679"/>
                <a:gd name="T5" fmla="*/ 1679 h 1680"/>
                <a:gd name="T6" fmla="*/ 838 w 1679"/>
                <a:gd name="T7" fmla="*/ 1679 h 1680"/>
                <a:gd name="T8" fmla="*/ 0 w 1679"/>
                <a:gd name="T9" fmla="*/ 840 h 1680"/>
                <a:gd name="T10" fmla="*/ 0 w 1679"/>
                <a:gd name="T11" fmla="*/ 840 h 1680"/>
                <a:gd name="T12" fmla="*/ 838 w 1679"/>
                <a:gd name="T13" fmla="*/ 0 h 1680"/>
                <a:gd name="T14" fmla="*/ 838 w 1679"/>
                <a:gd name="T15" fmla="*/ 0 h 1680"/>
                <a:gd name="T16" fmla="*/ 1678 w 1679"/>
                <a:gd name="T17" fmla="*/ 840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9" h="1680">
                  <a:moveTo>
                    <a:pt x="1678" y="840"/>
                  </a:moveTo>
                  <a:lnTo>
                    <a:pt x="1678" y="840"/>
                  </a:lnTo>
                  <a:cubicBezTo>
                    <a:pt x="1678" y="1304"/>
                    <a:pt x="1303" y="1679"/>
                    <a:pt x="838" y="1679"/>
                  </a:cubicBezTo>
                  <a:lnTo>
                    <a:pt x="838" y="1679"/>
                  </a:lnTo>
                  <a:cubicBezTo>
                    <a:pt x="374" y="1679"/>
                    <a:pt x="0" y="1304"/>
                    <a:pt x="0" y="840"/>
                  </a:cubicBezTo>
                  <a:lnTo>
                    <a:pt x="0" y="840"/>
                  </a:lnTo>
                  <a:cubicBezTo>
                    <a:pt x="0" y="374"/>
                    <a:pt x="374" y="0"/>
                    <a:pt x="838" y="0"/>
                  </a:cubicBezTo>
                  <a:lnTo>
                    <a:pt x="838" y="0"/>
                  </a:lnTo>
                  <a:cubicBezTo>
                    <a:pt x="1303" y="0"/>
                    <a:pt x="1678" y="374"/>
                    <a:pt x="1678" y="84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2882085D-D256-9841-8B26-03EBB54BB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721" y="-234359"/>
              <a:ext cx="468480" cy="468480"/>
            </a:xfrm>
            <a:custGeom>
              <a:avLst/>
              <a:gdLst>
                <a:gd name="T0" fmla="*/ 1074 w 1075"/>
                <a:gd name="T1" fmla="*/ 537 h 1076"/>
                <a:gd name="T2" fmla="*/ 1074 w 1075"/>
                <a:gd name="T3" fmla="*/ 537 h 1076"/>
                <a:gd name="T4" fmla="*/ 538 w 1075"/>
                <a:gd name="T5" fmla="*/ 1075 h 1076"/>
                <a:gd name="T6" fmla="*/ 538 w 1075"/>
                <a:gd name="T7" fmla="*/ 1075 h 1076"/>
                <a:gd name="T8" fmla="*/ 0 w 1075"/>
                <a:gd name="T9" fmla="*/ 537 h 1076"/>
                <a:gd name="T10" fmla="*/ 0 w 1075"/>
                <a:gd name="T11" fmla="*/ 537 h 1076"/>
                <a:gd name="T12" fmla="*/ 538 w 1075"/>
                <a:gd name="T13" fmla="*/ 0 h 1076"/>
                <a:gd name="T14" fmla="*/ 538 w 1075"/>
                <a:gd name="T15" fmla="*/ 0 h 1076"/>
                <a:gd name="T16" fmla="*/ 1074 w 1075"/>
                <a:gd name="T17" fmla="*/ 537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5" h="1076">
                  <a:moveTo>
                    <a:pt x="1074" y="537"/>
                  </a:moveTo>
                  <a:lnTo>
                    <a:pt x="1074" y="537"/>
                  </a:lnTo>
                  <a:cubicBezTo>
                    <a:pt x="1074" y="833"/>
                    <a:pt x="833" y="1075"/>
                    <a:pt x="538" y="1075"/>
                  </a:cubicBezTo>
                  <a:lnTo>
                    <a:pt x="538" y="1075"/>
                  </a:lnTo>
                  <a:cubicBezTo>
                    <a:pt x="242" y="1075"/>
                    <a:pt x="0" y="833"/>
                    <a:pt x="0" y="537"/>
                  </a:cubicBezTo>
                  <a:lnTo>
                    <a:pt x="0" y="537"/>
                  </a:lnTo>
                  <a:cubicBezTo>
                    <a:pt x="0" y="239"/>
                    <a:pt x="242" y="0"/>
                    <a:pt x="538" y="0"/>
                  </a:cubicBezTo>
                  <a:lnTo>
                    <a:pt x="538" y="0"/>
                  </a:lnTo>
                  <a:cubicBezTo>
                    <a:pt x="833" y="0"/>
                    <a:pt x="1074" y="239"/>
                    <a:pt x="1074" y="53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3E164A93-E041-5A42-A6AF-110A73F35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961" y="-42359"/>
              <a:ext cx="407040" cy="407040"/>
            </a:xfrm>
            <a:custGeom>
              <a:avLst/>
              <a:gdLst>
                <a:gd name="T0" fmla="*/ 934 w 935"/>
                <a:gd name="T1" fmla="*/ 468 h 937"/>
                <a:gd name="T2" fmla="*/ 934 w 935"/>
                <a:gd name="T3" fmla="*/ 468 h 937"/>
                <a:gd name="T4" fmla="*/ 467 w 935"/>
                <a:gd name="T5" fmla="*/ 936 h 937"/>
                <a:gd name="T6" fmla="*/ 467 w 935"/>
                <a:gd name="T7" fmla="*/ 936 h 937"/>
                <a:gd name="T8" fmla="*/ 0 w 935"/>
                <a:gd name="T9" fmla="*/ 468 h 937"/>
                <a:gd name="T10" fmla="*/ 0 w 935"/>
                <a:gd name="T11" fmla="*/ 468 h 937"/>
                <a:gd name="T12" fmla="*/ 467 w 935"/>
                <a:gd name="T13" fmla="*/ 0 h 937"/>
                <a:gd name="T14" fmla="*/ 467 w 935"/>
                <a:gd name="T15" fmla="*/ 0 h 937"/>
                <a:gd name="T16" fmla="*/ 934 w 935"/>
                <a:gd name="T17" fmla="*/ 468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937">
                  <a:moveTo>
                    <a:pt x="934" y="468"/>
                  </a:moveTo>
                  <a:lnTo>
                    <a:pt x="934" y="468"/>
                  </a:lnTo>
                  <a:cubicBezTo>
                    <a:pt x="934" y="727"/>
                    <a:pt x="726" y="936"/>
                    <a:pt x="467" y="936"/>
                  </a:cubicBezTo>
                  <a:lnTo>
                    <a:pt x="467" y="936"/>
                  </a:lnTo>
                  <a:cubicBezTo>
                    <a:pt x="209" y="936"/>
                    <a:pt x="0" y="727"/>
                    <a:pt x="0" y="468"/>
                  </a:cubicBezTo>
                  <a:lnTo>
                    <a:pt x="0" y="468"/>
                  </a:lnTo>
                  <a:cubicBezTo>
                    <a:pt x="0" y="209"/>
                    <a:pt x="209" y="0"/>
                    <a:pt x="467" y="0"/>
                  </a:cubicBezTo>
                  <a:lnTo>
                    <a:pt x="467" y="0"/>
                  </a:lnTo>
                  <a:cubicBezTo>
                    <a:pt x="726" y="0"/>
                    <a:pt x="934" y="209"/>
                    <a:pt x="934" y="46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A79F34B4-A795-AC4D-A5BB-BD7D99821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202" y="2263560"/>
              <a:ext cx="478079" cy="478081"/>
            </a:xfrm>
            <a:custGeom>
              <a:avLst/>
              <a:gdLst>
                <a:gd name="T0" fmla="*/ 1097 w 1098"/>
                <a:gd name="T1" fmla="*/ 550 h 1100"/>
                <a:gd name="T2" fmla="*/ 1097 w 1098"/>
                <a:gd name="T3" fmla="*/ 550 h 1100"/>
                <a:gd name="T4" fmla="*/ 550 w 1098"/>
                <a:gd name="T5" fmla="*/ 1099 h 1100"/>
                <a:gd name="T6" fmla="*/ 550 w 1098"/>
                <a:gd name="T7" fmla="*/ 1099 h 1100"/>
                <a:gd name="T8" fmla="*/ 0 w 1098"/>
                <a:gd name="T9" fmla="*/ 550 h 1100"/>
                <a:gd name="T10" fmla="*/ 0 w 1098"/>
                <a:gd name="T11" fmla="*/ 550 h 1100"/>
                <a:gd name="T12" fmla="*/ 550 w 1098"/>
                <a:gd name="T13" fmla="*/ 0 h 1100"/>
                <a:gd name="T14" fmla="*/ 550 w 1098"/>
                <a:gd name="T15" fmla="*/ 0 h 1100"/>
                <a:gd name="T16" fmla="*/ 1097 w 1098"/>
                <a:gd name="T17" fmla="*/ 55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8" h="1100">
                  <a:moveTo>
                    <a:pt x="1097" y="550"/>
                  </a:moveTo>
                  <a:lnTo>
                    <a:pt x="1097" y="550"/>
                  </a:lnTo>
                  <a:cubicBezTo>
                    <a:pt x="1097" y="854"/>
                    <a:pt x="851" y="1099"/>
                    <a:pt x="550" y="1099"/>
                  </a:cubicBezTo>
                  <a:lnTo>
                    <a:pt x="550" y="1099"/>
                  </a:lnTo>
                  <a:cubicBezTo>
                    <a:pt x="245" y="1099"/>
                    <a:pt x="0" y="854"/>
                    <a:pt x="0" y="550"/>
                  </a:cubicBezTo>
                  <a:lnTo>
                    <a:pt x="0" y="550"/>
                  </a:lnTo>
                  <a:cubicBezTo>
                    <a:pt x="0" y="246"/>
                    <a:pt x="245" y="0"/>
                    <a:pt x="550" y="0"/>
                  </a:cubicBezTo>
                  <a:lnTo>
                    <a:pt x="550" y="0"/>
                  </a:lnTo>
                  <a:cubicBezTo>
                    <a:pt x="851" y="0"/>
                    <a:pt x="1097" y="246"/>
                    <a:pt x="1097" y="55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AD78B579-FDA7-104E-8B0D-1165FF4E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9842" y="2063880"/>
              <a:ext cx="708479" cy="708481"/>
            </a:xfrm>
            <a:custGeom>
              <a:avLst/>
              <a:gdLst>
                <a:gd name="T0" fmla="*/ 1625 w 1626"/>
                <a:gd name="T1" fmla="*/ 814 h 1627"/>
                <a:gd name="T2" fmla="*/ 1625 w 1626"/>
                <a:gd name="T3" fmla="*/ 814 h 1627"/>
                <a:gd name="T4" fmla="*/ 813 w 1626"/>
                <a:gd name="T5" fmla="*/ 1626 h 1627"/>
                <a:gd name="T6" fmla="*/ 813 w 1626"/>
                <a:gd name="T7" fmla="*/ 1626 h 1627"/>
                <a:gd name="T8" fmla="*/ 0 w 1626"/>
                <a:gd name="T9" fmla="*/ 814 h 1627"/>
                <a:gd name="T10" fmla="*/ 0 w 1626"/>
                <a:gd name="T11" fmla="*/ 814 h 1627"/>
                <a:gd name="T12" fmla="*/ 813 w 1626"/>
                <a:gd name="T13" fmla="*/ 0 h 1627"/>
                <a:gd name="T14" fmla="*/ 813 w 1626"/>
                <a:gd name="T15" fmla="*/ 0 h 1627"/>
                <a:gd name="T16" fmla="*/ 1625 w 1626"/>
                <a:gd name="T17" fmla="*/ 814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6" h="1627">
                  <a:moveTo>
                    <a:pt x="1625" y="814"/>
                  </a:moveTo>
                  <a:lnTo>
                    <a:pt x="1625" y="814"/>
                  </a:lnTo>
                  <a:cubicBezTo>
                    <a:pt x="1625" y="1262"/>
                    <a:pt x="1263" y="1626"/>
                    <a:pt x="813" y="1626"/>
                  </a:cubicBezTo>
                  <a:lnTo>
                    <a:pt x="813" y="1626"/>
                  </a:lnTo>
                  <a:cubicBezTo>
                    <a:pt x="364" y="1626"/>
                    <a:pt x="0" y="1262"/>
                    <a:pt x="0" y="814"/>
                  </a:cubicBezTo>
                  <a:lnTo>
                    <a:pt x="0" y="814"/>
                  </a:lnTo>
                  <a:cubicBezTo>
                    <a:pt x="0" y="362"/>
                    <a:pt x="364" y="0"/>
                    <a:pt x="813" y="0"/>
                  </a:cubicBezTo>
                  <a:lnTo>
                    <a:pt x="813" y="0"/>
                  </a:lnTo>
                  <a:cubicBezTo>
                    <a:pt x="1263" y="0"/>
                    <a:pt x="1625" y="362"/>
                    <a:pt x="1625" y="81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033F96CC-E902-B346-AF65-AF1F28972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961" y="1773961"/>
              <a:ext cx="366721" cy="366719"/>
            </a:xfrm>
            <a:custGeom>
              <a:avLst/>
              <a:gdLst>
                <a:gd name="T0" fmla="*/ 841 w 842"/>
                <a:gd name="T1" fmla="*/ 420 h 842"/>
                <a:gd name="T2" fmla="*/ 841 w 842"/>
                <a:gd name="T3" fmla="*/ 420 h 842"/>
                <a:gd name="T4" fmla="*/ 420 w 842"/>
                <a:gd name="T5" fmla="*/ 841 h 842"/>
                <a:gd name="T6" fmla="*/ 420 w 842"/>
                <a:gd name="T7" fmla="*/ 841 h 842"/>
                <a:gd name="T8" fmla="*/ 0 w 842"/>
                <a:gd name="T9" fmla="*/ 420 h 842"/>
                <a:gd name="T10" fmla="*/ 0 w 842"/>
                <a:gd name="T11" fmla="*/ 420 h 842"/>
                <a:gd name="T12" fmla="*/ 420 w 842"/>
                <a:gd name="T13" fmla="*/ 0 h 842"/>
                <a:gd name="T14" fmla="*/ 420 w 842"/>
                <a:gd name="T15" fmla="*/ 0 h 842"/>
                <a:gd name="T16" fmla="*/ 841 w 842"/>
                <a:gd name="T17" fmla="*/ 42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2" h="842">
                  <a:moveTo>
                    <a:pt x="841" y="420"/>
                  </a:moveTo>
                  <a:lnTo>
                    <a:pt x="841" y="420"/>
                  </a:lnTo>
                  <a:cubicBezTo>
                    <a:pt x="841" y="655"/>
                    <a:pt x="653" y="841"/>
                    <a:pt x="420" y="841"/>
                  </a:cubicBezTo>
                  <a:lnTo>
                    <a:pt x="420" y="841"/>
                  </a:lnTo>
                  <a:cubicBezTo>
                    <a:pt x="188" y="841"/>
                    <a:pt x="0" y="655"/>
                    <a:pt x="0" y="420"/>
                  </a:cubicBezTo>
                  <a:lnTo>
                    <a:pt x="0" y="420"/>
                  </a:lnTo>
                  <a:cubicBezTo>
                    <a:pt x="0" y="188"/>
                    <a:pt x="188" y="0"/>
                    <a:pt x="420" y="0"/>
                  </a:cubicBezTo>
                  <a:lnTo>
                    <a:pt x="420" y="0"/>
                  </a:lnTo>
                  <a:cubicBezTo>
                    <a:pt x="653" y="0"/>
                    <a:pt x="841" y="188"/>
                    <a:pt x="841" y="42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05A6A6BA-A1F7-5B4F-B6B9-86D406B15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641" y="416521"/>
              <a:ext cx="629760" cy="629760"/>
            </a:xfrm>
            <a:custGeom>
              <a:avLst/>
              <a:gdLst>
                <a:gd name="T0" fmla="*/ 1447 w 1448"/>
                <a:gd name="T1" fmla="*/ 723 h 1448"/>
                <a:gd name="T2" fmla="*/ 1447 w 1448"/>
                <a:gd name="T3" fmla="*/ 723 h 1448"/>
                <a:gd name="T4" fmla="*/ 724 w 1448"/>
                <a:gd name="T5" fmla="*/ 1447 h 1448"/>
                <a:gd name="T6" fmla="*/ 724 w 1448"/>
                <a:gd name="T7" fmla="*/ 1447 h 1448"/>
                <a:gd name="T8" fmla="*/ 0 w 1448"/>
                <a:gd name="T9" fmla="*/ 723 h 1448"/>
                <a:gd name="T10" fmla="*/ 0 w 1448"/>
                <a:gd name="T11" fmla="*/ 723 h 1448"/>
                <a:gd name="T12" fmla="*/ 724 w 1448"/>
                <a:gd name="T13" fmla="*/ 0 h 1448"/>
                <a:gd name="T14" fmla="*/ 724 w 1448"/>
                <a:gd name="T15" fmla="*/ 0 h 1448"/>
                <a:gd name="T16" fmla="*/ 1447 w 1448"/>
                <a:gd name="T17" fmla="*/ 723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8" h="1448">
                  <a:moveTo>
                    <a:pt x="1447" y="723"/>
                  </a:moveTo>
                  <a:lnTo>
                    <a:pt x="1447" y="723"/>
                  </a:lnTo>
                  <a:cubicBezTo>
                    <a:pt x="1447" y="1123"/>
                    <a:pt x="1123" y="1447"/>
                    <a:pt x="724" y="1447"/>
                  </a:cubicBezTo>
                  <a:lnTo>
                    <a:pt x="724" y="1447"/>
                  </a:lnTo>
                  <a:cubicBezTo>
                    <a:pt x="324" y="1447"/>
                    <a:pt x="0" y="1123"/>
                    <a:pt x="0" y="723"/>
                  </a:cubicBezTo>
                  <a:lnTo>
                    <a:pt x="0" y="723"/>
                  </a:lnTo>
                  <a:cubicBezTo>
                    <a:pt x="0" y="323"/>
                    <a:pt x="324" y="0"/>
                    <a:pt x="724" y="0"/>
                  </a:cubicBezTo>
                  <a:lnTo>
                    <a:pt x="724" y="0"/>
                  </a:lnTo>
                  <a:cubicBezTo>
                    <a:pt x="1123" y="0"/>
                    <a:pt x="1447" y="323"/>
                    <a:pt x="1447" y="72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B5BE0883-D09C-4A44-ABE5-38401446C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5681" y="3354121"/>
              <a:ext cx="337920" cy="337920"/>
            </a:xfrm>
            <a:custGeom>
              <a:avLst/>
              <a:gdLst>
                <a:gd name="T0" fmla="*/ 776 w 777"/>
                <a:gd name="T1" fmla="*/ 386 h 775"/>
                <a:gd name="T2" fmla="*/ 776 w 777"/>
                <a:gd name="T3" fmla="*/ 386 h 775"/>
                <a:gd name="T4" fmla="*/ 389 w 777"/>
                <a:gd name="T5" fmla="*/ 774 h 775"/>
                <a:gd name="T6" fmla="*/ 389 w 777"/>
                <a:gd name="T7" fmla="*/ 774 h 775"/>
                <a:gd name="T8" fmla="*/ 0 w 777"/>
                <a:gd name="T9" fmla="*/ 386 h 775"/>
                <a:gd name="T10" fmla="*/ 0 w 777"/>
                <a:gd name="T11" fmla="*/ 386 h 775"/>
                <a:gd name="T12" fmla="*/ 389 w 777"/>
                <a:gd name="T13" fmla="*/ 0 h 775"/>
                <a:gd name="T14" fmla="*/ 389 w 777"/>
                <a:gd name="T15" fmla="*/ 0 h 775"/>
                <a:gd name="T16" fmla="*/ 776 w 777"/>
                <a:gd name="T17" fmla="*/ 38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7" h="775">
                  <a:moveTo>
                    <a:pt x="776" y="386"/>
                  </a:moveTo>
                  <a:lnTo>
                    <a:pt x="776" y="386"/>
                  </a:lnTo>
                  <a:cubicBezTo>
                    <a:pt x="776" y="600"/>
                    <a:pt x="602" y="774"/>
                    <a:pt x="389" y="774"/>
                  </a:cubicBezTo>
                  <a:lnTo>
                    <a:pt x="389" y="774"/>
                  </a:lnTo>
                  <a:cubicBezTo>
                    <a:pt x="176" y="774"/>
                    <a:pt x="0" y="600"/>
                    <a:pt x="0" y="386"/>
                  </a:cubicBezTo>
                  <a:lnTo>
                    <a:pt x="0" y="386"/>
                  </a:lnTo>
                  <a:cubicBezTo>
                    <a:pt x="0" y="174"/>
                    <a:pt x="176" y="0"/>
                    <a:pt x="389" y="0"/>
                  </a:cubicBezTo>
                  <a:lnTo>
                    <a:pt x="389" y="0"/>
                  </a:lnTo>
                  <a:cubicBezTo>
                    <a:pt x="602" y="0"/>
                    <a:pt x="776" y="174"/>
                    <a:pt x="776" y="38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51FB34A9-E48D-C747-8C22-9A3B8EE9E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242" y="4158601"/>
              <a:ext cx="362879" cy="360960"/>
            </a:xfrm>
            <a:custGeom>
              <a:avLst/>
              <a:gdLst>
                <a:gd name="T0" fmla="*/ 831 w 832"/>
                <a:gd name="T1" fmla="*/ 415 h 830"/>
                <a:gd name="T2" fmla="*/ 831 w 832"/>
                <a:gd name="T3" fmla="*/ 415 h 830"/>
                <a:gd name="T4" fmla="*/ 415 w 832"/>
                <a:gd name="T5" fmla="*/ 829 h 830"/>
                <a:gd name="T6" fmla="*/ 415 w 832"/>
                <a:gd name="T7" fmla="*/ 829 h 830"/>
                <a:gd name="T8" fmla="*/ 0 w 832"/>
                <a:gd name="T9" fmla="*/ 415 h 830"/>
                <a:gd name="T10" fmla="*/ 0 w 832"/>
                <a:gd name="T11" fmla="*/ 415 h 830"/>
                <a:gd name="T12" fmla="*/ 415 w 832"/>
                <a:gd name="T13" fmla="*/ 0 h 830"/>
                <a:gd name="T14" fmla="*/ 415 w 832"/>
                <a:gd name="T15" fmla="*/ 0 h 830"/>
                <a:gd name="T16" fmla="*/ 831 w 832"/>
                <a:gd name="T17" fmla="*/ 415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0">
                  <a:moveTo>
                    <a:pt x="831" y="415"/>
                  </a:moveTo>
                  <a:lnTo>
                    <a:pt x="831" y="415"/>
                  </a:lnTo>
                  <a:cubicBezTo>
                    <a:pt x="831" y="642"/>
                    <a:pt x="644" y="829"/>
                    <a:pt x="415" y="829"/>
                  </a:cubicBezTo>
                  <a:lnTo>
                    <a:pt x="415" y="829"/>
                  </a:lnTo>
                  <a:cubicBezTo>
                    <a:pt x="185" y="829"/>
                    <a:pt x="0" y="642"/>
                    <a:pt x="0" y="415"/>
                  </a:cubicBezTo>
                  <a:lnTo>
                    <a:pt x="0" y="415"/>
                  </a:lnTo>
                  <a:cubicBezTo>
                    <a:pt x="0" y="185"/>
                    <a:pt x="185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5"/>
                    <a:pt x="831" y="41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D0DF0E3E-5F55-9840-B5C2-1D8CDCBA0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520" y="2918281"/>
              <a:ext cx="362881" cy="360960"/>
            </a:xfrm>
            <a:custGeom>
              <a:avLst/>
              <a:gdLst>
                <a:gd name="T0" fmla="*/ 831 w 832"/>
                <a:gd name="T1" fmla="*/ 416 h 831"/>
                <a:gd name="T2" fmla="*/ 831 w 832"/>
                <a:gd name="T3" fmla="*/ 416 h 831"/>
                <a:gd name="T4" fmla="*/ 415 w 832"/>
                <a:gd name="T5" fmla="*/ 830 h 831"/>
                <a:gd name="T6" fmla="*/ 415 w 832"/>
                <a:gd name="T7" fmla="*/ 830 h 831"/>
                <a:gd name="T8" fmla="*/ 0 w 832"/>
                <a:gd name="T9" fmla="*/ 416 h 831"/>
                <a:gd name="T10" fmla="*/ 0 w 832"/>
                <a:gd name="T11" fmla="*/ 416 h 831"/>
                <a:gd name="T12" fmla="*/ 415 w 832"/>
                <a:gd name="T13" fmla="*/ 0 h 831"/>
                <a:gd name="T14" fmla="*/ 415 w 832"/>
                <a:gd name="T15" fmla="*/ 0 h 831"/>
                <a:gd name="T16" fmla="*/ 831 w 832"/>
                <a:gd name="T17" fmla="*/ 41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1">
                  <a:moveTo>
                    <a:pt x="831" y="416"/>
                  </a:moveTo>
                  <a:lnTo>
                    <a:pt x="831" y="416"/>
                  </a:lnTo>
                  <a:cubicBezTo>
                    <a:pt x="831" y="645"/>
                    <a:pt x="644" y="830"/>
                    <a:pt x="415" y="830"/>
                  </a:cubicBezTo>
                  <a:lnTo>
                    <a:pt x="415" y="830"/>
                  </a:lnTo>
                  <a:cubicBezTo>
                    <a:pt x="187" y="830"/>
                    <a:pt x="0" y="645"/>
                    <a:pt x="0" y="416"/>
                  </a:cubicBezTo>
                  <a:lnTo>
                    <a:pt x="0" y="416"/>
                  </a:lnTo>
                  <a:cubicBezTo>
                    <a:pt x="0" y="186"/>
                    <a:pt x="187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6"/>
                    <a:pt x="831" y="41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A5898A5B-1449-CB49-9931-FF00B50AA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082" y="4659720"/>
              <a:ext cx="687360" cy="685441"/>
            </a:xfrm>
            <a:custGeom>
              <a:avLst/>
              <a:gdLst>
                <a:gd name="T0" fmla="*/ 1576 w 1577"/>
                <a:gd name="T1" fmla="*/ 789 h 1576"/>
                <a:gd name="T2" fmla="*/ 1576 w 1577"/>
                <a:gd name="T3" fmla="*/ 789 h 1576"/>
                <a:gd name="T4" fmla="*/ 789 w 1577"/>
                <a:gd name="T5" fmla="*/ 1575 h 1576"/>
                <a:gd name="T6" fmla="*/ 789 w 1577"/>
                <a:gd name="T7" fmla="*/ 1575 h 1576"/>
                <a:gd name="T8" fmla="*/ 0 w 1577"/>
                <a:gd name="T9" fmla="*/ 789 h 1576"/>
                <a:gd name="T10" fmla="*/ 0 w 1577"/>
                <a:gd name="T11" fmla="*/ 789 h 1576"/>
                <a:gd name="T12" fmla="*/ 789 w 1577"/>
                <a:gd name="T13" fmla="*/ 0 h 1576"/>
                <a:gd name="T14" fmla="*/ 789 w 1577"/>
                <a:gd name="T15" fmla="*/ 0 h 1576"/>
                <a:gd name="T16" fmla="*/ 1576 w 1577"/>
                <a:gd name="T17" fmla="*/ 789 h 1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7" h="1576">
                  <a:moveTo>
                    <a:pt x="1576" y="789"/>
                  </a:moveTo>
                  <a:lnTo>
                    <a:pt x="1576" y="789"/>
                  </a:lnTo>
                  <a:cubicBezTo>
                    <a:pt x="1576" y="1223"/>
                    <a:pt x="1223" y="1575"/>
                    <a:pt x="789" y="1575"/>
                  </a:cubicBezTo>
                  <a:lnTo>
                    <a:pt x="789" y="1575"/>
                  </a:lnTo>
                  <a:cubicBezTo>
                    <a:pt x="354" y="1575"/>
                    <a:pt x="0" y="1223"/>
                    <a:pt x="0" y="789"/>
                  </a:cubicBezTo>
                  <a:lnTo>
                    <a:pt x="0" y="789"/>
                  </a:lnTo>
                  <a:cubicBezTo>
                    <a:pt x="0" y="353"/>
                    <a:pt x="354" y="0"/>
                    <a:pt x="789" y="0"/>
                  </a:cubicBezTo>
                  <a:lnTo>
                    <a:pt x="789" y="0"/>
                  </a:lnTo>
                  <a:cubicBezTo>
                    <a:pt x="1223" y="0"/>
                    <a:pt x="1576" y="353"/>
                    <a:pt x="1576" y="78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A804FEEE-355A-8D4D-90DB-3B840E6C6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521" y="4108682"/>
              <a:ext cx="360960" cy="362879"/>
            </a:xfrm>
            <a:custGeom>
              <a:avLst/>
              <a:gdLst>
                <a:gd name="T0" fmla="*/ 829 w 830"/>
                <a:gd name="T1" fmla="*/ 416 h 832"/>
                <a:gd name="T2" fmla="*/ 829 w 830"/>
                <a:gd name="T3" fmla="*/ 416 h 832"/>
                <a:gd name="T4" fmla="*/ 416 w 830"/>
                <a:gd name="T5" fmla="*/ 831 h 832"/>
                <a:gd name="T6" fmla="*/ 416 w 830"/>
                <a:gd name="T7" fmla="*/ 831 h 832"/>
                <a:gd name="T8" fmla="*/ 0 w 830"/>
                <a:gd name="T9" fmla="*/ 416 h 832"/>
                <a:gd name="T10" fmla="*/ 0 w 830"/>
                <a:gd name="T11" fmla="*/ 416 h 832"/>
                <a:gd name="T12" fmla="*/ 416 w 830"/>
                <a:gd name="T13" fmla="*/ 0 h 832"/>
                <a:gd name="T14" fmla="*/ 416 w 830"/>
                <a:gd name="T15" fmla="*/ 0 h 832"/>
                <a:gd name="T16" fmla="*/ 829 w 830"/>
                <a:gd name="T17" fmla="*/ 416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0" h="832">
                  <a:moveTo>
                    <a:pt x="829" y="416"/>
                  </a:moveTo>
                  <a:lnTo>
                    <a:pt x="829" y="416"/>
                  </a:lnTo>
                  <a:cubicBezTo>
                    <a:pt x="829" y="644"/>
                    <a:pt x="644" y="831"/>
                    <a:pt x="416" y="831"/>
                  </a:cubicBezTo>
                  <a:lnTo>
                    <a:pt x="416" y="831"/>
                  </a:lnTo>
                  <a:cubicBezTo>
                    <a:pt x="186" y="831"/>
                    <a:pt x="0" y="644"/>
                    <a:pt x="0" y="416"/>
                  </a:cubicBezTo>
                  <a:lnTo>
                    <a:pt x="0" y="416"/>
                  </a:lnTo>
                  <a:cubicBezTo>
                    <a:pt x="0" y="187"/>
                    <a:pt x="186" y="0"/>
                    <a:pt x="416" y="0"/>
                  </a:cubicBezTo>
                  <a:lnTo>
                    <a:pt x="416" y="0"/>
                  </a:lnTo>
                  <a:cubicBezTo>
                    <a:pt x="644" y="0"/>
                    <a:pt x="829" y="187"/>
                    <a:pt x="829" y="4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96" name="Freeform 41">
              <a:extLst>
                <a:ext uri="{FF2B5EF4-FFF2-40B4-BE49-F238E27FC236}">
                  <a16:creationId xmlns:a16="http://schemas.microsoft.com/office/drawing/2014/main" id="{D21299DC-7B41-D643-9892-C0415D959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081" y="301321"/>
              <a:ext cx="1351680" cy="1351680"/>
            </a:xfrm>
            <a:custGeom>
              <a:avLst/>
              <a:gdLst>
                <a:gd name="T0" fmla="*/ 3102 w 3103"/>
                <a:gd name="T1" fmla="*/ 1551 h 3104"/>
                <a:gd name="T2" fmla="*/ 3102 w 3103"/>
                <a:gd name="T3" fmla="*/ 1551 h 3104"/>
                <a:gd name="T4" fmla="*/ 1552 w 3103"/>
                <a:gd name="T5" fmla="*/ 3103 h 3104"/>
                <a:gd name="T6" fmla="*/ 1552 w 3103"/>
                <a:gd name="T7" fmla="*/ 3103 h 3104"/>
                <a:gd name="T8" fmla="*/ 0 w 3103"/>
                <a:gd name="T9" fmla="*/ 1551 h 3104"/>
                <a:gd name="T10" fmla="*/ 0 w 3103"/>
                <a:gd name="T11" fmla="*/ 1551 h 3104"/>
                <a:gd name="T12" fmla="*/ 1552 w 3103"/>
                <a:gd name="T13" fmla="*/ 0 h 3104"/>
                <a:gd name="T14" fmla="*/ 1552 w 3103"/>
                <a:gd name="T15" fmla="*/ 0 h 3104"/>
                <a:gd name="T16" fmla="*/ 3102 w 3103"/>
                <a:gd name="T17" fmla="*/ 1551 h 3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03" h="3104">
                  <a:moveTo>
                    <a:pt x="3102" y="1551"/>
                  </a:moveTo>
                  <a:lnTo>
                    <a:pt x="3102" y="1551"/>
                  </a:lnTo>
                  <a:cubicBezTo>
                    <a:pt x="3102" y="2408"/>
                    <a:pt x="2408" y="3103"/>
                    <a:pt x="1552" y="3103"/>
                  </a:cubicBezTo>
                  <a:lnTo>
                    <a:pt x="1552" y="3103"/>
                  </a:lnTo>
                  <a:cubicBezTo>
                    <a:pt x="694" y="3103"/>
                    <a:pt x="0" y="2408"/>
                    <a:pt x="0" y="1551"/>
                  </a:cubicBezTo>
                  <a:lnTo>
                    <a:pt x="0" y="1551"/>
                  </a:lnTo>
                  <a:cubicBezTo>
                    <a:pt x="0" y="695"/>
                    <a:pt x="694" y="0"/>
                    <a:pt x="1552" y="0"/>
                  </a:cubicBezTo>
                  <a:lnTo>
                    <a:pt x="1552" y="0"/>
                  </a:lnTo>
                  <a:cubicBezTo>
                    <a:pt x="2408" y="0"/>
                    <a:pt x="3102" y="695"/>
                    <a:pt x="3102" y="155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97" name="Freeform 95">
              <a:extLst>
                <a:ext uri="{FF2B5EF4-FFF2-40B4-BE49-F238E27FC236}">
                  <a16:creationId xmlns:a16="http://schemas.microsoft.com/office/drawing/2014/main" id="{42FB0C88-C4D4-5843-88B1-21C8E933D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9680" y="666121"/>
              <a:ext cx="768000" cy="624001"/>
            </a:xfrm>
            <a:custGeom>
              <a:avLst/>
              <a:gdLst>
                <a:gd name="T0" fmla="*/ 1761 w 1762"/>
                <a:gd name="T1" fmla="*/ 171 h 1433"/>
                <a:gd name="T2" fmla="*/ 1761 w 1762"/>
                <a:gd name="T3" fmla="*/ 171 h 1433"/>
                <a:gd name="T4" fmla="*/ 1554 w 1762"/>
                <a:gd name="T5" fmla="*/ 227 h 1433"/>
                <a:gd name="T6" fmla="*/ 1554 w 1762"/>
                <a:gd name="T7" fmla="*/ 227 h 1433"/>
                <a:gd name="T8" fmla="*/ 1713 w 1762"/>
                <a:gd name="T9" fmla="*/ 26 h 1433"/>
                <a:gd name="T10" fmla="*/ 1713 w 1762"/>
                <a:gd name="T11" fmla="*/ 26 h 1433"/>
                <a:gd name="T12" fmla="*/ 1484 w 1762"/>
                <a:gd name="T13" fmla="*/ 114 h 1433"/>
                <a:gd name="T14" fmla="*/ 1484 w 1762"/>
                <a:gd name="T15" fmla="*/ 114 h 1433"/>
                <a:gd name="T16" fmla="*/ 1219 w 1762"/>
                <a:gd name="T17" fmla="*/ 0 h 1433"/>
                <a:gd name="T18" fmla="*/ 1219 w 1762"/>
                <a:gd name="T19" fmla="*/ 0 h 1433"/>
                <a:gd name="T20" fmla="*/ 857 w 1762"/>
                <a:gd name="T21" fmla="*/ 361 h 1433"/>
                <a:gd name="T22" fmla="*/ 857 w 1762"/>
                <a:gd name="T23" fmla="*/ 361 h 1433"/>
                <a:gd name="T24" fmla="*/ 867 w 1762"/>
                <a:gd name="T25" fmla="*/ 444 h 1433"/>
                <a:gd name="T26" fmla="*/ 867 w 1762"/>
                <a:gd name="T27" fmla="*/ 444 h 1433"/>
                <a:gd name="T28" fmla="*/ 122 w 1762"/>
                <a:gd name="T29" fmla="*/ 66 h 1433"/>
                <a:gd name="T30" fmla="*/ 122 w 1762"/>
                <a:gd name="T31" fmla="*/ 66 h 1433"/>
                <a:gd name="T32" fmla="*/ 74 w 1762"/>
                <a:gd name="T33" fmla="*/ 247 h 1433"/>
                <a:gd name="T34" fmla="*/ 74 w 1762"/>
                <a:gd name="T35" fmla="*/ 247 h 1433"/>
                <a:gd name="T36" fmla="*/ 235 w 1762"/>
                <a:gd name="T37" fmla="*/ 549 h 1433"/>
                <a:gd name="T38" fmla="*/ 235 w 1762"/>
                <a:gd name="T39" fmla="*/ 549 h 1433"/>
                <a:gd name="T40" fmla="*/ 71 w 1762"/>
                <a:gd name="T41" fmla="*/ 503 h 1433"/>
                <a:gd name="T42" fmla="*/ 71 w 1762"/>
                <a:gd name="T43" fmla="*/ 507 h 1433"/>
                <a:gd name="T44" fmla="*/ 71 w 1762"/>
                <a:gd name="T45" fmla="*/ 507 h 1433"/>
                <a:gd name="T46" fmla="*/ 361 w 1762"/>
                <a:gd name="T47" fmla="*/ 863 h 1433"/>
                <a:gd name="T48" fmla="*/ 361 w 1762"/>
                <a:gd name="T49" fmla="*/ 863 h 1433"/>
                <a:gd name="T50" fmla="*/ 266 w 1762"/>
                <a:gd name="T51" fmla="*/ 875 h 1433"/>
                <a:gd name="T52" fmla="*/ 266 w 1762"/>
                <a:gd name="T53" fmla="*/ 875 h 1433"/>
                <a:gd name="T54" fmla="*/ 197 w 1762"/>
                <a:gd name="T55" fmla="*/ 868 h 1433"/>
                <a:gd name="T56" fmla="*/ 197 w 1762"/>
                <a:gd name="T57" fmla="*/ 868 h 1433"/>
                <a:gd name="T58" fmla="*/ 535 w 1762"/>
                <a:gd name="T59" fmla="*/ 1120 h 1433"/>
                <a:gd name="T60" fmla="*/ 535 w 1762"/>
                <a:gd name="T61" fmla="*/ 1120 h 1433"/>
                <a:gd name="T62" fmla="*/ 86 w 1762"/>
                <a:gd name="T63" fmla="*/ 1275 h 1433"/>
                <a:gd name="T64" fmla="*/ 86 w 1762"/>
                <a:gd name="T65" fmla="*/ 1275 h 1433"/>
                <a:gd name="T66" fmla="*/ 0 w 1762"/>
                <a:gd name="T67" fmla="*/ 1269 h 1433"/>
                <a:gd name="T68" fmla="*/ 0 w 1762"/>
                <a:gd name="T69" fmla="*/ 1269 h 1433"/>
                <a:gd name="T70" fmla="*/ 553 w 1762"/>
                <a:gd name="T71" fmla="*/ 1432 h 1433"/>
                <a:gd name="T72" fmla="*/ 553 w 1762"/>
                <a:gd name="T73" fmla="*/ 1432 h 1433"/>
                <a:gd name="T74" fmla="*/ 1583 w 1762"/>
                <a:gd name="T75" fmla="*/ 404 h 1433"/>
                <a:gd name="T76" fmla="*/ 1583 w 1762"/>
                <a:gd name="T77" fmla="*/ 404 h 1433"/>
                <a:gd name="T78" fmla="*/ 1580 w 1762"/>
                <a:gd name="T79" fmla="*/ 357 h 1433"/>
                <a:gd name="T80" fmla="*/ 1580 w 1762"/>
                <a:gd name="T81" fmla="*/ 357 h 1433"/>
                <a:gd name="T82" fmla="*/ 1761 w 1762"/>
                <a:gd name="T83" fmla="*/ 171 h 1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62" h="1433">
                  <a:moveTo>
                    <a:pt x="1761" y="171"/>
                  </a:moveTo>
                  <a:lnTo>
                    <a:pt x="1761" y="171"/>
                  </a:lnTo>
                  <a:cubicBezTo>
                    <a:pt x="1697" y="199"/>
                    <a:pt x="1627" y="218"/>
                    <a:pt x="1554" y="227"/>
                  </a:cubicBezTo>
                  <a:lnTo>
                    <a:pt x="1554" y="227"/>
                  </a:lnTo>
                  <a:cubicBezTo>
                    <a:pt x="1627" y="181"/>
                    <a:pt x="1686" y="110"/>
                    <a:pt x="1713" y="26"/>
                  </a:cubicBezTo>
                  <a:lnTo>
                    <a:pt x="1713" y="26"/>
                  </a:lnTo>
                  <a:cubicBezTo>
                    <a:pt x="1643" y="67"/>
                    <a:pt x="1566" y="98"/>
                    <a:pt x="1484" y="114"/>
                  </a:cubicBezTo>
                  <a:lnTo>
                    <a:pt x="1484" y="114"/>
                  </a:lnTo>
                  <a:cubicBezTo>
                    <a:pt x="1417" y="43"/>
                    <a:pt x="1323" y="0"/>
                    <a:pt x="1219" y="0"/>
                  </a:cubicBezTo>
                  <a:lnTo>
                    <a:pt x="1219" y="0"/>
                  </a:lnTo>
                  <a:cubicBezTo>
                    <a:pt x="1020" y="0"/>
                    <a:pt x="857" y="161"/>
                    <a:pt x="857" y="361"/>
                  </a:cubicBezTo>
                  <a:lnTo>
                    <a:pt x="857" y="361"/>
                  </a:lnTo>
                  <a:cubicBezTo>
                    <a:pt x="857" y="389"/>
                    <a:pt x="861" y="418"/>
                    <a:pt x="867" y="444"/>
                  </a:cubicBezTo>
                  <a:lnTo>
                    <a:pt x="867" y="444"/>
                  </a:lnTo>
                  <a:cubicBezTo>
                    <a:pt x="566" y="430"/>
                    <a:pt x="301" y="285"/>
                    <a:pt x="122" y="66"/>
                  </a:cubicBezTo>
                  <a:lnTo>
                    <a:pt x="122" y="66"/>
                  </a:lnTo>
                  <a:cubicBezTo>
                    <a:pt x="91" y="120"/>
                    <a:pt x="74" y="181"/>
                    <a:pt x="74" y="247"/>
                  </a:cubicBezTo>
                  <a:lnTo>
                    <a:pt x="74" y="247"/>
                  </a:lnTo>
                  <a:cubicBezTo>
                    <a:pt x="74" y="373"/>
                    <a:pt x="137" y="485"/>
                    <a:pt x="235" y="549"/>
                  </a:cubicBezTo>
                  <a:lnTo>
                    <a:pt x="235" y="549"/>
                  </a:lnTo>
                  <a:cubicBezTo>
                    <a:pt x="174" y="548"/>
                    <a:pt x="119" y="530"/>
                    <a:pt x="71" y="503"/>
                  </a:cubicBezTo>
                  <a:lnTo>
                    <a:pt x="71" y="507"/>
                  </a:lnTo>
                  <a:lnTo>
                    <a:pt x="71" y="507"/>
                  </a:lnTo>
                  <a:cubicBezTo>
                    <a:pt x="71" y="683"/>
                    <a:pt x="195" y="829"/>
                    <a:pt x="361" y="863"/>
                  </a:cubicBezTo>
                  <a:lnTo>
                    <a:pt x="361" y="863"/>
                  </a:lnTo>
                  <a:cubicBezTo>
                    <a:pt x="330" y="871"/>
                    <a:pt x="298" y="875"/>
                    <a:pt x="266" y="875"/>
                  </a:cubicBezTo>
                  <a:lnTo>
                    <a:pt x="266" y="875"/>
                  </a:lnTo>
                  <a:cubicBezTo>
                    <a:pt x="241" y="875"/>
                    <a:pt x="220" y="874"/>
                    <a:pt x="197" y="868"/>
                  </a:cubicBezTo>
                  <a:lnTo>
                    <a:pt x="197" y="868"/>
                  </a:lnTo>
                  <a:cubicBezTo>
                    <a:pt x="243" y="1012"/>
                    <a:pt x="376" y="1116"/>
                    <a:pt x="535" y="1120"/>
                  </a:cubicBezTo>
                  <a:lnTo>
                    <a:pt x="535" y="1120"/>
                  </a:lnTo>
                  <a:cubicBezTo>
                    <a:pt x="411" y="1217"/>
                    <a:pt x="255" y="1275"/>
                    <a:pt x="86" y="1275"/>
                  </a:cubicBezTo>
                  <a:lnTo>
                    <a:pt x="86" y="1275"/>
                  </a:lnTo>
                  <a:cubicBezTo>
                    <a:pt x="56" y="1275"/>
                    <a:pt x="28" y="1273"/>
                    <a:pt x="0" y="1269"/>
                  </a:cubicBezTo>
                  <a:lnTo>
                    <a:pt x="0" y="1269"/>
                  </a:lnTo>
                  <a:cubicBezTo>
                    <a:pt x="160" y="1373"/>
                    <a:pt x="349" y="1432"/>
                    <a:pt x="553" y="1432"/>
                  </a:cubicBezTo>
                  <a:lnTo>
                    <a:pt x="553" y="1432"/>
                  </a:lnTo>
                  <a:cubicBezTo>
                    <a:pt x="1218" y="1432"/>
                    <a:pt x="1583" y="882"/>
                    <a:pt x="1583" y="404"/>
                  </a:cubicBezTo>
                  <a:lnTo>
                    <a:pt x="1583" y="404"/>
                  </a:lnTo>
                  <a:cubicBezTo>
                    <a:pt x="1583" y="388"/>
                    <a:pt x="1582" y="372"/>
                    <a:pt x="1580" y="357"/>
                  </a:cubicBezTo>
                  <a:lnTo>
                    <a:pt x="1580" y="357"/>
                  </a:lnTo>
                  <a:cubicBezTo>
                    <a:pt x="1651" y="306"/>
                    <a:pt x="1713" y="242"/>
                    <a:pt x="1761" y="1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98" name="Freeform 67">
              <a:extLst>
                <a:ext uri="{FF2B5EF4-FFF2-40B4-BE49-F238E27FC236}">
                  <a16:creationId xmlns:a16="http://schemas.microsoft.com/office/drawing/2014/main" id="{8984CE06-EBF2-8341-9B30-1D0712C35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8001" y="4442762"/>
              <a:ext cx="1401600" cy="1401600"/>
            </a:xfrm>
            <a:custGeom>
              <a:avLst/>
              <a:gdLst>
                <a:gd name="T0" fmla="*/ 3220 w 3221"/>
                <a:gd name="T1" fmla="*/ 1609 h 3218"/>
                <a:gd name="T2" fmla="*/ 3220 w 3221"/>
                <a:gd name="T3" fmla="*/ 1609 h 3218"/>
                <a:gd name="T4" fmla="*/ 1610 w 3221"/>
                <a:gd name="T5" fmla="*/ 3217 h 3218"/>
                <a:gd name="T6" fmla="*/ 1610 w 3221"/>
                <a:gd name="T7" fmla="*/ 3217 h 3218"/>
                <a:gd name="T8" fmla="*/ 0 w 3221"/>
                <a:gd name="T9" fmla="*/ 1609 h 3218"/>
                <a:gd name="T10" fmla="*/ 0 w 3221"/>
                <a:gd name="T11" fmla="*/ 1609 h 3218"/>
                <a:gd name="T12" fmla="*/ 1610 w 3221"/>
                <a:gd name="T13" fmla="*/ 0 h 3218"/>
                <a:gd name="T14" fmla="*/ 1610 w 3221"/>
                <a:gd name="T15" fmla="*/ 0 h 3218"/>
                <a:gd name="T16" fmla="*/ 3220 w 3221"/>
                <a:gd name="T17" fmla="*/ 1609 h 3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1" h="3218">
                  <a:moveTo>
                    <a:pt x="3220" y="1609"/>
                  </a:moveTo>
                  <a:lnTo>
                    <a:pt x="3220" y="1609"/>
                  </a:lnTo>
                  <a:cubicBezTo>
                    <a:pt x="3220" y="2498"/>
                    <a:pt x="2498" y="3217"/>
                    <a:pt x="1610" y="3217"/>
                  </a:cubicBezTo>
                  <a:lnTo>
                    <a:pt x="1610" y="3217"/>
                  </a:lnTo>
                  <a:cubicBezTo>
                    <a:pt x="720" y="3217"/>
                    <a:pt x="0" y="2498"/>
                    <a:pt x="0" y="1609"/>
                  </a:cubicBezTo>
                  <a:lnTo>
                    <a:pt x="0" y="1609"/>
                  </a:lnTo>
                  <a:cubicBezTo>
                    <a:pt x="0" y="721"/>
                    <a:pt x="720" y="0"/>
                    <a:pt x="1610" y="0"/>
                  </a:cubicBezTo>
                  <a:lnTo>
                    <a:pt x="1610" y="0"/>
                  </a:lnTo>
                  <a:cubicBezTo>
                    <a:pt x="2498" y="0"/>
                    <a:pt x="3220" y="721"/>
                    <a:pt x="3220" y="160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99" name="Freeform 96">
              <a:extLst>
                <a:ext uri="{FF2B5EF4-FFF2-40B4-BE49-F238E27FC236}">
                  <a16:creationId xmlns:a16="http://schemas.microsoft.com/office/drawing/2014/main" id="{8C88BB3D-F4EA-3743-BBA2-E30B92FB6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962" y="4780682"/>
              <a:ext cx="748800" cy="748800"/>
            </a:xfrm>
            <a:custGeom>
              <a:avLst/>
              <a:gdLst>
                <a:gd name="T0" fmla="*/ 688 w 1721"/>
                <a:gd name="T1" fmla="*/ 1578 h 1721"/>
                <a:gd name="T2" fmla="*/ 0 w 1721"/>
                <a:gd name="T3" fmla="*/ 1483 h 1721"/>
                <a:gd name="T4" fmla="*/ 0 w 1721"/>
                <a:gd name="T5" fmla="*/ 918 h 1721"/>
                <a:gd name="T6" fmla="*/ 688 w 1721"/>
                <a:gd name="T7" fmla="*/ 918 h 1721"/>
                <a:gd name="T8" fmla="*/ 688 w 1721"/>
                <a:gd name="T9" fmla="*/ 1578 h 1721"/>
                <a:gd name="T10" fmla="*/ 1720 w 1721"/>
                <a:gd name="T11" fmla="*/ 918 h 1721"/>
                <a:gd name="T12" fmla="*/ 1720 w 1721"/>
                <a:gd name="T13" fmla="*/ 1720 h 1721"/>
                <a:gd name="T14" fmla="*/ 804 w 1721"/>
                <a:gd name="T15" fmla="*/ 1591 h 1721"/>
                <a:gd name="T16" fmla="*/ 804 w 1721"/>
                <a:gd name="T17" fmla="*/ 918 h 1721"/>
                <a:gd name="T18" fmla="*/ 1720 w 1721"/>
                <a:gd name="T19" fmla="*/ 918 h 1721"/>
                <a:gd name="T20" fmla="*/ 804 w 1721"/>
                <a:gd name="T21" fmla="*/ 133 h 1721"/>
                <a:gd name="T22" fmla="*/ 1720 w 1721"/>
                <a:gd name="T23" fmla="*/ 0 h 1721"/>
                <a:gd name="T24" fmla="*/ 1720 w 1721"/>
                <a:gd name="T25" fmla="*/ 804 h 1721"/>
                <a:gd name="T26" fmla="*/ 804 w 1721"/>
                <a:gd name="T27" fmla="*/ 804 h 1721"/>
                <a:gd name="T28" fmla="*/ 804 w 1721"/>
                <a:gd name="T29" fmla="*/ 133 h 1721"/>
                <a:gd name="T30" fmla="*/ 0 w 1721"/>
                <a:gd name="T31" fmla="*/ 804 h 1721"/>
                <a:gd name="T32" fmla="*/ 0 w 1721"/>
                <a:gd name="T33" fmla="*/ 245 h 1721"/>
                <a:gd name="T34" fmla="*/ 688 w 1721"/>
                <a:gd name="T35" fmla="*/ 151 h 1721"/>
                <a:gd name="T36" fmla="*/ 688 w 1721"/>
                <a:gd name="T37" fmla="*/ 804 h 1721"/>
                <a:gd name="T38" fmla="*/ 0 w 1721"/>
                <a:gd name="T39" fmla="*/ 804 h 1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21" h="1721">
                  <a:moveTo>
                    <a:pt x="688" y="1578"/>
                  </a:moveTo>
                  <a:lnTo>
                    <a:pt x="0" y="1483"/>
                  </a:lnTo>
                  <a:lnTo>
                    <a:pt x="0" y="918"/>
                  </a:lnTo>
                  <a:lnTo>
                    <a:pt x="688" y="918"/>
                  </a:lnTo>
                  <a:lnTo>
                    <a:pt x="688" y="1578"/>
                  </a:lnTo>
                  <a:close/>
                  <a:moveTo>
                    <a:pt x="1720" y="918"/>
                  </a:moveTo>
                  <a:lnTo>
                    <a:pt x="1720" y="1720"/>
                  </a:lnTo>
                  <a:lnTo>
                    <a:pt x="804" y="1591"/>
                  </a:lnTo>
                  <a:lnTo>
                    <a:pt x="804" y="918"/>
                  </a:lnTo>
                  <a:lnTo>
                    <a:pt x="1720" y="918"/>
                  </a:lnTo>
                  <a:close/>
                  <a:moveTo>
                    <a:pt x="804" y="133"/>
                  </a:moveTo>
                  <a:lnTo>
                    <a:pt x="1720" y="0"/>
                  </a:lnTo>
                  <a:lnTo>
                    <a:pt x="1720" y="804"/>
                  </a:lnTo>
                  <a:lnTo>
                    <a:pt x="804" y="804"/>
                  </a:lnTo>
                  <a:lnTo>
                    <a:pt x="804" y="133"/>
                  </a:lnTo>
                  <a:close/>
                  <a:moveTo>
                    <a:pt x="0" y="804"/>
                  </a:moveTo>
                  <a:lnTo>
                    <a:pt x="0" y="245"/>
                  </a:lnTo>
                  <a:lnTo>
                    <a:pt x="688" y="151"/>
                  </a:lnTo>
                  <a:lnTo>
                    <a:pt x="688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200" name="Freeform 50">
              <a:extLst>
                <a:ext uri="{FF2B5EF4-FFF2-40B4-BE49-F238E27FC236}">
                  <a16:creationId xmlns:a16="http://schemas.microsoft.com/office/drawing/2014/main" id="{6903955F-CF11-0B40-924D-CD8F9B14E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8562" y="1725961"/>
              <a:ext cx="1676159" cy="1674240"/>
            </a:xfrm>
            <a:custGeom>
              <a:avLst/>
              <a:gdLst>
                <a:gd name="T0" fmla="*/ 3849 w 3850"/>
                <a:gd name="T1" fmla="*/ 1924 h 3847"/>
                <a:gd name="T2" fmla="*/ 3849 w 3850"/>
                <a:gd name="T3" fmla="*/ 1924 h 3847"/>
                <a:gd name="T4" fmla="*/ 1925 w 3850"/>
                <a:gd name="T5" fmla="*/ 3846 h 3847"/>
                <a:gd name="T6" fmla="*/ 1925 w 3850"/>
                <a:gd name="T7" fmla="*/ 3846 h 3847"/>
                <a:gd name="T8" fmla="*/ 0 w 3850"/>
                <a:gd name="T9" fmla="*/ 1924 h 3847"/>
                <a:gd name="T10" fmla="*/ 0 w 3850"/>
                <a:gd name="T11" fmla="*/ 1924 h 3847"/>
                <a:gd name="T12" fmla="*/ 1925 w 3850"/>
                <a:gd name="T13" fmla="*/ 0 h 3847"/>
                <a:gd name="T14" fmla="*/ 1925 w 3850"/>
                <a:gd name="T15" fmla="*/ 0 h 3847"/>
                <a:gd name="T16" fmla="*/ 3849 w 3850"/>
                <a:gd name="T17" fmla="*/ 1924 h 3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0" h="3847">
                  <a:moveTo>
                    <a:pt x="3849" y="1924"/>
                  </a:moveTo>
                  <a:lnTo>
                    <a:pt x="3849" y="1924"/>
                  </a:lnTo>
                  <a:cubicBezTo>
                    <a:pt x="3849" y="2985"/>
                    <a:pt x="2989" y="3846"/>
                    <a:pt x="1925" y="3846"/>
                  </a:cubicBezTo>
                  <a:lnTo>
                    <a:pt x="1925" y="3846"/>
                  </a:lnTo>
                  <a:cubicBezTo>
                    <a:pt x="862" y="3846"/>
                    <a:pt x="0" y="2985"/>
                    <a:pt x="0" y="1924"/>
                  </a:cubicBezTo>
                  <a:lnTo>
                    <a:pt x="0" y="1924"/>
                  </a:lnTo>
                  <a:cubicBezTo>
                    <a:pt x="0" y="860"/>
                    <a:pt x="862" y="0"/>
                    <a:pt x="1925" y="0"/>
                  </a:cubicBezTo>
                  <a:lnTo>
                    <a:pt x="1925" y="0"/>
                  </a:lnTo>
                  <a:cubicBezTo>
                    <a:pt x="2989" y="0"/>
                    <a:pt x="3849" y="860"/>
                    <a:pt x="3849" y="192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49BE2F88-E0DA-AF40-9086-6F84CC6C3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3681" y="2144520"/>
              <a:ext cx="875084" cy="875085"/>
            </a:xfrm>
            <a:custGeom>
              <a:avLst/>
              <a:gdLst>
                <a:gd name="connsiteX0" fmla="*/ 361950 w 723540"/>
                <a:gd name="connsiteY0" fmla="*/ 248616 h 723540"/>
                <a:gd name="connsiteX1" fmla="*/ 248616 w 723540"/>
                <a:gd name="connsiteY1" fmla="*/ 361590 h 723540"/>
                <a:gd name="connsiteX2" fmla="*/ 361950 w 723540"/>
                <a:gd name="connsiteY2" fmla="*/ 474565 h 723540"/>
                <a:gd name="connsiteX3" fmla="*/ 474564 w 723540"/>
                <a:gd name="connsiteY3" fmla="*/ 361590 h 723540"/>
                <a:gd name="connsiteX4" fmla="*/ 361950 w 723540"/>
                <a:gd name="connsiteY4" fmla="*/ 248616 h 723540"/>
                <a:gd name="connsiteX5" fmla="*/ 361950 w 723540"/>
                <a:gd name="connsiteY5" fmla="*/ 180975 h 723540"/>
                <a:gd name="connsiteX6" fmla="*/ 542565 w 723540"/>
                <a:gd name="connsiteY6" fmla="*/ 361590 h 723540"/>
                <a:gd name="connsiteX7" fmla="*/ 361950 w 723540"/>
                <a:gd name="connsiteY7" fmla="*/ 542565 h 723540"/>
                <a:gd name="connsiteX8" fmla="*/ 180975 w 723540"/>
                <a:gd name="connsiteY8" fmla="*/ 361590 h 723540"/>
                <a:gd name="connsiteX9" fmla="*/ 361950 w 723540"/>
                <a:gd name="connsiteY9" fmla="*/ 180975 h 723540"/>
                <a:gd name="connsiteX10" fmla="*/ 556237 w 723540"/>
                <a:gd name="connsiteY10" fmla="*/ 142875 h 723540"/>
                <a:gd name="connsiteX11" fmla="*/ 580661 w 723540"/>
                <a:gd name="connsiteY11" fmla="*/ 167482 h 723540"/>
                <a:gd name="connsiteX12" fmla="*/ 556237 w 723540"/>
                <a:gd name="connsiteY12" fmla="*/ 191726 h 723540"/>
                <a:gd name="connsiteX13" fmla="*/ 531813 w 723540"/>
                <a:gd name="connsiteY13" fmla="*/ 167482 h 723540"/>
                <a:gd name="connsiteX14" fmla="*/ 556237 w 723540"/>
                <a:gd name="connsiteY14" fmla="*/ 142875 h 723540"/>
                <a:gd name="connsiteX15" fmla="*/ 226286 w 723540"/>
                <a:gd name="connsiteY15" fmla="*/ 68034 h 723540"/>
                <a:gd name="connsiteX16" fmla="*/ 67742 w 723540"/>
                <a:gd name="connsiteY16" fmla="*/ 226061 h 723540"/>
                <a:gd name="connsiteX17" fmla="*/ 67742 w 723540"/>
                <a:gd name="connsiteY17" fmla="*/ 497479 h 723540"/>
                <a:gd name="connsiteX18" fmla="*/ 226286 w 723540"/>
                <a:gd name="connsiteY18" fmla="*/ 655866 h 723540"/>
                <a:gd name="connsiteX19" fmla="*/ 497613 w 723540"/>
                <a:gd name="connsiteY19" fmla="*/ 655866 h 723540"/>
                <a:gd name="connsiteX20" fmla="*/ 656158 w 723540"/>
                <a:gd name="connsiteY20" fmla="*/ 497479 h 723540"/>
                <a:gd name="connsiteX21" fmla="*/ 656158 w 723540"/>
                <a:gd name="connsiteY21" fmla="*/ 226061 h 723540"/>
                <a:gd name="connsiteX22" fmla="*/ 497613 w 723540"/>
                <a:gd name="connsiteY22" fmla="*/ 68034 h 723540"/>
                <a:gd name="connsiteX23" fmla="*/ 226286 w 723540"/>
                <a:gd name="connsiteY23" fmla="*/ 0 h 723540"/>
                <a:gd name="connsiteX24" fmla="*/ 497613 w 723540"/>
                <a:gd name="connsiteY24" fmla="*/ 0 h 723540"/>
                <a:gd name="connsiteX25" fmla="*/ 723540 w 723540"/>
                <a:gd name="connsiteY25" fmla="*/ 226061 h 723540"/>
                <a:gd name="connsiteX26" fmla="*/ 723540 w 723540"/>
                <a:gd name="connsiteY26" fmla="*/ 497479 h 723540"/>
                <a:gd name="connsiteX27" fmla="*/ 497613 w 723540"/>
                <a:gd name="connsiteY27" fmla="*/ 723540 h 723540"/>
                <a:gd name="connsiteX28" fmla="*/ 226286 w 723540"/>
                <a:gd name="connsiteY28" fmla="*/ 723540 h 723540"/>
                <a:gd name="connsiteX29" fmla="*/ 0 w 723540"/>
                <a:gd name="connsiteY29" fmla="*/ 497479 h 723540"/>
                <a:gd name="connsiteX30" fmla="*/ 0 w 723540"/>
                <a:gd name="connsiteY30" fmla="*/ 226061 h 723540"/>
                <a:gd name="connsiteX31" fmla="*/ 226286 w 723540"/>
                <a:gd name="connsiteY31" fmla="*/ 0 h 72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3540" h="723540">
                  <a:moveTo>
                    <a:pt x="361950" y="248616"/>
                  </a:moveTo>
                  <a:cubicBezTo>
                    <a:pt x="299346" y="248616"/>
                    <a:pt x="248616" y="299346"/>
                    <a:pt x="248616" y="361590"/>
                  </a:cubicBezTo>
                  <a:cubicBezTo>
                    <a:pt x="248616" y="423834"/>
                    <a:pt x="299346" y="474565"/>
                    <a:pt x="361950" y="474565"/>
                  </a:cubicBezTo>
                  <a:cubicBezTo>
                    <a:pt x="423834" y="474565"/>
                    <a:pt x="474564" y="423834"/>
                    <a:pt x="474564" y="361590"/>
                  </a:cubicBezTo>
                  <a:cubicBezTo>
                    <a:pt x="474564" y="299346"/>
                    <a:pt x="423834" y="248616"/>
                    <a:pt x="361950" y="248616"/>
                  </a:cubicBezTo>
                  <a:close/>
                  <a:moveTo>
                    <a:pt x="361950" y="180975"/>
                  </a:moveTo>
                  <a:cubicBezTo>
                    <a:pt x="461252" y="180975"/>
                    <a:pt x="542565" y="261568"/>
                    <a:pt x="542565" y="361590"/>
                  </a:cubicBezTo>
                  <a:cubicBezTo>
                    <a:pt x="542565" y="461612"/>
                    <a:pt x="461252" y="542565"/>
                    <a:pt x="361950" y="542565"/>
                  </a:cubicBezTo>
                  <a:cubicBezTo>
                    <a:pt x="261928" y="542565"/>
                    <a:pt x="180975" y="461612"/>
                    <a:pt x="180975" y="361590"/>
                  </a:cubicBezTo>
                  <a:cubicBezTo>
                    <a:pt x="180975" y="261568"/>
                    <a:pt x="261928" y="180975"/>
                    <a:pt x="361950" y="180975"/>
                  </a:cubicBezTo>
                  <a:close/>
                  <a:moveTo>
                    <a:pt x="556237" y="142875"/>
                  </a:moveTo>
                  <a:cubicBezTo>
                    <a:pt x="569725" y="142875"/>
                    <a:pt x="580661" y="153731"/>
                    <a:pt x="580661" y="167482"/>
                  </a:cubicBezTo>
                  <a:cubicBezTo>
                    <a:pt x="580661" y="180509"/>
                    <a:pt x="569725" y="191726"/>
                    <a:pt x="556237" y="191726"/>
                  </a:cubicBezTo>
                  <a:cubicBezTo>
                    <a:pt x="542749" y="191726"/>
                    <a:pt x="531813" y="180509"/>
                    <a:pt x="531813" y="167482"/>
                  </a:cubicBezTo>
                  <a:cubicBezTo>
                    <a:pt x="531813" y="153731"/>
                    <a:pt x="542749" y="142875"/>
                    <a:pt x="556237" y="142875"/>
                  </a:cubicBezTo>
                  <a:close/>
                  <a:moveTo>
                    <a:pt x="226286" y="68034"/>
                  </a:moveTo>
                  <a:cubicBezTo>
                    <a:pt x="138726" y="68034"/>
                    <a:pt x="67742" y="138948"/>
                    <a:pt x="67742" y="226061"/>
                  </a:cubicBezTo>
                  <a:lnTo>
                    <a:pt x="67742" y="497479"/>
                  </a:lnTo>
                  <a:cubicBezTo>
                    <a:pt x="67742" y="584952"/>
                    <a:pt x="138726" y="655866"/>
                    <a:pt x="226286" y="655866"/>
                  </a:cubicBezTo>
                  <a:lnTo>
                    <a:pt x="497613" y="655866"/>
                  </a:lnTo>
                  <a:cubicBezTo>
                    <a:pt x="584453" y="655866"/>
                    <a:pt x="656158" y="584952"/>
                    <a:pt x="656158" y="497479"/>
                  </a:cubicBezTo>
                  <a:lnTo>
                    <a:pt x="656158" y="226061"/>
                  </a:lnTo>
                  <a:cubicBezTo>
                    <a:pt x="656158" y="138948"/>
                    <a:pt x="584453" y="68034"/>
                    <a:pt x="497613" y="68034"/>
                  </a:cubicBezTo>
                  <a:close/>
                  <a:moveTo>
                    <a:pt x="226286" y="0"/>
                  </a:moveTo>
                  <a:lnTo>
                    <a:pt x="497613" y="0"/>
                  </a:lnTo>
                  <a:cubicBezTo>
                    <a:pt x="622648" y="0"/>
                    <a:pt x="723540" y="101511"/>
                    <a:pt x="723540" y="226061"/>
                  </a:cubicBezTo>
                  <a:lnTo>
                    <a:pt x="723540" y="497479"/>
                  </a:lnTo>
                  <a:cubicBezTo>
                    <a:pt x="723540" y="622029"/>
                    <a:pt x="622648" y="723540"/>
                    <a:pt x="497613" y="723540"/>
                  </a:cubicBezTo>
                  <a:lnTo>
                    <a:pt x="226286" y="723540"/>
                  </a:lnTo>
                  <a:cubicBezTo>
                    <a:pt x="101252" y="723540"/>
                    <a:pt x="0" y="622029"/>
                    <a:pt x="0" y="497479"/>
                  </a:cubicBezTo>
                  <a:lnTo>
                    <a:pt x="0" y="226061"/>
                  </a:lnTo>
                  <a:cubicBezTo>
                    <a:pt x="0" y="101511"/>
                    <a:pt x="101252" y="0"/>
                    <a:pt x="226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711311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roup 122">
            <a:extLst>
              <a:ext uri="{FF2B5EF4-FFF2-40B4-BE49-F238E27FC236}">
                <a16:creationId xmlns:a16="http://schemas.microsoft.com/office/drawing/2014/main" id="{C73022A0-E6B6-254B-8919-2EEA59FE9174}"/>
              </a:ext>
            </a:extLst>
          </p:cNvPr>
          <p:cNvGrpSpPr/>
          <p:nvPr userDrawn="1"/>
        </p:nvGrpSpPr>
        <p:grpSpPr>
          <a:xfrm>
            <a:off x="9158599" y="-530949"/>
            <a:ext cx="3409562" cy="7769329"/>
            <a:chOff x="8796179" y="-530949"/>
            <a:chExt cx="3409562" cy="7769329"/>
          </a:xfrm>
        </p:grpSpPr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32C7BB6A-FDB2-6240-9840-28AA50683029}"/>
                </a:ext>
              </a:extLst>
            </p:cNvPr>
            <p:cNvGrpSpPr/>
            <p:nvPr userDrawn="1"/>
          </p:nvGrpSpPr>
          <p:grpSpPr>
            <a:xfrm>
              <a:off x="11418919" y="-530949"/>
              <a:ext cx="773081" cy="1521561"/>
              <a:chOff x="11418919" y="-530949"/>
              <a:chExt cx="773081" cy="1521561"/>
            </a:xfrm>
          </p:grpSpPr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859155F4-3FAF-B544-8BFC-0BC33E77296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11741387" y="-73043"/>
                <a:ext cx="450613" cy="605753"/>
              </a:xfrm>
              <a:custGeom>
                <a:avLst/>
                <a:gdLst>
                  <a:gd name="connsiteX0" fmla="*/ 138132 w 450613"/>
                  <a:gd name="connsiteY0" fmla="*/ 0 h 605753"/>
                  <a:gd name="connsiteX1" fmla="*/ 450613 w 450613"/>
                  <a:gd name="connsiteY1" fmla="*/ 0 h 605753"/>
                  <a:gd name="connsiteX2" fmla="*/ 450613 w 450613"/>
                  <a:gd name="connsiteY2" fmla="*/ 179036 h 605753"/>
                  <a:gd name="connsiteX3" fmla="*/ 309602 w 450613"/>
                  <a:gd name="connsiteY3" fmla="*/ 99301 h 605753"/>
                  <a:gd name="connsiteX4" fmla="*/ 309602 w 450613"/>
                  <a:gd name="connsiteY4" fmla="*/ 488052 h 605753"/>
                  <a:gd name="connsiteX5" fmla="*/ 450613 w 450613"/>
                  <a:gd name="connsiteY5" fmla="*/ 408318 h 605753"/>
                  <a:gd name="connsiteX6" fmla="*/ 450613 w 450613"/>
                  <a:gd name="connsiteY6" fmla="*/ 605753 h 605753"/>
                  <a:gd name="connsiteX7" fmla="*/ 138132 w 450613"/>
                  <a:gd name="connsiteY7" fmla="*/ 605753 h 605753"/>
                  <a:gd name="connsiteX8" fmla="*/ 0 w 450613"/>
                  <a:gd name="connsiteY8" fmla="*/ 467615 h 605753"/>
                  <a:gd name="connsiteX9" fmla="*/ 0 w 450613"/>
                  <a:gd name="connsiteY9" fmla="*/ 138138 h 605753"/>
                  <a:gd name="connsiteX10" fmla="*/ 138132 w 450613"/>
                  <a:gd name="connsiteY10" fmla="*/ 0 h 605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0613" h="605753">
                    <a:moveTo>
                      <a:pt x="138132" y="0"/>
                    </a:moveTo>
                    <a:lnTo>
                      <a:pt x="450613" y="0"/>
                    </a:lnTo>
                    <a:lnTo>
                      <a:pt x="450613" y="179036"/>
                    </a:lnTo>
                    <a:lnTo>
                      <a:pt x="309602" y="99301"/>
                    </a:lnTo>
                    <a:lnTo>
                      <a:pt x="309602" y="488052"/>
                    </a:lnTo>
                    <a:lnTo>
                      <a:pt x="450613" y="408318"/>
                    </a:lnTo>
                    <a:lnTo>
                      <a:pt x="450613" y="605753"/>
                    </a:lnTo>
                    <a:lnTo>
                      <a:pt x="138132" y="605753"/>
                    </a:lnTo>
                    <a:cubicBezTo>
                      <a:pt x="61501" y="605753"/>
                      <a:pt x="0" y="544249"/>
                      <a:pt x="0" y="467615"/>
                    </a:cubicBezTo>
                    <a:lnTo>
                      <a:pt x="0" y="138138"/>
                    </a:lnTo>
                    <a:cubicBezTo>
                      <a:pt x="0" y="61502"/>
                      <a:pt x="61501" y="0"/>
                      <a:pt x="1381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E3964095-5618-C949-AADF-7235E3D38D1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11418919" y="-530949"/>
                <a:ext cx="773081" cy="1521561"/>
              </a:xfrm>
              <a:custGeom>
                <a:avLst/>
                <a:gdLst>
                  <a:gd name="connsiteX0" fmla="*/ 759949 w 773081"/>
                  <a:gd name="connsiteY0" fmla="*/ 0 h 1521561"/>
                  <a:gd name="connsiteX1" fmla="*/ 773081 w 773081"/>
                  <a:gd name="connsiteY1" fmla="*/ 663 h 1521561"/>
                  <a:gd name="connsiteX2" fmla="*/ 773081 w 773081"/>
                  <a:gd name="connsiteY2" fmla="*/ 457906 h 1521561"/>
                  <a:gd name="connsiteX3" fmla="*/ 460600 w 773081"/>
                  <a:gd name="connsiteY3" fmla="*/ 457906 h 1521561"/>
                  <a:gd name="connsiteX4" fmla="*/ 322468 w 773081"/>
                  <a:gd name="connsiteY4" fmla="*/ 596044 h 1521561"/>
                  <a:gd name="connsiteX5" fmla="*/ 322468 w 773081"/>
                  <a:gd name="connsiteY5" fmla="*/ 925521 h 1521561"/>
                  <a:gd name="connsiteX6" fmla="*/ 460600 w 773081"/>
                  <a:gd name="connsiteY6" fmla="*/ 1063659 h 1521561"/>
                  <a:gd name="connsiteX7" fmla="*/ 773081 w 773081"/>
                  <a:gd name="connsiteY7" fmla="*/ 1063659 h 1521561"/>
                  <a:gd name="connsiteX8" fmla="*/ 773081 w 773081"/>
                  <a:gd name="connsiteY8" fmla="*/ 1520896 h 1521561"/>
                  <a:gd name="connsiteX9" fmla="*/ 759949 w 773081"/>
                  <a:gd name="connsiteY9" fmla="*/ 1521561 h 1521561"/>
                  <a:gd name="connsiteX10" fmla="*/ 0 w 773081"/>
                  <a:gd name="connsiteY10" fmla="*/ 761025 h 1521561"/>
                  <a:gd name="connsiteX11" fmla="*/ 759949 w 773081"/>
                  <a:gd name="connsiteY11" fmla="*/ 0 h 152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3081" h="1521561">
                    <a:moveTo>
                      <a:pt x="759949" y="0"/>
                    </a:moveTo>
                    <a:lnTo>
                      <a:pt x="773081" y="663"/>
                    </a:lnTo>
                    <a:lnTo>
                      <a:pt x="773081" y="457906"/>
                    </a:lnTo>
                    <a:lnTo>
                      <a:pt x="460600" y="457906"/>
                    </a:lnTo>
                    <a:cubicBezTo>
                      <a:pt x="383969" y="457906"/>
                      <a:pt x="322468" y="519408"/>
                      <a:pt x="322468" y="596044"/>
                    </a:cubicBezTo>
                    <a:lnTo>
                      <a:pt x="322468" y="925521"/>
                    </a:lnTo>
                    <a:cubicBezTo>
                      <a:pt x="322468" y="1002155"/>
                      <a:pt x="383969" y="1063659"/>
                      <a:pt x="460600" y="1063659"/>
                    </a:cubicBezTo>
                    <a:lnTo>
                      <a:pt x="773081" y="1063659"/>
                    </a:lnTo>
                    <a:lnTo>
                      <a:pt x="773081" y="1520896"/>
                    </a:lnTo>
                    <a:lnTo>
                      <a:pt x="759949" y="1521561"/>
                    </a:lnTo>
                    <a:cubicBezTo>
                      <a:pt x="340734" y="1521561"/>
                      <a:pt x="0" y="1180564"/>
                      <a:pt x="0" y="761025"/>
                    </a:cubicBezTo>
                    <a:cubicBezTo>
                      <a:pt x="0" y="340022"/>
                      <a:pt x="340734" y="0"/>
                      <a:pt x="759949" y="0"/>
                    </a:cubicBezTo>
                    <a:close/>
                  </a:path>
                </a:pathLst>
              </a:custGeom>
              <a:solidFill>
                <a:schemeClr val="accent4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F0EABAE5-D13F-EB4B-8FF6-E6F7DCB6783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12050989" y="26258"/>
                <a:ext cx="141011" cy="388751"/>
              </a:xfrm>
              <a:custGeom>
                <a:avLst/>
                <a:gdLst>
                  <a:gd name="connsiteX0" fmla="*/ 0 w 141011"/>
                  <a:gd name="connsiteY0" fmla="*/ 0 h 388751"/>
                  <a:gd name="connsiteX1" fmla="*/ 141011 w 141011"/>
                  <a:gd name="connsiteY1" fmla="*/ 79735 h 388751"/>
                  <a:gd name="connsiteX2" fmla="*/ 141011 w 141011"/>
                  <a:gd name="connsiteY2" fmla="*/ 309017 h 388751"/>
                  <a:gd name="connsiteX3" fmla="*/ 0 w 141011"/>
                  <a:gd name="connsiteY3" fmla="*/ 388751 h 388751"/>
                  <a:gd name="connsiteX4" fmla="*/ 0 w 141011"/>
                  <a:gd name="connsiteY4" fmla="*/ 0 h 38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011" h="388751">
                    <a:moveTo>
                      <a:pt x="0" y="0"/>
                    </a:moveTo>
                    <a:lnTo>
                      <a:pt x="141011" y="79735"/>
                    </a:lnTo>
                    <a:lnTo>
                      <a:pt x="141011" y="309017"/>
                    </a:lnTo>
                    <a:lnTo>
                      <a:pt x="0" y="3887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EB0B3A4E-13EF-B54F-A30B-EB497A63B7A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745687" y="1952512"/>
              <a:ext cx="446313" cy="1593664"/>
            </a:xfrm>
            <a:custGeom>
              <a:avLst/>
              <a:gdLst>
                <a:gd name="connsiteX0" fmla="*/ 446313 w 446313"/>
                <a:gd name="connsiteY0" fmla="*/ 0 h 1593664"/>
                <a:gd name="connsiteX1" fmla="*/ 446313 w 446313"/>
                <a:gd name="connsiteY1" fmla="*/ 1593664 h 1593664"/>
                <a:gd name="connsiteX2" fmla="*/ 413755 w 446313"/>
                <a:gd name="connsiteY2" fmla="*/ 1573916 h 1593664"/>
                <a:gd name="connsiteX3" fmla="*/ 0 w 446313"/>
                <a:gd name="connsiteY3" fmla="*/ 797356 h 1593664"/>
                <a:gd name="connsiteX4" fmla="*/ 413755 w 446313"/>
                <a:gd name="connsiteY4" fmla="*/ 19744 h 1593664"/>
                <a:gd name="connsiteX5" fmla="*/ 446313 w 446313"/>
                <a:gd name="connsiteY5" fmla="*/ 0 h 159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313" h="1593664">
                  <a:moveTo>
                    <a:pt x="446313" y="0"/>
                  </a:moveTo>
                  <a:lnTo>
                    <a:pt x="446313" y="1593664"/>
                  </a:lnTo>
                  <a:lnTo>
                    <a:pt x="413755" y="1573916"/>
                  </a:lnTo>
                  <a:cubicBezTo>
                    <a:pt x="164141" y="1405558"/>
                    <a:pt x="0" y="1120492"/>
                    <a:pt x="0" y="797356"/>
                  </a:cubicBezTo>
                  <a:cubicBezTo>
                    <a:pt x="0" y="473307"/>
                    <a:pt x="164141" y="188088"/>
                    <a:pt x="413755" y="19744"/>
                  </a:cubicBezTo>
                  <a:lnTo>
                    <a:pt x="446313" y="0"/>
                  </a:lnTo>
                  <a:close/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DBEB8AE6-0BAD-9A42-8A32-3AE84BE63948}"/>
                </a:ext>
              </a:extLst>
            </p:cNvPr>
            <p:cNvGrpSpPr/>
            <p:nvPr userDrawn="1"/>
          </p:nvGrpSpPr>
          <p:grpSpPr>
            <a:xfrm>
              <a:off x="8834876" y="6034499"/>
              <a:ext cx="1203881" cy="1203881"/>
              <a:chOff x="6720452" y="4425747"/>
              <a:chExt cx="837032" cy="837032"/>
            </a:xfrm>
          </p:grpSpPr>
          <p:sp>
            <p:nvSpPr>
              <p:cNvPr id="44" name="Freeform 9">
                <a:extLst>
                  <a:ext uri="{FF2B5EF4-FFF2-40B4-BE49-F238E27FC236}">
                    <a16:creationId xmlns:a16="http://schemas.microsoft.com/office/drawing/2014/main" id="{7C6AA108-7328-864B-8FBC-D87F94F53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0452" y="4425747"/>
                <a:ext cx="837032" cy="837032"/>
              </a:xfrm>
              <a:custGeom>
                <a:avLst/>
                <a:gdLst>
                  <a:gd name="T0" fmla="*/ 2467 w 2468"/>
                  <a:gd name="T1" fmla="*/ 1234 h 2468"/>
                  <a:gd name="T2" fmla="*/ 2467 w 2468"/>
                  <a:gd name="T3" fmla="*/ 1234 h 2468"/>
                  <a:gd name="T4" fmla="*/ 1234 w 2468"/>
                  <a:gd name="T5" fmla="*/ 2467 h 2468"/>
                  <a:gd name="T6" fmla="*/ 1234 w 2468"/>
                  <a:gd name="T7" fmla="*/ 2467 h 2468"/>
                  <a:gd name="T8" fmla="*/ 0 w 2468"/>
                  <a:gd name="T9" fmla="*/ 1234 h 2468"/>
                  <a:gd name="T10" fmla="*/ 0 w 2468"/>
                  <a:gd name="T11" fmla="*/ 1234 h 2468"/>
                  <a:gd name="T12" fmla="*/ 1234 w 2468"/>
                  <a:gd name="T13" fmla="*/ 0 h 2468"/>
                  <a:gd name="T14" fmla="*/ 1234 w 2468"/>
                  <a:gd name="T15" fmla="*/ 0 h 2468"/>
                  <a:gd name="T16" fmla="*/ 2467 w 2468"/>
                  <a:gd name="T17" fmla="*/ 1234 h 2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68" h="2468">
                    <a:moveTo>
                      <a:pt x="2467" y="1234"/>
                    </a:moveTo>
                    <a:lnTo>
                      <a:pt x="2467" y="1234"/>
                    </a:lnTo>
                    <a:cubicBezTo>
                      <a:pt x="2467" y="1915"/>
                      <a:pt x="1916" y="2467"/>
                      <a:pt x="1234" y="2467"/>
                    </a:cubicBezTo>
                    <a:lnTo>
                      <a:pt x="1234" y="2467"/>
                    </a:lnTo>
                    <a:cubicBezTo>
                      <a:pt x="554" y="2467"/>
                      <a:pt x="0" y="1915"/>
                      <a:pt x="0" y="1234"/>
                    </a:cubicBezTo>
                    <a:lnTo>
                      <a:pt x="0" y="1234"/>
                    </a:lnTo>
                    <a:cubicBezTo>
                      <a:pt x="0" y="552"/>
                      <a:pt x="554" y="0"/>
                      <a:pt x="1234" y="0"/>
                    </a:cubicBezTo>
                    <a:lnTo>
                      <a:pt x="1234" y="0"/>
                    </a:lnTo>
                    <a:cubicBezTo>
                      <a:pt x="1916" y="0"/>
                      <a:pt x="2467" y="552"/>
                      <a:pt x="2467" y="1234"/>
                    </a:cubicBezTo>
                  </a:path>
                </a:pathLst>
              </a:custGeom>
              <a:solidFill>
                <a:schemeClr val="accent3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D8736D0C-6721-414F-A1CC-7DEB460C4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9352" y="4594648"/>
                <a:ext cx="497396" cy="495902"/>
              </a:xfrm>
              <a:custGeom>
                <a:avLst/>
                <a:gdLst>
                  <a:gd name="connsiteX0" fmla="*/ 249309 w 528278"/>
                  <a:gd name="connsiteY0" fmla="*/ 107950 h 526690"/>
                  <a:gd name="connsiteX1" fmla="*/ 244639 w 528278"/>
                  <a:gd name="connsiteY1" fmla="*/ 108311 h 526690"/>
                  <a:gd name="connsiteX2" fmla="*/ 242843 w 528278"/>
                  <a:gd name="connsiteY2" fmla="*/ 108311 h 526690"/>
                  <a:gd name="connsiteX3" fmla="*/ 239970 w 528278"/>
                  <a:gd name="connsiteY3" fmla="*/ 108311 h 526690"/>
                  <a:gd name="connsiteX4" fmla="*/ 239611 w 528278"/>
                  <a:gd name="connsiteY4" fmla="*/ 108311 h 526690"/>
                  <a:gd name="connsiteX5" fmla="*/ 236737 w 528278"/>
                  <a:gd name="connsiteY5" fmla="*/ 109392 h 526690"/>
                  <a:gd name="connsiteX6" fmla="*/ 234941 w 528278"/>
                  <a:gd name="connsiteY6" fmla="*/ 109392 h 526690"/>
                  <a:gd name="connsiteX7" fmla="*/ 233864 w 528278"/>
                  <a:gd name="connsiteY7" fmla="*/ 109392 h 526690"/>
                  <a:gd name="connsiteX8" fmla="*/ 232068 w 528278"/>
                  <a:gd name="connsiteY8" fmla="*/ 109753 h 526690"/>
                  <a:gd name="connsiteX9" fmla="*/ 231349 w 528278"/>
                  <a:gd name="connsiteY9" fmla="*/ 109753 h 526690"/>
                  <a:gd name="connsiteX10" fmla="*/ 229913 w 528278"/>
                  <a:gd name="connsiteY10" fmla="*/ 110474 h 526690"/>
                  <a:gd name="connsiteX11" fmla="*/ 228117 w 528278"/>
                  <a:gd name="connsiteY11" fmla="*/ 110834 h 526690"/>
                  <a:gd name="connsiteX12" fmla="*/ 226321 w 528278"/>
                  <a:gd name="connsiteY12" fmla="*/ 111194 h 526690"/>
                  <a:gd name="connsiteX13" fmla="*/ 217341 w 528278"/>
                  <a:gd name="connsiteY13" fmla="*/ 112636 h 526690"/>
                  <a:gd name="connsiteX14" fmla="*/ 205488 w 528278"/>
                  <a:gd name="connsiteY14" fmla="*/ 116241 h 526690"/>
                  <a:gd name="connsiteX15" fmla="*/ 204052 w 528278"/>
                  <a:gd name="connsiteY15" fmla="*/ 116962 h 526690"/>
                  <a:gd name="connsiteX16" fmla="*/ 192558 w 528278"/>
                  <a:gd name="connsiteY16" fmla="*/ 122008 h 526690"/>
                  <a:gd name="connsiteX17" fmla="*/ 160590 w 528278"/>
                  <a:gd name="connsiteY17" fmla="*/ 145078 h 526690"/>
                  <a:gd name="connsiteX18" fmla="*/ 144068 w 528278"/>
                  <a:gd name="connsiteY18" fmla="*/ 172834 h 526690"/>
                  <a:gd name="connsiteX19" fmla="*/ 141195 w 528278"/>
                  <a:gd name="connsiteY19" fmla="*/ 178962 h 526690"/>
                  <a:gd name="connsiteX20" fmla="*/ 141195 w 528278"/>
                  <a:gd name="connsiteY20" fmla="*/ 180404 h 526690"/>
                  <a:gd name="connsiteX21" fmla="*/ 140476 w 528278"/>
                  <a:gd name="connsiteY21" fmla="*/ 186171 h 526690"/>
                  <a:gd name="connsiteX22" fmla="*/ 140476 w 528278"/>
                  <a:gd name="connsiteY22" fmla="*/ 187613 h 526690"/>
                  <a:gd name="connsiteX23" fmla="*/ 140476 w 528278"/>
                  <a:gd name="connsiteY23" fmla="*/ 188694 h 526690"/>
                  <a:gd name="connsiteX24" fmla="*/ 139758 w 528278"/>
                  <a:gd name="connsiteY24" fmla="*/ 191218 h 526690"/>
                  <a:gd name="connsiteX25" fmla="*/ 139399 w 528278"/>
                  <a:gd name="connsiteY25" fmla="*/ 194101 h 526690"/>
                  <a:gd name="connsiteX26" fmla="*/ 139399 w 528278"/>
                  <a:gd name="connsiteY26" fmla="*/ 194822 h 526690"/>
                  <a:gd name="connsiteX27" fmla="*/ 139039 w 528278"/>
                  <a:gd name="connsiteY27" fmla="*/ 196985 h 526690"/>
                  <a:gd name="connsiteX28" fmla="*/ 139399 w 528278"/>
                  <a:gd name="connsiteY28" fmla="*/ 208520 h 526690"/>
                  <a:gd name="connsiteX29" fmla="*/ 139399 w 528278"/>
                  <a:gd name="connsiteY29" fmla="*/ 209601 h 526690"/>
                  <a:gd name="connsiteX30" fmla="*/ 139758 w 528278"/>
                  <a:gd name="connsiteY30" fmla="*/ 211764 h 526690"/>
                  <a:gd name="connsiteX31" fmla="*/ 139758 w 528278"/>
                  <a:gd name="connsiteY31" fmla="*/ 212485 h 526690"/>
                  <a:gd name="connsiteX32" fmla="*/ 140476 w 528278"/>
                  <a:gd name="connsiteY32" fmla="*/ 214648 h 526690"/>
                  <a:gd name="connsiteX33" fmla="*/ 140476 w 528278"/>
                  <a:gd name="connsiteY33" fmla="*/ 215729 h 526690"/>
                  <a:gd name="connsiteX34" fmla="*/ 158076 w 528278"/>
                  <a:gd name="connsiteY34" fmla="*/ 251055 h 526690"/>
                  <a:gd name="connsiteX35" fmla="*/ 169929 w 528278"/>
                  <a:gd name="connsiteY35" fmla="*/ 260787 h 526690"/>
                  <a:gd name="connsiteX36" fmla="*/ 177831 w 528278"/>
                  <a:gd name="connsiteY36" fmla="*/ 265473 h 526690"/>
                  <a:gd name="connsiteX37" fmla="*/ 220215 w 528278"/>
                  <a:gd name="connsiteY37" fmla="*/ 282055 h 526690"/>
                  <a:gd name="connsiteX38" fmla="*/ 239251 w 528278"/>
                  <a:gd name="connsiteY38" fmla="*/ 286380 h 526690"/>
                  <a:gd name="connsiteX39" fmla="*/ 241047 w 528278"/>
                  <a:gd name="connsiteY39" fmla="*/ 287822 h 526690"/>
                  <a:gd name="connsiteX40" fmla="*/ 270500 w 528278"/>
                  <a:gd name="connsiteY40" fmla="*/ 295031 h 526690"/>
                  <a:gd name="connsiteX41" fmla="*/ 295643 w 528278"/>
                  <a:gd name="connsiteY41" fmla="*/ 304403 h 526690"/>
                  <a:gd name="connsiteX42" fmla="*/ 308215 w 528278"/>
                  <a:gd name="connsiteY42" fmla="*/ 312334 h 526690"/>
                  <a:gd name="connsiteX43" fmla="*/ 317553 w 528278"/>
                  <a:gd name="connsiteY43" fmla="*/ 337566 h 526690"/>
                  <a:gd name="connsiteX44" fmla="*/ 303904 w 528278"/>
                  <a:gd name="connsiteY44" fmla="*/ 359915 h 526690"/>
                  <a:gd name="connsiteX45" fmla="*/ 277325 w 528278"/>
                  <a:gd name="connsiteY45" fmla="*/ 370368 h 526690"/>
                  <a:gd name="connsiteX46" fmla="*/ 275170 w 528278"/>
                  <a:gd name="connsiteY46" fmla="*/ 370368 h 526690"/>
                  <a:gd name="connsiteX47" fmla="*/ 274451 w 528278"/>
                  <a:gd name="connsiteY47" fmla="*/ 371089 h 526690"/>
                  <a:gd name="connsiteX48" fmla="*/ 271937 w 528278"/>
                  <a:gd name="connsiteY48" fmla="*/ 371089 h 526690"/>
                  <a:gd name="connsiteX49" fmla="*/ 270500 w 528278"/>
                  <a:gd name="connsiteY49" fmla="*/ 371089 h 526690"/>
                  <a:gd name="connsiteX50" fmla="*/ 260802 w 528278"/>
                  <a:gd name="connsiteY50" fmla="*/ 371089 h 526690"/>
                  <a:gd name="connsiteX51" fmla="*/ 260443 w 528278"/>
                  <a:gd name="connsiteY51" fmla="*/ 371089 h 526690"/>
                  <a:gd name="connsiteX52" fmla="*/ 257570 w 528278"/>
                  <a:gd name="connsiteY52" fmla="*/ 371089 h 526690"/>
                  <a:gd name="connsiteX53" fmla="*/ 256851 w 528278"/>
                  <a:gd name="connsiteY53" fmla="*/ 371089 h 526690"/>
                  <a:gd name="connsiteX54" fmla="*/ 254696 w 528278"/>
                  <a:gd name="connsiteY54" fmla="*/ 370368 h 526690"/>
                  <a:gd name="connsiteX55" fmla="*/ 252541 w 528278"/>
                  <a:gd name="connsiteY55" fmla="*/ 370368 h 526690"/>
                  <a:gd name="connsiteX56" fmla="*/ 251104 w 528278"/>
                  <a:gd name="connsiteY56" fmla="*/ 370008 h 526690"/>
                  <a:gd name="connsiteX57" fmla="*/ 234941 w 528278"/>
                  <a:gd name="connsiteY57" fmla="*/ 365322 h 526690"/>
                  <a:gd name="connsiteX58" fmla="*/ 231349 w 528278"/>
                  <a:gd name="connsiteY58" fmla="*/ 363159 h 526690"/>
                  <a:gd name="connsiteX59" fmla="*/ 207284 w 528278"/>
                  <a:gd name="connsiteY59" fmla="*/ 345857 h 526690"/>
                  <a:gd name="connsiteX60" fmla="*/ 197586 w 528278"/>
                  <a:gd name="connsiteY60" fmla="*/ 334682 h 526690"/>
                  <a:gd name="connsiteX61" fmla="*/ 193276 w 528278"/>
                  <a:gd name="connsiteY61" fmla="*/ 330357 h 526690"/>
                  <a:gd name="connsiteX62" fmla="*/ 189684 w 528278"/>
                  <a:gd name="connsiteY62" fmla="*/ 327473 h 526690"/>
                  <a:gd name="connsiteX63" fmla="*/ 173162 w 528278"/>
                  <a:gd name="connsiteY63" fmla="*/ 319182 h 526690"/>
                  <a:gd name="connsiteX64" fmla="*/ 164901 w 528278"/>
                  <a:gd name="connsiteY64" fmla="*/ 318461 h 526690"/>
                  <a:gd name="connsiteX65" fmla="*/ 162027 w 528278"/>
                  <a:gd name="connsiteY65" fmla="*/ 318822 h 526690"/>
                  <a:gd name="connsiteX66" fmla="*/ 160231 w 528278"/>
                  <a:gd name="connsiteY66" fmla="*/ 319182 h 526690"/>
                  <a:gd name="connsiteX67" fmla="*/ 158794 w 528278"/>
                  <a:gd name="connsiteY67" fmla="*/ 319182 h 526690"/>
                  <a:gd name="connsiteX68" fmla="*/ 143709 w 528278"/>
                  <a:gd name="connsiteY68" fmla="*/ 327473 h 526690"/>
                  <a:gd name="connsiteX69" fmla="*/ 137603 w 528278"/>
                  <a:gd name="connsiteY69" fmla="*/ 340089 h 526690"/>
                  <a:gd name="connsiteX70" fmla="*/ 136884 w 528278"/>
                  <a:gd name="connsiteY70" fmla="*/ 341531 h 526690"/>
                  <a:gd name="connsiteX71" fmla="*/ 136884 w 528278"/>
                  <a:gd name="connsiteY71" fmla="*/ 341892 h 526690"/>
                  <a:gd name="connsiteX72" fmla="*/ 136884 w 528278"/>
                  <a:gd name="connsiteY72" fmla="*/ 347659 h 526690"/>
                  <a:gd name="connsiteX73" fmla="*/ 136884 w 528278"/>
                  <a:gd name="connsiteY73" fmla="*/ 348740 h 526690"/>
                  <a:gd name="connsiteX74" fmla="*/ 137603 w 528278"/>
                  <a:gd name="connsiteY74" fmla="*/ 350182 h 526690"/>
                  <a:gd name="connsiteX75" fmla="*/ 137962 w 528278"/>
                  <a:gd name="connsiteY75" fmla="*/ 353066 h 526690"/>
                  <a:gd name="connsiteX76" fmla="*/ 143709 w 528278"/>
                  <a:gd name="connsiteY76" fmla="*/ 367124 h 526690"/>
                  <a:gd name="connsiteX77" fmla="*/ 150174 w 528278"/>
                  <a:gd name="connsiteY77" fmla="*/ 375415 h 526690"/>
                  <a:gd name="connsiteX78" fmla="*/ 190403 w 528278"/>
                  <a:gd name="connsiteY78" fmla="*/ 404973 h 526690"/>
                  <a:gd name="connsiteX79" fmla="*/ 207284 w 528278"/>
                  <a:gd name="connsiteY79" fmla="*/ 411461 h 526690"/>
                  <a:gd name="connsiteX80" fmla="*/ 213749 w 528278"/>
                  <a:gd name="connsiteY80" fmla="*/ 413985 h 526690"/>
                  <a:gd name="connsiteX81" fmla="*/ 217341 w 528278"/>
                  <a:gd name="connsiteY81" fmla="*/ 415066 h 526690"/>
                  <a:gd name="connsiteX82" fmla="*/ 218419 w 528278"/>
                  <a:gd name="connsiteY82" fmla="*/ 415066 h 526690"/>
                  <a:gd name="connsiteX83" fmla="*/ 257570 w 528278"/>
                  <a:gd name="connsiteY83" fmla="*/ 420833 h 526690"/>
                  <a:gd name="connsiteX84" fmla="*/ 278762 w 528278"/>
                  <a:gd name="connsiteY84" fmla="*/ 421915 h 526690"/>
                  <a:gd name="connsiteX85" fmla="*/ 280198 w 528278"/>
                  <a:gd name="connsiteY85" fmla="*/ 421194 h 526690"/>
                  <a:gd name="connsiteX86" fmla="*/ 284868 w 528278"/>
                  <a:gd name="connsiteY86" fmla="*/ 421194 h 526690"/>
                  <a:gd name="connsiteX87" fmla="*/ 287741 w 528278"/>
                  <a:gd name="connsiteY87" fmla="*/ 420833 h 526690"/>
                  <a:gd name="connsiteX88" fmla="*/ 296362 w 528278"/>
                  <a:gd name="connsiteY88" fmla="*/ 419752 h 526690"/>
                  <a:gd name="connsiteX89" fmla="*/ 308574 w 528278"/>
                  <a:gd name="connsiteY89" fmla="*/ 417589 h 526690"/>
                  <a:gd name="connsiteX90" fmla="*/ 327251 w 528278"/>
                  <a:gd name="connsiteY90" fmla="*/ 410740 h 526690"/>
                  <a:gd name="connsiteX91" fmla="*/ 332639 w 528278"/>
                  <a:gd name="connsiteY91" fmla="*/ 408217 h 526690"/>
                  <a:gd name="connsiteX92" fmla="*/ 335153 w 528278"/>
                  <a:gd name="connsiteY92" fmla="*/ 406775 h 526690"/>
                  <a:gd name="connsiteX93" fmla="*/ 346647 w 528278"/>
                  <a:gd name="connsiteY93" fmla="*/ 400647 h 526690"/>
                  <a:gd name="connsiteX94" fmla="*/ 348084 w 528278"/>
                  <a:gd name="connsiteY94" fmla="*/ 399566 h 526690"/>
                  <a:gd name="connsiteX95" fmla="*/ 352394 w 528278"/>
                  <a:gd name="connsiteY95" fmla="*/ 395961 h 526690"/>
                  <a:gd name="connsiteX96" fmla="*/ 356704 w 528278"/>
                  <a:gd name="connsiteY96" fmla="*/ 392717 h 526690"/>
                  <a:gd name="connsiteX97" fmla="*/ 357782 w 528278"/>
                  <a:gd name="connsiteY97" fmla="*/ 391636 h 526690"/>
                  <a:gd name="connsiteX98" fmla="*/ 358500 w 528278"/>
                  <a:gd name="connsiteY98" fmla="*/ 391275 h 526690"/>
                  <a:gd name="connsiteX99" fmla="*/ 359578 w 528278"/>
                  <a:gd name="connsiteY99" fmla="*/ 390194 h 526690"/>
                  <a:gd name="connsiteX100" fmla="*/ 390827 w 528278"/>
                  <a:gd name="connsiteY100" fmla="*/ 341171 h 526690"/>
                  <a:gd name="connsiteX101" fmla="*/ 393341 w 528278"/>
                  <a:gd name="connsiteY101" fmla="*/ 328915 h 526690"/>
                  <a:gd name="connsiteX102" fmla="*/ 393341 w 528278"/>
                  <a:gd name="connsiteY102" fmla="*/ 317741 h 526690"/>
                  <a:gd name="connsiteX103" fmla="*/ 393341 w 528278"/>
                  <a:gd name="connsiteY103" fmla="*/ 317380 h 526690"/>
                  <a:gd name="connsiteX104" fmla="*/ 393341 w 528278"/>
                  <a:gd name="connsiteY104" fmla="*/ 314857 h 526690"/>
                  <a:gd name="connsiteX105" fmla="*/ 392982 w 528278"/>
                  <a:gd name="connsiteY105" fmla="*/ 313775 h 526690"/>
                  <a:gd name="connsiteX106" fmla="*/ 386157 w 528278"/>
                  <a:gd name="connsiteY106" fmla="*/ 293229 h 526690"/>
                  <a:gd name="connsiteX107" fmla="*/ 376459 w 528278"/>
                  <a:gd name="connsiteY107" fmla="*/ 279171 h 526690"/>
                  <a:gd name="connsiteX108" fmla="*/ 373586 w 528278"/>
                  <a:gd name="connsiteY108" fmla="*/ 275566 h 526690"/>
                  <a:gd name="connsiteX109" fmla="*/ 335512 w 528278"/>
                  <a:gd name="connsiteY109" fmla="*/ 249613 h 526690"/>
                  <a:gd name="connsiteX110" fmla="*/ 321504 w 528278"/>
                  <a:gd name="connsiteY110" fmla="*/ 243845 h 526690"/>
                  <a:gd name="connsiteX111" fmla="*/ 320068 w 528278"/>
                  <a:gd name="connsiteY111" fmla="*/ 243485 h 526690"/>
                  <a:gd name="connsiteX112" fmla="*/ 302468 w 528278"/>
                  <a:gd name="connsiteY112" fmla="*/ 238078 h 526690"/>
                  <a:gd name="connsiteX113" fmla="*/ 265113 w 528278"/>
                  <a:gd name="connsiteY113" fmla="*/ 229787 h 526690"/>
                  <a:gd name="connsiteX114" fmla="*/ 251104 w 528278"/>
                  <a:gd name="connsiteY114" fmla="*/ 225822 h 526690"/>
                  <a:gd name="connsiteX115" fmla="*/ 247872 w 528278"/>
                  <a:gd name="connsiteY115" fmla="*/ 224380 h 526690"/>
                  <a:gd name="connsiteX116" fmla="*/ 225603 w 528278"/>
                  <a:gd name="connsiteY116" fmla="*/ 215729 h 526690"/>
                  <a:gd name="connsiteX117" fmla="*/ 211594 w 528278"/>
                  <a:gd name="connsiteY117" fmla="*/ 204194 h 526690"/>
                  <a:gd name="connsiteX118" fmla="*/ 208721 w 528278"/>
                  <a:gd name="connsiteY118" fmla="*/ 186892 h 526690"/>
                  <a:gd name="connsiteX119" fmla="*/ 222370 w 528278"/>
                  <a:gd name="connsiteY119" fmla="*/ 168869 h 526690"/>
                  <a:gd name="connsiteX120" fmla="*/ 249668 w 528278"/>
                  <a:gd name="connsiteY120" fmla="*/ 160578 h 526690"/>
                  <a:gd name="connsiteX121" fmla="*/ 267268 w 528278"/>
                  <a:gd name="connsiteY121" fmla="*/ 160578 h 526690"/>
                  <a:gd name="connsiteX122" fmla="*/ 287741 w 528278"/>
                  <a:gd name="connsiteY122" fmla="*/ 166345 h 526690"/>
                  <a:gd name="connsiteX123" fmla="*/ 298876 w 528278"/>
                  <a:gd name="connsiteY123" fmla="*/ 171752 h 526690"/>
                  <a:gd name="connsiteX124" fmla="*/ 299235 w 528278"/>
                  <a:gd name="connsiteY124" fmla="*/ 171752 h 526690"/>
                  <a:gd name="connsiteX125" fmla="*/ 303186 w 528278"/>
                  <a:gd name="connsiteY125" fmla="*/ 174276 h 526690"/>
                  <a:gd name="connsiteX126" fmla="*/ 320427 w 528278"/>
                  <a:gd name="connsiteY126" fmla="*/ 190136 h 526690"/>
                  <a:gd name="connsiteX127" fmla="*/ 330843 w 528278"/>
                  <a:gd name="connsiteY127" fmla="*/ 199148 h 526690"/>
                  <a:gd name="connsiteX128" fmla="*/ 339823 w 528278"/>
                  <a:gd name="connsiteY128" fmla="*/ 204194 h 526690"/>
                  <a:gd name="connsiteX129" fmla="*/ 372508 w 528278"/>
                  <a:gd name="connsiteY129" fmla="*/ 186171 h 526690"/>
                  <a:gd name="connsiteX130" fmla="*/ 373586 w 528278"/>
                  <a:gd name="connsiteY130" fmla="*/ 172834 h 526690"/>
                  <a:gd name="connsiteX131" fmla="*/ 373586 w 528278"/>
                  <a:gd name="connsiteY131" fmla="*/ 170671 h 526690"/>
                  <a:gd name="connsiteX132" fmla="*/ 373586 w 528278"/>
                  <a:gd name="connsiteY132" fmla="*/ 168869 h 526690"/>
                  <a:gd name="connsiteX133" fmla="*/ 368917 w 528278"/>
                  <a:gd name="connsiteY133" fmla="*/ 158055 h 526690"/>
                  <a:gd name="connsiteX134" fmla="*/ 355268 w 528278"/>
                  <a:gd name="connsiteY134" fmla="*/ 141473 h 526690"/>
                  <a:gd name="connsiteX135" fmla="*/ 337308 w 528278"/>
                  <a:gd name="connsiteY135" fmla="*/ 128136 h 526690"/>
                  <a:gd name="connsiteX136" fmla="*/ 283431 w 528278"/>
                  <a:gd name="connsiteY136" fmla="*/ 110474 h 526690"/>
                  <a:gd name="connsiteX137" fmla="*/ 262239 w 528278"/>
                  <a:gd name="connsiteY137" fmla="*/ 107950 h 526690"/>
                  <a:gd name="connsiteX138" fmla="*/ 251104 w 528278"/>
                  <a:gd name="connsiteY138" fmla="*/ 107950 h 526690"/>
                  <a:gd name="connsiteX139" fmla="*/ 249309 w 528278"/>
                  <a:gd name="connsiteY139" fmla="*/ 107950 h 526690"/>
                  <a:gd name="connsiteX140" fmla="*/ 132070 w 528278"/>
                  <a:gd name="connsiteY140" fmla="*/ 0 h 526690"/>
                  <a:gd name="connsiteX141" fmla="*/ 135308 w 528278"/>
                  <a:gd name="connsiteY141" fmla="*/ 0 h 526690"/>
                  <a:gd name="connsiteX142" fmla="*/ 136748 w 528278"/>
                  <a:gd name="connsiteY142" fmla="*/ 0 h 526690"/>
                  <a:gd name="connsiteX143" fmla="*/ 138547 w 528278"/>
                  <a:gd name="connsiteY143" fmla="*/ 0 h 526690"/>
                  <a:gd name="connsiteX144" fmla="*/ 141066 w 528278"/>
                  <a:gd name="connsiteY144" fmla="*/ 0 h 526690"/>
                  <a:gd name="connsiteX145" fmla="*/ 150783 w 528278"/>
                  <a:gd name="connsiteY145" fmla="*/ 0 h 526690"/>
                  <a:gd name="connsiteX146" fmla="*/ 153661 w 528278"/>
                  <a:gd name="connsiteY146" fmla="*/ 0 h 526690"/>
                  <a:gd name="connsiteX147" fmla="*/ 155101 w 528278"/>
                  <a:gd name="connsiteY147" fmla="*/ 0 h 526690"/>
                  <a:gd name="connsiteX148" fmla="*/ 214118 w 528278"/>
                  <a:gd name="connsiteY148" fmla="*/ 16549 h 526690"/>
                  <a:gd name="connsiteX149" fmla="*/ 222755 w 528278"/>
                  <a:gd name="connsiteY149" fmla="*/ 18348 h 526690"/>
                  <a:gd name="connsiteX150" fmla="*/ 229592 w 528278"/>
                  <a:gd name="connsiteY150" fmla="*/ 17988 h 526690"/>
                  <a:gd name="connsiteX151" fmla="*/ 229952 w 528278"/>
                  <a:gd name="connsiteY151" fmla="*/ 17988 h 526690"/>
                  <a:gd name="connsiteX152" fmla="*/ 230312 w 528278"/>
                  <a:gd name="connsiteY152" fmla="*/ 17988 h 526690"/>
                  <a:gd name="connsiteX153" fmla="*/ 232471 w 528278"/>
                  <a:gd name="connsiteY153" fmla="*/ 16909 h 526690"/>
                  <a:gd name="connsiteX154" fmla="*/ 233191 w 528278"/>
                  <a:gd name="connsiteY154" fmla="*/ 16909 h 526690"/>
                  <a:gd name="connsiteX155" fmla="*/ 235350 w 528278"/>
                  <a:gd name="connsiteY155" fmla="*/ 16909 h 526690"/>
                  <a:gd name="connsiteX156" fmla="*/ 235710 w 528278"/>
                  <a:gd name="connsiteY156" fmla="*/ 16909 h 526690"/>
                  <a:gd name="connsiteX157" fmla="*/ 238589 w 528278"/>
                  <a:gd name="connsiteY157" fmla="*/ 16549 h 526690"/>
                  <a:gd name="connsiteX158" fmla="*/ 238949 w 528278"/>
                  <a:gd name="connsiteY158" fmla="*/ 16549 h 526690"/>
                  <a:gd name="connsiteX159" fmla="*/ 240028 w 528278"/>
                  <a:gd name="connsiteY159" fmla="*/ 16549 h 526690"/>
                  <a:gd name="connsiteX160" fmla="*/ 242907 w 528278"/>
                  <a:gd name="connsiteY160" fmla="*/ 16549 h 526690"/>
                  <a:gd name="connsiteX161" fmla="*/ 243627 w 528278"/>
                  <a:gd name="connsiteY161" fmla="*/ 16549 h 526690"/>
                  <a:gd name="connsiteX162" fmla="*/ 256582 w 528278"/>
                  <a:gd name="connsiteY162" fmla="*/ 15470 h 526690"/>
                  <a:gd name="connsiteX163" fmla="*/ 272056 w 528278"/>
                  <a:gd name="connsiteY163" fmla="*/ 15470 h 526690"/>
                  <a:gd name="connsiteX164" fmla="*/ 277814 w 528278"/>
                  <a:gd name="connsiteY164" fmla="*/ 15470 h 526690"/>
                  <a:gd name="connsiteX165" fmla="*/ 278174 w 528278"/>
                  <a:gd name="connsiteY165" fmla="*/ 16549 h 526690"/>
                  <a:gd name="connsiteX166" fmla="*/ 279253 w 528278"/>
                  <a:gd name="connsiteY166" fmla="*/ 16549 h 526690"/>
                  <a:gd name="connsiteX167" fmla="*/ 282492 w 528278"/>
                  <a:gd name="connsiteY167" fmla="*/ 16549 h 526690"/>
                  <a:gd name="connsiteX168" fmla="*/ 283212 w 528278"/>
                  <a:gd name="connsiteY168" fmla="*/ 16549 h 526690"/>
                  <a:gd name="connsiteX169" fmla="*/ 283932 w 528278"/>
                  <a:gd name="connsiteY169" fmla="*/ 16549 h 526690"/>
                  <a:gd name="connsiteX170" fmla="*/ 286451 w 528278"/>
                  <a:gd name="connsiteY170" fmla="*/ 16549 h 526690"/>
                  <a:gd name="connsiteX171" fmla="*/ 287530 w 528278"/>
                  <a:gd name="connsiteY171" fmla="*/ 16549 h 526690"/>
                  <a:gd name="connsiteX172" fmla="*/ 287890 w 528278"/>
                  <a:gd name="connsiteY172" fmla="*/ 16549 h 526690"/>
                  <a:gd name="connsiteX173" fmla="*/ 290409 w 528278"/>
                  <a:gd name="connsiteY173" fmla="*/ 16909 h 526690"/>
                  <a:gd name="connsiteX174" fmla="*/ 290769 w 528278"/>
                  <a:gd name="connsiteY174" fmla="*/ 16909 h 526690"/>
                  <a:gd name="connsiteX175" fmla="*/ 293288 w 528278"/>
                  <a:gd name="connsiteY175" fmla="*/ 16909 h 526690"/>
                  <a:gd name="connsiteX176" fmla="*/ 293648 w 528278"/>
                  <a:gd name="connsiteY176" fmla="*/ 16909 h 526690"/>
                  <a:gd name="connsiteX177" fmla="*/ 296167 w 528278"/>
                  <a:gd name="connsiteY177" fmla="*/ 17988 h 526690"/>
                  <a:gd name="connsiteX178" fmla="*/ 296527 w 528278"/>
                  <a:gd name="connsiteY178" fmla="*/ 17988 h 526690"/>
                  <a:gd name="connsiteX179" fmla="*/ 297966 w 528278"/>
                  <a:gd name="connsiteY179" fmla="*/ 17988 h 526690"/>
                  <a:gd name="connsiteX180" fmla="*/ 298326 w 528278"/>
                  <a:gd name="connsiteY180" fmla="*/ 17988 h 526690"/>
                  <a:gd name="connsiteX181" fmla="*/ 299046 w 528278"/>
                  <a:gd name="connsiteY181" fmla="*/ 17988 h 526690"/>
                  <a:gd name="connsiteX182" fmla="*/ 300485 w 528278"/>
                  <a:gd name="connsiteY182" fmla="*/ 18348 h 526690"/>
                  <a:gd name="connsiteX183" fmla="*/ 300845 w 528278"/>
                  <a:gd name="connsiteY183" fmla="*/ 18348 h 526690"/>
                  <a:gd name="connsiteX184" fmla="*/ 301565 w 528278"/>
                  <a:gd name="connsiteY184" fmla="*/ 18348 h 526690"/>
                  <a:gd name="connsiteX185" fmla="*/ 303004 w 528278"/>
                  <a:gd name="connsiteY185" fmla="*/ 18348 h 526690"/>
                  <a:gd name="connsiteX186" fmla="*/ 310202 w 528278"/>
                  <a:gd name="connsiteY186" fmla="*/ 19787 h 526690"/>
                  <a:gd name="connsiteX187" fmla="*/ 310561 w 528278"/>
                  <a:gd name="connsiteY187" fmla="*/ 19787 h 526690"/>
                  <a:gd name="connsiteX188" fmla="*/ 312001 w 528278"/>
                  <a:gd name="connsiteY188" fmla="*/ 20507 h 526690"/>
                  <a:gd name="connsiteX189" fmla="*/ 312361 w 528278"/>
                  <a:gd name="connsiteY189" fmla="*/ 20507 h 526690"/>
                  <a:gd name="connsiteX190" fmla="*/ 313800 w 528278"/>
                  <a:gd name="connsiteY190" fmla="*/ 20507 h 526690"/>
                  <a:gd name="connsiteX191" fmla="*/ 315240 w 528278"/>
                  <a:gd name="connsiteY191" fmla="*/ 21226 h 526690"/>
                  <a:gd name="connsiteX192" fmla="*/ 315959 w 528278"/>
                  <a:gd name="connsiteY192" fmla="*/ 21226 h 526690"/>
                  <a:gd name="connsiteX193" fmla="*/ 334672 w 528278"/>
                  <a:gd name="connsiteY193" fmla="*/ 25184 h 526690"/>
                  <a:gd name="connsiteX194" fmla="*/ 406285 w 528278"/>
                  <a:gd name="connsiteY194" fmla="*/ 60080 h 526690"/>
                  <a:gd name="connsiteX195" fmla="*/ 407005 w 528278"/>
                  <a:gd name="connsiteY195" fmla="*/ 61519 h 526690"/>
                  <a:gd name="connsiteX196" fmla="*/ 417081 w 528278"/>
                  <a:gd name="connsiteY196" fmla="*/ 69074 h 526690"/>
                  <a:gd name="connsiteX197" fmla="*/ 433634 w 528278"/>
                  <a:gd name="connsiteY197" fmla="*/ 83825 h 526690"/>
                  <a:gd name="connsiteX198" fmla="*/ 435074 w 528278"/>
                  <a:gd name="connsiteY198" fmla="*/ 84184 h 526690"/>
                  <a:gd name="connsiteX199" fmla="*/ 439392 w 528278"/>
                  <a:gd name="connsiteY199" fmla="*/ 88861 h 526690"/>
                  <a:gd name="connsiteX200" fmla="*/ 443351 w 528278"/>
                  <a:gd name="connsiteY200" fmla="*/ 92459 h 526690"/>
                  <a:gd name="connsiteX201" fmla="*/ 444790 w 528278"/>
                  <a:gd name="connsiteY201" fmla="*/ 93898 h 526690"/>
                  <a:gd name="connsiteX202" fmla="*/ 457745 w 528278"/>
                  <a:gd name="connsiteY202" fmla="*/ 109727 h 526690"/>
                  <a:gd name="connsiteX203" fmla="*/ 465662 w 528278"/>
                  <a:gd name="connsiteY203" fmla="*/ 118721 h 526690"/>
                  <a:gd name="connsiteX204" fmla="*/ 488693 w 528278"/>
                  <a:gd name="connsiteY204" fmla="*/ 156496 h 526690"/>
                  <a:gd name="connsiteX205" fmla="*/ 492652 w 528278"/>
                  <a:gd name="connsiteY205" fmla="*/ 165850 h 526690"/>
                  <a:gd name="connsiteX206" fmla="*/ 497330 w 528278"/>
                  <a:gd name="connsiteY206" fmla="*/ 176643 h 526690"/>
                  <a:gd name="connsiteX207" fmla="*/ 504167 w 528278"/>
                  <a:gd name="connsiteY207" fmla="*/ 195710 h 526690"/>
                  <a:gd name="connsiteX208" fmla="*/ 508486 w 528278"/>
                  <a:gd name="connsiteY208" fmla="*/ 211540 h 526690"/>
                  <a:gd name="connsiteX209" fmla="*/ 510285 w 528278"/>
                  <a:gd name="connsiteY209" fmla="*/ 220174 h 526690"/>
                  <a:gd name="connsiteX210" fmla="*/ 511005 w 528278"/>
                  <a:gd name="connsiteY210" fmla="*/ 223052 h 526690"/>
                  <a:gd name="connsiteX211" fmla="*/ 511005 w 528278"/>
                  <a:gd name="connsiteY211" fmla="*/ 224491 h 526690"/>
                  <a:gd name="connsiteX212" fmla="*/ 511365 w 528278"/>
                  <a:gd name="connsiteY212" fmla="*/ 226650 h 526690"/>
                  <a:gd name="connsiteX213" fmla="*/ 511365 w 528278"/>
                  <a:gd name="connsiteY213" fmla="*/ 227009 h 526690"/>
                  <a:gd name="connsiteX214" fmla="*/ 513164 w 528278"/>
                  <a:gd name="connsiteY214" fmla="*/ 241040 h 526690"/>
                  <a:gd name="connsiteX215" fmla="*/ 513884 w 528278"/>
                  <a:gd name="connsiteY215" fmla="*/ 260467 h 526690"/>
                  <a:gd name="connsiteX216" fmla="*/ 513884 w 528278"/>
                  <a:gd name="connsiteY216" fmla="*/ 261187 h 526690"/>
                  <a:gd name="connsiteX217" fmla="*/ 513164 w 528278"/>
                  <a:gd name="connsiteY217" fmla="*/ 275577 h 526690"/>
                  <a:gd name="connsiteX218" fmla="*/ 513164 w 528278"/>
                  <a:gd name="connsiteY218" fmla="*/ 278815 h 526690"/>
                  <a:gd name="connsiteX219" fmla="*/ 512804 w 528278"/>
                  <a:gd name="connsiteY219" fmla="*/ 278815 h 526690"/>
                  <a:gd name="connsiteX220" fmla="*/ 512804 w 528278"/>
                  <a:gd name="connsiteY220" fmla="*/ 282053 h 526690"/>
                  <a:gd name="connsiteX221" fmla="*/ 511725 w 528278"/>
                  <a:gd name="connsiteY221" fmla="*/ 286730 h 526690"/>
                  <a:gd name="connsiteX222" fmla="*/ 511725 w 528278"/>
                  <a:gd name="connsiteY222" fmla="*/ 287449 h 526690"/>
                  <a:gd name="connsiteX223" fmla="*/ 511725 w 528278"/>
                  <a:gd name="connsiteY223" fmla="*/ 289608 h 526690"/>
                  <a:gd name="connsiteX224" fmla="*/ 511365 w 528278"/>
                  <a:gd name="connsiteY224" fmla="*/ 291047 h 526690"/>
                  <a:gd name="connsiteX225" fmla="*/ 511005 w 528278"/>
                  <a:gd name="connsiteY225" fmla="*/ 293206 h 526690"/>
                  <a:gd name="connsiteX226" fmla="*/ 509565 w 528278"/>
                  <a:gd name="connsiteY226" fmla="*/ 300761 h 526690"/>
                  <a:gd name="connsiteX227" fmla="*/ 509565 w 528278"/>
                  <a:gd name="connsiteY227" fmla="*/ 302919 h 526690"/>
                  <a:gd name="connsiteX228" fmla="*/ 510285 w 528278"/>
                  <a:gd name="connsiteY228" fmla="*/ 305797 h 526690"/>
                  <a:gd name="connsiteX229" fmla="*/ 511725 w 528278"/>
                  <a:gd name="connsiteY229" fmla="*/ 306517 h 526690"/>
                  <a:gd name="connsiteX230" fmla="*/ 527918 w 528278"/>
                  <a:gd name="connsiteY230" fmla="*/ 360841 h 526690"/>
                  <a:gd name="connsiteX231" fmla="*/ 527918 w 528278"/>
                  <a:gd name="connsiteY231" fmla="*/ 361560 h 526690"/>
                  <a:gd name="connsiteX232" fmla="*/ 527918 w 528278"/>
                  <a:gd name="connsiteY232" fmla="*/ 364078 h 526690"/>
                  <a:gd name="connsiteX233" fmla="*/ 527918 w 528278"/>
                  <a:gd name="connsiteY233" fmla="*/ 365158 h 526690"/>
                  <a:gd name="connsiteX234" fmla="*/ 528278 w 528278"/>
                  <a:gd name="connsiteY234" fmla="*/ 367316 h 526690"/>
                  <a:gd name="connsiteX235" fmla="*/ 528278 w 528278"/>
                  <a:gd name="connsiteY235" fmla="*/ 374512 h 526690"/>
                  <a:gd name="connsiteX236" fmla="*/ 527918 w 528278"/>
                  <a:gd name="connsiteY236" fmla="*/ 377749 h 526690"/>
                  <a:gd name="connsiteX237" fmla="*/ 528278 w 528278"/>
                  <a:gd name="connsiteY237" fmla="*/ 379908 h 526690"/>
                  <a:gd name="connsiteX238" fmla="*/ 528278 w 528278"/>
                  <a:gd name="connsiteY238" fmla="*/ 380987 h 526690"/>
                  <a:gd name="connsiteX239" fmla="*/ 527918 w 528278"/>
                  <a:gd name="connsiteY239" fmla="*/ 382786 h 526690"/>
                  <a:gd name="connsiteX240" fmla="*/ 522520 w 528278"/>
                  <a:gd name="connsiteY240" fmla="*/ 416604 h 526690"/>
                  <a:gd name="connsiteX241" fmla="*/ 511005 w 528278"/>
                  <a:gd name="connsiteY241" fmla="*/ 445744 h 526690"/>
                  <a:gd name="connsiteX242" fmla="*/ 490493 w 528278"/>
                  <a:gd name="connsiteY242" fmla="*/ 475604 h 526690"/>
                  <a:gd name="connsiteX243" fmla="*/ 478257 w 528278"/>
                  <a:gd name="connsiteY243" fmla="*/ 489635 h 526690"/>
                  <a:gd name="connsiteX244" fmla="*/ 449468 w 528278"/>
                  <a:gd name="connsiteY244" fmla="*/ 510141 h 526690"/>
                  <a:gd name="connsiteX245" fmla="*/ 425358 w 528278"/>
                  <a:gd name="connsiteY245" fmla="*/ 520575 h 526690"/>
                  <a:gd name="connsiteX246" fmla="*/ 404845 w 528278"/>
                  <a:gd name="connsiteY246" fmla="*/ 525611 h 526690"/>
                  <a:gd name="connsiteX247" fmla="*/ 393690 w 528278"/>
                  <a:gd name="connsiteY247" fmla="*/ 526331 h 526690"/>
                  <a:gd name="connsiteX248" fmla="*/ 393690 w 528278"/>
                  <a:gd name="connsiteY248" fmla="*/ 526690 h 526690"/>
                  <a:gd name="connsiteX249" fmla="*/ 392250 w 528278"/>
                  <a:gd name="connsiteY249" fmla="*/ 526690 h 526690"/>
                  <a:gd name="connsiteX250" fmla="*/ 389731 w 528278"/>
                  <a:gd name="connsiteY250" fmla="*/ 526690 h 526690"/>
                  <a:gd name="connsiteX251" fmla="*/ 387932 w 528278"/>
                  <a:gd name="connsiteY251" fmla="*/ 526690 h 526690"/>
                  <a:gd name="connsiteX252" fmla="*/ 381454 w 528278"/>
                  <a:gd name="connsiteY252" fmla="*/ 526690 h 526690"/>
                  <a:gd name="connsiteX253" fmla="*/ 378935 w 528278"/>
                  <a:gd name="connsiteY253" fmla="*/ 526690 h 526690"/>
                  <a:gd name="connsiteX254" fmla="*/ 376776 w 528278"/>
                  <a:gd name="connsiteY254" fmla="*/ 526690 h 526690"/>
                  <a:gd name="connsiteX255" fmla="*/ 374617 w 528278"/>
                  <a:gd name="connsiteY255" fmla="*/ 526690 h 526690"/>
                  <a:gd name="connsiteX256" fmla="*/ 374617 w 528278"/>
                  <a:gd name="connsiteY256" fmla="*/ 526331 h 526690"/>
                  <a:gd name="connsiteX257" fmla="*/ 309482 w 528278"/>
                  <a:gd name="connsiteY257" fmla="*/ 506544 h 526690"/>
                  <a:gd name="connsiteX258" fmla="*/ 308762 w 528278"/>
                  <a:gd name="connsiteY258" fmla="*/ 505824 h 526690"/>
                  <a:gd name="connsiteX259" fmla="*/ 292208 w 528278"/>
                  <a:gd name="connsiteY259" fmla="*/ 507263 h 526690"/>
                  <a:gd name="connsiteX260" fmla="*/ 254423 w 528278"/>
                  <a:gd name="connsiteY260" fmla="*/ 509422 h 526690"/>
                  <a:gd name="connsiteX261" fmla="*/ 252983 w 528278"/>
                  <a:gd name="connsiteY261" fmla="*/ 509422 h 526690"/>
                  <a:gd name="connsiteX262" fmla="*/ 252624 w 528278"/>
                  <a:gd name="connsiteY262" fmla="*/ 509422 h 526690"/>
                  <a:gd name="connsiteX263" fmla="*/ 245426 w 528278"/>
                  <a:gd name="connsiteY263" fmla="*/ 508702 h 526690"/>
                  <a:gd name="connsiteX264" fmla="*/ 241108 w 528278"/>
                  <a:gd name="connsiteY264" fmla="*/ 508702 h 526690"/>
                  <a:gd name="connsiteX265" fmla="*/ 240388 w 528278"/>
                  <a:gd name="connsiteY265" fmla="*/ 508702 h 526690"/>
                  <a:gd name="connsiteX266" fmla="*/ 240028 w 528278"/>
                  <a:gd name="connsiteY266" fmla="*/ 507983 h 526690"/>
                  <a:gd name="connsiteX267" fmla="*/ 237150 w 528278"/>
                  <a:gd name="connsiteY267" fmla="*/ 507983 h 526690"/>
                  <a:gd name="connsiteX268" fmla="*/ 236790 w 528278"/>
                  <a:gd name="connsiteY268" fmla="*/ 507983 h 526690"/>
                  <a:gd name="connsiteX269" fmla="*/ 235710 w 528278"/>
                  <a:gd name="connsiteY269" fmla="*/ 507983 h 526690"/>
                  <a:gd name="connsiteX270" fmla="*/ 233191 w 528278"/>
                  <a:gd name="connsiteY270" fmla="*/ 507983 h 526690"/>
                  <a:gd name="connsiteX271" fmla="*/ 232831 w 528278"/>
                  <a:gd name="connsiteY271" fmla="*/ 507983 h 526690"/>
                  <a:gd name="connsiteX272" fmla="*/ 230312 w 528278"/>
                  <a:gd name="connsiteY272" fmla="*/ 507263 h 526690"/>
                  <a:gd name="connsiteX273" fmla="*/ 229952 w 528278"/>
                  <a:gd name="connsiteY273" fmla="*/ 507263 h 526690"/>
                  <a:gd name="connsiteX274" fmla="*/ 227433 w 528278"/>
                  <a:gd name="connsiteY274" fmla="*/ 507263 h 526690"/>
                  <a:gd name="connsiteX275" fmla="*/ 227073 w 528278"/>
                  <a:gd name="connsiteY275" fmla="*/ 507263 h 526690"/>
                  <a:gd name="connsiteX276" fmla="*/ 225634 w 528278"/>
                  <a:gd name="connsiteY276" fmla="*/ 507263 h 526690"/>
                  <a:gd name="connsiteX277" fmla="*/ 225274 w 528278"/>
                  <a:gd name="connsiteY277" fmla="*/ 507263 h 526690"/>
                  <a:gd name="connsiteX278" fmla="*/ 222755 w 528278"/>
                  <a:gd name="connsiteY278" fmla="*/ 506544 h 526690"/>
                  <a:gd name="connsiteX279" fmla="*/ 220596 w 528278"/>
                  <a:gd name="connsiteY279" fmla="*/ 506544 h 526690"/>
                  <a:gd name="connsiteX280" fmla="*/ 218797 w 528278"/>
                  <a:gd name="connsiteY280" fmla="*/ 505824 h 526690"/>
                  <a:gd name="connsiteX281" fmla="*/ 214478 w 528278"/>
                  <a:gd name="connsiteY281" fmla="*/ 505465 h 526690"/>
                  <a:gd name="connsiteX282" fmla="*/ 213399 w 528278"/>
                  <a:gd name="connsiteY282" fmla="*/ 505465 h 526690"/>
                  <a:gd name="connsiteX283" fmla="*/ 213039 w 528278"/>
                  <a:gd name="connsiteY283" fmla="*/ 505465 h 526690"/>
                  <a:gd name="connsiteX284" fmla="*/ 211239 w 528278"/>
                  <a:gd name="connsiteY284" fmla="*/ 504385 h 526690"/>
                  <a:gd name="connsiteX285" fmla="*/ 207641 w 528278"/>
                  <a:gd name="connsiteY285" fmla="*/ 504026 h 526690"/>
                  <a:gd name="connsiteX286" fmla="*/ 204762 w 528278"/>
                  <a:gd name="connsiteY286" fmla="*/ 502946 h 526690"/>
                  <a:gd name="connsiteX287" fmla="*/ 203322 w 528278"/>
                  <a:gd name="connsiteY287" fmla="*/ 502586 h 526690"/>
                  <a:gd name="connsiteX288" fmla="*/ 196485 w 528278"/>
                  <a:gd name="connsiteY288" fmla="*/ 501147 h 526690"/>
                  <a:gd name="connsiteX289" fmla="*/ 178852 w 528278"/>
                  <a:gd name="connsiteY289" fmla="*/ 495751 h 526690"/>
                  <a:gd name="connsiteX290" fmla="*/ 152222 w 528278"/>
                  <a:gd name="connsiteY290" fmla="*/ 484598 h 526690"/>
                  <a:gd name="connsiteX291" fmla="*/ 150783 w 528278"/>
                  <a:gd name="connsiteY291" fmla="*/ 483879 h 526690"/>
                  <a:gd name="connsiteX292" fmla="*/ 146464 w 528278"/>
                  <a:gd name="connsiteY292" fmla="*/ 481720 h 526690"/>
                  <a:gd name="connsiteX293" fmla="*/ 139987 w 528278"/>
                  <a:gd name="connsiteY293" fmla="*/ 478482 h 526690"/>
                  <a:gd name="connsiteX294" fmla="*/ 123073 w 528278"/>
                  <a:gd name="connsiteY294" fmla="*/ 467690 h 526690"/>
                  <a:gd name="connsiteX295" fmla="*/ 88166 w 528278"/>
                  <a:gd name="connsiteY295" fmla="*/ 438909 h 526690"/>
                  <a:gd name="connsiteX296" fmla="*/ 86727 w 528278"/>
                  <a:gd name="connsiteY296" fmla="*/ 437470 h 526690"/>
                  <a:gd name="connsiteX297" fmla="*/ 83488 w 528278"/>
                  <a:gd name="connsiteY297" fmla="*/ 433872 h 526690"/>
                  <a:gd name="connsiteX298" fmla="*/ 81689 w 528278"/>
                  <a:gd name="connsiteY298" fmla="*/ 430994 h 526690"/>
                  <a:gd name="connsiteX299" fmla="*/ 79890 w 528278"/>
                  <a:gd name="connsiteY299" fmla="*/ 429555 h 526690"/>
                  <a:gd name="connsiteX300" fmla="*/ 78450 w 528278"/>
                  <a:gd name="connsiteY300" fmla="*/ 427756 h 526690"/>
                  <a:gd name="connsiteX301" fmla="*/ 64775 w 528278"/>
                  <a:gd name="connsiteY301" fmla="*/ 410847 h 526690"/>
                  <a:gd name="connsiteX302" fmla="*/ 47142 w 528278"/>
                  <a:gd name="connsiteY302" fmla="*/ 383506 h 526690"/>
                  <a:gd name="connsiteX303" fmla="*/ 46422 w 528278"/>
                  <a:gd name="connsiteY303" fmla="*/ 382426 h 526690"/>
                  <a:gd name="connsiteX304" fmla="*/ 37426 w 528278"/>
                  <a:gd name="connsiteY304" fmla="*/ 364078 h 526690"/>
                  <a:gd name="connsiteX305" fmla="*/ 19073 w 528278"/>
                  <a:gd name="connsiteY305" fmla="*/ 302919 h 526690"/>
                  <a:gd name="connsiteX306" fmla="*/ 18353 w 528278"/>
                  <a:gd name="connsiteY306" fmla="*/ 301480 h 526690"/>
                  <a:gd name="connsiteX307" fmla="*/ 18353 w 528278"/>
                  <a:gd name="connsiteY307" fmla="*/ 300041 h 526690"/>
                  <a:gd name="connsiteX308" fmla="*/ 17993 w 528278"/>
                  <a:gd name="connsiteY308" fmla="*/ 299321 h 526690"/>
                  <a:gd name="connsiteX309" fmla="*/ 17993 w 528278"/>
                  <a:gd name="connsiteY309" fmla="*/ 297163 h 526690"/>
                  <a:gd name="connsiteX310" fmla="*/ 17993 w 528278"/>
                  <a:gd name="connsiteY310" fmla="*/ 294645 h 526690"/>
                  <a:gd name="connsiteX311" fmla="*/ 17993 w 528278"/>
                  <a:gd name="connsiteY311" fmla="*/ 293565 h 526690"/>
                  <a:gd name="connsiteX312" fmla="*/ 17633 w 528278"/>
                  <a:gd name="connsiteY312" fmla="*/ 292126 h 526690"/>
                  <a:gd name="connsiteX313" fmla="*/ 16194 w 528278"/>
                  <a:gd name="connsiteY313" fmla="*/ 276657 h 526690"/>
                  <a:gd name="connsiteX314" fmla="*/ 16194 w 528278"/>
                  <a:gd name="connsiteY314" fmla="*/ 242119 h 526690"/>
                  <a:gd name="connsiteX315" fmla="*/ 16554 w 528278"/>
                  <a:gd name="connsiteY315" fmla="*/ 241040 h 526690"/>
                  <a:gd name="connsiteX316" fmla="*/ 17993 w 528278"/>
                  <a:gd name="connsiteY316" fmla="*/ 226650 h 526690"/>
                  <a:gd name="connsiteX317" fmla="*/ 17993 w 528278"/>
                  <a:gd name="connsiteY317" fmla="*/ 221613 h 526690"/>
                  <a:gd name="connsiteX318" fmla="*/ 8997 w 528278"/>
                  <a:gd name="connsiteY318" fmla="*/ 200387 h 526690"/>
                  <a:gd name="connsiteX319" fmla="*/ 1080 w 528278"/>
                  <a:gd name="connsiteY319" fmla="*/ 160454 h 526690"/>
                  <a:gd name="connsiteX320" fmla="*/ 0 w 528278"/>
                  <a:gd name="connsiteY320" fmla="*/ 160454 h 526690"/>
                  <a:gd name="connsiteX321" fmla="*/ 0 w 528278"/>
                  <a:gd name="connsiteY321" fmla="*/ 159015 h 526690"/>
                  <a:gd name="connsiteX322" fmla="*/ 0 w 528278"/>
                  <a:gd name="connsiteY322" fmla="*/ 156137 h 526690"/>
                  <a:gd name="connsiteX323" fmla="*/ 0 w 528278"/>
                  <a:gd name="connsiteY323" fmla="*/ 146063 h 526690"/>
                  <a:gd name="connsiteX324" fmla="*/ 0 w 528278"/>
                  <a:gd name="connsiteY324" fmla="*/ 143545 h 526690"/>
                  <a:gd name="connsiteX325" fmla="*/ 0 w 528278"/>
                  <a:gd name="connsiteY325" fmla="*/ 141027 h 526690"/>
                  <a:gd name="connsiteX326" fmla="*/ 5758 w 528278"/>
                  <a:gd name="connsiteY326" fmla="*/ 107209 h 526690"/>
                  <a:gd name="connsiteX327" fmla="*/ 17633 w 528278"/>
                  <a:gd name="connsiteY327" fmla="*/ 79867 h 526690"/>
                  <a:gd name="connsiteX328" fmla="*/ 35267 w 528278"/>
                  <a:gd name="connsiteY328" fmla="*/ 52166 h 526690"/>
                  <a:gd name="connsiteX329" fmla="*/ 46422 w 528278"/>
                  <a:gd name="connsiteY329" fmla="*/ 41013 h 526690"/>
                  <a:gd name="connsiteX330" fmla="*/ 77011 w 528278"/>
                  <a:gd name="connsiteY330" fmla="*/ 17988 h 526690"/>
                  <a:gd name="connsiteX331" fmla="*/ 120914 w 528278"/>
                  <a:gd name="connsiteY331" fmla="*/ 2159 h 526690"/>
                  <a:gd name="connsiteX332" fmla="*/ 132070 w 528278"/>
                  <a:gd name="connsiteY332" fmla="*/ 0 h 52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528278" h="526690">
                    <a:moveTo>
                      <a:pt x="249309" y="107950"/>
                    </a:moveTo>
                    <a:cubicBezTo>
                      <a:pt x="247872" y="108311"/>
                      <a:pt x="246076" y="107950"/>
                      <a:pt x="244639" y="108311"/>
                    </a:cubicBezTo>
                    <a:lnTo>
                      <a:pt x="242843" y="108311"/>
                    </a:lnTo>
                    <a:cubicBezTo>
                      <a:pt x="242125" y="108311"/>
                      <a:pt x="241047" y="108311"/>
                      <a:pt x="239970" y="108311"/>
                    </a:cubicBezTo>
                    <a:lnTo>
                      <a:pt x="239611" y="108311"/>
                    </a:lnTo>
                    <a:cubicBezTo>
                      <a:pt x="238533" y="109392"/>
                      <a:pt x="237815" y="108311"/>
                      <a:pt x="236737" y="109392"/>
                    </a:cubicBezTo>
                    <a:cubicBezTo>
                      <a:pt x="236378" y="109392"/>
                      <a:pt x="235300" y="109392"/>
                      <a:pt x="234941" y="109392"/>
                    </a:cubicBezTo>
                    <a:lnTo>
                      <a:pt x="233864" y="109392"/>
                    </a:lnTo>
                    <a:cubicBezTo>
                      <a:pt x="233505" y="109753"/>
                      <a:pt x="232786" y="109392"/>
                      <a:pt x="232068" y="109753"/>
                    </a:cubicBezTo>
                    <a:cubicBezTo>
                      <a:pt x="232068" y="110474"/>
                      <a:pt x="232068" y="110474"/>
                      <a:pt x="231349" y="109753"/>
                    </a:cubicBezTo>
                    <a:cubicBezTo>
                      <a:pt x="231349" y="110474"/>
                      <a:pt x="230631" y="109753"/>
                      <a:pt x="229913" y="110474"/>
                    </a:cubicBezTo>
                    <a:cubicBezTo>
                      <a:pt x="229554" y="110834"/>
                      <a:pt x="228476" y="110474"/>
                      <a:pt x="228117" y="110834"/>
                    </a:cubicBezTo>
                    <a:cubicBezTo>
                      <a:pt x="227039" y="110834"/>
                      <a:pt x="226680" y="111194"/>
                      <a:pt x="226321" y="111194"/>
                    </a:cubicBezTo>
                    <a:cubicBezTo>
                      <a:pt x="223088" y="111194"/>
                      <a:pt x="220215" y="111915"/>
                      <a:pt x="217341" y="112636"/>
                    </a:cubicBezTo>
                    <a:cubicBezTo>
                      <a:pt x="213749" y="114078"/>
                      <a:pt x="208721" y="115520"/>
                      <a:pt x="205488" y="116241"/>
                    </a:cubicBezTo>
                    <a:cubicBezTo>
                      <a:pt x="204411" y="116601"/>
                      <a:pt x="204411" y="116962"/>
                      <a:pt x="204052" y="116962"/>
                    </a:cubicBezTo>
                    <a:cubicBezTo>
                      <a:pt x="200101" y="118043"/>
                      <a:pt x="196149" y="119846"/>
                      <a:pt x="192558" y="122008"/>
                    </a:cubicBezTo>
                    <a:cubicBezTo>
                      <a:pt x="180345" y="127776"/>
                      <a:pt x="169929" y="134985"/>
                      <a:pt x="160590" y="145078"/>
                    </a:cubicBezTo>
                    <a:cubicBezTo>
                      <a:pt x="153407" y="153369"/>
                      <a:pt x="147660" y="162020"/>
                      <a:pt x="144068" y="172834"/>
                    </a:cubicBezTo>
                    <a:cubicBezTo>
                      <a:pt x="143350" y="174997"/>
                      <a:pt x="142272" y="176438"/>
                      <a:pt x="141195" y="178962"/>
                    </a:cubicBezTo>
                    <a:cubicBezTo>
                      <a:pt x="141195" y="179322"/>
                      <a:pt x="141913" y="179322"/>
                      <a:pt x="141195" y="180404"/>
                    </a:cubicBezTo>
                    <a:cubicBezTo>
                      <a:pt x="140835" y="182566"/>
                      <a:pt x="140476" y="184369"/>
                      <a:pt x="140476" y="186171"/>
                    </a:cubicBezTo>
                    <a:cubicBezTo>
                      <a:pt x="140476" y="186892"/>
                      <a:pt x="140476" y="187613"/>
                      <a:pt x="140476" y="187613"/>
                    </a:cubicBezTo>
                    <a:lnTo>
                      <a:pt x="140476" y="188694"/>
                    </a:lnTo>
                    <a:cubicBezTo>
                      <a:pt x="139758" y="189776"/>
                      <a:pt x="140476" y="190497"/>
                      <a:pt x="139758" y="191218"/>
                    </a:cubicBezTo>
                    <a:cubicBezTo>
                      <a:pt x="139399" y="191938"/>
                      <a:pt x="139758" y="193380"/>
                      <a:pt x="139399" y="194101"/>
                    </a:cubicBezTo>
                    <a:lnTo>
                      <a:pt x="139399" y="194822"/>
                    </a:lnTo>
                    <a:cubicBezTo>
                      <a:pt x="139039" y="195904"/>
                      <a:pt x="139039" y="196264"/>
                      <a:pt x="139039" y="196985"/>
                    </a:cubicBezTo>
                    <a:cubicBezTo>
                      <a:pt x="139399" y="200950"/>
                      <a:pt x="139039" y="204555"/>
                      <a:pt x="139399" y="208520"/>
                    </a:cubicBezTo>
                    <a:lnTo>
                      <a:pt x="139399" y="209601"/>
                    </a:lnTo>
                    <a:cubicBezTo>
                      <a:pt x="139758" y="209962"/>
                      <a:pt x="139399" y="211043"/>
                      <a:pt x="139758" y="211764"/>
                    </a:cubicBezTo>
                    <a:lnTo>
                      <a:pt x="139758" y="212485"/>
                    </a:lnTo>
                    <a:cubicBezTo>
                      <a:pt x="140476" y="212845"/>
                      <a:pt x="139758" y="213206"/>
                      <a:pt x="140476" y="214648"/>
                    </a:cubicBezTo>
                    <a:lnTo>
                      <a:pt x="140476" y="215729"/>
                    </a:lnTo>
                    <a:cubicBezTo>
                      <a:pt x="142272" y="229427"/>
                      <a:pt x="148737" y="241322"/>
                      <a:pt x="158076" y="251055"/>
                    </a:cubicBezTo>
                    <a:cubicBezTo>
                      <a:pt x="162027" y="254299"/>
                      <a:pt x="165978" y="257183"/>
                      <a:pt x="169929" y="260787"/>
                    </a:cubicBezTo>
                    <a:cubicBezTo>
                      <a:pt x="172803" y="261869"/>
                      <a:pt x="174958" y="263671"/>
                      <a:pt x="177831" y="265473"/>
                    </a:cubicBezTo>
                    <a:cubicBezTo>
                      <a:pt x="191480" y="273403"/>
                      <a:pt x="205847" y="278089"/>
                      <a:pt x="220215" y="282055"/>
                    </a:cubicBezTo>
                    <a:cubicBezTo>
                      <a:pt x="226680" y="283496"/>
                      <a:pt x="232786" y="284938"/>
                      <a:pt x="239251" y="286380"/>
                    </a:cubicBezTo>
                    <a:cubicBezTo>
                      <a:pt x="239251" y="287822"/>
                      <a:pt x="239970" y="287822"/>
                      <a:pt x="241047" y="287822"/>
                    </a:cubicBezTo>
                    <a:cubicBezTo>
                      <a:pt x="251104" y="290345"/>
                      <a:pt x="260802" y="292508"/>
                      <a:pt x="270500" y="295031"/>
                    </a:cubicBezTo>
                    <a:cubicBezTo>
                      <a:pt x="279121" y="297915"/>
                      <a:pt x="287382" y="300799"/>
                      <a:pt x="295643" y="304403"/>
                    </a:cubicBezTo>
                    <a:cubicBezTo>
                      <a:pt x="299953" y="306566"/>
                      <a:pt x="303904" y="309089"/>
                      <a:pt x="308215" y="312334"/>
                    </a:cubicBezTo>
                    <a:cubicBezTo>
                      <a:pt x="315398" y="319182"/>
                      <a:pt x="318631" y="327473"/>
                      <a:pt x="317553" y="337566"/>
                    </a:cubicBezTo>
                    <a:cubicBezTo>
                      <a:pt x="316117" y="346938"/>
                      <a:pt x="311447" y="354147"/>
                      <a:pt x="303904" y="359915"/>
                    </a:cubicBezTo>
                    <a:cubicBezTo>
                      <a:pt x="296002" y="366043"/>
                      <a:pt x="287023" y="368927"/>
                      <a:pt x="277325" y="370368"/>
                    </a:cubicBezTo>
                    <a:cubicBezTo>
                      <a:pt x="276247" y="370368"/>
                      <a:pt x="275888" y="370368"/>
                      <a:pt x="275170" y="370368"/>
                    </a:cubicBezTo>
                    <a:cubicBezTo>
                      <a:pt x="274451" y="371089"/>
                      <a:pt x="274451" y="371089"/>
                      <a:pt x="274451" y="371089"/>
                    </a:cubicBezTo>
                    <a:lnTo>
                      <a:pt x="271937" y="371089"/>
                    </a:lnTo>
                    <a:lnTo>
                      <a:pt x="270500" y="371089"/>
                    </a:lnTo>
                    <a:cubicBezTo>
                      <a:pt x="267627" y="371450"/>
                      <a:pt x="264394" y="371450"/>
                      <a:pt x="260802" y="371089"/>
                    </a:cubicBezTo>
                    <a:lnTo>
                      <a:pt x="260443" y="371089"/>
                    </a:lnTo>
                    <a:lnTo>
                      <a:pt x="257570" y="371089"/>
                    </a:lnTo>
                    <a:lnTo>
                      <a:pt x="256851" y="371089"/>
                    </a:lnTo>
                    <a:cubicBezTo>
                      <a:pt x="256133" y="371089"/>
                      <a:pt x="255415" y="370368"/>
                      <a:pt x="254696" y="370368"/>
                    </a:cubicBezTo>
                    <a:lnTo>
                      <a:pt x="252541" y="370368"/>
                    </a:lnTo>
                    <a:cubicBezTo>
                      <a:pt x="252182" y="370368"/>
                      <a:pt x="251104" y="370008"/>
                      <a:pt x="251104" y="370008"/>
                    </a:cubicBezTo>
                    <a:cubicBezTo>
                      <a:pt x="244998" y="368566"/>
                      <a:pt x="239970" y="367124"/>
                      <a:pt x="234941" y="365322"/>
                    </a:cubicBezTo>
                    <a:cubicBezTo>
                      <a:pt x="233505" y="364240"/>
                      <a:pt x="232786" y="363159"/>
                      <a:pt x="231349" y="363159"/>
                    </a:cubicBezTo>
                    <a:cubicBezTo>
                      <a:pt x="222729" y="358833"/>
                      <a:pt x="215186" y="353066"/>
                      <a:pt x="207284" y="345857"/>
                    </a:cubicBezTo>
                    <a:cubicBezTo>
                      <a:pt x="204052" y="341892"/>
                      <a:pt x="201178" y="338647"/>
                      <a:pt x="197586" y="334682"/>
                    </a:cubicBezTo>
                    <a:cubicBezTo>
                      <a:pt x="196149" y="332880"/>
                      <a:pt x="195431" y="331438"/>
                      <a:pt x="193276" y="330357"/>
                    </a:cubicBezTo>
                    <a:cubicBezTo>
                      <a:pt x="191839" y="328915"/>
                      <a:pt x="191121" y="328915"/>
                      <a:pt x="189684" y="327473"/>
                    </a:cubicBezTo>
                    <a:cubicBezTo>
                      <a:pt x="184656" y="322787"/>
                      <a:pt x="179268" y="319182"/>
                      <a:pt x="173162" y="319182"/>
                    </a:cubicBezTo>
                    <a:cubicBezTo>
                      <a:pt x="170648" y="318461"/>
                      <a:pt x="167774" y="318461"/>
                      <a:pt x="164901" y="318461"/>
                    </a:cubicBezTo>
                    <a:cubicBezTo>
                      <a:pt x="164541" y="318822"/>
                      <a:pt x="163464" y="318461"/>
                      <a:pt x="162027" y="318822"/>
                    </a:cubicBezTo>
                    <a:cubicBezTo>
                      <a:pt x="161668" y="319182"/>
                      <a:pt x="160590" y="318822"/>
                      <a:pt x="160231" y="319182"/>
                    </a:cubicBezTo>
                    <a:cubicBezTo>
                      <a:pt x="159513" y="319182"/>
                      <a:pt x="159154" y="319182"/>
                      <a:pt x="158794" y="319182"/>
                    </a:cubicBezTo>
                    <a:cubicBezTo>
                      <a:pt x="153048" y="320264"/>
                      <a:pt x="147660" y="323508"/>
                      <a:pt x="143709" y="327473"/>
                    </a:cubicBezTo>
                    <a:cubicBezTo>
                      <a:pt x="140476" y="331438"/>
                      <a:pt x="137962" y="334682"/>
                      <a:pt x="137603" y="340089"/>
                    </a:cubicBezTo>
                    <a:cubicBezTo>
                      <a:pt x="136884" y="341171"/>
                      <a:pt x="137603" y="341171"/>
                      <a:pt x="136884" y="341531"/>
                    </a:cubicBezTo>
                    <a:lnTo>
                      <a:pt x="136884" y="341892"/>
                    </a:lnTo>
                    <a:cubicBezTo>
                      <a:pt x="136525" y="344054"/>
                      <a:pt x="136525" y="345857"/>
                      <a:pt x="136884" y="347659"/>
                    </a:cubicBezTo>
                    <a:lnTo>
                      <a:pt x="136884" y="348740"/>
                    </a:lnTo>
                    <a:cubicBezTo>
                      <a:pt x="137603" y="349101"/>
                      <a:pt x="136884" y="350182"/>
                      <a:pt x="137603" y="350182"/>
                    </a:cubicBezTo>
                    <a:cubicBezTo>
                      <a:pt x="137603" y="351264"/>
                      <a:pt x="137603" y="351985"/>
                      <a:pt x="137962" y="353066"/>
                    </a:cubicBezTo>
                    <a:cubicBezTo>
                      <a:pt x="139039" y="358473"/>
                      <a:pt x="140835" y="362438"/>
                      <a:pt x="143709" y="367124"/>
                    </a:cubicBezTo>
                    <a:cubicBezTo>
                      <a:pt x="146223" y="370008"/>
                      <a:pt x="147660" y="372531"/>
                      <a:pt x="150174" y="375415"/>
                    </a:cubicBezTo>
                    <a:cubicBezTo>
                      <a:pt x="160950" y="388752"/>
                      <a:pt x="174599" y="398124"/>
                      <a:pt x="190403" y="404973"/>
                    </a:cubicBezTo>
                    <a:cubicBezTo>
                      <a:pt x="195790" y="407857"/>
                      <a:pt x="201537" y="409659"/>
                      <a:pt x="207284" y="411461"/>
                    </a:cubicBezTo>
                    <a:cubicBezTo>
                      <a:pt x="209798" y="412182"/>
                      <a:pt x="211594" y="412903"/>
                      <a:pt x="213749" y="413985"/>
                    </a:cubicBezTo>
                    <a:cubicBezTo>
                      <a:pt x="215186" y="413985"/>
                      <a:pt x="215905" y="413985"/>
                      <a:pt x="217341" y="415066"/>
                    </a:cubicBezTo>
                    <a:lnTo>
                      <a:pt x="218419" y="415066"/>
                    </a:lnTo>
                    <a:cubicBezTo>
                      <a:pt x="231349" y="418310"/>
                      <a:pt x="243921" y="419752"/>
                      <a:pt x="257570" y="420833"/>
                    </a:cubicBezTo>
                    <a:cubicBezTo>
                      <a:pt x="264394" y="421194"/>
                      <a:pt x="271937" y="421915"/>
                      <a:pt x="278762" y="421915"/>
                    </a:cubicBezTo>
                    <a:cubicBezTo>
                      <a:pt x="279121" y="421194"/>
                      <a:pt x="279121" y="421194"/>
                      <a:pt x="280198" y="421194"/>
                    </a:cubicBezTo>
                    <a:cubicBezTo>
                      <a:pt x="281635" y="421194"/>
                      <a:pt x="283072" y="421194"/>
                      <a:pt x="284868" y="421194"/>
                    </a:cubicBezTo>
                    <a:cubicBezTo>
                      <a:pt x="285586" y="420833"/>
                      <a:pt x="287023" y="420833"/>
                      <a:pt x="287741" y="420833"/>
                    </a:cubicBezTo>
                    <a:cubicBezTo>
                      <a:pt x="290255" y="420473"/>
                      <a:pt x="293488" y="419752"/>
                      <a:pt x="296362" y="419752"/>
                    </a:cubicBezTo>
                    <a:cubicBezTo>
                      <a:pt x="300313" y="418310"/>
                      <a:pt x="304623" y="417950"/>
                      <a:pt x="308574" y="417589"/>
                    </a:cubicBezTo>
                    <a:cubicBezTo>
                      <a:pt x="315398" y="415066"/>
                      <a:pt x="321145" y="412903"/>
                      <a:pt x="327251" y="410740"/>
                    </a:cubicBezTo>
                    <a:cubicBezTo>
                      <a:pt x="329406" y="410740"/>
                      <a:pt x="330843" y="409299"/>
                      <a:pt x="332639" y="408217"/>
                    </a:cubicBezTo>
                    <a:cubicBezTo>
                      <a:pt x="332998" y="408217"/>
                      <a:pt x="335153" y="408217"/>
                      <a:pt x="335153" y="406775"/>
                    </a:cubicBezTo>
                    <a:cubicBezTo>
                      <a:pt x="338745" y="404973"/>
                      <a:pt x="342337" y="402450"/>
                      <a:pt x="346647" y="400647"/>
                    </a:cubicBezTo>
                    <a:cubicBezTo>
                      <a:pt x="347006" y="400647"/>
                      <a:pt x="347725" y="399926"/>
                      <a:pt x="348084" y="399566"/>
                    </a:cubicBezTo>
                    <a:cubicBezTo>
                      <a:pt x="349521" y="399206"/>
                      <a:pt x="350957" y="397043"/>
                      <a:pt x="352394" y="395961"/>
                    </a:cubicBezTo>
                    <a:cubicBezTo>
                      <a:pt x="354190" y="395240"/>
                      <a:pt x="355627" y="394519"/>
                      <a:pt x="356704" y="392717"/>
                    </a:cubicBezTo>
                    <a:cubicBezTo>
                      <a:pt x="356704" y="392357"/>
                      <a:pt x="357063" y="391636"/>
                      <a:pt x="357782" y="391636"/>
                    </a:cubicBezTo>
                    <a:cubicBezTo>
                      <a:pt x="358141" y="391636"/>
                      <a:pt x="358500" y="391636"/>
                      <a:pt x="358500" y="391275"/>
                    </a:cubicBezTo>
                    <a:cubicBezTo>
                      <a:pt x="359219" y="390915"/>
                      <a:pt x="359219" y="390915"/>
                      <a:pt x="359578" y="390194"/>
                    </a:cubicBezTo>
                    <a:cubicBezTo>
                      <a:pt x="375023" y="376857"/>
                      <a:pt x="386157" y="360996"/>
                      <a:pt x="390827" y="341171"/>
                    </a:cubicBezTo>
                    <a:cubicBezTo>
                      <a:pt x="391904" y="337206"/>
                      <a:pt x="392982" y="332159"/>
                      <a:pt x="393341" y="328915"/>
                    </a:cubicBezTo>
                    <a:cubicBezTo>
                      <a:pt x="393341" y="324589"/>
                      <a:pt x="393341" y="321345"/>
                      <a:pt x="393341" y="317741"/>
                    </a:cubicBezTo>
                    <a:lnTo>
                      <a:pt x="393341" y="317380"/>
                    </a:lnTo>
                    <a:cubicBezTo>
                      <a:pt x="392982" y="316659"/>
                      <a:pt x="393341" y="315938"/>
                      <a:pt x="393341" y="314857"/>
                    </a:cubicBezTo>
                    <a:cubicBezTo>
                      <a:pt x="392982" y="314496"/>
                      <a:pt x="392982" y="313775"/>
                      <a:pt x="392982" y="313775"/>
                    </a:cubicBezTo>
                    <a:cubicBezTo>
                      <a:pt x="391904" y="307287"/>
                      <a:pt x="389031" y="300078"/>
                      <a:pt x="386157" y="293229"/>
                    </a:cubicBezTo>
                    <a:cubicBezTo>
                      <a:pt x="383284" y="288182"/>
                      <a:pt x="380410" y="283496"/>
                      <a:pt x="376459" y="279171"/>
                    </a:cubicBezTo>
                    <a:cubicBezTo>
                      <a:pt x="375023" y="278089"/>
                      <a:pt x="373945" y="276648"/>
                      <a:pt x="373586" y="275566"/>
                    </a:cubicBezTo>
                    <a:cubicBezTo>
                      <a:pt x="362092" y="264031"/>
                      <a:pt x="349521" y="255741"/>
                      <a:pt x="335512" y="249613"/>
                    </a:cubicBezTo>
                    <a:cubicBezTo>
                      <a:pt x="330843" y="247810"/>
                      <a:pt x="326533" y="245648"/>
                      <a:pt x="321504" y="243845"/>
                    </a:cubicBezTo>
                    <a:cubicBezTo>
                      <a:pt x="321504" y="243845"/>
                      <a:pt x="321145" y="243845"/>
                      <a:pt x="320068" y="243485"/>
                    </a:cubicBezTo>
                    <a:cubicBezTo>
                      <a:pt x="314321" y="241322"/>
                      <a:pt x="308215" y="239520"/>
                      <a:pt x="302468" y="238078"/>
                    </a:cubicBezTo>
                    <a:cubicBezTo>
                      <a:pt x="289896" y="234473"/>
                      <a:pt x="277325" y="233031"/>
                      <a:pt x="265113" y="229787"/>
                    </a:cubicBezTo>
                    <a:cubicBezTo>
                      <a:pt x="260443" y="228345"/>
                      <a:pt x="256133" y="227985"/>
                      <a:pt x="251104" y="225822"/>
                    </a:cubicBezTo>
                    <a:cubicBezTo>
                      <a:pt x="249668" y="225462"/>
                      <a:pt x="249309" y="224380"/>
                      <a:pt x="247872" y="224380"/>
                    </a:cubicBezTo>
                    <a:cubicBezTo>
                      <a:pt x="239970" y="221497"/>
                      <a:pt x="232786" y="218973"/>
                      <a:pt x="225603" y="215729"/>
                    </a:cubicBezTo>
                    <a:cubicBezTo>
                      <a:pt x="220215" y="212485"/>
                      <a:pt x="215545" y="209601"/>
                      <a:pt x="211594" y="204194"/>
                    </a:cubicBezTo>
                    <a:cubicBezTo>
                      <a:pt x="207284" y="199148"/>
                      <a:pt x="206566" y="193380"/>
                      <a:pt x="208721" y="186892"/>
                    </a:cubicBezTo>
                    <a:cubicBezTo>
                      <a:pt x="211235" y="179322"/>
                      <a:pt x="215545" y="173555"/>
                      <a:pt x="222370" y="168869"/>
                    </a:cubicBezTo>
                    <a:cubicBezTo>
                      <a:pt x="230631" y="163101"/>
                      <a:pt x="239970" y="160578"/>
                      <a:pt x="249668" y="160578"/>
                    </a:cubicBezTo>
                    <a:cubicBezTo>
                      <a:pt x="255415" y="160218"/>
                      <a:pt x="261162" y="160218"/>
                      <a:pt x="267268" y="160578"/>
                    </a:cubicBezTo>
                    <a:cubicBezTo>
                      <a:pt x="274451" y="161659"/>
                      <a:pt x="280917" y="163101"/>
                      <a:pt x="287741" y="166345"/>
                    </a:cubicBezTo>
                    <a:cubicBezTo>
                      <a:pt x="291692" y="167787"/>
                      <a:pt x="294925" y="170311"/>
                      <a:pt x="298876" y="171752"/>
                    </a:cubicBezTo>
                    <a:cubicBezTo>
                      <a:pt x="298876" y="171752"/>
                      <a:pt x="298876" y="171752"/>
                      <a:pt x="299235" y="171752"/>
                    </a:cubicBezTo>
                    <a:cubicBezTo>
                      <a:pt x="300313" y="173194"/>
                      <a:pt x="301390" y="174276"/>
                      <a:pt x="303186" y="174276"/>
                    </a:cubicBezTo>
                    <a:cubicBezTo>
                      <a:pt x="309651" y="178601"/>
                      <a:pt x="315398" y="184008"/>
                      <a:pt x="320427" y="190136"/>
                    </a:cubicBezTo>
                    <a:cubicBezTo>
                      <a:pt x="322941" y="193380"/>
                      <a:pt x="326892" y="196264"/>
                      <a:pt x="330843" y="199148"/>
                    </a:cubicBezTo>
                    <a:cubicBezTo>
                      <a:pt x="332998" y="201311"/>
                      <a:pt x="336590" y="203113"/>
                      <a:pt x="339823" y="204194"/>
                    </a:cubicBezTo>
                    <a:cubicBezTo>
                      <a:pt x="352035" y="207078"/>
                      <a:pt x="366761" y="202752"/>
                      <a:pt x="372508" y="186171"/>
                    </a:cubicBezTo>
                    <a:cubicBezTo>
                      <a:pt x="373945" y="181845"/>
                      <a:pt x="373945" y="177159"/>
                      <a:pt x="373586" y="172834"/>
                    </a:cubicBezTo>
                    <a:cubicBezTo>
                      <a:pt x="373586" y="171752"/>
                      <a:pt x="373945" y="171392"/>
                      <a:pt x="373586" y="170671"/>
                    </a:cubicBezTo>
                    <a:cubicBezTo>
                      <a:pt x="373586" y="170311"/>
                      <a:pt x="373586" y="169950"/>
                      <a:pt x="373586" y="168869"/>
                    </a:cubicBezTo>
                    <a:cubicBezTo>
                      <a:pt x="371790" y="165625"/>
                      <a:pt x="370353" y="161659"/>
                      <a:pt x="368917" y="158055"/>
                    </a:cubicBezTo>
                    <a:cubicBezTo>
                      <a:pt x="364965" y="151566"/>
                      <a:pt x="360655" y="146159"/>
                      <a:pt x="355268" y="141473"/>
                    </a:cubicBezTo>
                    <a:cubicBezTo>
                      <a:pt x="349521" y="136427"/>
                      <a:pt x="343774" y="132462"/>
                      <a:pt x="337308" y="128136"/>
                    </a:cubicBezTo>
                    <a:cubicBezTo>
                      <a:pt x="321145" y="119125"/>
                      <a:pt x="302827" y="112636"/>
                      <a:pt x="283431" y="110474"/>
                    </a:cubicBezTo>
                    <a:cubicBezTo>
                      <a:pt x="276247" y="109392"/>
                      <a:pt x="269423" y="108311"/>
                      <a:pt x="262239" y="107950"/>
                    </a:cubicBezTo>
                    <a:lnTo>
                      <a:pt x="251104" y="107950"/>
                    </a:lnTo>
                    <a:cubicBezTo>
                      <a:pt x="250745" y="108311"/>
                      <a:pt x="249668" y="108311"/>
                      <a:pt x="249309" y="107950"/>
                    </a:cubicBezTo>
                    <a:close/>
                    <a:moveTo>
                      <a:pt x="132070" y="0"/>
                    </a:moveTo>
                    <a:lnTo>
                      <a:pt x="135308" y="0"/>
                    </a:lnTo>
                    <a:lnTo>
                      <a:pt x="136748" y="0"/>
                    </a:lnTo>
                    <a:lnTo>
                      <a:pt x="138547" y="0"/>
                    </a:lnTo>
                    <a:lnTo>
                      <a:pt x="141066" y="0"/>
                    </a:lnTo>
                    <a:lnTo>
                      <a:pt x="150783" y="0"/>
                    </a:lnTo>
                    <a:lnTo>
                      <a:pt x="153661" y="0"/>
                    </a:lnTo>
                    <a:lnTo>
                      <a:pt x="155101" y="0"/>
                    </a:lnTo>
                    <a:cubicBezTo>
                      <a:pt x="175253" y="2159"/>
                      <a:pt x="194686" y="7555"/>
                      <a:pt x="214118" y="16549"/>
                    </a:cubicBezTo>
                    <a:cubicBezTo>
                      <a:pt x="216277" y="18348"/>
                      <a:pt x="219156" y="19427"/>
                      <a:pt x="222755" y="18348"/>
                    </a:cubicBezTo>
                    <a:cubicBezTo>
                      <a:pt x="224554" y="18348"/>
                      <a:pt x="227073" y="17988"/>
                      <a:pt x="229592" y="17988"/>
                    </a:cubicBezTo>
                    <a:lnTo>
                      <a:pt x="229952" y="17988"/>
                    </a:lnTo>
                    <a:lnTo>
                      <a:pt x="230312" y="17988"/>
                    </a:lnTo>
                    <a:cubicBezTo>
                      <a:pt x="231032" y="16909"/>
                      <a:pt x="231752" y="16909"/>
                      <a:pt x="232471" y="16909"/>
                    </a:cubicBezTo>
                    <a:lnTo>
                      <a:pt x="233191" y="16909"/>
                    </a:lnTo>
                    <a:lnTo>
                      <a:pt x="235350" y="16909"/>
                    </a:lnTo>
                    <a:lnTo>
                      <a:pt x="235710" y="16909"/>
                    </a:lnTo>
                    <a:cubicBezTo>
                      <a:pt x="236790" y="16549"/>
                      <a:pt x="237509" y="16549"/>
                      <a:pt x="238589" y="16549"/>
                    </a:cubicBezTo>
                    <a:lnTo>
                      <a:pt x="238949" y="16549"/>
                    </a:lnTo>
                    <a:lnTo>
                      <a:pt x="240028" y="16549"/>
                    </a:lnTo>
                    <a:lnTo>
                      <a:pt x="242907" y="16549"/>
                    </a:lnTo>
                    <a:lnTo>
                      <a:pt x="243627" y="16549"/>
                    </a:lnTo>
                    <a:cubicBezTo>
                      <a:pt x="247945" y="15470"/>
                      <a:pt x="252264" y="15470"/>
                      <a:pt x="256582" y="15470"/>
                    </a:cubicBezTo>
                    <a:cubicBezTo>
                      <a:pt x="261260" y="15470"/>
                      <a:pt x="266658" y="15470"/>
                      <a:pt x="272056" y="15470"/>
                    </a:cubicBezTo>
                    <a:lnTo>
                      <a:pt x="277814" y="15470"/>
                    </a:lnTo>
                    <a:cubicBezTo>
                      <a:pt x="277814" y="15470"/>
                      <a:pt x="277814" y="15470"/>
                      <a:pt x="278174" y="16549"/>
                    </a:cubicBezTo>
                    <a:lnTo>
                      <a:pt x="279253" y="16549"/>
                    </a:lnTo>
                    <a:cubicBezTo>
                      <a:pt x="279973" y="16549"/>
                      <a:pt x="281053" y="16549"/>
                      <a:pt x="282492" y="16549"/>
                    </a:cubicBezTo>
                    <a:lnTo>
                      <a:pt x="283212" y="16549"/>
                    </a:lnTo>
                    <a:lnTo>
                      <a:pt x="283932" y="16549"/>
                    </a:lnTo>
                    <a:lnTo>
                      <a:pt x="286451" y="16549"/>
                    </a:lnTo>
                    <a:lnTo>
                      <a:pt x="287530" y="16549"/>
                    </a:lnTo>
                    <a:lnTo>
                      <a:pt x="287890" y="16549"/>
                    </a:lnTo>
                    <a:cubicBezTo>
                      <a:pt x="288250" y="16549"/>
                      <a:pt x="289330" y="16549"/>
                      <a:pt x="290409" y="16909"/>
                    </a:cubicBezTo>
                    <a:lnTo>
                      <a:pt x="290769" y="16909"/>
                    </a:lnTo>
                    <a:lnTo>
                      <a:pt x="293288" y="16909"/>
                    </a:lnTo>
                    <a:lnTo>
                      <a:pt x="293648" y="16909"/>
                    </a:lnTo>
                    <a:cubicBezTo>
                      <a:pt x="294008" y="16909"/>
                      <a:pt x="295087" y="16909"/>
                      <a:pt x="296167" y="17988"/>
                    </a:cubicBezTo>
                    <a:lnTo>
                      <a:pt x="296527" y="17988"/>
                    </a:lnTo>
                    <a:lnTo>
                      <a:pt x="297966" y="17988"/>
                    </a:lnTo>
                    <a:lnTo>
                      <a:pt x="298326" y="17988"/>
                    </a:lnTo>
                    <a:lnTo>
                      <a:pt x="299046" y="17988"/>
                    </a:lnTo>
                    <a:cubicBezTo>
                      <a:pt x="299406" y="17988"/>
                      <a:pt x="300485" y="17988"/>
                      <a:pt x="300485" y="18348"/>
                    </a:cubicBezTo>
                    <a:lnTo>
                      <a:pt x="300845" y="18348"/>
                    </a:lnTo>
                    <a:lnTo>
                      <a:pt x="301565" y="18348"/>
                    </a:lnTo>
                    <a:lnTo>
                      <a:pt x="303004" y="18348"/>
                    </a:lnTo>
                    <a:cubicBezTo>
                      <a:pt x="305883" y="19068"/>
                      <a:pt x="307683" y="19068"/>
                      <a:pt x="310202" y="19787"/>
                    </a:cubicBezTo>
                    <a:lnTo>
                      <a:pt x="310561" y="19787"/>
                    </a:lnTo>
                    <a:cubicBezTo>
                      <a:pt x="310921" y="19787"/>
                      <a:pt x="311641" y="19787"/>
                      <a:pt x="312001" y="20507"/>
                    </a:cubicBezTo>
                    <a:lnTo>
                      <a:pt x="312361" y="20507"/>
                    </a:lnTo>
                    <a:cubicBezTo>
                      <a:pt x="313440" y="20507"/>
                      <a:pt x="313440" y="20507"/>
                      <a:pt x="313800" y="20507"/>
                    </a:cubicBezTo>
                    <a:cubicBezTo>
                      <a:pt x="314520" y="20507"/>
                      <a:pt x="314880" y="20507"/>
                      <a:pt x="315240" y="21226"/>
                    </a:cubicBezTo>
                    <a:lnTo>
                      <a:pt x="315959" y="21226"/>
                    </a:lnTo>
                    <a:cubicBezTo>
                      <a:pt x="322077" y="21946"/>
                      <a:pt x="328555" y="23744"/>
                      <a:pt x="334672" y="25184"/>
                    </a:cubicBezTo>
                    <a:cubicBezTo>
                      <a:pt x="360222" y="33458"/>
                      <a:pt x="383973" y="44611"/>
                      <a:pt x="406285" y="60080"/>
                    </a:cubicBezTo>
                    <a:cubicBezTo>
                      <a:pt x="406285" y="60800"/>
                      <a:pt x="406645" y="60800"/>
                      <a:pt x="407005" y="61519"/>
                    </a:cubicBezTo>
                    <a:cubicBezTo>
                      <a:pt x="410603" y="64397"/>
                      <a:pt x="413842" y="66196"/>
                      <a:pt x="417081" y="69074"/>
                    </a:cubicBezTo>
                    <a:cubicBezTo>
                      <a:pt x="423198" y="74111"/>
                      <a:pt x="428237" y="78428"/>
                      <a:pt x="433634" y="83825"/>
                    </a:cubicBezTo>
                    <a:cubicBezTo>
                      <a:pt x="434714" y="83825"/>
                      <a:pt x="435074" y="84184"/>
                      <a:pt x="435074" y="84184"/>
                    </a:cubicBezTo>
                    <a:cubicBezTo>
                      <a:pt x="436513" y="85623"/>
                      <a:pt x="437953" y="87422"/>
                      <a:pt x="439392" y="88861"/>
                    </a:cubicBezTo>
                    <a:cubicBezTo>
                      <a:pt x="440832" y="90300"/>
                      <a:pt x="442271" y="91739"/>
                      <a:pt x="443351" y="92459"/>
                    </a:cubicBezTo>
                    <a:cubicBezTo>
                      <a:pt x="443711" y="93178"/>
                      <a:pt x="444790" y="93178"/>
                      <a:pt x="444790" y="93898"/>
                    </a:cubicBezTo>
                    <a:cubicBezTo>
                      <a:pt x="449468" y="98935"/>
                      <a:pt x="453427" y="103971"/>
                      <a:pt x="457745" y="109727"/>
                    </a:cubicBezTo>
                    <a:cubicBezTo>
                      <a:pt x="460624" y="112246"/>
                      <a:pt x="463143" y="115843"/>
                      <a:pt x="465662" y="118721"/>
                    </a:cubicBezTo>
                    <a:cubicBezTo>
                      <a:pt x="474299" y="131313"/>
                      <a:pt x="481856" y="143905"/>
                      <a:pt x="488693" y="156496"/>
                    </a:cubicBezTo>
                    <a:cubicBezTo>
                      <a:pt x="490133" y="159374"/>
                      <a:pt x="491212" y="162252"/>
                      <a:pt x="492652" y="165850"/>
                    </a:cubicBezTo>
                    <a:cubicBezTo>
                      <a:pt x="494091" y="169448"/>
                      <a:pt x="495891" y="173405"/>
                      <a:pt x="497330" y="176643"/>
                    </a:cubicBezTo>
                    <a:cubicBezTo>
                      <a:pt x="499849" y="183119"/>
                      <a:pt x="502368" y="189954"/>
                      <a:pt x="504167" y="195710"/>
                    </a:cubicBezTo>
                    <a:cubicBezTo>
                      <a:pt x="505607" y="201466"/>
                      <a:pt x="507046" y="206863"/>
                      <a:pt x="508486" y="211540"/>
                    </a:cubicBezTo>
                    <a:cubicBezTo>
                      <a:pt x="508846" y="214778"/>
                      <a:pt x="509925" y="218375"/>
                      <a:pt x="510285" y="220174"/>
                    </a:cubicBezTo>
                    <a:cubicBezTo>
                      <a:pt x="511005" y="221613"/>
                      <a:pt x="509925" y="222692"/>
                      <a:pt x="511005" y="223052"/>
                    </a:cubicBezTo>
                    <a:cubicBezTo>
                      <a:pt x="511005" y="223772"/>
                      <a:pt x="510285" y="224131"/>
                      <a:pt x="511005" y="224491"/>
                    </a:cubicBezTo>
                    <a:cubicBezTo>
                      <a:pt x="511365" y="225211"/>
                      <a:pt x="511005" y="226650"/>
                      <a:pt x="511365" y="226650"/>
                    </a:cubicBezTo>
                    <a:lnTo>
                      <a:pt x="511365" y="227009"/>
                    </a:lnTo>
                    <a:cubicBezTo>
                      <a:pt x="512444" y="231686"/>
                      <a:pt x="512804" y="236004"/>
                      <a:pt x="513164" y="241040"/>
                    </a:cubicBezTo>
                    <a:cubicBezTo>
                      <a:pt x="513884" y="247156"/>
                      <a:pt x="514244" y="253992"/>
                      <a:pt x="513884" y="260467"/>
                    </a:cubicBezTo>
                    <a:lnTo>
                      <a:pt x="513884" y="261187"/>
                    </a:lnTo>
                    <a:cubicBezTo>
                      <a:pt x="513884" y="266223"/>
                      <a:pt x="513884" y="271980"/>
                      <a:pt x="513164" y="275577"/>
                    </a:cubicBezTo>
                    <a:cubicBezTo>
                      <a:pt x="512804" y="276657"/>
                      <a:pt x="513164" y="278096"/>
                      <a:pt x="513164" y="278815"/>
                    </a:cubicBezTo>
                    <a:lnTo>
                      <a:pt x="512804" y="278815"/>
                    </a:lnTo>
                    <a:cubicBezTo>
                      <a:pt x="512444" y="280614"/>
                      <a:pt x="513164" y="281693"/>
                      <a:pt x="512804" y="282053"/>
                    </a:cubicBezTo>
                    <a:cubicBezTo>
                      <a:pt x="511725" y="283852"/>
                      <a:pt x="511725" y="285291"/>
                      <a:pt x="511725" y="286730"/>
                    </a:cubicBezTo>
                    <a:lnTo>
                      <a:pt x="511725" y="287449"/>
                    </a:lnTo>
                    <a:cubicBezTo>
                      <a:pt x="511365" y="288169"/>
                      <a:pt x="511725" y="288888"/>
                      <a:pt x="511725" y="289608"/>
                    </a:cubicBezTo>
                    <a:cubicBezTo>
                      <a:pt x="511005" y="289608"/>
                      <a:pt x="511725" y="290687"/>
                      <a:pt x="511365" y="291047"/>
                    </a:cubicBezTo>
                    <a:cubicBezTo>
                      <a:pt x="511005" y="291766"/>
                      <a:pt x="511365" y="292486"/>
                      <a:pt x="511005" y="293206"/>
                    </a:cubicBezTo>
                    <a:cubicBezTo>
                      <a:pt x="510285" y="295364"/>
                      <a:pt x="509925" y="298602"/>
                      <a:pt x="509565" y="300761"/>
                    </a:cubicBezTo>
                    <a:cubicBezTo>
                      <a:pt x="508846" y="301480"/>
                      <a:pt x="508846" y="301840"/>
                      <a:pt x="509565" y="302919"/>
                    </a:cubicBezTo>
                    <a:cubicBezTo>
                      <a:pt x="509925" y="303279"/>
                      <a:pt x="509925" y="304358"/>
                      <a:pt x="510285" y="305797"/>
                    </a:cubicBezTo>
                    <a:cubicBezTo>
                      <a:pt x="511005" y="305797"/>
                      <a:pt x="511365" y="306157"/>
                      <a:pt x="511725" y="306517"/>
                    </a:cubicBezTo>
                    <a:cubicBezTo>
                      <a:pt x="521081" y="323066"/>
                      <a:pt x="526479" y="341773"/>
                      <a:pt x="527918" y="360841"/>
                    </a:cubicBezTo>
                    <a:lnTo>
                      <a:pt x="527918" y="361560"/>
                    </a:lnTo>
                    <a:cubicBezTo>
                      <a:pt x="527918" y="362280"/>
                      <a:pt x="527918" y="362999"/>
                      <a:pt x="527918" y="364078"/>
                    </a:cubicBezTo>
                    <a:lnTo>
                      <a:pt x="527918" y="365158"/>
                    </a:lnTo>
                    <a:cubicBezTo>
                      <a:pt x="527918" y="366597"/>
                      <a:pt x="527918" y="366957"/>
                      <a:pt x="528278" y="367316"/>
                    </a:cubicBezTo>
                    <a:lnTo>
                      <a:pt x="528278" y="374512"/>
                    </a:lnTo>
                    <a:cubicBezTo>
                      <a:pt x="527918" y="375591"/>
                      <a:pt x="527918" y="376670"/>
                      <a:pt x="527918" y="377749"/>
                    </a:cubicBezTo>
                    <a:cubicBezTo>
                      <a:pt x="527918" y="378469"/>
                      <a:pt x="527918" y="379188"/>
                      <a:pt x="528278" y="379908"/>
                    </a:cubicBezTo>
                    <a:lnTo>
                      <a:pt x="528278" y="380987"/>
                    </a:lnTo>
                    <a:cubicBezTo>
                      <a:pt x="527918" y="381347"/>
                      <a:pt x="527918" y="382786"/>
                      <a:pt x="527918" y="382786"/>
                    </a:cubicBezTo>
                    <a:cubicBezTo>
                      <a:pt x="527918" y="394298"/>
                      <a:pt x="525399" y="405451"/>
                      <a:pt x="522520" y="416604"/>
                    </a:cubicBezTo>
                    <a:cubicBezTo>
                      <a:pt x="519642" y="426317"/>
                      <a:pt x="515683" y="436031"/>
                      <a:pt x="511005" y="445744"/>
                    </a:cubicBezTo>
                    <a:cubicBezTo>
                      <a:pt x="505607" y="455818"/>
                      <a:pt x="498410" y="466251"/>
                      <a:pt x="490493" y="475604"/>
                    </a:cubicBezTo>
                    <a:cubicBezTo>
                      <a:pt x="486894" y="479922"/>
                      <a:pt x="482576" y="484598"/>
                      <a:pt x="478257" y="489635"/>
                    </a:cubicBezTo>
                    <a:cubicBezTo>
                      <a:pt x="469261" y="496830"/>
                      <a:pt x="459904" y="504385"/>
                      <a:pt x="449468" y="510141"/>
                    </a:cubicBezTo>
                    <a:cubicBezTo>
                      <a:pt x="441911" y="514818"/>
                      <a:pt x="433634" y="518416"/>
                      <a:pt x="425358" y="520575"/>
                    </a:cubicBezTo>
                    <a:cubicBezTo>
                      <a:pt x="418520" y="522733"/>
                      <a:pt x="412403" y="525251"/>
                      <a:pt x="404845" y="525611"/>
                    </a:cubicBezTo>
                    <a:cubicBezTo>
                      <a:pt x="400887" y="526331"/>
                      <a:pt x="397288" y="526331"/>
                      <a:pt x="393690" y="526331"/>
                    </a:cubicBezTo>
                    <a:lnTo>
                      <a:pt x="393690" y="526690"/>
                    </a:lnTo>
                    <a:lnTo>
                      <a:pt x="392250" y="526690"/>
                    </a:lnTo>
                    <a:lnTo>
                      <a:pt x="389731" y="526690"/>
                    </a:lnTo>
                    <a:lnTo>
                      <a:pt x="387932" y="526690"/>
                    </a:lnTo>
                    <a:lnTo>
                      <a:pt x="381454" y="526690"/>
                    </a:lnTo>
                    <a:lnTo>
                      <a:pt x="378935" y="526690"/>
                    </a:lnTo>
                    <a:lnTo>
                      <a:pt x="376776" y="526690"/>
                    </a:lnTo>
                    <a:lnTo>
                      <a:pt x="374617" y="526690"/>
                    </a:lnTo>
                    <a:lnTo>
                      <a:pt x="374617" y="526331"/>
                    </a:lnTo>
                    <a:cubicBezTo>
                      <a:pt x="351586" y="524172"/>
                      <a:pt x="329994" y="517696"/>
                      <a:pt x="309482" y="506544"/>
                    </a:cubicBezTo>
                    <a:lnTo>
                      <a:pt x="308762" y="505824"/>
                    </a:lnTo>
                    <a:cubicBezTo>
                      <a:pt x="303004" y="506544"/>
                      <a:pt x="297606" y="507263"/>
                      <a:pt x="292208" y="507263"/>
                    </a:cubicBezTo>
                    <a:cubicBezTo>
                      <a:pt x="279613" y="509422"/>
                      <a:pt x="267018" y="509422"/>
                      <a:pt x="254423" y="509422"/>
                    </a:cubicBezTo>
                    <a:cubicBezTo>
                      <a:pt x="254063" y="509422"/>
                      <a:pt x="253703" y="509422"/>
                      <a:pt x="252983" y="509422"/>
                    </a:cubicBezTo>
                    <a:lnTo>
                      <a:pt x="252624" y="509422"/>
                    </a:lnTo>
                    <a:cubicBezTo>
                      <a:pt x="250105" y="509422"/>
                      <a:pt x="248305" y="509422"/>
                      <a:pt x="245426" y="508702"/>
                    </a:cubicBezTo>
                    <a:cubicBezTo>
                      <a:pt x="243987" y="508702"/>
                      <a:pt x="242907" y="508702"/>
                      <a:pt x="241108" y="508702"/>
                    </a:cubicBezTo>
                    <a:lnTo>
                      <a:pt x="240388" y="508702"/>
                    </a:lnTo>
                    <a:cubicBezTo>
                      <a:pt x="240028" y="508702"/>
                      <a:pt x="240028" y="508702"/>
                      <a:pt x="240028" y="507983"/>
                    </a:cubicBezTo>
                    <a:cubicBezTo>
                      <a:pt x="238949" y="508702"/>
                      <a:pt x="238229" y="508702"/>
                      <a:pt x="237150" y="507983"/>
                    </a:cubicBezTo>
                    <a:lnTo>
                      <a:pt x="236790" y="507983"/>
                    </a:lnTo>
                    <a:lnTo>
                      <a:pt x="235710" y="507983"/>
                    </a:lnTo>
                    <a:cubicBezTo>
                      <a:pt x="235350" y="507983"/>
                      <a:pt x="234271" y="507983"/>
                      <a:pt x="233191" y="507983"/>
                    </a:cubicBezTo>
                    <a:lnTo>
                      <a:pt x="232831" y="507983"/>
                    </a:lnTo>
                    <a:cubicBezTo>
                      <a:pt x="231752" y="507983"/>
                      <a:pt x="231032" y="507983"/>
                      <a:pt x="230312" y="507263"/>
                    </a:cubicBezTo>
                    <a:lnTo>
                      <a:pt x="229952" y="507263"/>
                    </a:lnTo>
                    <a:cubicBezTo>
                      <a:pt x="228873" y="507263"/>
                      <a:pt x="228513" y="507263"/>
                      <a:pt x="227433" y="507263"/>
                    </a:cubicBezTo>
                    <a:lnTo>
                      <a:pt x="227073" y="507263"/>
                    </a:lnTo>
                    <a:lnTo>
                      <a:pt x="225634" y="507263"/>
                    </a:lnTo>
                    <a:lnTo>
                      <a:pt x="225274" y="507263"/>
                    </a:lnTo>
                    <a:cubicBezTo>
                      <a:pt x="224194" y="507263"/>
                      <a:pt x="223835" y="507263"/>
                      <a:pt x="222755" y="506544"/>
                    </a:cubicBezTo>
                    <a:lnTo>
                      <a:pt x="220596" y="506544"/>
                    </a:lnTo>
                    <a:cubicBezTo>
                      <a:pt x="219876" y="506544"/>
                      <a:pt x="219156" y="506544"/>
                      <a:pt x="218797" y="505824"/>
                    </a:cubicBezTo>
                    <a:cubicBezTo>
                      <a:pt x="217357" y="505824"/>
                      <a:pt x="215918" y="505824"/>
                      <a:pt x="214478" y="505465"/>
                    </a:cubicBezTo>
                    <a:lnTo>
                      <a:pt x="213399" y="505465"/>
                    </a:lnTo>
                    <a:lnTo>
                      <a:pt x="213039" y="505465"/>
                    </a:lnTo>
                    <a:cubicBezTo>
                      <a:pt x="212679" y="505465"/>
                      <a:pt x="211959" y="505465"/>
                      <a:pt x="211239" y="504385"/>
                    </a:cubicBezTo>
                    <a:cubicBezTo>
                      <a:pt x="209800" y="504385"/>
                      <a:pt x="209080" y="504385"/>
                      <a:pt x="207641" y="504026"/>
                    </a:cubicBezTo>
                    <a:cubicBezTo>
                      <a:pt x="206201" y="504026"/>
                      <a:pt x="205841" y="504026"/>
                      <a:pt x="204762" y="502946"/>
                    </a:cubicBezTo>
                    <a:cubicBezTo>
                      <a:pt x="204402" y="502946"/>
                      <a:pt x="204402" y="502946"/>
                      <a:pt x="203322" y="502586"/>
                    </a:cubicBezTo>
                    <a:cubicBezTo>
                      <a:pt x="201523" y="502586"/>
                      <a:pt x="199004" y="501507"/>
                      <a:pt x="196485" y="501147"/>
                    </a:cubicBezTo>
                    <a:cubicBezTo>
                      <a:pt x="190727" y="499708"/>
                      <a:pt x="184610" y="498269"/>
                      <a:pt x="178852" y="495751"/>
                    </a:cubicBezTo>
                    <a:cubicBezTo>
                      <a:pt x="169495" y="492513"/>
                      <a:pt x="160499" y="489635"/>
                      <a:pt x="152222" y="484598"/>
                    </a:cubicBezTo>
                    <a:cubicBezTo>
                      <a:pt x="151862" y="484598"/>
                      <a:pt x="151142" y="484598"/>
                      <a:pt x="150783" y="483879"/>
                    </a:cubicBezTo>
                    <a:cubicBezTo>
                      <a:pt x="149343" y="483159"/>
                      <a:pt x="147904" y="482800"/>
                      <a:pt x="146464" y="481720"/>
                    </a:cubicBezTo>
                    <a:cubicBezTo>
                      <a:pt x="143945" y="481001"/>
                      <a:pt x="142506" y="479922"/>
                      <a:pt x="139987" y="478482"/>
                    </a:cubicBezTo>
                    <a:cubicBezTo>
                      <a:pt x="134229" y="475245"/>
                      <a:pt x="128471" y="471647"/>
                      <a:pt x="123073" y="467690"/>
                    </a:cubicBezTo>
                    <a:cubicBezTo>
                      <a:pt x="110118" y="458696"/>
                      <a:pt x="98602" y="449342"/>
                      <a:pt x="88166" y="438909"/>
                    </a:cubicBezTo>
                    <a:cubicBezTo>
                      <a:pt x="87447" y="437829"/>
                      <a:pt x="87087" y="437470"/>
                      <a:pt x="86727" y="437470"/>
                    </a:cubicBezTo>
                    <a:cubicBezTo>
                      <a:pt x="86007" y="436031"/>
                      <a:pt x="84568" y="434951"/>
                      <a:pt x="83488" y="433872"/>
                    </a:cubicBezTo>
                    <a:cubicBezTo>
                      <a:pt x="83128" y="433512"/>
                      <a:pt x="82049" y="432433"/>
                      <a:pt x="81689" y="430994"/>
                    </a:cubicBezTo>
                    <a:cubicBezTo>
                      <a:pt x="81329" y="430994"/>
                      <a:pt x="80249" y="430634"/>
                      <a:pt x="79890" y="429555"/>
                    </a:cubicBezTo>
                    <a:cubicBezTo>
                      <a:pt x="79890" y="429555"/>
                      <a:pt x="79170" y="428835"/>
                      <a:pt x="78450" y="427756"/>
                    </a:cubicBezTo>
                    <a:cubicBezTo>
                      <a:pt x="73412" y="423079"/>
                      <a:pt x="68734" y="416604"/>
                      <a:pt x="64775" y="410847"/>
                    </a:cubicBezTo>
                    <a:cubicBezTo>
                      <a:pt x="57938" y="401853"/>
                      <a:pt x="52180" y="392859"/>
                      <a:pt x="47142" y="383506"/>
                    </a:cubicBezTo>
                    <a:cubicBezTo>
                      <a:pt x="47142" y="383506"/>
                      <a:pt x="47142" y="382786"/>
                      <a:pt x="46422" y="382426"/>
                    </a:cubicBezTo>
                    <a:cubicBezTo>
                      <a:pt x="42464" y="376310"/>
                      <a:pt x="39585" y="369835"/>
                      <a:pt x="37426" y="364078"/>
                    </a:cubicBezTo>
                    <a:cubicBezTo>
                      <a:pt x="28789" y="344292"/>
                      <a:pt x="22671" y="324145"/>
                      <a:pt x="19073" y="302919"/>
                    </a:cubicBezTo>
                    <a:cubicBezTo>
                      <a:pt x="19073" y="302919"/>
                      <a:pt x="19073" y="301840"/>
                      <a:pt x="18353" y="301480"/>
                    </a:cubicBezTo>
                    <a:cubicBezTo>
                      <a:pt x="17993" y="300401"/>
                      <a:pt x="17993" y="300041"/>
                      <a:pt x="18353" y="300041"/>
                    </a:cubicBezTo>
                    <a:lnTo>
                      <a:pt x="17993" y="299321"/>
                    </a:lnTo>
                    <a:lnTo>
                      <a:pt x="17993" y="297163"/>
                    </a:lnTo>
                    <a:cubicBezTo>
                      <a:pt x="17993" y="296443"/>
                      <a:pt x="17993" y="295364"/>
                      <a:pt x="17993" y="294645"/>
                    </a:cubicBezTo>
                    <a:lnTo>
                      <a:pt x="17993" y="293565"/>
                    </a:lnTo>
                    <a:cubicBezTo>
                      <a:pt x="17633" y="293565"/>
                      <a:pt x="17633" y="293206"/>
                      <a:pt x="17633" y="292126"/>
                    </a:cubicBezTo>
                    <a:cubicBezTo>
                      <a:pt x="16554" y="286730"/>
                      <a:pt x="16194" y="281693"/>
                      <a:pt x="16194" y="276657"/>
                    </a:cubicBezTo>
                    <a:cubicBezTo>
                      <a:pt x="15114" y="265144"/>
                      <a:pt x="15114" y="253632"/>
                      <a:pt x="16194" y="242119"/>
                    </a:cubicBezTo>
                    <a:lnTo>
                      <a:pt x="16554" y="241040"/>
                    </a:lnTo>
                    <a:cubicBezTo>
                      <a:pt x="16554" y="235644"/>
                      <a:pt x="17633" y="231327"/>
                      <a:pt x="17993" y="226650"/>
                    </a:cubicBezTo>
                    <a:cubicBezTo>
                      <a:pt x="17993" y="224491"/>
                      <a:pt x="18353" y="223052"/>
                      <a:pt x="17993" y="221613"/>
                    </a:cubicBezTo>
                    <a:cubicBezTo>
                      <a:pt x="14035" y="214778"/>
                      <a:pt x="11156" y="208302"/>
                      <a:pt x="8997" y="200387"/>
                    </a:cubicBezTo>
                    <a:cubicBezTo>
                      <a:pt x="3959" y="187436"/>
                      <a:pt x="1440" y="174484"/>
                      <a:pt x="1080" y="160454"/>
                    </a:cubicBezTo>
                    <a:lnTo>
                      <a:pt x="0" y="160454"/>
                    </a:lnTo>
                    <a:lnTo>
                      <a:pt x="0" y="159015"/>
                    </a:lnTo>
                    <a:lnTo>
                      <a:pt x="0" y="156137"/>
                    </a:lnTo>
                    <a:lnTo>
                      <a:pt x="0" y="146063"/>
                    </a:lnTo>
                    <a:lnTo>
                      <a:pt x="0" y="143545"/>
                    </a:lnTo>
                    <a:lnTo>
                      <a:pt x="0" y="141027"/>
                    </a:lnTo>
                    <a:cubicBezTo>
                      <a:pt x="0" y="129874"/>
                      <a:pt x="2879" y="118362"/>
                      <a:pt x="5758" y="107209"/>
                    </a:cubicBezTo>
                    <a:cubicBezTo>
                      <a:pt x="8997" y="98215"/>
                      <a:pt x="12595" y="88861"/>
                      <a:pt x="17633" y="79867"/>
                    </a:cubicBezTo>
                    <a:cubicBezTo>
                      <a:pt x="22312" y="70154"/>
                      <a:pt x="28789" y="60800"/>
                      <a:pt x="35267" y="52166"/>
                    </a:cubicBezTo>
                    <a:cubicBezTo>
                      <a:pt x="39225" y="48568"/>
                      <a:pt x="42464" y="44611"/>
                      <a:pt x="46422" y="41013"/>
                    </a:cubicBezTo>
                    <a:cubicBezTo>
                      <a:pt x="55779" y="32019"/>
                      <a:pt x="65855" y="24464"/>
                      <a:pt x="77011" y="17988"/>
                    </a:cubicBezTo>
                    <a:cubicBezTo>
                      <a:pt x="90326" y="9714"/>
                      <a:pt x="105440" y="5037"/>
                      <a:pt x="120914" y="2159"/>
                    </a:cubicBezTo>
                    <a:cubicBezTo>
                      <a:pt x="124872" y="720"/>
                      <a:pt x="128471" y="0"/>
                      <a:pt x="132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DF64228-E5F1-C845-8F2A-338385F0F2AE}"/>
                </a:ext>
              </a:extLst>
            </p:cNvPr>
            <p:cNvGrpSpPr/>
            <p:nvPr userDrawn="1"/>
          </p:nvGrpSpPr>
          <p:grpSpPr>
            <a:xfrm>
              <a:off x="9211087" y="4729578"/>
              <a:ext cx="1240428" cy="1238277"/>
              <a:chOff x="6982023" y="3518464"/>
              <a:chExt cx="862442" cy="860947"/>
            </a:xfrm>
          </p:grpSpPr>
          <p:sp>
            <p:nvSpPr>
              <p:cNvPr id="48" name="Freeform 16">
                <a:extLst>
                  <a:ext uri="{FF2B5EF4-FFF2-40B4-BE49-F238E27FC236}">
                    <a16:creationId xmlns:a16="http://schemas.microsoft.com/office/drawing/2014/main" id="{7AED744D-83D9-0C42-9091-60E1A5FA6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2023" y="3518464"/>
                <a:ext cx="862442" cy="860947"/>
              </a:xfrm>
              <a:custGeom>
                <a:avLst/>
                <a:gdLst>
                  <a:gd name="T0" fmla="*/ 2544 w 2545"/>
                  <a:gd name="T1" fmla="*/ 1271 h 2542"/>
                  <a:gd name="T2" fmla="*/ 2544 w 2545"/>
                  <a:gd name="T3" fmla="*/ 1271 h 2542"/>
                  <a:gd name="T4" fmla="*/ 1270 w 2545"/>
                  <a:gd name="T5" fmla="*/ 2541 h 2542"/>
                  <a:gd name="T6" fmla="*/ 1270 w 2545"/>
                  <a:gd name="T7" fmla="*/ 2541 h 2542"/>
                  <a:gd name="T8" fmla="*/ 0 w 2545"/>
                  <a:gd name="T9" fmla="*/ 1271 h 2542"/>
                  <a:gd name="T10" fmla="*/ 0 w 2545"/>
                  <a:gd name="T11" fmla="*/ 1271 h 2542"/>
                  <a:gd name="T12" fmla="*/ 1270 w 2545"/>
                  <a:gd name="T13" fmla="*/ 0 h 2542"/>
                  <a:gd name="T14" fmla="*/ 1270 w 2545"/>
                  <a:gd name="T15" fmla="*/ 0 h 2542"/>
                  <a:gd name="T16" fmla="*/ 2544 w 2545"/>
                  <a:gd name="T17" fmla="*/ 1271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5" h="2542">
                    <a:moveTo>
                      <a:pt x="2544" y="1271"/>
                    </a:moveTo>
                    <a:lnTo>
                      <a:pt x="2544" y="1271"/>
                    </a:lnTo>
                    <a:cubicBezTo>
                      <a:pt x="2544" y="1972"/>
                      <a:pt x="1973" y="2541"/>
                      <a:pt x="1270" y="2541"/>
                    </a:cubicBezTo>
                    <a:lnTo>
                      <a:pt x="1270" y="2541"/>
                    </a:lnTo>
                    <a:cubicBezTo>
                      <a:pt x="568" y="2541"/>
                      <a:pt x="0" y="1972"/>
                      <a:pt x="0" y="1271"/>
                    </a:cubicBezTo>
                    <a:lnTo>
                      <a:pt x="0" y="1271"/>
                    </a:lnTo>
                    <a:cubicBezTo>
                      <a:pt x="0" y="569"/>
                      <a:pt x="568" y="0"/>
                      <a:pt x="1270" y="0"/>
                    </a:cubicBezTo>
                    <a:lnTo>
                      <a:pt x="1270" y="0"/>
                    </a:lnTo>
                    <a:cubicBezTo>
                      <a:pt x="1973" y="0"/>
                      <a:pt x="2544" y="569"/>
                      <a:pt x="2544" y="1271"/>
                    </a:cubicBezTo>
                  </a:path>
                </a:pathLst>
              </a:custGeom>
              <a:solidFill>
                <a:schemeClr val="accent6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22E9CAF5-3991-5C4B-8056-BF3261B80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825" y="3717258"/>
                <a:ext cx="452421" cy="462076"/>
              </a:xfrm>
              <a:custGeom>
                <a:avLst/>
                <a:gdLst>
                  <a:gd name="connsiteX0" fmla="*/ 185682 w 480510"/>
                  <a:gd name="connsiteY0" fmla="*/ 310279 h 490765"/>
                  <a:gd name="connsiteX1" fmla="*/ 95542 w 480510"/>
                  <a:gd name="connsiteY1" fmla="*/ 327180 h 490765"/>
                  <a:gd name="connsiteX2" fmla="*/ 86528 w 480510"/>
                  <a:gd name="connsiteY2" fmla="*/ 441894 h 490765"/>
                  <a:gd name="connsiteX3" fmla="*/ 166572 w 480510"/>
                  <a:gd name="connsiteY3" fmla="*/ 464549 h 490765"/>
                  <a:gd name="connsiteX4" fmla="*/ 223902 w 480510"/>
                  <a:gd name="connsiteY4" fmla="*/ 453042 h 490765"/>
                  <a:gd name="connsiteX5" fmla="*/ 262843 w 480510"/>
                  <a:gd name="connsiteY5" fmla="*/ 402697 h 490765"/>
                  <a:gd name="connsiteX6" fmla="*/ 185682 w 480510"/>
                  <a:gd name="connsiteY6" fmla="*/ 310279 h 490765"/>
                  <a:gd name="connsiteX7" fmla="*/ 163012 w 480510"/>
                  <a:gd name="connsiteY7" fmla="*/ 26100 h 490765"/>
                  <a:gd name="connsiteX8" fmla="*/ 129074 w 480510"/>
                  <a:gd name="connsiteY8" fmla="*/ 27269 h 490765"/>
                  <a:gd name="connsiteX9" fmla="*/ 89051 w 480510"/>
                  <a:gd name="connsiteY9" fmla="*/ 78692 h 490765"/>
                  <a:gd name="connsiteX10" fmla="*/ 116815 w 480510"/>
                  <a:gd name="connsiteY10" fmla="*/ 179382 h 490765"/>
                  <a:gd name="connsiteX11" fmla="*/ 188567 w 480510"/>
                  <a:gd name="connsiteY11" fmla="*/ 202397 h 490765"/>
                  <a:gd name="connsiteX12" fmla="*/ 228229 w 480510"/>
                  <a:gd name="connsiteY12" fmla="*/ 134072 h 490765"/>
                  <a:gd name="connsiteX13" fmla="*/ 191812 w 480510"/>
                  <a:gd name="connsiteY13" fmla="*/ 44890 h 490765"/>
                  <a:gd name="connsiteX14" fmla="*/ 163012 w 480510"/>
                  <a:gd name="connsiteY14" fmla="*/ 26100 h 490765"/>
                  <a:gd name="connsiteX15" fmla="*/ 314043 w 480510"/>
                  <a:gd name="connsiteY15" fmla="*/ 4254 h 490765"/>
                  <a:gd name="connsiteX16" fmla="*/ 241570 w 480510"/>
                  <a:gd name="connsiteY16" fmla="*/ 25471 h 490765"/>
                  <a:gd name="connsiteX17" fmla="*/ 266448 w 480510"/>
                  <a:gd name="connsiteY17" fmla="*/ 55318 h 490765"/>
                  <a:gd name="connsiteX18" fmla="*/ 251305 w 480510"/>
                  <a:gd name="connsiteY18" fmla="*/ 186574 h 490765"/>
                  <a:gd name="connsiteX19" fmla="*/ 222460 w 480510"/>
                  <a:gd name="connsiteY19" fmla="*/ 212825 h 490765"/>
                  <a:gd name="connsiteX20" fmla="*/ 226786 w 480510"/>
                  <a:gd name="connsiteY20" fmla="*/ 260293 h 490765"/>
                  <a:gd name="connsiteX21" fmla="*/ 268251 w 480510"/>
                  <a:gd name="connsiteY21" fmla="*/ 294096 h 490765"/>
                  <a:gd name="connsiteX22" fmla="*/ 265727 w 480510"/>
                  <a:gd name="connsiteY22" fmla="*/ 450525 h 490765"/>
                  <a:gd name="connsiteX23" fmla="*/ 43260 w 480510"/>
                  <a:gd name="connsiteY23" fmla="*/ 468865 h 490765"/>
                  <a:gd name="connsiteX24" fmla="*/ 34606 w 480510"/>
                  <a:gd name="connsiteY24" fmla="*/ 331855 h 490765"/>
                  <a:gd name="connsiteX25" fmla="*/ 154313 w 480510"/>
                  <a:gd name="connsiteY25" fmla="*/ 293377 h 490765"/>
                  <a:gd name="connsiteX26" fmla="*/ 172341 w 480510"/>
                  <a:gd name="connsiteY26" fmla="*/ 293377 h 490765"/>
                  <a:gd name="connsiteX27" fmla="*/ 155395 w 480510"/>
                  <a:gd name="connsiteY27" fmla="*/ 231884 h 490765"/>
                  <a:gd name="connsiteX28" fmla="*/ 144218 w 480510"/>
                  <a:gd name="connsiteY28" fmla="*/ 224692 h 490765"/>
                  <a:gd name="connsiteX29" fmla="*/ 50832 w 480510"/>
                  <a:gd name="connsiteY29" fmla="*/ 181899 h 490765"/>
                  <a:gd name="connsiteX30" fmla="*/ 100589 w 480510"/>
                  <a:gd name="connsiteY30" fmla="*/ 21156 h 490765"/>
                  <a:gd name="connsiteX31" fmla="*/ 170899 w 480510"/>
                  <a:gd name="connsiteY31" fmla="*/ 4614 h 490765"/>
                  <a:gd name="connsiteX32" fmla="*/ 314043 w 480510"/>
                  <a:gd name="connsiteY32" fmla="*/ 4254 h 490765"/>
                  <a:gd name="connsiteX33" fmla="*/ 382824 w 480510"/>
                  <a:gd name="connsiteY33" fmla="*/ 0 h 490765"/>
                  <a:gd name="connsiteX34" fmla="*/ 421394 w 480510"/>
                  <a:gd name="connsiteY34" fmla="*/ 0 h 490765"/>
                  <a:gd name="connsiteX35" fmla="*/ 421394 w 480510"/>
                  <a:gd name="connsiteY35" fmla="*/ 58396 h 490765"/>
                  <a:gd name="connsiteX36" fmla="*/ 480510 w 480510"/>
                  <a:gd name="connsiteY36" fmla="*/ 58396 h 490765"/>
                  <a:gd name="connsiteX37" fmla="*/ 480510 w 480510"/>
                  <a:gd name="connsiteY37" fmla="*/ 98047 h 490765"/>
                  <a:gd name="connsiteX38" fmla="*/ 421394 w 480510"/>
                  <a:gd name="connsiteY38" fmla="*/ 98047 h 490765"/>
                  <a:gd name="connsiteX39" fmla="*/ 421394 w 480510"/>
                  <a:gd name="connsiteY39" fmla="*/ 156803 h 490765"/>
                  <a:gd name="connsiteX40" fmla="*/ 382824 w 480510"/>
                  <a:gd name="connsiteY40" fmla="*/ 156803 h 490765"/>
                  <a:gd name="connsiteX41" fmla="*/ 382824 w 480510"/>
                  <a:gd name="connsiteY41" fmla="*/ 98047 h 490765"/>
                  <a:gd name="connsiteX42" fmla="*/ 323708 w 480510"/>
                  <a:gd name="connsiteY42" fmla="*/ 98047 h 490765"/>
                  <a:gd name="connsiteX43" fmla="*/ 323708 w 480510"/>
                  <a:gd name="connsiteY43" fmla="*/ 58396 h 490765"/>
                  <a:gd name="connsiteX44" fmla="*/ 382824 w 480510"/>
                  <a:gd name="connsiteY44" fmla="*/ 58396 h 490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80510" h="490765">
                    <a:moveTo>
                      <a:pt x="185682" y="310279"/>
                    </a:moveTo>
                    <a:cubicBezTo>
                      <a:pt x="155034" y="308840"/>
                      <a:pt x="123305" y="312436"/>
                      <a:pt x="95542" y="327180"/>
                    </a:cubicBezTo>
                    <a:cubicBezTo>
                      <a:pt x="46505" y="351274"/>
                      <a:pt x="42178" y="410609"/>
                      <a:pt x="86528" y="441894"/>
                    </a:cubicBezTo>
                    <a:cubicBezTo>
                      <a:pt x="111046" y="458076"/>
                      <a:pt x="138449" y="463471"/>
                      <a:pt x="166572" y="464549"/>
                    </a:cubicBezTo>
                    <a:cubicBezTo>
                      <a:pt x="186403" y="464909"/>
                      <a:pt x="205513" y="460953"/>
                      <a:pt x="223902" y="453042"/>
                    </a:cubicBezTo>
                    <a:cubicBezTo>
                      <a:pt x="246257" y="443333"/>
                      <a:pt x="260319" y="427870"/>
                      <a:pt x="262843" y="402697"/>
                    </a:cubicBezTo>
                    <a:cubicBezTo>
                      <a:pt x="266448" y="369613"/>
                      <a:pt x="220296" y="310998"/>
                      <a:pt x="185682" y="310279"/>
                    </a:cubicBezTo>
                    <a:close/>
                    <a:moveTo>
                      <a:pt x="163012" y="26100"/>
                    </a:moveTo>
                    <a:cubicBezTo>
                      <a:pt x="152601" y="23133"/>
                      <a:pt x="141333" y="23493"/>
                      <a:pt x="129074" y="27269"/>
                    </a:cubicBezTo>
                    <a:cubicBezTo>
                      <a:pt x="104916" y="35540"/>
                      <a:pt x="91575" y="53880"/>
                      <a:pt x="89051" y="78692"/>
                    </a:cubicBezTo>
                    <a:cubicBezTo>
                      <a:pt x="85085" y="115372"/>
                      <a:pt x="94460" y="149535"/>
                      <a:pt x="116815" y="179382"/>
                    </a:cubicBezTo>
                    <a:cubicBezTo>
                      <a:pt x="135204" y="204554"/>
                      <a:pt x="162246" y="212825"/>
                      <a:pt x="188567" y="202397"/>
                    </a:cubicBezTo>
                    <a:cubicBezTo>
                      <a:pt x="215970" y="193047"/>
                      <a:pt x="228950" y="173628"/>
                      <a:pt x="228229" y="134072"/>
                    </a:cubicBezTo>
                    <a:cubicBezTo>
                      <a:pt x="226065" y="104944"/>
                      <a:pt x="217412" y="71860"/>
                      <a:pt x="191812" y="44890"/>
                    </a:cubicBezTo>
                    <a:cubicBezTo>
                      <a:pt x="182978" y="35360"/>
                      <a:pt x="173423" y="29067"/>
                      <a:pt x="163012" y="26100"/>
                    </a:cubicBezTo>
                    <a:close/>
                    <a:moveTo>
                      <a:pt x="314043" y="4254"/>
                    </a:moveTo>
                    <a:cubicBezTo>
                      <a:pt x="293130" y="22954"/>
                      <a:pt x="270054" y="29786"/>
                      <a:pt x="241570" y="25471"/>
                    </a:cubicBezTo>
                    <a:cubicBezTo>
                      <a:pt x="251665" y="38057"/>
                      <a:pt x="259958" y="45609"/>
                      <a:pt x="266448" y="55318"/>
                    </a:cubicBezTo>
                    <a:cubicBezTo>
                      <a:pt x="295654" y="98471"/>
                      <a:pt x="288803" y="150973"/>
                      <a:pt x="251305" y="186574"/>
                    </a:cubicBezTo>
                    <a:cubicBezTo>
                      <a:pt x="241570" y="195205"/>
                      <a:pt x="230753" y="202397"/>
                      <a:pt x="222460" y="212825"/>
                    </a:cubicBezTo>
                    <a:cubicBezTo>
                      <a:pt x="207677" y="230086"/>
                      <a:pt x="209119" y="245909"/>
                      <a:pt x="226786" y="260293"/>
                    </a:cubicBezTo>
                    <a:cubicBezTo>
                      <a:pt x="240488" y="272160"/>
                      <a:pt x="254910" y="282229"/>
                      <a:pt x="268251" y="294096"/>
                    </a:cubicBezTo>
                    <a:cubicBezTo>
                      <a:pt x="320172" y="341564"/>
                      <a:pt x="318730" y="405214"/>
                      <a:pt x="265727" y="450525"/>
                    </a:cubicBezTo>
                    <a:cubicBezTo>
                      <a:pt x="213446" y="495475"/>
                      <a:pt x="101311" y="504466"/>
                      <a:pt x="43260" y="468865"/>
                    </a:cubicBezTo>
                    <a:cubicBezTo>
                      <a:pt x="-11185" y="436141"/>
                      <a:pt x="-14430" y="371412"/>
                      <a:pt x="34606" y="331855"/>
                    </a:cubicBezTo>
                    <a:cubicBezTo>
                      <a:pt x="69581" y="303446"/>
                      <a:pt x="112488" y="297692"/>
                      <a:pt x="154313" y="293377"/>
                    </a:cubicBezTo>
                    <a:cubicBezTo>
                      <a:pt x="159361" y="292658"/>
                      <a:pt x="163688" y="293377"/>
                      <a:pt x="172341" y="293377"/>
                    </a:cubicBezTo>
                    <a:cubicBezTo>
                      <a:pt x="156477" y="272520"/>
                      <a:pt x="148544" y="254180"/>
                      <a:pt x="155395" y="231884"/>
                    </a:cubicBezTo>
                    <a:cubicBezTo>
                      <a:pt x="159361" y="218939"/>
                      <a:pt x="148544" y="224692"/>
                      <a:pt x="144218" y="224692"/>
                    </a:cubicBezTo>
                    <a:cubicBezTo>
                      <a:pt x="105998" y="225052"/>
                      <a:pt x="73187" y="214264"/>
                      <a:pt x="50832" y="181899"/>
                    </a:cubicBezTo>
                    <a:cubicBezTo>
                      <a:pt x="12252" y="127239"/>
                      <a:pt x="36409" y="51003"/>
                      <a:pt x="100589" y="21156"/>
                    </a:cubicBezTo>
                    <a:cubicBezTo>
                      <a:pt x="123305" y="10008"/>
                      <a:pt x="146742" y="4614"/>
                      <a:pt x="170899" y="4614"/>
                    </a:cubicBezTo>
                    <a:cubicBezTo>
                      <a:pt x="218133" y="3175"/>
                      <a:pt x="265727" y="4254"/>
                      <a:pt x="314043" y="4254"/>
                    </a:cubicBezTo>
                    <a:close/>
                    <a:moveTo>
                      <a:pt x="382824" y="0"/>
                    </a:moveTo>
                    <a:lnTo>
                      <a:pt x="421394" y="0"/>
                    </a:lnTo>
                    <a:lnTo>
                      <a:pt x="421394" y="58396"/>
                    </a:lnTo>
                    <a:lnTo>
                      <a:pt x="480510" y="58396"/>
                    </a:lnTo>
                    <a:lnTo>
                      <a:pt x="480510" y="98047"/>
                    </a:lnTo>
                    <a:lnTo>
                      <a:pt x="421394" y="98047"/>
                    </a:lnTo>
                    <a:lnTo>
                      <a:pt x="421394" y="156803"/>
                    </a:lnTo>
                    <a:lnTo>
                      <a:pt x="382824" y="156803"/>
                    </a:lnTo>
                    <a:lnTo>
                      <a:pt x="382824" y="98047"/>
                    </a:lnTo>
                    <a:lnTo>
                      <a:pt x="323708" y="98047"/>
                    </a:lnTo>
                    <a:lnTo>
                      <a:pt x="323708" y="58396"/>
                    </a:lnTo>
                    <a:lnTo>
                      <a:pt x="382824" y="583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4ADEE673-1BC7-584E-BD0C-52B9853DBD8D}"/>
                </a:ext>
              </a:extLst>
            </p:cNvPr>
            <p:cNvGrpSpPr/>
            <p:nvPr userDrawn="1"/>
          </p:nvGrpSpPr>
          <p:grpSpPr>
            <a:xfrm>
              <a:off x="10748186" y="5082144"/>
              <a:ext cx="1012549" cy="1012549"/>
              <a:chOff x="8050734" y="3763595"/>
              <a:chExt cx="704003" cy="704003"/>
            </a:xfrm>
          </p:grpSpPr>
          <p:sp>
            <p:nvSpPr>
              <p:cNvPr id="52" name="Freeform 26">
                <a:extLst>
                  <a:ext uri="{FF2B5EF4-FFF2-40B4-BE49-F238E27FC236}">
                    <a16:creationId xmlns:a16="http://schemas.microsoft.com/office/drawing/2014/main" id="{88444BD6-425D-384F-8404-4AA9B5B93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0734" y="3763595"/>
                <a:ext cx="704003" cy="704003"/>
              </a:xfrm>
              <a:custGeom>
                <a:avLst/>
                <a:gdLst>
                  <a:gd name="T0" fmla="*/ 2078 w 2079"/>
                  <a:gd name="T1" fmla="*/ 1037 h 2077"/>
                  <a:gd name="T2" fmla="*/ 2078 w 2079"/>
                  <a:gd name="T3" fmla="*/ 1037 h 2077"/>
                  <a:gd name="T4" fmla="*/ 1039 w 2079"/>
                  <a:gd name="T5" fmla="*/ 2076 h 2077"/>
                  <a:gd name="T6" fmla="*/ 1039 w 2079"/>
                  <a:gd name="T7" fmla="*/ 2076 h 2077"/>
                  <a:gd name="T8" fmla="*/ 0 w 2079"/>
                  <a:gd name="T9" fmla="*/ 1037 h 2077"/>
                  <a:gd name="T10" fmla="*/ 0 w 2079"/>
                  <a:gd name="T11" fmla="*/ 1037 h 2077"/>
                  <a:gd name="T12" fmla="*/ 1039 w 2079"/>
                  <a:gd name="T13" fmla="*/ 0 h 2077"/>
                  <a:gd name="T14" fmla="*/ 1039 w 2079"/>
                  <a:gd name="T15" fmla="*/ 0 h 2077"/>
                  <a:gd name="T16" fmla="*/ 2078 w 2079"/>
                  <a:gd name="T17" fmla="*/ 1037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9" h="2077">
                    <a:moveTo>
                      <a:pt x="2078" y="1037"/>
                    </a:moveTo>
                    <a:lnTo>
                      <a:pt x="2078" y="1037"/>
                    </a:lnTo>
                    <a:cubicBezTo>
                      <a:pt x="2078" y="1612"/>
                      <a:pt x="1613" y="2076"/>
                      <a:pt x="1039" y="2076"/>
                    </a:cubicBezTo>
                    <a:lnTo>
                      <a:pt x="1039" y="2076"/>
                    </a:lnTo>
                    <a:cubicBezTo>
                      <a:pt x="466" y="2076"/>
                      <a:pt x="0" y="1612"/>
                      <a:pt x="0" y="1037"/>
                    </a:cubicBezTo>
                    <a:lnTo>
                      <a:pt x="0" y="1037"/>
                    </a:lnTo>
                    <a:cubicBezTo>
                      <a:pt x="0" y="463"/>
                      <a:pt x="466" y="0"/>
                      <a:pt x="1039" y="0"/>
                    </a:cubicBezTo>
                    <a:lnTo>
                      <a:pt x="1039" y="0"/>
                    </a:lnTo>
                    <a:cubicBezTo>
                      <a:pt x="1613" y="0"/>
                      <a:pt x="2078" y="463"/>
                      <a:pt x="2078" y="1037"/>
                    </a:cubicBezTo>
                  </a:path>
                </a:pathLst>
              </a:custGeom>
              <a:solidFill>
                <a:schemeClr val="accent3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53" name="Freeform 27">
                <a:extLst>
                  <a:ext uri="{FF2B5EF4-FFF2-40B4-BE49-F238E27FC236}">
                    <a16:creationId xmlns:a16="http://schemas.microsoft.com/office/drawing/2014/main" id="{34BC010B-36CF-094E-A2DF-A2DA0244B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1024" y="3901107"/>
                <a:ext cx="303423" cy="428978"/>
              </a:xfrm>
              <a:custGeom>
                <a:avLst/>
                <a:gdLst>
                  <a:gd name="T0" fmla="*/ 162 w 896"/>
                  <a:gd name="T1" fmla="*/ 466 h 1265"/>
                  <a:gd name="T2" fmla="*/ 162 w 896"/>
                  <a:gd name="T3" fmla="*/ 466 h 1265"/>
                  <a:gd name="T4" fmla="*/ 247 w 896"/>
                  <a:gd name="T5" fmla="*/ 489 h 1265"/>
                  <a:gd name="T6" fmla="*/ 585 w 896"/>
                  <a:gd name="T7" fmla="*/ 228 h 1265"/>
                  <a:gd name="T8" fmla="*/ 585 w 896"/>
                  <a:gd name="T9" fmla="*/ 228 h 1265"/>
                  <a:gd name="T10" fmla="*/ 570 w 896"/>
                  <a:gd name="T11" fmla="*/ 161 h 1265"/>
                  <a:gd name="T12" fmla="*/ 570 w 896"/>
                  <a:gd name="T13" fmla="*/ 161 h 1265"/>
                  <a:gd name="T14" fmla="*/ 732 w 896"/>
                  <a:gd name="T15" fmla="*/ 0 h 1265"/>
                  <a:gd name="T16" fmla="*/ 732 w 896"/>
                  <a:gd name="T17" fmla="*/ 0 h 1265"/>
                  <a:gd name="T18" fmla="*/ 895 w 896"/>
                  <a:gd name="T19" fmla="*/ 161 h 1265"/>
                  <a:gd name="T20" fmla="*/ 895 w 896"/>
                  <a:gd name="T21" fmla="*/ 161 h 1265"/>
                  <a:gd name="T22" fmla="*/ 732 w 896"/>
                  <a:gd name="T23" fmla="*/ 322 h 1265"/>
                  <a:gd name="T24" fmla="*/ 732 w 896"/>
                  <a:gd name="T25" fmla="*/ 322 h 1265"/>
                  <a:gd name="T26" fmla="*/ 639 w 896"/>
                  <a:gd name="T27" fmla="*/ 291 h 1265"/>
                  <a:gd name="T28" fmla="*/ 303 w 896"/>
                  <a:gd name="T29" fmla="*/ 548 h 1265"/>
                  <a:gd name="T30" fmla="*/ 303 w 896"/>
                  <a:gd name="T31" fmla="*/ 548 h 1265"/>
                  <a:gd name="T32" fmla="*/ 325 w 896"/>
                  <a:gd name="T33" fmla="*/ 627 h 1265"/>
                  <a:gd name="T34" fmla="*/ 325 w 896"/>
                  <a:gd name="T35" fmla="*/ 627 h 1265"/>
                  <a:gd name="T36" fmla="*/ 302 w 896"/>
                  <a:gd name="T37" fmla="*/ 706 h 1265"/>
                  <a:gd name="T38" fmla="*/ 639 w 896"/>
                  <a:gd name="T39" fmla="*/ 969 h 1265"/>
                  <a:gd name="T40" fmla="*/ 639 w 896"/>
                  <a:gd name="T41" fmla="*/ 969 h 1265"/>
                  <a:gd name="T42" fmla="*/ 732 w 896"/>
                  <a:gd name="T43" fmla="*/ 939 h 1265"/>
                  <a:gd name="T44" fmla="*/ 732 w 896"/>
                  <a:gd name="T45" fmla="*/ 939 h 1265"/>
                  <a:gd name="T46" fmla="*/ 895 w 896"/>
                  <a:gd name="T47" fmla="*/ 1102 h 1265"/>
                  <a:gd name="T48" fmla="*/ 895 w 896"/>
                  <a:gd name="T49" fmla="*/ 1102 h 1265"/>
                  <a:gd name="T50" fmla="*/ 732 w 896"/>
                  <a:gd name="T51" fmla="*/ 1264 h 1265"/>
                  <a:gd name="T52" fmla="*/ 732 w 896"/>
                  <a:gd name="T53" fmla="*/ 1264 h 1265"/>
                  <a:gd name="T54" fmla="*/ 570 w 896"/>
                  <a:gd name="T55" fmla="*/ 1102 h 1265"/>
                  <a:gd name="T56" fmla="*/ 570 w 896"/>
                  <a:gd name="T57" fmla="*/ 1102 h 1265"/>
                  <a:gd name="T58" fmla="*/ 586 w 896"/>
                  <a:gd name="T59" fmla="*/ 1032 h 1265"/>
                  <a:gd name="T60" fmla="*/ 244 w 896"/>
                  <a:gd name="T61" fmla="*/ 765 h 1265"/>
                  <a:gd name="T62" fmla="*/ 244 w 896"/>
                  <a:gd name="T63" fmla="*/ 765 h 1265"/>
                  <a:gd name="T64" fmla="*/ 162 w 896"/>
                  <a:gd name="T65" fmla="*/ 789 h 1265"/>
                  <a:gd name="T66" fmla="*/ 162 w 896"/>
                  <a:gd name="T67" fmla="*/ 789 h 1265"/>
                  <a:gd name="T68" fmla="*/ 0 w 896"/>
                  <a:gd name="T69" fmla="*/ 627 h 1265"/>
                  <a:gd name="T70" fmla="*/ 0 w 896"/>
                  <a:gd name="T71" fmla="*/ 627 h 1265"/>
                  <a:gd name="T72" fmla="*/ 162 w 896"/>
                  <a:gd name="T73" fmla="*/ 466 h 1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6" h="1265">
                    <a:moveTo>
                      <a:pt x="162" y="466"/>
                    </a:moveTo>
                    <a:lnTo>
                      <a:pt x="162" y="466"/>
                    </a:lnTo>
                    <a:cubicBezTo>
                      <a:pt x="193" y="466"/>
                      <a:pt x="221" y="474"/>
                      <a:pt x="247" y="489"/>
                    </a:cubicBezTo>
                    <a:lnTo>
                      <a:pt x="585" y="228"/>
                    </a:lnTo>
                    <a:lnTo>
                      <a:pt x="585" y="228"/>
                    </a:lnTo>
                    <a:cubicBezTo>
                      <a:pt x="577" y="208"/>
                      <a:pt x="570" y="184"/>
                      <a:pt x="570" y="161"/>
                    </a:cubicBezTo>
                    <a:lnTo>
                      <a:pt x="570" y="161"/>
                    </a:lnTo>
                    <a:cubicBezTo>
                      <a:pt x="570" y="73"/>
                      <a:pt x="643" y="0"/>
                      <a:pt x="732" y="0"/>
                    </a:cubicBezTo>
                    <a:lnTo>
                      <a:pt x="732" y="0"/>
                    </a:lnTo>
                    <a:cubicBezTo>
                      <a:pt x="822" y="0"/>
                      <a:pt x="895" y="73"/>
                      <a:pt x="895" y="161"/>
                    </a:cubicBezTo>
                    <a:lnTo>
                      <a:pt x="895" y="161"/>
                    </a:lnTo>
                    <a:cubicBezTo>
                      <a:pt x="895" y="251"/>
                      <a:pt x="822" y="322"/>
                      <a:pt x="732" y="322"/>
                    </a:cubicBezTo>
                    <a:lnTo>
                      <a:pt x="732" y="322"/>
                    </a:lnTo>
                    <a:cubicBezTo>
                      <a:pt x="698" y="322"/>
                      <a:pt x="665" y="312"/>
                      <a:pt x="639" y="291"/>
                    </a:cubicBezTo>
                    <a:lnTo>
                      <a:pt x="303" y="548"/>
                    </a:lnTo>
                    <a:lnTo>
                      <a:pt x="303" y="548"/>
                    </a:lnTo>
                    <a:cubicBezTo>
                      <a:pt x="315" y="570"/>
                      <a:pt x="325" y="597"/>
                      <a:pt x="325" y="627"/>
                    </a:cubicBezTo>
                    <a:lnTo>
                      <a:pt x="325" y="627"/>
                    </a:lnTo>
                    <a:cubicBezTo>
                      <a:pt x="325" y="655"/>
                      <a:pt x="315" y="683"/>
                      <a:pt x="302" y="706"/>
                    </a:cubicBezTo>
                    <a:lnTo>
                      <a:pt x="639" y="969"/>
                    </a:lnTo>
                    <a:lnTo>
                      <a:pt x="639" y="969"/>
                    </a:lnTo>
                    <a:cubicBezTo>
                      <a:pt x="665" y="951"/>
                      <a:pt x="698" y="939"/>
                      <a:pt x="732" y="939"/>
                    </a:cubicBezTo>
                    <a:lnTo>
                      <a:pt x="732" y="939"/>
                    </a:lnTo>
                    <a:cubicBezTo>
                      <a:pt x="822" y="939"/>
                      <a:pt x="895" y="1012"/>
                      <a:pt x="895" y="1102"/>
                    </a:cubicBezTo>
                    <a:lnTo>
                      <a:pt x="895" y="1102"/>
                    </a:lnTo>
                    <a:cubicBezTo>
                      <a:pt x="895" y="1190"/>
                      <a:pt x="822" y="1264"/>
                      <a:pt x="732" y="1264"/>
                    </a:cubicBezTo>
                    <a:lnTo>
                      <a:pt x="732" y="1264"/>
                    </a:lnTo>
                    <a:cubicBezTo>
                      <a:pt x="643" y="1264"/>
                      <a:pt x="570" y="1190"/>
                      <a:pt x="570" y="1102"/>
                    </a:cubicBezTo>
                    <a:lnTo>
                      <a:pt x="570" y="1102"/>
                    </a:lnTo>
                    <a:cubicBezTo>
                      <a:pt x="570" y="1076"/>
                      <a:pt x="577" y="1053"/>
                      <a:pt x="586" y="1032"/>
                    </a:cubicBezTo>
                    <a:lnTo>
                      <a:pt x="244" y="765"/>
                    </a:lnTo>
                    <a:lnTo>
                      <a:pt x="244" y="765"/>
                    </a:lnTo>
                    <a:cubicBezTo>
                      <a:pt x="220" y="780"/>
                      <a:pt x="193" y="789"/>
                      <a:pt x="162" y="789"/>
                    </a:cubicBezTo>
                    <a:lnTo>
                      <a:pt x="162" y="789"/>
                    </a:lnTo>
                    <a:cubicBezTo>
                      <a:pt x="72" y="789"/>
                      <a:pt x="0" y="715"/>
                      <a:pt x="0" y="627"/>
                    </a:cubicBezTo>
                    <a:lnTo>
                      <a:pt x="0" y="627"/>
                    </a:lnTo>
                    <a:cubicBezTo>
                      <a:pt x="0" y="536"/>
                      <a:pt x="72" y="466"/>
                      <a:pt x="162" y="46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73CA955-2064-4443-B92E-CA13586906AB}"/>
                </a:ext>
              </a:extLst>
            </p:cNvPr>
            <p:cNvGrpSpPr/>
            <p:nvPr userDrawn="1"/>
          </p:nvGrpSpPr>
          <p:grpSpPr>
            <a:xfrm>
              <a:off x="10225787" y="-419161"/>
              <a:ext cx="1006100" cy="1006100"/>
              <a:chOff x="7687522" y="-61341"/>
              <a:chExt cx="699519" cy="699519"/>
            </a:xfrm>
          </p:grpSpPr>
          <p:sp>
            <p:nvSpPr>
              <p:cNvPr id="58" name="Freeform 36">
                <a:extLst>
                  <a:ext uri="{FF2B5EF4-FFF2-40B4-BE49-F238E27FC236}">
                    <a16:creationId xmlns:a16="http://schemas.microsoft.com/office/drawing/2014/main" id="{5C4A58DA-DCD0-5C4A-A464-E1836C994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7522" y="-61341"/>
                <a:ext cx="699519" cy="699519"/>
              </a:xfrm>
              <a:custGeom>
                <a:avLst/>
                <a:gdLst>
                  <a:gd name="T0" fmla="*/ 2062 w 2063"/>
                  <a:gd name="T1" fmla="*/ 1031 h 2062"/>
                  <a:gd name="T2" fmla="*/ 2062 w 2063"/>
                  <a:gd name="T3" fmla="*/ 1031 h 2062"/>
                  <a:gd name="T4" fmla="*/ 1032 w 2063"/>
                  <a:gd name="T5" fmla="*/ 2061 h 2062"/>
                  <a:gd name="T6" fmla="*/ 1032 w 2063"/>
                  <a:gd name="T7" fmla="*/ 2061 h 2062"/>
                  <a:gd name="T8" fmla="*/ 0 w 2063"/>
                  <a:gd name="T9" fmla="*/ 1031 h 2062"/>
                  <a:gd name="T10" fmla="*/ 0 w 2063"/>
                  <a:gd name="T11" fmla="*/ 1031 h 2062"/>
                  <a:gd name="T12" fmla="*/ 1032 w 2063"/>
                  <a:gd name="T13" fmla="*/ 0 h 2062"/>
                  <a:gd name="T14" fmla="*/ 1032 w 2063"/>
                  <a:gd name="T15" fmla="*/ 0 h 2062"/>
                  <a:gd name="T16" fmla="*/ 2062 w 2063"/>
                  <a:gd name="T17" fmla="*/ 1031 h 2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3" h="2062">
                    <a:moveTo>
                      <a:pt x="2062" y="1031"/>
                    </a:moveTo>
                    <a:lnTo>
                      <a:pt x="2062" y="1031"/>
                    </a:lnTo>
                    <a:cubicBezTo>
                      <a:pt x="2062" y="1600"/>
                      <a:pt x="1601" y="2061"/>
                      <a:pt x="1032" y="2061"/>
                    </a:cubicBezTo>
                    <a:lnTo>
                      <a:pt x="1032" y="2061"/>
                    </a:lnTo>
                    <a:cubicBezTo>
                      <a:pt x="462" y="2061"/>
                      <a:pt x="0" y="1600"/>
                      <a:pt x="0" y="1031"/>
                    </a:cubicBezTo>
                    <a:lnTo>
                      <a:pt x="0" y="1031"/>
                    </a:lnTo>
                    <a:cubicBezTo>
                      <a:pt x="0" y="460"/>
                      <a:pt x="462" y="0"/>
                      <a:pt x="1032" y="0"/>
                    </a:cubicBezTo>
                    <a:lnTo>
                      <a:pt x="1032" y="0"/>
                    </a:lnTo>
                    <a:cubicBezTo>
                      <a:pt x="1601" y="0"/>
                      <a:pt x="2062" y="460"/>
                      <a:pt x="2062" y="1031"/>
                    </a:cubicBezTo>
                  </a:path>
                </a:pathLst>
              </a:custGeom>
              <a:solidFill>
                <a:schemeClr val="accent6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99524BE3-2E25-DF41-B3B7-8BA63473E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0599" y="24256"/>
                <a:ext cx="530246" cy="528875"/>
              </a:xfrm>
              <a:custGeom>
                <a:avLst/>
                <a:gdLst>
                  <a:gd name="connsiteX0" fmla="*/ 286994 w 563167"/>
                  <a:gd name="connsiteY0" fmla="*/ 304377 h 561711"/>
                  <a:gd name="connsiteX1" fmla="*/ 312589 w 563167"/>
                  <a:gd name="connsiteY1" fmla="*/ 373819 h 561711"/>
                  <a:gd name="connsiteX2" fmla="*/ 373512 w 563167"/>
                  <a:gd name="connsiteY2" fmla="*/ 541128 h 561711"/>
                  <a:gd name="connsiteX3" fmla="*/ 369907 w 563167"/>
                  <a:gd name="connsiteY3" fmla="*/ 547604 h 561711"/>
                  <a:gd name="connsiteX4" fmla="*/ 207685 w 563167"/>
                  <a:gd name="connsiteY4" fmla="*/ 551922 h 561711"/>
                  <a:gd name="connsiteX5" fmla="*/ 203720 w 563167"/>
                  <a:gd name="connsiteY5" fmla="*/ 544366 h 561711"/>
                  <a:gd name="connsiteX6" fmla="*/ 286994 w 563167"/>
                  <a:gd name="connsiteY6" fmla="*/ 304377 h 561711"/>
                  <a:gd name="connsiteX7" fmla="*/ 25037 w 563167"/>
                  <a:gd name="connsiteY7" fmla="*/ 166264 h 561711"/>
                  <a:gd name="connsiteX8" fmla="*/ 159055 w 563167"/>
                  <a:gd name="connsiteY8" fmla="*/ 534204 h 561711"/>
                  <a:gd name="connsiteX9" fmla="*/ 25037 w 563167"/>
                  <a:gd name="connsiteY9" fmla="*/ 166264 h 561711"/>
                  <a:gd name="connsiteX10" fmla="*/ 532458 w 563167"/>
                  <a:gd name="connsiteY10" fmla="*/ 151977 h 561711"/>
                  <a:gd name="connsiteX11" fmla="*/ 562720 w 563167"/>
                  <a:gd name="connsiteY11" fmla="*/ 264797 h 561711"/>
                  <a:gd name="connsiteX12" fmla="*/ 483103 w 563167"/>
                  <a:gd name="connsiteY12" fmla="*/ 478541 h 561711"/>
                  <a:gd name="connsiteX13" fmla="*/ 422940 w 563167"/>
                  <a:gd name="connsiteY13" fmla="*/ 524679 h 561711"/>
                  <a:gd name="connsiteX14" fmla="*/ 436990 w 563167"/>
                  <a:gd name="connsiteY14" fmla="*/ 482867 h 561711"/>
                  <a:gd name="connsiteX15" fmla="*/ 514445 w 563167"/>
                  <a:gd name="connsiteY15" fmla="*/ 260832 h 561711"/>
                  <a:gd name="connsiteX16" fmla="*/ 530297 w 563167"/>
                  <a:gd name="connsiteY16" fmla="*/ 156663 h 561711"/>
                  <a:gd name="connsiteX17" fmla="*/ 532458 w 563167"/>
                  <a:gd name="connsiteY17" fmla="*/ 151977 h 561711"/>
                  <a:gd name="connsiteX18" fmla="*/ 306835 w 563167"/>
                  <a:gd name="connsiteY18" fmla="*/ 1005 h 561711"/>
                  <a:gd name="connsiteX19" fmla="*/ 471157 w 563167"/>
                  <a:gd name="connsiteY19" fmla="*/ 73735 h 561711"/>
                  <a:gd name="connsiteX20" fmla="*/ 424372 w 563167"/>
                  <a:gd name="connsiteY20" fmla="*/ 141787 h 561711"/>
                  <a:gd name="connsiteX21" fmla="*/ 446685 w 563167"/>
                  <a:gd name="connsiteY21" fmla="*/ 185715 h 561711"/>
                  <a:gd name="connsiteX22" fmla="*/ 471157 w 563167"/>
                  <a:gd name="connsiteY22" fmla="*/ 286172 h 561711"/>
                  <a:gd name="connsiteX23" fmla="*/ 460001 w 563167"/>
                  <a:gd name="connsiteY23" fmla="*/ 333701 h 561711"/>
                  <a:gd name="connsiteX24" fmla="*/ 425451 w 563167"/>
                  <a:gd name="connsiteY24" fmla="*/ 444600 h 561711"/>
                  <a:gd name="connsiteX25" fmla="*/ 422572 w 563167"/>
                  <a:gd name="connsiteY25" fmla="*/ 452522 h 561711"/>
                  <a:gd name="connsiteX26" fmla="*/ 402058 w 563167"/>
                  <a:gd name="connsiteY26" fmla="*/ 392031 h 561711"/>
                  <a:gd name="connsiteX27" fmla="*/ 323963 w 563167"/>
                  <a:gd name="connsiteY27" fmla="*/ 158710 h 561711"/>
                  <a:gd name="connsiteX28" fmla="*/ 331161 w 563167"/>
                  <a:gd name="connsiteY28" fmla="*/ 148628 h 561711"/>
                  <a:gd name="connsiteX29" fmla="*/ 350954 w 563167"/>
                  <a:gd name="connsiteY29" fmla="*/ 147188 h 561711"/>
                  <a:gd name="connsiteX30" fmla="*/ 363550 w 563167"/>
                  <a:gd name="connsiteY30" fmla="*/ 134225 h 561711"/>
                  <a:gd name="connsiteX31" fmla="*/ 349515 w 563167"/>
                  <a:gd name="connsiteY31" fmla="*/ 123784 h 561711"/>
                  <a:gd name="connsiteX32" fmla="*/ 295892 w 563167"/>
                  <a:gd name="connsiteY32" fmla="*/ 127024 h 561711"/>
                  <a:gd name="connsiteX33" fmla="*/ 206280 w 563167"/>
                  <a:gd name="connsiteY33" fmla="*/ 124504 h 561711"/>
                  <a:gd name="connsiteX34" fmla="*/ 191165 w 563167"/>
                  <a:gd name="connsiteY34" fmla="*/ 131705 h 561711"/>
                  <a:gd name="connsiteX35" fmla="*/ 201242 w 563167"/>
                  <a:gd name="connsiteY35" fmla="*/ 147188 h 561711"/>
                  <a:gd name="connsiteX36" fmla="*/ 224994 w 563167"/>
                  <a:gd name="connsiteY36" fmla="*/ 148988 h 561711"/>
                  <a:gd name="connsiteX37" fmla="*/ 232192 w 563167"/>
                  <a:gd name="connsiteY37" fmla="*/ 154389 h 561711"/>
                  <a:gd name="connsiteX38" fmla="*/ 272859 w 563167"/>
                  <a:gd name="connsiteY38" fmla="*/ 266009 h 561711"/>
                  <a:gd name="connsiteX39" fmla="*/ 272859 w 563167"/>
                  <a:gd name="connsiteY39" fmla="*/ 274290 h 561711"/>
                  <a:gd name="connsiteX40" fmla="*/ 213478 w 563167"/>
                  <a:gd name="connsiteY40" fmla="*/ 451082 h 561711"/>
                  <a:gd name="connsiteX41" fmla="*/ 212038 w 563167"/>
                  <a:gd name="connsiteY41" fmla="*/ 453242 h 561711"/>
                  <a:gd name="connsiteX42" fmla="*/ 202321 w 563167"/>
                  <a:gd name="connsiteY42" fmla="*/ 426237 h 561711"/>
                  <a:gd name="connsiteX43" fmla="*/ 113069 w 563167"/>
                  <a:gd name="connsiteY43" fmla="*/ 158710 h 561711"/>
                  <a:gd name="connsiteX44" fmla="*/ 119188 w 563167"/>
                  <a:gd name="connsiteY44" fmla="*/ 148628 h 561711"/>
                  <a:gd name="connsiteX45" fmla="*/ 138981 w 563167"/>
                  <a:gd name="connsiteY45" fmla="*/ 147188 h 561711"/>
                  <a:gd name="connsiteX46" fmla="*/ 152657 w 563167"/>
                  <a:gd name="connsiteY46" fmla="*/ 134946 h 561711"/>
                  <a:gd name="connsiteX47" fmla="*/ 137542 w 563167"/>
                  <a:gd name="connsiteY47" fmla="*/ 124504 h 561711"/>
                  <a:gd name="connsiteX48" fmla="*/ 59446 w 563167"/>
                  <a:gd name="connsiteY48" fmla="*/ 127384 h 561711"/>
                  <a:gd name="connsiteX49" fmla="*/ 48290 w 563167"/>
                  <a:gd name="connsiteY49" fmla="*/ 127024 h 561711"/>
                  <a:gd name="connsiteX50" fmla="*/ 306835 w 563167"/>
                  <a:gd name="connsiteY50" fmla="*/ 1005 h 561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63167" h="561711">
                    <a:moveTo>
                      <a:pt x="286994" y="304377"/>
                    </a:moveTo>
                    <a:cubicBezTo>
                      <a:pt x="295646" y="329204"/>
                      <a:pt x="304298" y="351152"/>
                      <a:pt x="312589" y="373819"/>
                    </a:cubicBezTo>
                    <a:cubicBezTo>
                      <a:pt x="333137" y="429589"/>
                      <a:pt x="353325" y="484998"/>
                      <a:pt x="373512" y="541128"/>
                    </a:cubicBezTo>
                    <a:cubicBezTo>
                      <a:pt x="374954" y="545805"/>
                      <a:pt x="374233" y="546165"/>
                      <a:pt x="369907" y="547604"/>
                    </a:cubicBezTo>
                    <a:cubicBezTo>
                      <a:pt x="316194" y="565235"/>
                      <a:pt x="262480" y="565954"/>
                      <a:pt x="207685" y="551922"/>
                    </a:cubicBezTo>
                    <a:cubicBezTo>
                      <a:pt x="203359" y="550483"/>
                      <a:pt x="202278" y="549043"/>
                      <a:pt x="203720" y="544366"/>
                    </a:cubicBezTo>
                    <a:cubicBezTo>
                      <a:pt x="231478" y="465209"/>
                      <a:pt x="258875" y="385693"/>
                      <a:pt x="286994" y="304377"/>
                    </a:cubicBezTo>
                    <a:close/>
                    <a:moveTo>
                      <a:pt x="25037" y="166264"/>
                    </a:moveTo>
                    <a:cubicBezTo>
                      <a:pt x="70070" y="289511"/>
                      <a:pt x="114382" y="411317"/>
                      <a:pt x="159055" y="534204"/>
                    </a:cubicBezTo>
                    <a:cubicBezTo>
                      <a:pt x="16391" y="466093"/>
                      <a:pt x="-35847" y="296358"/>
                      <a:pt x="25037" y="166264"/>
                    </a:cubicBezTo>
                    <a:close/>
                    <a:moveTo>
                      <a:pt x="532458" y="151977"/>
                    </a:moveTo>
                    <a:cubicBezTo>
                      <a:pt x="551192" y="186940"/>
                      <a:pt x="561279" y="224427"/>
                      <a:pt x="562720" y="264797"/>
                    </a:cubicBezTo>
                    <a:cubicBezTo>
                      <a:pt x="567043" y="347339"/>
                      <a:pt x="540024" y="418347"/>
                      <a:pt x="483103" y="478541"/>
                    </a:cubicBezTo>
                    <a:cubicBezTo>
                      <a:pt x="465811" y="496564"/>
                      <a:pt x="446357" y="511703"/>
                      <a:pt x="422940" y="524679"/>
                    </a:cubicBezTo>
                    <a:cubicBezTo>
                      <a:pt x="428344" y="509900"/>
                      <a:pt x="433388" y="495843"/>
                      <a:pt x="436990" y="482867"/>
                    </a:cubicBezTo>
                    <a:cubicBezTo>
                      <a:pt x="463289" y="408254"/>
                      <a:pt x="489228" y="334723"/>
                      <a:pt x="514445" y="260832"/>
                    </a:cubicBezTo>
                    <a:cubicBezTo>
                      <a:pt x="527054" y="227310"/>
                      <a:pt x="532458" y="191987"/>
                      <a:pt x="530297" y="156663"/>
                    </a:cubicBezTo>
                    <a:cubicBezTo>
                      <a:pt x="529937" y="154500"/>
                      <a:pt x="528496" y="151977"/>
                      <a:pt x="532458" y="151977"/>
                    </a:cubicBezTo>
                    <a:close/>
                    <a:moveTo>
                      <a:pt x="306835" y="1005"/>
                    </a:moveTo>
                    <a:cubicBezTo>
                      <a:pt x="366480" y="6020"/>
                      <a:pt x="424867" y="29852"/>
                      <a:pt x="471157" y="73735"/>
                    </a:cubicBezTo>
                    <a:cubicBezTo>
                      <a:pt x="434449" y="76255"/>
                      <a:pt x="414294" y="107221"/>
                      <a:pt x="424372" y="141787"/>
                    </a:cubicBezTo>
                    <a:cubicBezTo>
                      <a:pt x="429410" y="157630"/>
                      <a:pt x="438407" y="171312"/>
                      <a:pt x="446685" y="185715"/>
                    </a:cubicBezTo>
                    <a:cubicBezTo>
                      <a:pt x="466119" y="216680"/>
                      <a:pt x="476555" y="250166"/>
                      <a:pt x="471157" y="286172"/>
                    </a:cubicBezTo>
                    <a:cubicBezTo>
                      <a:pt x="468998" y="302735"/>
                      <a:pt x="465399" y="318578"/>
                      <a:pt x="460001" y="333701"/>
                    </a:cubicBezTo>
                    <a:cubicBezTo>
                      <a:pt x="446685" y="369707"/>
                      <a:pt x="436968" y="407514"/>
                      <a:pt x="425451" y="444600"/>
                    </a:cubicBezTo>
                    <a:cubicBezTo>
                      <a:pt x="424732" y="447121"/>
                      <a:pt x="424012" y="448561"/>
                      <a:pt x="422572" y="452522"/>
                    </a:cubicBezTo>
                    <a:cubicBezTo>
                      <a:pt x="415734" y="431638"/>
                      <a:pt x="408536" y="411835"/>
                      <a:pt x="402058" y="392031"/>
                    </a:cubicBezTo>
                    <a:cubicBezTo>
                      <a:pt x="375787" y="314257"/>
                      <a:pt x="350235" y="236484"/>
                      <a:pt x="323963" y="158710"/>
                    </a:cubicBezTo>
                    <a:cubicBezTo>
                      <a:pt x="320724" y="149708"/>
                      <a:pt x="320724" y="149708"/>
                      <a:pt x="331161" y="148628"/>
                    </a:cubicBezTo>
                    <a:cubicBezTo>
                      <a:pt x="337639" y="148628"/>
                      <a:pt x="344117" y="148268"/>
                      <a:pt x="350954" y="147188"/>
                    </a:cubicBezTo>
                    <a:cubicBezTo>
                      <a:pt x="359232" y="146108"/>
                      <a:pt x="363910" y="140707"/>
                      <a:pt x="363550" y="134225"/>
                    </a:cubicBezTo>
                    <a:cubicBezTo>
                      <a:pt x="363191" y="127384"/>
                      <a:pt x="358152" y="123784"/>
                      <a:pt x="349515" y="123784"/>
                    </a:cubicBezTo>
                    <a:cubicBezTo>
                      <a:pt x="332240" y="124864"/>
                      <a:pt x="314246" y="125944"/>
                      <a:pt x="295892" y="127024"/>
                    </a:cubicBezTo>
                    <a:cubicBezTo>
                      <a:pt x="266021" y="128824"/>
                      <a:pt x="236151" y="125944"/>
                      <a:pt x="206280" y="124504"/>
                    </a:cubicBezTo>
                    <a:cubicBezTo>
                      <a:pt x="199802" y="123784"/>
                      <a:pt x="194044" y="123784"/>
                      <a:pt x="191165" y="131705"/>
                    </a:cubicBezTo>
                    <a:cubicBezTo>
                      <a:pt x="188286" y="138906"/>
                      <a:pt x="192245" y="145747"/>
                      <a:pt x="201242" y="147188"/>
                    </a:cubicBezTo>
                    <a:cubicBezTo>
                      <a:pt x="209159" y="148268"/>
                      <a:pt x="216717" y="148628"/>
                      <a:pt x="224994" y="148988"/>
                    </a:cubicBezTo>
                    <a:cubicBezTo>
                      <a:pt x="228953" y="148988"/>
                      <a:pt x="230752" y="150428"/>
                      <a:pt x="232192" y="154389"/>
                    </a:cubicBezTo>
                    <a:cubicBezTo>
                      <a:pt x="245868" y="191476"/>
                      <a:pt x="259183" y="228202"/>
                      <a:pt x="272859" y="266009"/>
                    </a:cubicBezTo>
                    <a:cubicBezTo>
                      <a:pt x="273939" y="268889"/>
                      <a:pt x="273939" y="271410"/>
                      <a:pt x="272859" y="274290"/>
                    </a:cubicBezTo>
                    <a:cubicBezTo>
                      <a:pt x="253425" y="332981"/>
                      <a:pt x="233272" y="392031"/>
                      <a:pt x="213478" y="451082"/>
                    </a:cubicBezTo>
                    <a:cubicBezTo>
                      <a:pt x="213478" y="451802"/>
                      <a:pt x="213118" y="452522"/>
                      <a:pt x="212038" y="453242"/>
                    </a:cubicBezTo>
                    <a:cubicBezTo>
                      <a:pt x="208439" y="443880"/>
                      <a:pt x="205560" y="435599"/>
                      <a:pt x="202321" y="426237"/>
                    </a:cubicBezTo>
                    <a:cubicBezTo>
                      <a:pt x="172451" y="336941"/>
                      <a:pt x="142580" y="248006"/>
                      <a:pt x="113069" y="158710"/>
                    </a:cubicBezTo>
                    <a:cubicBezTo>
                      <a:pt x="109111" y="149708"/>
                      <a:pt x="109111" y="149708"/>
                      <a:pt x="119188" y="148628"/>
                    </a:cubicBezTo>
                    <a:cubicBezTo>
                      <a:pt x="125666" y="148628"/>
                      <a:pt x="132863" y="148268"/>
                      <a:pt x="138981" y="147188"/>
                    </a:cubicBezTo>
                    <a:cubicBezTo>
                      <a:pt x="147619" y="146108"/>
                      <a:pt x="152657" y="141787"/>
                      <a:pt x="152657" y="134946"/>
                    </a:cubicBezTo>
                    <a:cubicBezTo>
                      <a:pt x="152297" y="127384"/>
                      <a:pt x="146179" y="123784"/>
                      <a:pt x="137542" y="124504"/>
                    </a:cubicBezTo>
                    <a:cubicBezTo>
                      <a:pt x="111630" y="125944"/>
                      <a:pt x="85358" y="127384"/>
                      <a:pt x="59446" y="127384"/>
                    </a:cubicBezTo>
                    <a:cubicBezTo>
                      <a:pt x="55488" y="127384"/>
                      <a:pt x="51529" y="127744"/>
                      <a:pt x="48290" y="127024"/>
                    </a:cubicBezTo>
                    <a:cubicBezTo>
                      <a:pt x="104522" y="36558"/>
                      <a:pt x="207427" y="-7353"/>
                      <a:pt x="306835" y="10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3F7B022C-FF6C-0B46-B69F-4A4FC9F0E598}"/>
                </a:ext>
              </a:extLst>
            </p:cNvPr>
            <p:cNvGrpSpPr/>
            <p:nvPr userDrawn="1"/>
          </p:nvGrpSpPr>
          <p:grpSpPr>
            <a:xfrm>
              <a:off x="8796179" y="2366964"/>
              <a:ext cx="2156235" cy="2156237"/>
              <a:chOff x="6693547" y="1875790"/>
              <a:chExt cx="1499183" cy="1499184"/>
            </a:xfrm>
          </p:grpSpPr>
          <p:sp>
            <p:nvSpPr>
              <p:cNvPr id="60" name="Freeform 42">
                <a:extLst>
                  <a:ext uri="{FF2B5EF4-FFF2-40B4-BE49-F238E27FC236}">
                    <a16:creationId xmlns:a16="http://schemas.microsoft.com/office/drawing/2014/main" id="{B65AA2AB-5662-1646-A80B-A3E3E843B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547" y="1875790"/>
                <a:ext cx="1499183" cy="1499184"/>
              </a:xfrm>
              <a:custGeom>
                <a:avLst/>
                <a:gdLst>
                  <a:gd name="T0" fmla="*/ 4422 w 4423"/>
                  <a:gd name="T1" fmla="*/ 2210 h 4421"/>
                  <a:gd name="T2" fmla="*/ 4422 w 4423"/>
                  <a:gd name="T3" fmla="*/ 2210 h 4421"/>
                  <a:gd name="T4" fmla="*/ 2211 w 4423"/>
                  <a:gd name="T5" fmla="*/ 4420 h 4421"/>
                  <a:gd name="T6" fmla="*/ 2211 w 4423"/>
                  <a:gd name="T7" fmla="*/ 4420 h 4421"/>
                  <a:gd name="T8" fmla="*/ 0 w 4423"/>
                  <a:gd name="T9" fmla="*/ 2210 h 4421"/>
                  <a:gd name="T10" fmla="*/ 0 w 4423"/>
                  <a:gd name="T11" fmla="*/ 2210 h 4421"/>
                  <a:gd name="T12" fmla="*/ 2211 w 4423"/>
                  <a:gd name="T13" fmla="*/ 0 h 4421"/>
                  <a:gd name="T14" fmla="*/ 2211 w 4423"/>
                  <a:gd name="T15" fmla="*/ 0 h 4421"/>
                  <a:gd name="T16" fmla="*/ 4422 w 4423"/>
                  <a:gd name="T17" fmla="*/ 2210 h 4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23" h="4421">
                    <a:moveTo>
                      <a:pt x="4422" y="2210"/>
                    </a:moveTo>
                    <a:lnTo>
                      <a:pt x="4422" y="2210"/>
                    </a:lnTo>
                    <a:cubicBezTo>
                      <a:pt x="4422" y="3430"/>
                      <a:pt x="3432" y="4420"/>
                      <a:pt x="2211" y="4420"/>
                    </a:cubicBezTo>
                    <a:lnTo>
                      <a:pt x="2211" y="4420"/>
                    </a:lnTo>
                    <a:cubicBezTo>
                      <a:pt x="990" y="4420"/>
                      <a:pt x="0" y="3430"/>
                      <a:pt x="0" y="2210"/>
                    </a:cubicBezTo>
                    <a:lnTo>
                      <a:pt x="0" y="2210"/>
                    </a:lnTo>
                    <a:cubicBezTo>
                      <a:pt x="0" y="990"/>
                      <a:pt x="990" y="0"/>
                      <a:pt x="2211" y="0"/>
                    </a:cubicBezTo>
                    <a:lnTo>
                      <a:pt x="2211" y="0"/>
                    </a:lnTo>
                    <a:cubicBezTo>
                      <a:pt x="3432" y="0"/>
                      <a:pt x="4422" y="990"/>
                      <a:pt x="4422" y="2210"/>
                    </a:cubicBezTo>
                  </a:path>
                </a:pathLst>
              </a:custGeom>
              <a:solidFill>
                <a:schemeClr val="accent1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0DC2673B-3403-4A44-B221-8774C821B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3233" y="2228045"/>
                <a:ext cx="840400" cy="793185"/>
              </a:xfrm>
              <a:custGeom>
                <a:avLst/>
                <a:gdLst>
                  <a:gd name="connsiteX0" fmla="*/ 473531 w 892578"/>
                  <a:gd name="connsiteY0" fmla="*/ 212657 h 842431"/>
                  <a:gd name="connsiteX1" fmla="*/ 654012 w 892578"/>
                  <a:gd name="connsiteY1" fmla="*/ 364886 h 842431"/>
                  <a:gd name="connsiteX2" fmla="*/ 647888 w 892578"/>
                  <a:gd name="connsiteY2" fmla="*/ 371364 h 842431"/>
                  <a:gd name="connsiteX3" fmla="*/ 588448 w 892578"/>
                  <a:gd name="connsiteY3" fmla="*/ 376402 h 842431"/>
                  <a:gd name="connsiteX4" fmla="*/ 480376 w 892578"/>
                  <a:gd name="connsiteY4" fmla="*/ 278875 h 842431"/>
                  <a:gd name="connsiteX5" fmla="*/ 472090 w 892578"/>
                  <a:gd name="connsiteY5" fmla="*/ 272037 h 842431"/>
                  <a:gd name="connsiteX6" fmla="*/ 467407 w 892578"/>
                  <a:gd name="connsiteY6" fmla="*/ 219855 h 842431"/>
                  <a:gd name="connsiteX7" fmla="*/ 473531 w 892578"/>
                  <a:gd name="connsiteY7" fmla="*/ 212657 h 842431"/>
                  <a:gd name="connsiteX8" fmla="*/ 465069 w 892578"/>
                  <a:gd name="connsiteY8" fmla="*/ 108686 h 842431"/>
                  <a:gd name="connsiteX9" fmla="*/ 659824 w 892578"/>
                  <a:gd name="connsiteY9" fmla="*/ 176689 h 842431"/>
                  <a:gd name="connsiteX10" fmla="*/ 757201 w 892578"/>
                  <a:gd name="connsiteY10" fmla="*/ 351913 h 842431"/>
                  <a:gd name="connsiteX11" fmla="*/ 747500 w 892578"/>
                  <a:gd name="connsiteY11" fmla="*/ 364147 h 842431"/>
                  <a:gd name="connsiteX12" fmla="*/ 695757 w 892578"/>
                  <a:gd name="connsiteY12" fmla="*/ 368105 h 842431"/>
                  <a:gd name="connsiteX13" fmla="*/ 687492 w 892578"/>
                  <a:gd name="connsiteY13" fmla="*/ 361628 h 842431"/>
                  <a:gd name="connsiteX14" fmla="*/ 598020 w 892578"/>
                  <a:gd name="connsiteY14" fmla="*/ 215908 h 842431"/>
                  <a:gd name="connsiteX15" fmla="*/ 472615 w 892578"/>
                  <a:gd name="connsiteY15" fmla="*/ 178128 h 842431"/>
                  <a:gd name="connsiteX16" fmla="*/ 462194 w 892578"/>
                  <a:gd name="connsiteY16" fmla="*/ 169133 h 842431"/>
                  <a:gd name="connsiteX17" fmla="*/ 458241 w 892578"/>
                  <a:gd name="connsiteY17" fmla="*/ 116962 h 842431"/>
                  <a:gd name="connsiteX18" fmla="*/ 465069 w 892578"/>
                  <a:gd name="connsiteY18" fmla="*/ 108686 h 842431"/>
                  <a:gd name="connsiteX19" fmla="*/ 174881 w 892578"/>
                  <a:gd name="connsiteY19" fmla="*/ 11096 h 842431"/>
                  <a:gd name="connsiteX20" fmla="*/ 201408 w 892578"/>
                  <a:gd name="connsiteY20" fmla="*/ 17029 h 842431"/>
                  <a:gd name="connsiteX21" fmla="*/ 222283 w 892578"/>
                  <a:gd name="connsiteY21" fmla="*/ 40807 h 842431"/>
                  <a:gd name="connsiteX22" fmla="*/ 297503 w 892578"/>
                  <a:gd name="connsiteY22" fmla="*/ 222022 h 842431"/>
                  <a:gd name="connsiteX23" fmla="*/ 294984 w 892578"/>
                  <a:gd name="connsiteY23" fmla="*/ 256608 h 842431"/>
                  <a:gd name="connsiteX24" fmla="*/ 240638 w 892578"/>
                  <a:gd name="connsiteY24" fmla="*/ 328662 h 842431"/>
                  <a:gd name="connsiteX25" fmla="*/ 235599 w 892578"/>
                  <a:gd name="connsiteY25" fmla="*/ 379460 h 842431"/>
                  <a:gd name="connsiteX26" fmla="*/ 535044 w 892578"/>
                  <a:gd name="connsiteY26" fmla="*/ 636332 h 842431"/>
                  <a:gd name="connsiteX27" fmla="*/ 581472 w 892578"/>
                  <a:gd name="connsiteY27" fmla="*/ 625524 h 842431"/>
                  <a:gd name="connsiteX28" fmla="*/ 645896 w 892578"/>
                  <a:gd name="connsiteY28" fmla="*/ 544824 h 842431"/>
                  <a:gd name="connsiteX29" fmla="*/ 695923 w 892578"/>
                  <a:gd name="connsiteY29" fmla="*/ 531854 h 842431"/>
                  <a:gd name="connsiteX30" fmla="*/ 823690 w 892578"/>
                  <a:gd name="connsiteY30" fmla="*/ 591299 h 842431"/>
                  <a:gd name="connsiteX31" fmla="*/ 851763 w 892578"/>
                  <a:gd name="connsiteY31" fmla="*/ 605349 h 842431"/>
                  <a:gd name="connsiteX32" fmla="*/ 891353 w 892578"/>
                  <a:gd name="connsiteY32" fmla="*/ 674881 h 842431"/>
                  <a:gd name="connsiteX33" fmla="*/ 731194 w 892578"/>
                  <a:gd name="connsiteY33" fmla="*/ 837363 h 842431"/>
                  <a:gd name="connsiteX34" fmla="*/ 673968 w 892578"/>
                  <a:gd name="connsiteY34" fmla="*/ 842046 h 842431"/>
                  <a:gd name="connsiteX35" fmla="*/ 583271 w 892578"/>
                  <a:gd name="connsiteY35" fmla="*/ 826915 h 842431"/>
                  <a:gd name="connsiteX36" fmla="*/ 108191 w 892578"/>
                  <a:gd name="connsiteY36" fmla="*/ 476733 h 842431"/>
                  <a:gd name="connsiteX37" fmla="*/ 4898 w 892578"/>
                  <a:gd name="connsiteY37" fmla="*/ 270299 h 842431"/>
                  <a:gd name="connsiteX38" fmla="*/ 84437 w 892578"/>
                  <a:gd name="connsiteY38" fmla="*/ 32881 h 842431"/>
                  <a:gd name="connsiteX39" fmla="*/ 174881 w 892578"/>
                  <a:gd name="connsiteY39" fmla="*/ 11096 h 842431"/>
                  <a:gd name="connsiteX40" fmla="*/ 467086 w 892578"/>
                  <a:gd name="connsiteY40" fmla="*/ 17 h 842431"/>
                  <a:gd name="connsiteX41" fmla="*/ 585945 w 892578"/>
                  <a:gd name="connsiteY41" fmla="*/ 16577 h 842431"/>
                  <a:gd name="connsiteX42" fmla="*/ 675990 w 892578"/>
                  <a:gd name="connsiteY42" fmla="*/ 56537 h 842431"/>
                  <a:gd name="connsiteX43" fmla="*/ 700482 w 892578"/>
                  <a:gd name="connsiteY43" fmla="*/ 74898 h 842431"/>
                  <a:gd name="connsiteX44" fmla="*/ 725694 w 892578"/>
                  <a:gd name="connsiteY44" fmla="*/ 96138 h 842431"/>
                  <a:gd name="connsiteX45" fmla="*/ 755229 w 892578"/>
                  <a:gd name="connsiteY45" fmla="*/ 120978 h 842431"/>
                  <a:gd name="connsiteX46" fmla="*/ 832307 w 892578"/>
                  <a:gd name="connsiteY46" fmla="*/ 230058 h 842431"/>
                  <a:gd name="connsiteX47" fmla="*/ 863642 w 892578"/>
                  <a:gd name="connsiteY47" fmla="*/ 332299 h 842431"/>
                  <a:gd name="connsiteX48" fmla="*/ 861481 w 892578"/>
                  <a:gd name="connsiteY48" fmla="*/ 353539 h 842431"/>
                  <a:gd name="connsiteX49" fmla="*/ 802772 w 892578"/>
                  <a:gd name="connsiteY49" fmla="*/ 357859 h 842431"/>
                  <a:gd name="connsiteX50" fmla="*/ 792687 w 892578"/>
                  <a:gd name="connsiteY50" fmla="*/ 349219 h 842431"/>
                  <a:gd name="connsiteX51" fmla="*/ 710567 w 892578"/>
                  <a:gd name="connsiteY51" fmla="*/ 174978 h 842431"/>
                  <a:gd name="connsiteX52" fmla="*/ 462764 w 892578"/>
                  <a:gd name="connsiteY52" fmla="*/ 72018 h 842431"/>
                  <a:gd name="connsiteX53" fmla="*/ 450158 w 892578"/>
                  <a:gd name="connsiteY53" fmla="*/ 72378 h 842431"/>
                  <a:gd name="connsiteX54" fmla="*/ 448357 w 892578"/>
                  <a:gd name="connsiteY54" fmla="*/ 6857 h 842431"/>
                  <a:gd name="connsiteX55" fmla="*/ 467086 w 892578"/>
                  <a:gd name="connsiteY55" fmla="*/ 17 h 84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892578" h="842431">
                    <a:moveTo>
                      <a:pt x="473531" y="212657"/>
                    </a:moveTo>
                    <a:cubicBezTo>
                      <a:pt x="558548" y="206899"/>
                      <a:pt x="645006" y="280314"/>
                      <a:pt x="654012" y="364886"/>
                    </a:cubicBezTo>
                    <a:cubicBezTo>
                      <a:pt x="654372" y="369924"/>
                      <a:pt x="652571" y="370644"/>
                      <a:pt x="647888" y="371364"/>
                    </a:cubicBezTo>
                    <a:cubicBezTo>
                      <a:pt x="628795" y="372803"/>
                      <a:pt x="609342" y="374243"/>
                      <a:pt x="588448" y="376402"/>
                    </a:cubicBezTo>
                    <a:cubicBezTo>
                      <a:pt x="580523" y="318822"/>
                      <a:pt x="536573" y="279955"/>
                      <a:pt x="480376" y="278875"/>
                    </a:cubicBezTo>
                    <a:cubicBezTo>
                      <a:pt x="474972" y="278875"/>
                      <a:pt x="472450" y="277795"/>
                      <a:pt x="472090" y="272037"/>
                    </a:cubicBezTo>
                    <a:cubicBezTo>
                      <a:pt x="471010" y="255123"/>
                      <a:pt x="469208" y="237129"/>
                      <a:pt x="467407" y="219855"/>
                    </a:cubicBezTo>
                    <a:cubicBezTo>
                      <a:pt x="467407" y="214457"/>
                      <a:pt x="467767" y="213017"/>
                      <a:pt x="473531" y="212657"/>
                    </a:cubicBezTo>
                    <a:close/>
                    <a:moveTo>
                      <a:pt x="465069" y="108686"/>
                    </a:moveTo>
                    <a:cubicBezTo>
                      <a:pt x="538371" y="106887"/>
                      <a:pt x="602332" y="129555"/>
                      <a:pt x="659824" y="176689"/>
                    </a:cubicBezTo>
                    <a:cubicBezTo>
                      <a:pt x="712645" y="223104"/>
                      <a:pt x="745344" y="281752"/>
                      <a:pt x="757201" y="351913"/>
                    </a:cubicBezTo>
                    <a:cubicBezTo>
                      <a:pt x="757561" y="360189"/>
                      <a:pt x="755764" y="363787"/>
                      <a:pt x="747500" y="364147"/>
                    </a:cubicBezTo>
                    <a:cubicBezTo>
                      <a:pt x="730252" y="364506"/>
                      <a:pt x="713364" y="365946"/>
                      <a:pt x="695757" y="368105"/>
                    </a:cubicBezTo>
                    <a:cubicBezTo>
                      <a:pt x="690726" y="368464"/>
                      <a:pt x="688570" y="367025"/>
                      <a:pt x="687492" y="361628"/>
                    </a:cubicBezTo>
                    <a:cubicBezTo>
                      <a:pt x="678868" y="300102"/>
                      <a:pt x="647966" y="251168"/>
                      <a:pt x="598020" y="215908"/>
                    </a:cubicBezTo>
                    <a:cubicBezTo>
                      <a:pt x="561009" y="189282"/>
                      <a:pt x="518608" y="176689"/>
                      <a:pt x="472615" y="178128"/>
                    </a:cubicBezTo>
                    <a:cubicBezTo>
                      <a:pt x="465069" y="178128"/>
                      <a:pt x="462913" y="176689"/>
                      <a:pt x="462194" y="169133"/>
                    </a:cubicBezTo>
                    <a:cubicBezTo>
                      <a:pt x="461475" y="151863"/>
                      <a:pt x="460038" y="134232"/>
                      <a:pt x="458241" y="116962"/>
                    </a:cubicBezTo>
                    <a:cubicBezTo>
                      <a:pt x="457882" y="110845"/>
                      <a:pt x="458601" y="108686"/>
                      <a:pt x="465069" y="108686"/>
                    </a:cubicBezTo>
                    <a:close/>
                    <a:moveTo>
                      <a:pt x="174881" y="11096"/>
                    </a:moveTo>
                    <a:cubicBezTo>
                      <a:pt x="185369" y="11783"/>
                      <a:pt x="194660" y="13697"/>
                      <a:pt x="201408" y="17029"/>
                    </a:cubicBezTo>
                    <a:cubicBezTo>
                      <a:pt x="211125" y="22073"/>
                      <a:pt x="217604" y="31080"/>
                      <a:pt x="222283" y="40807"/>
                    </a:cubicBezTo>
                    <a:cubicBezTo>
                      <a:pt x="247836" y="100612"/>
                      <a:pt x="272310" y="161137"/>
                      <a:pt x="297503" y="222022"/>
                    </a:cubicBezTo>
                    <a:cubicBezTo>
                      <a:pt x="302182" y="233191"/>
                      <a:pt x="300383" y="244359"/>
                      <a:pt x="294984" y="256608"/>
                    </a:cubicBezTo>
                    <a:cubicBezTo>
                      <a:pt x="282027" y="284349"/>
                      <a:pt x="261153" y="307046"/>
                      <a:pt x="240638" y="328662"/>
                    </a:cubicBezTo>
                    <a:cubicBezTo>
                      <a:pt x="224442" y="345235"/>
                      <a:pt x="224082" y="360366"/>
                      <a:pt x="235599" y="379460"/>
                    </a:cubicBezTo>
                    <a:cubicBezTo>
                      <a:pt x="307221" y="497989"/>
                      <a:pt x="405476" y="584814"/>
                      <a:pt x="535044" y="636332"/>
                    </a:cubicBezTo>
                    <a:cubicBezTo>
                      <a:pt x="554479" y="643898"/>
                      <a:pt x="568155" y="641376"/>
                      <a:pt x="581472" y="625524"/>
                    </a:cubicBezTo>
                    <a:cubicBezTo>
                      <a:pt x="602706" y="598504"/>
                      <a:pt x="625741" y="572565"/>
                      <a:pt x="645896" y="544824"/>
                    </a:cubicBezTo>
                    <a:cubicBezTo>
                      <a:pt x="659572" y="525369"/>
                      <a:pt x="676128" y="522487"/>
                      <a:pt x="695923" y="531854"/>
                    </a:cubicBezTo>
                    <a:cubicBezTo>
                      <a:pt x="738392" y="550948"/>
                      <a:pt x="780861" y="571484"/>
                      <a:pt x="823690" y="591299"/>
                    </a:cubicBezTo>
                    <a:cubicBezTo>
                      <a:pt x="833048" y="595982"/>
                      <a:pt x="842406" y="600305"/>
                      <a:pt x="851763" y="605349"/>
                    </a:cubicBezTo>
                    <a:cubicBezTo>
                      <a:pt x="895672" y="626605"/>
                      <a:pt x="894233" y="626965"/>
                      <a:pt x="891353" y="674881"/>
                    </a:cubicBezTo>
                    <a:cubicBezTo>
                      <a:pt x="883435" y="768551"/>
                      <a:pt x="813973" y="814666"/>
                      <a:pt x="731194" y="837363"/>
                    </a:cubicBezTo>
                    <a:cubicBezTo>
                      <a:pt x="712839" y="842046"/>
                      <a:pt x="693403" y="843127"/>
                      <a:pt x="673968" y="842046"/>
                    </a:cubicBezTo>
                    <a:cubicBezTo>
                      <a:pt x="643016" y="843127"/>
                      <a:pt x="613144" y="835921"/>
                      <a:pt x="583271" y="826915"/>
                    </a:cubicBezTo>
                    <a:cubicBezTo>
                      <a:pt x="381002" y="769632"/>
                      <a:pt x="229481" y="643538"/>
                      <a:pt x="108191" y="476733"/>
                    </a:cubicBezTo>
                    <a:cubicBezTo>
                      <a:pt x="61403" y="413686"/>
                      <a:pt x="18934" y="349198"/>
                      <a:pt x="4898" y="270299"/>
                    </a:cubicBezTo>
                    <a:cubicBezTo>
                      <a:pt x="-12018" y="176989"/>
                      <a:pt x="14975" y="97729"/>
                      <a:pt x="84437" y="32881"/>
                    </a:cubicBezTo>
                    <a:cubicBezTo>
                      <a:pt x="101173" y="18020"/>
                      <a:pt x="143418" y="9036"/>
                      <a:pt x="174881" y="11096"/>
                    </a:cubicBezTo>
                    <a:close/>
                    <a:moveTo>
                      <a:pt x="467086" y="17"/>
                    </a:moveTo>
                    <a:cubicBezTo>
                      <a:pt x="507066" y="-343"/>
                      <a:pt x="546686" y="5057"/>
                      <a:pt x="585945" y="16577"/>
                    </a:cubicBezTo>
                    <a:cubicBezTo>
                      <a:pt x="617281" y="26297"/>
                      <a:pt x="647896" y="38537"/>
                      <a:pt x="675990" y="56537"/>
                    </a:cubicBezTo>
                    <a:cubicBezTo>
                      <a:pt x="683914" y="61937"/>
                      <a:pt x="692918" y="68058"/>
                      <a:pt x="700482" y="74898"/>
                    </a:cubicBezTo>
                    <a:cubicBezTo>
                      <a:pt x="706605" y="79578"/>
                      <a:pt x="719211" y="90738"/>
                      <a:pt x="725694" y="96138"/>
                    </a:cubicBezTo>
                    <a:cubicBezTo>
                      <a:pt x="732898" y="102618"/>
                      <a:pt x="747665" y="114498"/>
                      <a:pt x="755229" y="120978"/>
                    </a:cubicBezTo>
                    <a:cubicBezTo>
                      <a:pt x="789086" y="150858"/>
                      <a:pt x="813218" y="189378"/>
                      <a:pt x="832307" y="230058"/>
                    </a:cubicBezTo>
                    <a:cubicBezTo>
                      <a:pt x="848515" y="262459"/>
                      <a:pt x="857880" y="297019"/>
                      <a:pt x="863642" y="332299"/>
                    </a:cubicBezTo>
                    <a:cubicBezTo>
                      <a:pt x="865083" y="339499"/>
                      <a:pt x="868685" y="347419"/>
                      <a:pt x="861481" y="353539"/>
                    </a:cubicBezTo>
                    <a:cubicBezTo>
                      <a:pt x="842032" y="354979"/>
                      <a:pt x="822582" y="356059"/>
                      <a:pt x="802772" y="357859"/>
                    </a:cubicBezTo>
                    <a:cubicBezTo>
                      <a:pt x="795569" y="358939"/>
                      <a:pt x="793768" y="356419"/>
                      <a:pt x="792687" y="349219"/>
                    </a:cubicBezTo>
                    <a:cubicBezTo>
                      <a:pt x="784043" y="282259"/>
                      <a:pt x="756670" y="223578"/>
                      <a:pt x="710567" y="174978"/>
                    </a:cubicBezTo>
                    <a:cubicBezTo>
                      <a:pt x="643934" y="104418"/>
                      <a:pt x="560733" y="69498"/>
                      <a:pt x="462764" y="72018"/>
                    </a:cubicBezTo>
                    <a:cubicBezTo>
                      <a:pt x="460243" y="72018"/>
                      <a:pt x="458082" y="72018"/>
                      <a:pt x="450158" y="72378"/>
                    </a:cubicBezTo>
                    <a:cubicBezTo>
                      <a:pt x="449798" y="50417"/>
                      <a:pt x="448717" y="28457"/>
                      <a:pt x="448357" y="6857"/>
                    </a:cubicBezTo>
                    <a:cubicBezTo>
                      <a:pt x="452679" y="-1063"/>
                      <a:pt x="460243" y="377"/>
                      <a:pt x="46708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3A32872-994C-4F4F-895D-B69DBB81E12B}"/>
                </a:ext>
              </a:extLst>
            </p:cNvPr>
            <p:cNvGrpSpPr/>
            <p:nvPr userDrawn="1"/>
          </p:nvGrpSpPr>
          <p:grpSpPr>
            <a:xfrm>
              <a:off x="10885772" y="3678331"/>
              <a:ext cx="1309219" cy="1309222"/>
              <a:chOff x="8146395" y="2787555"/>
              <a:chExt cx="910271" cy="910273"/>
            </a:xfrm>
          </p:grpSpPr>
          <p:sp>
            <p:nvSpPr>
              <p:cNvPr id="66" name="Freeform 55">
                <a:extLst>
                  <a:ext uri="{FF2B5EF4-FFF2-40B4-BE49-F238E27FC236}">
                    <a16:creationId xmlns:a16="http://schemas.microsoft.com/office/drawing/2014/main" id="{0D43D734-3D23-DE4F-B749-2511F1863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6395" y="2787555"/>
                <a:ext cx="910271" cy="910273"/>
              </a:xfrm>
              <a:custGeom>
                <a:avLst/>
                <a:gdLst>
                  <a:gd name="T0" fmla="*/ 2685 w 2686"/>
                  <a:gd name="T1" fmla="*/ 1344 h 2686"/>
                  <a:gd name="T2" fmla="*/ 2685 w 2686"/>
                  <a:gd name="T3" fmla="*/ 1344 h 2686"/>
                  <a:gd name="T4" fmla="*/ 1343 w 2686"/>
                  <a:gd name="T5" fmla="*/ 2685 h 2686"/>
                  <a:gd name="T6" fmla="*/ 1343 w 2686"/>
                  <a:gd name="T7" fmla="*/ 2685 h 2686"/>
                  <a:gd name="T8" fmla="*/ 0 w 2686"/>
                  <a:gd name="T9" fmla="*/ 1344 h 2686"/>
                  <a:gd name="T10" fmla="*/ 0 w 2686"/>
                  <a:gd name="T11" fmla="*/ 1344 h 2686"/>
                  <a:gd name="T12" fmla="*/ 1343 w 2686"/>
                  <a:gd name="T13" fmla="*/ 0 h 2686"/>
                  <a:gd name="T14" fmla="*/ 1343 w 2686"/>
                  <a:gd name="T15" fmla="*/ 0 h 2686"/>
                  <a:gd name="T16" fmla="*/ 2685 w 2686"/>
                  <a:gd name="T17" fmla="*/ 1344 h 2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86" h="2686">
                    <a:moveTo>
                      <a:pt x="2685" y="1344"/>
                    </a:moveTo>
                    <a:lnTo>
                      <a:pt x="2685" y="1344"/>
                    </a:lnTo>
                    <a:cubicBezTo>
                      <a:pt x="2685" y="2085"/>
                      <a:pt x="2083" y="2685"/>
                      <a:pt x="1343" y="2685"/>
                    </a:cubicBezTo>
                    <a:lnTo>
                      <a:pt x="1343" y="2685"/>
                    </a:lnTo>
                    <a:cubicBezTo>
                      <a:pt x="602" y="2685"/>
                      <a:pt x="0" y="2085"/>
                      <a:pt x="0" y="1344"/>
                    </a:cubicBezTo>
                    <a:lnTo>
                      <a:pt x="0" y="1344"/>
                    </a:lnTo>
                    <a:cubicBezTo>
                      <a:pt x="0" y="601"/>
                      <a:pt x="602" y="0"/>
                      <a:pt x="1343" y="0"/>
                    </a:cubicBezTo>
                    <a:lnTo>
                      <a:pt x="1343" y="0"/>
                    </a:lnTo>
                    <a:cubicBezTo>
                      <a:pt x="2083" y="0"/>
                      <a:pt x="2685" y="601"/>
                      <a:pt x="2685" y="1344"/>
                    </a:cubicBezTo>
                  </a:path>
                </a:pathLst>
              </a:custGeom>
              <a:solidFill>
                <a:schemeClr val="accent1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91D60368-5DA2-7D40-8150-E94EE7CD1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0182" y="2915398"/>
                <a:ext cx="510158" cy="592582"/>
              </a:xfrm>
              <a:custGeom>
                <a:avLst/>
                <a:gdLst>
                  <a:gd name="connsiteX0" fmla="*/ 160894 w 541832"/>
                  <a:gd name="connsiteY0" fmla="*/ 146915 h 629373"/>
                  <a:gd name="connsiteX1" fmla="*/ 221755 w 541832"/>
                  <a:gd name="connsiteY1" fmla="*/ 158776 h 629373"/>
                  <a:gd name="connsiteX2" fmla="*/ 257048 w 541832"/>
                  <a:gd name="connsiteY2" fmla="*/ 170278 h 629373"/>
                  <a:gd name="connsiteX3" fmla="*/ 321151 w 541832"/>
                  <a:gd name="connsiteY3" fmla="*/ 166324 h 629373"/>
                  <a:gd name="connsiteX4" fmla="*/ 366167 w 541832"/>
                  <a:gd name="connsiteY4" fmla="*/ 150869 h 629373"/>
                  <a:gd name="connsiteX5" fmla="*/ 492932 w 541832"/>
                  <a:gd name="connsiteY5" fmla="*/ 179264 h 629373"/>
                  <a:gd name="connsiteX6" fmla="*/ 521021 w 541832"/>
                  <a:gd name="connsiteY6" fmla="*/ 205862 h 629373"/>
                  <a:gd name="connsiteX7" fmla="*/ 519581 w 541832"/>
                  <a:gd name="connsiteY7" fmla="*/ 213410 h 629373"/>
                  <a:gd name="connsiteX8" fmla="*/ 453678 w 541832"/>
                  <a:gd name="connsiteY8" fmla="*/ 317287 h 629373"/>
                  <a:gd name="connsiteX9" fmla="*/ 492211 w 541832"/>
                  <a:gd name="connsiteY9" fmla="*/ 427992 h 629373"/>
                  <a:gd name="connsiteX10" fmla="*/ 537587 w 541832"/>
                  <a:gd name="connsiteY10" fmla="*/ 459623 h 629373"/>
                  <a:gd name="connsiteX11" fmla="*/ 540828 w 541832"/>
                  <a:gd name="connsiteY11" fmla="*/ 466811 h 629373"/>
                  <a:gd name="connsiteX12" fmla="*/ 464482 w 541832"/>
                  <a:gd name="connsiteY12" fmla="*/ 587941 h 629373"/>
                  <a:gd name="connsiteX13" fmla="*/ 427028 w 541832"/>
                  <a:gd name="connsiteY13" fmla="*/ 619211 h 629373"/>
                  <a:gd name="connsiteX14" fmla="*/ 356443 w 541832"/>
                  <a:gd name="connsiteY14" fmla="*/ 622087 h 629373"/>
                  <a:gd name="connsiteX15" fmla="*/ 326553 w 541832"/>
                  <a:gd name="connsiteY15" fmla="*/ 609147 h 629373"/>
                  <a:gd name="connsiteX16" fmla="*/ 229678 w 541832"/>
                  <a:gd name="connsiteY16" fmla="*/ 613460 h 629373"/>
                  <a:gd name="connsiteX17" fmla="*/ 204830 w 541832"/>
                  <a:gd name="connsiteY17" fmla="*/ 623884 h 629373"/>
                  <a:gd name="connsiteX18" fmla="*/ 121280 w 541832"/>
                  <a:gd name="connsiteY18" fmla="*/ 608069 h 629373"/>
                  <a:gd name="connsiteX19" fmla="*/ 81306 w 541832"/>
                  <a:gd name="connsiteY19" fmla="*/ 565656 h 629373"/>
                  <a:gd name="connsiteX20" fmla="*/ 19364 w 541832"/>
                  <a:gd name="connsiteY20" fmla="*/ 448480 h 629373"/>
                  <a:gd name="connsiteX21" fmla="*/ 638 w 541832"/>
                  <a:gd name="connsiteY21" fmla="*/ 355027 h 629373"/>
                  <a:gd name="connsiteX22" fmla="*/ 16123 w 541832"/>
                  <a:gd name="connsiteY22" fmla="*/ 251510 h 629373"/>
                  <a:gd name="connsiteX23" fmla="*/ 129563 w 541832"/>
                  <a:gd name="connsiteY23" fmla="*/ 150869 h 629373"/>
                  <a:gd name="connsiteX24" fmla="*/ 160894 w 541832"/>
                  <a:gd name="connsiteY24" fmla="*/ 146915 h 629373"/>
                  <a:gd name="connsiteX25" fmla="*/ 387614 w 541832"/>
                  <a:gd name="connsiteY25" fmla="*/ 234 h 629373"/>
                  <a:gd name="connsiteX26" fmla="*/ 391955 w 541832"/>
                  <a:gd name="connsiteY26" fmla="*/ 4178 h 629373"/>
                  <a:gd name="connsiteX27" fmla="*/ 392317 w 541832"/>
                  <a:gd name="connsiteY27" fmla="*/ 14219 h 629373"/>
                  <a:gd name="connsiteX28" fmla="*/ 367356 w 541832"/>
                  <a:gd name="connsiteY28" fmla="*/ 93108 h 629373"/>
                  <a:gd name="connsiteX29" fmla="*/ 295727 w 541832"/>
                  <a:gd name="connsiteY29" fmla="*/ 146896 h 629373"/>
                  <a:gd name="connsiteX30" fmla="*/ 267871 w 541832"/>
                  <a:gd name="connsiteY30" fmla="*/ 151200 h 629373"/>
                  <a:gd name="connsiteX31" fmla="*/ 261721 w 541832"/>
                  <a:gd name="connsiteY31" fmla="*/ 145821 h 629373"/>
                  <a:gd name="connsiteX32" fmla="*/ 273659 w 541832"/>
                  <a:gd name="connsiteY32" fmla="*/ 84502 h 629373"/>
                  <a:gd name="connsiteX33" fmla="*/ 363015 w 541832"/>
                  <a:gd name="connsiteY33" fmla="*/ 5613 h 629373"/>
                  <a:gd name="connsiteX34" fmla="*/ 387614 w 541832"/>
                  <a:gd name="connsiteY34" fmla="*/ 234 h 629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41832" h="629373">
                    <a:moveTo>
                      <a:pt x="160894" y="146915"/>
                    </a:moveTo>
                    <a:cubicBezTo>
                      <a:pt x="183222" y="146915"/>
                      <a:pt x="203029" y="152306"/>
                      <a:pt x="221755" y="158776"/>
                    </a:cubicBezTo>
                    <a:cubicBezTo>
                      <a:pt x="234000" y="163089"/>
                      <a:pt x="245524" y="167762"/>
                      <a:pt x="257048" y="170278"/>
                    </a:cubicBezTo>
                    <a:cubicBezTo>
                      <a:pt x="279376" y="176029"/>
                      <a:pt x="299904" y="173513"/>
                      <a:pt x="321151" y="166324"/>
                    </a:cubicBezTo>
                    <a:cubicBezTo>
                      <a:pt x="335916" y="160214"/>
                      <a:pt x="350681" y="154104"/>
                      <a:pt x="366167" y="150869"/>
                    </a:cubicBezTo>
                    <a:cubicBezTo>
                      <a:pt x="412983" y="140445"/>
                      <a:pt x="455118" y="150509"/>
                      <a:pt x="492932" y="179264"/>
                    </a:cubicBezTo>
                    <a:cubicBezTo>
                      <a:pt x="503015" y="187531"/>
                      <a:pt x="512739" y="196157"/>
                      <a:pt x="521021" y="205862"/>
                    </a:cubicBezTo>
                    <a:cubicBezTo>
                      <a:pt x="523902" y="210175"/>
                      <a:pt x="523902" y="210535"/>
                      <a:pt x="519581" y="213410"/>
                    </a:cubicBezTo>
                    <a:cubicBezTo>
                      <a:pt x="480327" y="237852"/>
                      <a:pt x="457639" y="272357"/>
                      <a:pt x="453678" y="317287"/>
                    </a:cubicBezTo>
                    <a:cubicBezTo>
                      <a:pt x="449716" y="359700"/>
                      <a:pt x="463041" y="397441"/>
                      <a:pt x="492211" y="427992"/>
                    </a:cubicBezTo>
                    <a:cubicBezTo>
                      <a:pt x="504816" y="441651"/>
                      <a:pt x="521021" y="451715"/>
                      <a:pt x="537587" y="459623"/>
                    </a:cubicBezTo>
                    <a:cubicBezTo>
                      <a:pt x="542269" y="461060"/>
                      <a:pt x="542629" y="461779"/>
                      <a:pt x="540828" y="466811"/>
                    </a:cubicBezTo>
                    <a:cubicBezTo>
                      <a:pt x="521742" y="510303"/>
                      <a:pt x="496173" y="551638"/>
                      <a:pt x="464482" y="587941"/>
                    </a:cubicBezTo>
                    <a:cubicBezTo>
                      <a:pt x="453678" y="599802"/>
                      <a:pt x="441794" y="610944"/>
                      <a:pt x="427028" y="619211"/>
                    </a:cubicBezTo>
                    <a:cubicBezTo>
                      <a:pt x="403980" y="632151"/>
                      <a:pt x="380212" y="632151"/>
                      <a:pt x="356443" y="622087"/>
                    </a:cubicBezTo>
                    <a:cubicBezTo>
                      <a:pt x="346360" y="617774"/>
                      <a:pt x="336636" y="612741"/>
                      <a:pt x="326553" y="609147"/>
                    </a:cubicBezTo>
                    <a:cubicBezTo>
                      <a:pt x="293421" y="599442"/>
                      <a:pt x="261730" y="599802"/>
                      <a:pt x="229678" y="613460"/>
                    </a:cubicBezTo>
                    <a:cubicBezTo>
                      <a:pt x="221395" y="617055"/>
                      <a:pt x="213112" y="620649"/>
                      <a:pt x="204830" y="623884"/>
                    </a:cubicBezTo>
                    <a:cubicBezTo>
                      <a:pt x="173859" y="635386"/>
                      <a:pt x="146129" y="628197"/>
                      <a:pt x="121280" y="608069"/>
                    </a:cubicBezTo>
                    <a:cubicBezTo>
                      <a:pt x="105434" y="596567"/>
                      <a:pt x="92830" y="581471"/>
                      <a:pt x="81306" y="565656"/>
                    </a:cubicBezTo>
                    <a:cubicBezTo>
                      <a:pt x="54296" y="530072"/>
                      <a:pt x="33409" y="490893"/>
                      <a:pt x="19364" y="448480"/>
                    </a:cubicBezTo>
                    <a:cubicBezTo>
                      <a:pt x="9281" y="417928"/>
                      <a:pt x="2798" y="386658"/>
                      <a:pt x="638" y="355027"/>
                    </a:cubicBezTo>
                    <a:cubicBezTo>
                      <a:pt x="-1523" y="319084"/>
                      <a:pt x="1358" y="284578"/>
                      <a:pt x="16123" y="251510"/>
                    </a:cubicBezTo>
                    <a:cubicBezTo>
                      <a:pt x="38091" y="201189"/>
                      <a:pt x="75904" y="166324"/>
                      <a:pt x="129563" y="150869"/>
                    </a:cubicBezTo>
                    <a:cubicBezTo>
                      <a:pt x="140727" y="148353"/>
                      <a:pt x="151171" y="146915"/>
                      <a:pt x="160894" y="146915"/>
                    </a:cubicBezTo>
                    <a:close/>
                    <a:moveTo>
                      <a:pt x="387614" y="234"/>
                    </a:moveTo>
                    <a:cubicBezTo>
                      <a:pt x="390870" y="-842"/>
                      <a:pt x="391955" y="2027"/>
                      <a:pt x="391955" y="4178"/>
                    </a:cubicBezTo>
                    <a:cubicBezTo>
                      <a:pt x="392317" y="8481"/>
                      <a:pt x="393402" y="12067"/>
                      <a:pt x="392317" y="14219"/>
                    </a:cubicBezTo>
                    <a:cubicBezTo>
                      <a:pt x="392317" y="44340"/>
                      <a:pt x="383273" y="69441"/>
                      <a:pt x="367356" y="93108"/>
                    </a:cubicBezTo>
                    <a:cubicBezTo>
                      <a:pt x="349629" y="118927"/>
                      <a:pt x="326115" y="137215"/>
                      <a:pt x="295727" y="146896"/>
                    </a:cubicBezTo>
                    <a:cubicBezTo>
                      <a:pt x="287045" y="149407"/>
                      <a:pt x="277277" y="151200"/>
                      <a:pt x="267871" y="151200"/>
                    </a:cubicBezTo>
                    <a:cubicBezTo>
                      <a:pt x="263168" y="151200"/>
                      <a:pt x="261721" y="149407"/>
                      <a:pt x="261721" y="145821"/>
                    </a:cubicBezTo>
                    <a:cubicBezTo>
                      <a:pt x="258827" y="123947"/>
                      <a:pt x="264254" y="103507"/>
                      <a:pt x="273659" y="84502"/>
                    </a:cubicBezTo>
                    <a:cubicBezTo>
                      <a:pt x="292109" y="45416"/>
                      <a:pt x="322497" y="19956"/>
                      <a:pt x="363015" y="5613"/>
                    </a:cubicBezTo>
                    <a:cubicBezTo>
                      <a:pt x="370612" y="3103"/>
                      <a:pt x="378932" y="1668"/>
                      <a:pt x="387614" y="2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7CF65AE8-78B3-F346-8BCE-44731DE1FFF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223288" y="6264525"/>
              <a:ext cx="653536" cy="653536"/>
            </a:xfrm>
            <a:custGeom>
              <a:avLst/>
              <a:gdLst>
                <a:gd name="T0" fmla="*/ 325 w 1340"/>
                <a:gd name="T1" fmla="*/ 375 h 1340"/>
                <a:gd name="T2" fmla="*/ 270 w 1340"/>
                <a:gd name="T3" fmla="*/ 444 h 1340"/>
                <a:gd name="T4" fmla="*/ 215 w 1340"/>
                <a:gd name="T5" fmla="*/ 631 h 1340"/>
                <a:gd name="T6" fmla="*/ 279 w 1340"/>
                <a:gd name="T7" fmla="*/ 847 h 1340"/>
                <a:gd name="T8" fmla="*/ 370 w 1340"/>
                <a:gd name="T9" fmla="*/ 902 h 1340"/>
                <a:gd name="T10" fmla="*/ 374 w 1340"/>
                <a:gd name="T11" fmla="*/ 765 h 1340"/>
                <a:gd name="T12" fmla="*/ 398 w 1340"/>
                <a:gd name="T13" fmla="*/ 485 h 1340"/>
                <a:gd name="T14" fmla="*/ 553 w 1340"/>
                <a:gd name="T15" fmla="*/ 360 h 1340"/>
                <a:gd name="T16" fmla="*/ 711 w 1340"/>
                <a:gd name="T17" fmla="*/ 340 h 1340"/>
                <a:gd name="T18" fmla="*/ 782 w 1340"/>
                <a:gd name="T19" fmla="*/ 353 h 1340"/>
                <a:gd name="T20" fmla="*/ 952 w 1340"/>
                <a:gd name="T21" fmla="*/ 556 h 1340"/>
                <a:gd name="T22" fmla="*/ 905 w 1340"/>
                <a:gd name="T23" fmla="*/ 829 h 1340"/>
                <a:gd name="T24" fmla="*/ 708 w 1340"/>
                <a:gd name="T25" fmla="*/ 947 h 1340"/>
                <a:gd name="T26" fmla="*/ 652 w 1340"/>
                <a:gd name="T27" fmla="*/ 776 h 1340"/>
                <a:gd name="T28" fmla="*/ 667 w 1340"/>
                <a:gd name="T29" fmla="*/ 506 h 1340"/>
                <a:gd name="T30" fmla="*/ 480 w 1340"/>
                <a:gd name="T31" fmla="*/ 608 h 1340"/>
                <a:gd name="T32" fmla="*/ 492 w 1340"/>
                <a:gd name="T33" fmla="*/ 789 h 1340"/>
                <a:gd name="T34" fmla="*/ 476 w 1340"/>
                <a:gd name="T35" fmla="*/ 854 h 1340"/>
                <a:gd name="T36" fmla="*/ 467 w 1340"/>
                <a:gd name="T37" fmla="*/ 894 h 1340"/>
                <a:gd name="T38" fmla="*/ 427 w 1340"/>
                <a:gd name="T39" fmla="*/ 1064 h 1340"/>
                <a:gd name="T40" fmla="*/ 400 w 1340"/>
                <a:gd name="T41" fmla="*/ 1279 h 1340"/>
                <a:gd name="T42" fmla="*/ 247 w 1340"/>
                <a:gd name="T43" fmla="*/ 1189 h 1340"/>
                <a:gd name="T44" fmla="*/ 165 w 1340"/>
                <a:gd name="T45" fmla="*/ 1107 h 1340"/>
                <a:gd name="T46" fmla="*/ 117 w 1340"/>
                <a:gd name="T47" fmla="*/ 1044 h 1340"/>
                <a:gd name="T48" fmla="*/ 68 w 1340"/>
                <a:gd name="T49" fmla="*/ 962 h 1340"/>
                <a:gd name="T50" fmla="*/ 50 w 1340"/>
                <a:gd name="T51" fmla="*/ 921 h 1340"/>
                <a:gd name="T52" fmla="*/ 36 w 1340"/>
                <a:gd name="T53" fmla="*/ 887 h 1340"/>
                <a:gd name="T54" fmla="*/ 23 w 1340"/>
                <a:gd name="T55" fmla="*/ 843 h 1340"/>
                <a:gd name="T56" fmla="*/ 11 w 1340"/>
                <a:gd name="T57" fmla="*/ 785 h 1340"/>
                <a:gd name="T58" fmla="*/ 3 w 1340"/>
                <a:gd name="T59" fmla="*/ 723 h 1340"/>
                <a:gd name="T60" fmla="*/ 1 w 1340"/>
                <a:gd name="T61" fmla="*/ 615 h 1340"/>
                <a:gd name="T62" fmla="*/ 27 w 1340"/>
                <a:gd name="T63" fmla="*/ 478 h 1340"/>
                <a:gd name="T64" fmla="*/ 99 w 1340"/>
                <a:gd name="T65" fmla="*/ 317 h 1340"/>
                <a:gd name="T66" fmla="*/ 260 w 1340"/>
                <a:gd name="T67" fmla="*/ 140 h 1340"/>
                <a:gd name="T68" fmla="*/ 443 w 1340"/>
                <a:gd name="T69" fmla="*/ 39 h 1340"/>
                <a:gd name="T70" fmla="*/ 661 w 1340"/>
                <a:gd name="T71" fmla="*/ 2 h 1340"/>
                <a:gd name="T72" fmla="*/ 883 w 1340"/>
                <a:gd name="T73" fmla="*/ 35 h 1340"/>
                <a:gd name="T74" fmla="*/ 1029 w 1340"/>
                <a:gd name="T75" fmla="*/ 106 h 1340"/>
                <a:gd name="T76" fmla="*/ 1209 w 1340"/>
                <a:gd name="T77" fmla="*/ 275 h 1340"/>
                <a:gd name="T78" fmla="*/ 1317 w 1340"/>
                <a:gd name="T79" fmla="*/ 499 h 1340"/>
                <a:gd name="T80" fmla="*/ 1331 w 1340"/>
                <a:gd name="T81" fmla="*/ 772 h 1340"/>
                <a:gd name="T82" fmla="*/ 1265 w 1340"/>
                <a:gd name="T83" fmla="*/ 974 h 1340"/>
                <a:gd name="T84" fmla="*/ 1207 w 1340"/>
                <a:gd name="T85" fmla="*/ 1069 h 1340"/>
                <a:gd name="T86" fmla="*/ 1129 w 1340"/>
                <a:gd name="T87" fmla="*/ 1157 h 1340"/>
                <a:gd name="T88" fmla="*/ 934 w 1340"/>
                <a:gd name="T89" fmla="*/ 1284 h 1340"/>
                <a:gd name="T90" fmla="*/ 653 w 1340"/>
                <a:gd name="T91" fmla="*/ 1339 h 1340"/>
                <a:gd name="T92" fmla="*/ 490 w 1340"/>
                <a:gd name="T93" fmla="*/ 1315 h 1340"/>
                <a:gd name="T94" fmla="*/ 547 w 1340"/>
                <a:gd name="T95" fmla="*/ 1170 h 1340"/>
                <a:gd name="T96" fmla="*/ 592 w 1340"/>
                <a:gd name="T97" fmla="*/ 1000 h 1340"/>
                <a:gd name="T98" fmla="*/ 744 w 1340"/>
                <a:gd name="T99" fmla="*/ 1067 h 1340"/>
                <a:gd name="T100" fmla="*/ 1001 w 1340"/>
                <a:gd name="T101" fmla="*/ 961 h 1340"/>
                <a:gd name="T102" fmla="*/ 1058 w 1340"/>
                <a:gd name="T103" fmla="*/ 879 h 1340"/>
                <a:gd name="T104" fmla="*/ 1097 w 1340"/>
                <a:gd name="T105" fmla="*/ 782 h 1340"/>
                <a:gd name="T106" fmla="*/ 1112 w 1340"/>
                <a:gd name="T107" fmla="*/ 715 h 1340"/>
                <a:gd name="T108" fmla="*/ 1119 w 1340"/>
                <a:gd name="T109" fmla="*/ 660 h 1340"/>
                <a:gd name="T110" fmla="*/ 1099 w 1340"/>
                <a:gd name="T111" fmla="*/ 486 h 1340"/>
                <a:gd name="T112" fmla="*/ 1021 w 1340"/>
                <a:gd name="T113" fmla="*/ 358 h 1340"/>
                <a:gd name="T114" fmla="*/ 842 w 1340"/>
                <a:gd name="T115" fmla="*/ 246 h 1340"/>
                <a:gd name="T116" fmla="*/ 652 w 1340"/>
                <a:gd name="T117" fmla="*/ 224 h 1340"/>
                <a:gd name="T118" fmla="*/ 583 w 1340"/>
                <a:gd name="T119" fmla="*/ 234 h 1340"/>
                <a:gd name="T120" fmla="*/ 488 w 1340"/>
                <a:gd name="T121" fmla="*/ 261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0" h="1340">
                  <a:moveTo>
                    <a:pt x="417" y="298"/>
                  </a:moveTo>
                  <a:lnTo>
                    <a:pt x="417" y="298"/>
                  </a:lnTo>
                  <a:cubicBezTo>
                    <a:pt x="416" y="298"/>
                    <a:pt x="412" y="301"/>
                    <a:pt x="409" y="302"/>
                  </a:cubicBezTo>
                  <a:lnTo>
                    <a:pt x="409" y="302"/>
                  </a:lnTo>
                  <a:cubicBezTo>
                    <a:pt x="396" y="310"/>
                    <a:pt x="384" y="321"/>
                    <a:pt x="372" y="330"/>
                  </a:cubicBezTo>
                  <a:lnTo>
                    <a:pt x="372" y="330"/>
                  </a:lnTo>
                  <a:cubicBezTo>
                    <a:pt x="366" y="334"/>
                    <a:pt x="362" y="338"/>
                    <a:pt x="357" y="344"/>
                  </a:cubicBezTo>
                  <a:lnTo>
                    <a:pt x="357" y="344"/>
                  </a:lnTo>
                  <a:cubicBezTo>
                    <a:pt x="354" y="345"/>
                    <a:pt x="353" y="346"/>
                    <a:pt x="351" y="348"/>
                  </a:cubicBezTo>
                  <a:lnTo>
                    <a:pt x="351" y="348"/>
                  </a:lnTo>
                  <a:cubicBezTo>
                    <a:pt x="350" y="348"/>
                    <a:pt x="349" y="349"/>
                    <a:pt x="349" y="350"/>
                  </a:cubicBezTo>
                  <a:lnTo>
                    <a:pt x="349" y="350"/>
                  </a:lnTo>
                  <a:cubicBezTo>
                    <a:pt x="345" y="353"/>
                    <a:pt x="341" y="357"/>
                    <a:pt x="338" y="361"/>
                  </a:cubicBezTo>
                  <a:lnTo>
                    <a:pt x="338" y="361"/>
                  </a:lnTo>
                  <a:cubicBezTo>
                    <a:pt x="335" y="364"/>
                    <a:pt x="333" y="367"/>
                    <a:pt x="330" y="368"/>
                  </a:cubicBezTo>
                  <a:lnTo>
                    <a:pt x="330" y="368"/>
                  </a:lnTo>
                  <a:cubicBezTo>
                    <a:pt x="326" y="368"/>
                    <a:pt x="325" y="371"/>
                    <a:pt x="325" y="375"/>
                  </a:cubicBezTo>
                  <a:lnTo>
                    <a:pt x="325" y="375"/>
                  </a:lnTo>
                  <a:cubicBezTo>
                    <a:pt x="321" y="379"/>
                    <a:pt x="317" y="380"/>
                    <a:pt x="313" y="385"/>
                  </a:cubicBezTo>
                  <a:lnTo>
                    <a:pt x="313" y="385"/>
                  </a:lnTo>
                  <a:cubicBezTo>
                    <a:pt x="307" y="393"/>
                    <a:pt x="300" y="400"/>
                    <a:pt x="294" y="407"/>
                  </a:cubicBezTo>
                  <a:lnTo>
                    <a:pt x="294" y="407"/>
                  </a:lnTo>
                  <a:cubicBezTo>
                    <a:pt x="292" y="412"/>
                    <a:pt x="288" y="418"/>
                    <a:pt x="286" y="420"/>
                  </a:cubicBezTo>
                  <a:lnTo>
                    <a:pt x="286" y="420"/>
                  </a:lnTo>
                  <a:cubicBezTo>
                    <a:pt x="284" y="424"/>
                    <a:pt x="283" y="424"/>
                    <a:pt x="280" y="422"/>
                  </a:cubicBezTo>
                  <a:lnTo>
                    <a:pt x="280" y="422"/>
                  </a:lnTo>
                  <a:cubicBezTo>
                    <a:pt x="284" y="427"/>
                    <a:pt x="280" y="428"/>
                    <a:pt x="279" y="430"/>
                  </a:cubicBezTo>
                  <a:lnTo>
                    <a:pt x="279" y="430"/>
                  </a:lnTo>
                  <a:cubicBezTo>
                    <a:pt x="276" y="435"/>
                    <a:pt x="275" y="438"/>
                    <a:pt x="272" y="442"/>
                  </a:cubicBezTo>
                  <a:lnTo>
                    <a:pt x="272" y="442"/>
                  </a:lnTo>
                  <a:cubicBezTo>
                    <a:pt x="272" y="443"/>
                    <a:pt x="272" y="444"/>
                    <a:pt x="271" y="443"/>
                  </a:cubicBezTo>
                  <a:lnTo>
                    <a:pt x="271" y="443"/>
                  </a:lnTo>
                  <a:cubicBezTo>
                    <a:pt x="270" y="443"/>
                    <a:pt x="270" y="444"/>
                    <a:pt x="270" y="444"/>
                  </a:cubicBezTo>
                  <a:lnTo>
                    <a:pt x="270" y="444"/>
                  </a:lnTo>
                  <a:cubicBezTo>
                    <a:pt x="271" y="446"/>
                    <a:pt x="270" y="447"/>
                    <a:pt x="268" y="451"/>
                  </a:cubicBezTo>
                  <a:lnTo>
                    <a:pt x="268" y="451"/>
                  </a:lnTo>
                  <a:cubicBezTo>
                    <a:pt x="262" y="460"/>
                    <a:pt x="256" y="470"/>
                    <a:pt x="252" y="479"/>
                  </a:cubicBezTo>
                  <a:lnTo>
                    <a:pt x="252" y="479"/>
                  </a:lnTo>
                  <a:cubicBezTo>
                    <a:pt x="252" y="485"/>
                    <a:pt x="249" y="487"/>
                    <a:pt x="247" y="490"/>
                  </a:cubicBezTo>
                  <a:lnTo>
                    <a:pt x="247" y="490"/>
                  </a:lnTo>
                  <a:cubicBezTo>
                    <a:pt x="245" y="497"/>
                    <a:pt x="243" y="502"/>
                    <a:pt x="240" y="509"/>
                  </a:cubicBezTo>
                  <a:lnTo>
                    <a:pt x="240" y="509"/>
                  </a:lnTo>
                  <a:cubicBezTo>
                    <a:pt x="237" y="519"/>
                    <a:pt x="233" y="529"/>
                    <a:pt x="231" y="540"/>
                  </a:cubicBezTo>
                  <a:lnTo>
                    <a:pt x="231" y="540"/>
                  </a:lnTo>
                  <a:cubicBezTo>
                    <a:pt x="228" y="546"/>
                    <a:pt x="225" y="556"/>
                    <a:pt x="225" y="562"/>
                  </a:cubicBezTo>
                  <a:lnTo>
                    <a:pt x="225" y="562"/>
                  </a:lnTo>
                  <a:cubicBezTo>
                    <a:pt x="223" y="570"/>
                    <a:pt x="221" y="581"/>
                    <a:pt x="219" y="589"/>
                  </a:cubicBezTo>
                  <a:lnTo>
                    <a:pt x="219" y="589"/>
                  </a:lnTo>
                  <a:cubicBezTo>
                    <a:pt x="217" y="595"/>
                    <a:pt x="217" y="603"/>
                    <a:pt x="217" y="608"/>
                  </a:cubicBezTo>
                  <a:lnTo>
                    <a:pt x="217" y="608"/>
                  </a:lnTo>
                  <a:cubicBezTo>
                    <a:pt x="217" y="616"/>
                    <a:pt x="217" y="624"/>
                    <a:pt x="215" y="631"/>
                  </a:cubicBezTo>
                  <a:lnTo>
                    <a:pt x="215" y="631"/>
                  </a:lnTo>
                  <a:cubicBezTo>
                    <a:pt x="215" y="635"/>
                    <a:pt x="215" y="638"/>
                    <a:pt x="215" y="640"/>
                  </a:cubicBezTo>
                  <a:lnTo>
                    <a:pt x="215" y="640"/>
                  </a:lnTo>
                  <a:cubicBezTo>
                    <a:pt x="215" y="652"/>
                    <a:pt x="216" y="664"/>
                    <a:pt x="217" y="679"/>
                  </a:cubicBezTo>
                  <a:lnTo>
                    <a:pt x="217" y="679"/>
                  </a:lnTo>
                  <a:cubicBezTo>
                    <a:pt x="217" y="691"/>
                    <a:pt x="220" y="703"/>
                    <a:pt x="221" y="717"/>
                  </a:cubicBezTo>
                  <a:lnTo>
                    <a:pt x="221" y="717"/>
                  </a:lnTo>
                  <a:cubicBezTo>
                    <a:pt x="225" y="729"/>
                    <a:pt x="227" y="742"/>
                    <a:pt x="231" y="753"/>
                  </a:cubicBezTo>
                  <a:lnTo>
                    <a:pt x="231" y="753"/>
                  </a:lnTo>
                  <a:cubicBezTo>
                    <a:pt x="233" y="758"/>
                    <a:pt x="235" y="766"/>
                    <a:pt x="237" y="772"/>
                  </a:cubicBezTo>
                  <a:lnTo>
                    <a:pt x="237" y="776"/>
                  </a:lnTo>
                  <a:lnTo>
                    <a:pt x="237" y="776"/>
                  </a:lnTo>
                  <a:cubicBezTo>
                    <a:pt x="241" y="785"/>
                    <a:pt x="245" y="793"/>
                    <a:pt x="249" y="801"/>
                  </a:cubicBezTo>
                  <a:lnTo>
                    <a:pt x="249" y="801"/>
                  </a:lnTo>
                  <a:cubicBezTo>
                    <a:pt x="253" y="811"/>
                    <a:pt x="259" y="820"/>
                    <a:pt x="266" y="829"/>
                  </a:cubicBezTo>
                  <a:lnTo>
                    <a:pt x="266" y="829"/>
                  </a:lnTo>
                  <a:cubicBezTo>
                    <a:pt x="270" y="835"/>
                    <a:pt x="272" y="841"/>
                    <a:pt x="279" y="847"/>
                  </a:cubicBezTo>
                  <a:lnTo>
                    <a:pt x="279" y="847"/>
                  </a:lnTo>
                  <a:cubicBezTo>
                    <a:pt x="283" y="852"/>
                    <a:pt x="286" y="856"/>
                    <a:pt x="292" y="860"/>
                  </a:cubicBezTo>
                  <a:lnTo>
                    <a:pt x="292" y="860"/>
                  </a:lnTo>
                  <a:cubicBezTo>
                    <a:pt x="292" y="862"/>
                    <a:pt x="294" y="862"/>
                    <a:pt x="295" y="863"/>
                  </a:cubicBezTo>
                  <a:lnTo>
                    <a:pt x="295" y="863"/>
                  </a:lnTo>
                  <a:cubicBezTo>
                    <a:pt x="300" y="870"/>
                    <a:pt x="308" y="875"/>
                    <a:pt x="317" y="880"/>
                  </a:cubicBezTo>
                  <a:lnTo>
                    <a:pt x="317" y="880"/>
                  </a:lnTo>
                  <a:cubicBezTo>
                    <a:pt x="317" y="880"/>
                    <a:pt x="319" y="883"/>
                    <a:pt x="321" y="884"/>
                  </a:cubicBezTo>
                  <a:lnTo>
                    <a:pt x="321" y="884"/>
                  </a:lnTo>
                  <a:cubicBezTo>
                    <a:pt x="325" y="886"/>
                    <a:pt x="327" y="887"/>
                    <a:pt x="331" y="888"/>
                  </a:cubicBezTo>
                  <a:lnTo>
                    <a:pt x="331" y="888"/>
                  </a:lnTo>
                  <a:cubicBezTo>
                    <a:pt x="334" y="892"/>
                    <a:pt x="338" y="894"/>
                    <a:pt x="341" y="894"/>
                  </a:cubicBezTo>
                  <a:lnTo>
                    <a:pt x="341" y="894"/>
                  </a:lnTo>
                  <a:cubicBezTo>
                    <a:pt x="347" y="898"/>
                    <a:pt x="353" y="904"/>
                    <a:pt x="362" y="902"/>
                  </a:cubicBezTo>
                  <a:lnTo>
                    <a:pt x="362" y="902"/>
                  </a:lnTo>
                  <a:cubicBezTo>
                    <a:pt x="363" y="904"/>
                    <a:pt x="366" y="904"/>
                    <a:pt x="370" y="902"/>
                  </a:cubicBezTo>
                  <a:lnTo>
                    <a:pt x="370" y="902"/>
                  </a:lnTo>
                  <a:cubicBezTo>
                    <a:pt x="381" y="900"/>
                    <a:pt x="385" y="891"/>
                    <a:pt x="389" y="880"/>
                  </a:cubicBezTo>
                  <a:lnTo>
                    <a:pt x="389" y="880"/>
                  </a:lnTo>
                  <a:cubicBezTo>
                    <a:pt x="390" y="872"/>
                    <a:pt x="393" y="867"/>
                    <a:pt x="394" y="862"/>
                  </a:cubicBezTo>
                  <a:lnTo>
                    <a:pt x="394" y="862"/>
                  </a:lnTo>
                  <a:cubicBezTo>
                    <a:pt x="394" y="856"/>
                    <a:pt x="397" y="849"/>
                    <a:pt x="398" y="844"/>
                  </a:cubicBezTo>
                  <a:lnTo>
                    <a:pt x="398" y="844"/>
                  </a:lnTo>
                  <a:cubicBezTo>
                    <a:pt x="398" y="839"/>
                    <a:pt x="401" y="835"/>
                    <a:pt x="402" y="829"/>
                  </a:cubicBezTo>
                  <a:lnTo>
                    <a:pt x="402" y="829"/>
                  </a:lnTo>
                  <a:cubicBezTo>
                    <a:pt x="404" y="820"/>
                    <a:pt x="404" y="812"/>
                    <a:pt x="402" y="804"/>
                  </a:cubicBezTo>
                  <a:lnTo>
                    <a:pt x="402" y="804"/>
                  </a:lnTo>
                  <a:cubicBezTo>
                    <a:pt x="401" y="800"/>
                    <a:pt x="398" y="797"/>
                    <a:pt x="394" y="794"/>
                  </a:cubicBezTo>
                  <a:lnTo>
                    <a:pt x="394" y="794"/>
                  </a:lnTo>
                  <a:cubicBezTo>
                    <a:pt x="393" y="793"/>
                    <a:pt x="393" y="789"/>
                    <a:pt x="389" y="788"/>
                  </a:cubicBezTo>
                  <a:lnTo>
                    <a:pt x="389" y="788"/>
                  </a:lnTo>
                  <a:cubicBezTo>
                    <a:pt x="385" y="782"/>
                    <a:pt x="380" y="776"/>
                    <a:pt x="376" y="768"/>
                  </a:cubicBezTo>
                  <a:lnTo>
                    <a:pt x="376" y="768"/>
                  </a:lnTo>
                  <a:cubicBezTo>
                    <a:pt x="376" y="768"/>
                    <a:pt x="374" y="766"/>
                    <a:pt x="374" y="765"/>
                  </a:cubicBezTo>
                  <a:lnTo>
                    <a:pt x="374" y="765"/>
                  </a:lnTo>
                  <a:lnTo>
                    <a:pt x="374" y="765"/>
                  </a:lnTo>
                  <a:cubicBezTo>
                    <a:pt x="368" y="756"/>
                    <a:pt x="363" y="748"/>
                    <a:pt x="361" y="738"/>
                  </a:cubicBezTo>
                  <a:lnTo>
                    <a:pt x="361" y="735"/>
                  </a:lnTo>
                  <a:lnTo>
                    <a:pt x="361" y="735"/>
                  </a:lnTo>
                  <a:cubicBezTo>
                    <a:pt x="354" y="722"/>
                    <a:pt x="351" y="707"/>
                    <a:pt x="349" y="694"/>
                  </a:cubicBezTo>
                  <a:lnTo>
                    <a:pt x="349" y="694"/>
                  </a:lnTo>
                  <a:cubicBezTo>
                    <a:pt x="349" y="676"/>
                    <a:pt x="347" y="662"/>
                    <a:pt x="349" y="647"/>
                  </a:cubicBezTo>
                  <a:lnTo>
                    <a:pt x="349" y="647"/>
                  </a:lnTo>
                  <a:cubicBezTo>
                    <a:pt x="349" y="636"/>
                    <a:pt x="349" y="627"/>
                    <a:pt x="350" y="616"/>
                  </a:cubicBezTo>
                  <a:lnTo>
                    <a:pt x="350" y="616"/>
                  </a:lnTo>
                  <a:cubicBezTo>
                    <a:pt x="353" y="600"/>
                    <a:pt x="357" y="583"/>
                    <a:pt x="361" y="565"/>
                  </a:cubicBezTo>
                  <a:lnTo>
                    <a:pt x="361" y="565"/>
                  </a:lnTo>
                  <a:cubicBezTo>
                    <a:pt x="365" y="553"/>
                    <a:pt x="370" y="540"/>
                    <a:pt x="376" y="526"/>
                  </a:cubicBezTo>
                  <a:lnTo>
                    <a:pt x="376" y="526"/>
                  </a:lnTo>
                  <a:cubicBezTo>
                    <a:pt x="384" y="513"/>
                    <a:pt x="389" y="497"/>
                    <a:pt x="398" y="485"/>
                  </a:cubicBezTo>
                  <a:lnTo>
                    <a:pt x="398" y="485"/>
                  </a:lnTo>
                  <a:cubicBezTo>
                    <a:pt x="402" y="478"/>
                    <a:pt x="406" y="473"/>
                    <a:pt x="409" y="467"/>
                  </a:cubicBezTo>
                  <a:lnTo>
                    <a:pt x="409" y="467"/>
                  </a:lnTo>
                  <a:cubicBezTo>
                    <a:pt x="413" y="462"/>
                    <a:pt x="417" y="456"/>
                    <a:pt x="421" y="454"/>
                  </a:cubicBezTo>
                  <a:lnTo>
                    <a:pt x="421" y="454"/>
                  </a:lnTo>
                  <a:cubicBezTo>
                    <a:pt x="431" y="443"/>
                    <a:pt x="439" y="432"/>
                    <a:pt x="448" y="424"/>
                  </a:cubicBezTo>
                  <a:lnTo>
                    <a:pt x="448" y="424"/>
                  </a:lnTo>
                  <a:cubicBezTo>
                    <a:pt x="456" y="420"/>
                    <a:pt x="461" y="413"/>
                    <a:pt x="468" y="407"/>
                  </a:cubicBezTo>
                  <a:lnTo>
                    <a:pt x="468" y="407"/>
                  </a:lnTo>
                  <a:cubicBezTo>
                    <a:pt x="476" y="400"/>
                    <a:pt x="486" y="393"/>
                    <a:pt x="494" y="389"/>
                  </a:cubicBezTo>
                  <a:lnTo>
                    <a:pt x="494" y="389"/>
                  </a:lnTo>
                  <a:cubicBezTo>
                    <a:pt x="502" y="384"/>
                    <a:pt x="508" y="380"/>
                    <a:pt x="515" y="377"/>
                  </a:cubicBezTo>
                  <a:lnTo>
                    <a:pt x="515" y="377"/>
                  </a:lnTo>
                  <a:cubicBezTo>
                    <a:pt x="516" y="377"/>
                    <a:pt x="516" y="377"/>
                    <a:pt x="518" y="375"/>
                  </a:cubicBezTo>
                  <a:lnTo>
                    <a:pt x="518" y="375"/>
                  </a:lnTo>
                  <a:cubicBezTo>
                    <a:pt x="520" y="375"/>
                    <a:pt x="523" y="373"/>
                    <a:pt x="526" y="371"/>
                  </a:cubicBezTo>
                  <a:lnTo>
                    <a:pt x="526" y="371"/>
                  </a:lnTo>
                  <a:cubicBezTo>
                    <a:pt x="534" y="368"/>
                    <a:pt x="543" y="364"/>
                    <a:pt x="553" y="360"/>
                  </a:cubicBezTo>
                  <a:lnTo>
                    <a:pt x="553" y="360"/>
                  </a:lnTo>
                  <a:cubicBezTo>
                    <a:pt x="558" y="358"/>
                    <a:pt x="563" y="357"/>
                    <a:pt x="570" y="356"/>
                  </a:cubicBezTo>
                  <a:lnTo>
                    <a:pt x="570" y="356"/>
                  </a:lnTo>
                  <a:cubicBezTo>
                    <a:pt x="579" y="352"/>
                    <a:pt x="589" y="350"/>
                    <a:pt x="598" y="348"/>
                  </a:cubicBezTo>
                  <a:lnTo>
                    <a:pt x="598" y="348"/>
                  </a:lnTo>
                  <a:cubicBezTo>
                    <a:pt x="606" y="346"/>
                    <a:pt x="613" y="346"/>
                    <a:pt x="620" y="344"/>
                  </a:cubicBezTo>
                  <a:lnTo>
                    <a:pt x="620" y="344"/>
                  </a:lnTo>
                  <a:cubicBezTo>
                    <a:pt x="625" y="344"/>
                    <a:pt x="629" y="344"/>
                    <a:pt x="633" y="342"/>
                  </a:cubicBezTo>
                  <a:lnTo>
                    <a:pt x="633" y="342"/>
                  </a:lnTo>
                  <a:cubicBezTo>
                    <a:pt x="645" y="340"/>
                    <a:pt x="656" y="338"/>
                    <a:pt x="667" y="338"/>
                  </a:cubicBezTo>
                  <a:lnTo>
                    <a:pt x="685" y="338"/>
                  </a:lnTo>
                  <a:lnTo>
                    <a:pt x="685" y="338"/>
                  </a:lnTo>
                  <a:cubicBezTo>
                    <a:pt x="689" y="340"/>
                    <a:pt x="692" y="338"/>
                    <a:pt x="694" y="338"/>
                  </a:cubicBezTo>
                  <a:lnTo>
                    <a:pt x="694" y="338"/>
                  </a:lnTo>
                  <a:cubicBezTo>
                    <a:pt x="699" y="338"/>
                    <a:pt x="703" y="340"/>
                    <a:pt x="707" y="340"/>
                  </a:cubicBezTo>
                  <a:lnTo>
                    <a:pt x="707" y="340"/>
                  </a:lnTo>
                  <a:cubicBezTo>
                    <a:pt x="707" y="340"/>
                    <a:pt x="708" y="340"/>
                    <a:pt x="711" y="340"/>
                  </a:cubicBezTo>
                  <a:lnTo>
                    <a:pt x="711" y="340"/>
                  </a:lnTo>
                  <a:cubicBezTo>
                    <a:pt x="712" y="342"/>
                    <a:pt x="714" y="340"/>
                    <a:pt x="716" y="340"/>
                  </a:cubicBezTo>
                  <a:lnTo>
                    <a:pt x="716" y="340"/>
                  </a:lnTo>
                  <a:cubicBezTo>
                    <a:pt x="720" y="340"/>
                    <a:pt x="726" y="344"/>
                    <a:pt x="731" y="344"/>
                  </a:cubicBezTo>
                  <a:lnTo>
                    <a:pt x="731" y="344"/>
                  </a:lnTo>
                  <a:cubicBezTo>
                    <a:pt x="734" y="344"/>
                    <a:pt x="736" y="345"/>
                    <a:pt x="740" y="345"/>
                  </a:cubicBezTo>
                  <a:lnTo>
                    <a:pt x="743" y="345"/>
                  </a:lnTo>
                  <a:lnTo>
                    <a:pt x="743" y="345"/>
                  </a:lnTo>
                  <a:cubicBezTo>
                    <a:pt x="744" y="346"/>
                    <a:pt x="746" y="346"/>
                    <a:pt x="747" y="346"/>
                  </a:cubicBezTo>
                  <a:lnTo>
                    <a:pt x="747" y="346"/>
                  </a:lnTo>
                  <a:cubicBezTo>
                    <a:pt x="751" y="346"/>
                    <a:pt x="757" y="348"/>
                    <a:pt x="761" y="348"/>
                  </a:cubicBezTo>
                  <a:lnTo>
                    <a:pt x="761" y="348"/>
                  </a:lnTo>
                  <a:cubicBezTo>
                    <a:pt x="761" y="348"/>
                    <a:pt x="763" y="349"/>
                    <a:pt x="765" y="349"/>
                  </a:cubicBezTo>
                  <a:lnTo>
                    <a:pt x="765" y="349"/>
                  </a:lnTo>
                  <a:cubicBezTo>
                    <a:pt x="769" y="352"/>
                    <a:pt x="773" y="352"/>
                    <a:pt x="777" y="352"/>
                  </a:cubicBezTo>
                  <a:lnTo>
                    <a:pt x="777" y="352"/>
                  </a:lnTo>
                  <a:cubicBezTo>
                    <a:pt x="778" y="353"/>
                    <a:pt x="781" y="356"/>
                    <a:pt x="782" y="353"/>
                  </a:cubicBezTo>
                  <a:lnTo>
                    <a:pt x="782" y="353"/>
                  </a:lnTo>
                  <a:cubicBezTo>
                    <a:pt x="790" y="357"/>
                    <a:pt x="798" y="358"/>
                    <a:pt x="804" y="361"/>
                  </a:cubicBezTo>
                  <a:lnTo>
                    <a:pt x="804" y="361"/>
                  </a:lnTo>
                  <a:cubicBezTo>
                    <a:pt x="821" y="368"/>
                    <a:pt x="834" y="376"/>
                    <a:pt x="848" y="384"/>
                  </a:cubicBezTo>
                  <a:lnTo>
                    <a:pt x="848" y="384"/>
                  </a:lnTo>
                  <a:cubicBezTo>
                    <a:pt x="856" y="391"/>
                    <a:pt x="864" y="396"/>
                    <a:pt x="871" y="403"/>
                  </a:cubicBezTo>
                  <a:lnTo>
                    <a:pt x="871" y="403"/>
                  </a:lnTo>
                  <a:cubicBezTo>
                    <a:pt x="877" y="407"/>
                    <a:pt x="884" y="413"/>
                    <a:pt x="889" y="420"/>
                  </a:cubicBezTo>
                  <a:lnTo>
                    <a:pt x="889" y="420"/>
                  </a:lnTo>
                  <a:cubicBezTo>
                    <a:pt x="903" y="431"/>
                    <a:pt x="912" y="447"/>
                    <a:pt x="922" y="462"/>
                  </a:cubicBezTo>
                  <a:lnTo>
                    <a:pt x="922" y="462"/>
                  </a:lnTo>
                  <a:cubicBezTo>
                    <a:pt x="926" y="470"/>
                    <a:pt x="930" y="475"/>
                    <a:pt x="934" y="486"/>
                  </a:cubicBezTo>
                  <a:lnTo>
                    <a:pt x="934" y="486"/>
                  </a:lnTo>
                  <a:cubicBezTo>
                    <a:pt x="939" y="497"/>
                    <a:pt x="940" y="507"/>
                    <a:pt x="944" y="519"/>
                  </a:cubicBezTo>
                  <a:lnTo>
                    <a:pt x="944" y="519"/>
                  </a:lnTo>
                  <a:cubicBezTo>
                    <a:pt x="948" y="532"/>
                    <a:pt x="951" y="544"/>
                    <a:pt x="952" y="556"/>
                  </a:cubicBezTo>
                  <a:lnTo>
                    <a:pt x="952" y="556"/>
                  </a:lnTo>
                  <a:cubicBezTo>
                    <a:pt x="954" y="572"/>
                    <a:pt x="956" y="589"/>
                    <a:pt x="956" y="604"/>
                  </a:cubicBezTo>
                  <a:lnTo>
                    <a:pt x="956" y="604"/>
                  </a:lnTo>
                  <a:cubicBezTo>
                    <a:pt x="954" y="616"/>
                    <a:pt x="956" y="628"/>
                    <a:pt x="954" y="638"/>
                  </a:cubicBezTo>
                  <a:lnTo>
                    <a:pt x="954" y="638"/>
                  </a:lnTo>
                  <a:cubicBezTo>
                    <a:pt x="952" y="652"/>
                    <a:pt x="952" y="667"/>
                    <a:pt x="948" y="683"/>
                  </a:cubicBezTo>
                  <a:lnTo>
                    <a:pt x="948" y="688"/>
                  </a:lnTo>
                  <a:lnTo>
                    <a:pt x="948" y="688"/>
                  </a:lnTo>
                  <a:cubicBezTo>
                    <a:pt x="947" y="694"/>
                    <a:pt x="947" y="699"/>
                    <a:pt x="944" y="703"/>
                  </a:cubicBezTo>
                  <a:lnTo>
                    <a:pt x="944" y="703"/>
                  </a:lnTo>
                  <a:cubicBezTo>
                    <a:pt x="943" y="721"/>
                    <a:pt x="939" y="734"/>
                    <a:pt x="935" y="752"/>
                  </a:cubicBezTo>
                  <a:lnTo>
                    <a:pt x="935" y="752"/>
                  </a:lnTo>
                  <a:cubicBezTo>
                    <a:pt x="931" y="758"/>
                    <a:pt x="930" y="769"/>
                    <a:pt x="926" y="778"/>
                  </a:cubicBezTo>
                  <a:lnTo>
                    <a:pt x="926" y="778"/>
                  </a:lnTo>
                  <a:cubicBezTo>
                    <a:pt x="922" y="792"/>
                    <a:pt x="916" y="803"/>
                    <a:pt x="911" y="816"/>
                  </a:cubicBezTo>
                  <a:lnTo>
                    <a:pt x="911" y="816"/>
                  </a:lnTo>
                  <a:cubicBezTo>
                    <a:pt x="909" y="821"/>
                    <a:pt x="908" y="825"/>
                    <a:pt x="905" y="829"/>
                  </a:cubicBezTo>
                  <a:lnTo>
                    <a:pt x="905" y="829"/>
                  </a:lnTo>
                  <a:cubicBezTo>
                    <a:pt x="901" y="839"/>
                    <a:pt x="895" y="849"/>
                    <a:pt x="889" y="860"/>
                  </a:cubicBezTo>
                  <a:lnTo>
                    <a:pt x="889" y="860"/>
                  </a:lnTo>
                  <a:cubicBezTo>
                    <a:pt x="883" y="870"/>
                    <a:pt x="873" y="880"/>
                    <a:pt x="865" y="891"/>
                  </a:cubicBezTo>
                  <a:lnTo>
                    <a:pt x="865" y="891"/>
                  </a:lnTo>
                  <a:cubicBezTo>
                    <a:pt x="859" y="896"/>
                    <a:pt x="852" y="904"/>
                    <a:pt x="846" y="911"/>
                  </a:cubicBezTo>
                  <a:lnTo>
                    <a:pt x="846" y="911"/>
                  </a:lnTo>
                  <a:cubicBezTo>
                    <a:pt x="840" y="914"/>
                    <a:pt x="834" y="919"/>
                    <a:pt x="829" y="923"/>
                  </a:cubicBezTo>
                  <a:lnTo>
                    <a:pt x="829" y="923"/>
                  </a:lnTo>
                  <a:cubicBezTo>
                    <a:pt x="816" y="931"/>
                    <a:pt x="804" y="938"/>
                    <a:pt x="790" y="945"/>
                  </a:cubicBezTo>
                  <a:lnTo>
                    <a:pt x="790" y="945"/>
                  </a:lnTo>
                  <a:cubicBezTo>
                    <a:pt x="777" y="947"/>
                    <a:pt x="765" y="949"/>
                    <a:pt x="753" y="951"/>
                  </a:cubicBezTo>
                  <a:lnTo>
                    <a:pt x="753" y="951"/>
                  </a:lnTo>
                  <a:cubicBezTo>
                    <a:pt x="743" y="951"/>
                    <a:pt x="734" y="951"/>
                    <a:pt x="726" y="949"/>
                  </a:cubicBezTo>
                  <a:lnTo>
                    <a:pt x="726" y="949"/>
                  </a:lnTo>
                  <a:cubicBezTo>
                    <a:pt x="722" y="947"/>
                    <a:pt x="719" y="947"/>
                    <a:pt x="716" y="947"/>
                  </a:cubicBezTo>
                  <a:lnTo>
                    <a:pt x="716" y="947"/>
                  </a:lnTo>
                  <a:cubicBezTo>
                    <a:pt x="714" y="947"/>
                    <a:pt x="711" y="947"/>
                    <a:pt x="708" y="947"/>
                  </a:cubicBezTo>
                  <a:lnTo>
                    <a:pt x="708" y="947"/>
                  </a:lnTo>
                  <a:cubicBezTo>
                    <a:pt x="703" y="945"/>
                    <a:pt x="699" y="942"/>
                    <a:pt x="694" y="938"/>
                  </a:cubicBezTo>
                  <a:lnTo>
                    <a:pt x="694" y="938"/>
                  </a:lnTo>
                  <a:cubicBezTo>
                    <a:pt x="685" y="937"/>
                    <a:pt x="677" y="931"/>
                    <a:pt x="671" y="925"/>
                  </a:cubicBezTo>
                  <a:lnTo>
                    <a:pt x="671" y="925"/>
                  </a:lnTo>
                  <a:cubicBezTo>
                    <a:pt x="664" y="919"/>
                    <a:pt x="657" y="914"/>
                    <a:pt x="652" y="906"/>
                  </a:cubicBezTo>
                  <a:lnTo>
                    <a:pt x="652" y="906"/>
                  </a:lnTo>
                  <a:cubicBezTo>
                    <a:pt x="651" y="902"/>
                    <a:pt x="648" y="899"/>
                    <a:pt x="647" y="894"/>
                  </a:cubicBezTo>
                  <a:lnTo>
                    <a:pt x="647" y="894"/>
                  </a:lnTo>
                  <a:cubicBezTo>
                    <a:pt x="644" y="888"/>
                    <a:pt x="641" y="884"/>
                    <a:pt x="638" y="879"/>
                  </a:cubicBezTo>
                  <a:lnTo>
                    <a:pt x="638" y="879"/>
                  </a:lnTo>
                  <a:cubicBezTo>
                    <a:pt x="636" y="867"/>
                    <a:pt x="636" y="858"/>
                    <a:pt x="636" y="847"/>
                  </a:cubicBezTo>
                  <a:lnTo>
                    <a:pt x="636" y="847"/>
                  </a:lnTo>
                  <a:cubicBezTo>
                    <a:pt x="636" y="836"/>
                    <a:pt x="638" y="825"/>
                    <a:pt x="641" y="815"/>
                  </a:cubicBezTo>
                  <a:lnTo>
                    <a:pt x="641" y="815"/>
                  </a:lnTo>
                  <a:cubicBezTo>
                    <a:pt x="644" y="801"/>
                    <a:pt x="648" y="788"/>
                    <a:pt x="652" y="776"/>
                  </a:cubicBezTo>
                  <a:lnTo>
                    <a:pt x="652" y="776"/>
                  </a:lnTo>
                  <a:cubicBezTo>
                    <a:pt x="652" y="769"/>
                    <a:pt x="655" y="762"/>
                    <a:pt x="656" y="757"/>
                  </a:cubicBezTo>
                  <a:lnTo>
                    <a:pt x="656" y="757"/>
                  </a:lnTo>
                  <a:cubicBezTo>
                    <a:pt x="660" y="748"/>
                    <a:pt x="663" y="739"/>
                    <a:pt x="665" y="730"/>
                  </a:cubicBezTo>
                  <a:lnTo>
                    <a:pt x="665" y="730"/>
                  </a:lnTo>
                  <a:cubicBezTo>
                    <a:pt x="667" y="723"/>
                    <a:pt x="669" y="717"/>
                    <a:pt x="672" y="707"/>
                  </a:cubicBezTo>
                  <a:lnTo>
                    <a:pt x="672" y="707"/>
                  </a:lnTo>
                  <a:cubicBezTo>
                    <a:pt x="672" y="703"/>
                    <a:pt x="673" y="701"/>
                    <a:pt x="676" y="695"/>
                  </a:cubicBezTo>
                  <a:lnTo>
                    <a:pt x="676" y="695"/>
                  </a:lnTo>
                  <a:cubicBezTo>
                    <a:pt x="679" y="684"/>
                    <a:pt x="680" y="674"/>
                    <a:pt x="685" y="662"/>
                  </a:cubicBezTo>
                  <a:lnTo>
                    <a:pt x="685" y="662"/>
                  </a:lnTo>
                  <a:cubicBezTo>
                    <a:pt x="689" y="650"/>
                    <a:pt x="691" y="636"/>
                    <a:pt x="694" y="624"/>
                  </a:cubicBezTo>
                  <a:lnTo>
                    <a:pt x="694" y="624"/>
                  </a:lnTo>
                  <a:cubicBezTo>
                    <a:pt x="696" y="608"/>
                    <a:pt x="699" y="593"/>
                    <a:pt x="698" y="578"/>
                  </a:cubicBezTo>
                  <a:lnTo>
                    <a:pt x="698" y="578"/>
                  </a:lnTo>
                  <a:cubicBezTo>
                    <a:pt x="696" y="565"/>
                    <a:pt x="694" y="554"/>
                    <a:pt x="689" y="542"/>
                  </a:cubicBezTo>
                  <a:lnTo>
                    <a:pt x="689" y="542"/>
                  </a:lnTo>
                  <a:cubicBezTo>
                    <a:pt x="685" y="529"/>
                    <a:pt x="679" y="515"/>
                    <a:pt x="667" y="506"/>
                  </a:cubicBezTo>
                  <a:lnTo>
                    <a:pt x="667" y="506"/>
                  </a:lnTo>
                  <a:cubicBezTo>
                    <a:pt x="663" y="502"/>
                    <a:pt x="659" y="499"/>
                    <a:pt x="655" y="497"/>
                  </a:cubicBezTo>
                  <a:lnTo>
                    <a:pt x="655" y="497"/>
                  </a:lnTo>
                  <a:cubicBezTo>
                    <a:pt x="649" y="493"/>
                    <a:pt x="643" y="490"/>
                    <a:pt x="637" y="489"/>
                  </a:cubicBezTo>
                  <a:lnTo>
                    <a:pt x="637" y="489"/>
                  </a:lnTo>
                  <a:cubicBezTo>
                    <a:pt x="625" y="485"/>
                    <a:pt x="612" y="485"/>
                    <a:pt x="598" y="485"/>
                  </a:cubicBezTo>
                  <a:lnTo>
                    <a:pt x="598" y="485"/>
                  </a:lnTo>
                  <a:cubicBezTo>
                    <a:pt x="583" y="486"/>
                    <a:pt x="566" y="490"/>
                    <a:pt x="553" y="499"/>
                  </a:cubicBezTo>
                  <a:lnTo>
                    <a:pt x="553" y="499"/>
                  </a:lnTo>
                  <a:cubicBezTo>
                    <a:pt x="549" y="501"/>
                    <a:pt x="545" y="502"/>
                    <a:pt x="541" y="506"/>
                  </a:cubicBezTo>
                  <a:lnTo>
                    <a:pt x="541" y="506"/>
                  </a:lnTo>
                  <a:cubicBezTo>
                    <a:pt x="533" y="513"/>
                    <a:pt x="524" y="521"/>
                    <a:pt x="516" y="530"/>
                  </a:cubicBezTo>
                  <a:lnTo>
                    <a:pt x="516" y="530"/>
                  </a:lnTo>
                  <a:cubicBezTo>
                    <a:pt x="512" y="536"/>
                    <a:pt x="508" y="542"/>
                    <a:pt x="503" y="546"/>
                  </a:cubicBezTo>
                  <a:lnTo>
                    <a:pt x="503" y="546"/>
                  </a:lnTo>
                  <a:cubicBezTo>
                    <a:pt x="492" y="566"/>
                    <a:pt x="486" y="588"/>
                    <a:pt x="480" y="608"/>
                  </a:cubicBezTo>
                  <a:lnTo>
                    <a:pt x="480" y="608"/>
                  </a:lnTo>
                  <a:cubicBezTo>
                    <a:pt x="479" y="621"/>
                    <a:pt x="476" y="633"/>
                    <a:pt x="476" y="647"/>
                  </a:cubicBezTo>
                  <a:lnTo>
                    <a:pt x="476" y="647"/>
                  </a:lnTo>
                  <a:cubicBezTo>
                    <a:pt x="476" y="656"/>
                    <a:pt x="476" y="667"/>
                    <a:pt x="476" y="679"/>
                  </a:cubicBezTo>
                  <a:lnTo>
                    <a:pt x="476" y="679"/>
                  </a:lnTo>
                  <a:cubicBezTo>
                    <a:pt x="479" y="690"/>
                    <a:pt x="479" y="701"/>
                    <a:pt x="480" y="713"/>
                  </a:cubicBezTo>
                  <a:lnTo>
                    <a:pt x="480" y="713"/>
                  </a:lnTo>
                  <a:cubicBezTo>
                    <a:pt x="484" y="726"/>
                    <a:pt x="490" y="743"/>
                    <a:pt x="494" y="758"/>
                  </a:cubicBezTo>
                  <a:lnTo>
                    <a:pt x="494" y="758"/>
                  </a:lnTo>
                  <a:cubicBezTo>
                    <a:pt x="495" y="758"/>
                    <a:pt x="496" y="758"/>
                    <a:pt x="496" y="761"/>
                  </a:cubicBezTo>
                  <a:lnTo>
                    <a:pt x="496" y="761"/>
                  </a:lnTo>
                  <a:cubicBezTo>
                    <a:pt x="498" y="762"/>
                    <a:pt x="498" y="765"/>
                    <a:pt x="496" y="768"/>
                  </a:cubicBezTo>
                  <a:lnTo>
                    <a:pt x="496" y="769"/>
                  </a:lnTo>
                  <a:lnTo>
                    <a:pt x="496" y="769"/>
                  </a:lnTo>
                  <a:cubicBezTo>
                    <a:pt x="495" y="772"/>
                    <a:pt x="494" y="774"/>
                    <a:pt x="494" y="776"/>
                  </a:cubicBezTo>
                  <a:lnTo>
                    <a:pt x="494" y="776"/>
                  </a:lnTo>
                  <a:cubicBezTo>
                    <a:pt x="494" y="780"/>
                    <a:pt x="492" y="785"/>
                    <a:pt x="492" y="789"/>
                  </a:cubicBezTo>
                  <a:lnTo>
                    <a:pt x="492" y="789"/>
                  </a:lnTo>
                  <a:cubicBezTo>
                    <a:pt x="490" y="789"/>
                    <a:pt x="490" y="792"/>
                    <a:pt x="490" y="793"/>
                  </a:cubicBezTo>
                  <a:lnTo>
                    <a:pt x="490" y="793"/>
                  </a:lnTo>
                  <a:cubicBezTo>
                    <a:pt x="490" y="797"/>
                    <a:pt x="490" y="800"/>
                    <a:pt x="488" y="804"/>
                  </a:cubicBezTo>
                  <a:lnTo>
                    <a:pt x="488" y="804"/>
                  </a:lnTo>
                  <a:cubicBezTo>
                    <a:pt x="487" y="807"/>
                    <a:pt x="487" y="811"/>
                    <a:pt x="487" y="811"/>
                  </a:cubicBezTo>
                  <a:lnTo>
                    <a:pt x="487" y="811"/>
                  </a:lnTo>
                  <a:cubicBezTo>
                    <a:pt x="487" y="811"/>
                    <a:pt x="487" y="812"/>
                    <a:pt x="486" y="812"/>
                  </a:cubicBezTo>
                  <a:lnTo>
                    <a:pt x="486" y="819"/>
                  </a:lnTo>
                  <a:lnTo>
                    <a:pt x="486" y="819"/>
                  </a:lnTo>
                  <a:cubicBezTo>
                    <a:pt x="484" y="820"/>
                    <a:pt x="483" y="823"/>
                    <a:pt x="483" y="825"/>
                  </a:cubicBezTo>
                  <a:lnTo>
                    <a:pt x="483" y="825"/>
                  </a:lnTo>
                  <a:cubicBezTo>
                    <a:pt x="482" y="827"/>
                    <a:pt x="482" y="829"/>
                    <a:pt x="482" y="831"/>
                  </a:cubicBezTo>
                  <a:lnTo>
                    <a:pt x="482" y="831"/>
                  </a:lnTo>
                  <a:cubicBezTo>
                    <a:pt x="480" y="836"/>
                    <a:pt x="479" y="843"/>
                    <a:pt x="476" y="848"/>
                  </a:cubicBezTo>
                  <a:lnTo>
                    <a:pt x="476" y="848"/>
                  </a:lnTo>
                  <a:cubicBezTo>
                    <a:pt x="476" y="849"/>
                    <a:pt x="475" y="852"/>
                    <a:pt x="476" y="854"/>
                  </a:cubicBezTo>
                  <a:lnTo>
                    <a:pt x="476" y="854"/>
                  </a:lnTo>
                  <a:cubicBezTo>
                    <a:pt x="476" y="854"/>
                    <a:pt x="476" y="854"/>
                    <a:pt x="476" y="856"/>
                  </a:cubicBezTo>
                  <a:lnTo>
                    <a:pt x="476" y="856"/>
                  </a:lnTo>
                  <a:cubicBezTo>
                    <a:pt x="476" y="856"/>
                    <a:pt x="475" y="858"/>
                    <a:pt x="475" y="860"/>
                  </a:cubicBezTo>
                  <a:lnTo>
                    <a:pt x="475" y="860"/>
                  </a:lnTo>
                  <a:cubicBezTo>
                    <a:pt x="475" y="862"/>
                    <a:pt x="475" y="864"/>
                    <a:pt x="473" y="866"/>
                  </a:cubicBezTo>
                  <a:lnTo>
                    <a:pt x="473" y="866"/>
                  </a:lnTo>
                  <a:cubicBezTo>
                    <a:pt x="472" y="867"/>
                    <a:pt x="472" y="870"/>
                    <a:pt x="471" y="870"/>
                  </a:cubicBezTo>
                  <a:lnTo>
                    <a:pt x="471" y="871"/>
                  </a:lnTo>
                  <a:lnTo>
                    <a:pt x="471" y="876"/>
                  </a:lnTo>
                  <a:lnTo>
                    <a:pt x="471" y="876"/>
                  </a:lnTo>
                  <a:cubicBezTo>
                    <a:pt x="471" y="878"/>
                    <a:pt x="471" y="878"/>
                    <a:pt x="471" y="879"/>
                  </a:cubicBezTo>
                  <a:lnTo>
                    <a:pt x="471" y="879"/>
                  </a:lnTo>
                  <a:cubicBezTo>
                    <a:pt x="469" y="879"/>
                    <a:pt x="469" y="880"/>
                    <a:pt x="469" y="883"/>
                  </a:cubicBezTo>
                  <a:lnTo>
                    <a:pt x="469" y="883"/>
                  </a:lnTo>
                  <a:cubicBezTo>
                    <a:pt x="469" y="887"/>
                    <a:pt x="467" y="888"/>
                    <a:pt x="467" y="892"/>
                  </a:cubicBezTo>
                  <a:lnTo>
                    <a:pt x="467" y="892"/>
                  </a:lnTo>
                  <a:lnTo>
                    <a:pt x="467" y="894"/>
                  </a:lnTo>
                  <a:lnTo>
                    <a:pt x="467" y="894"/>
                  </a:lnTo>
                  <a:cubicBezTo>
                    <a:pt x="465" y="896"/>
                    <a:pt x="465" y="900"/>
                    <a:pt x="465" y="902"/>
                  </a:cubicBezTo>
                  <a:lnTo>
                    <a:pt x="465" y="904"/>
                  </a:lnTo>
                  <a:lnTo>
                    <a:pt x="465" y="904"/>
                  </a:lnTo>
                  <a:cubicBezTo>
                    <a:pt x="463" y="914"/>
                    <a:pt x="460" y="923"/>
                    <a:pt x="457" y="933"/>
                  </a:cubicBezTo>
                  <a:lnTo>
                    <a:pt x="457" y="933"/>
                  </a:lnTo>
                  <a:cubicBezTo>
                    <a:pt x="456" y="939"/>
                    <a:pt x="453" y="949"/>
                    <a:pt x="452" y="958"/>
                  </a:cubicBezTo>
                  <a:lnTo>
                    <a:pt x="452" y="958"/>
                  </a:lnTo>
                  <a:cubicBezTo>
                    <a:pt x="451" y="965"/>
                    <a:pt x="448" y="973"/>
                    <a:pt x="447" y="980"/>
                  </a:cubicBezTo>
                  <a:lnTo>
                    <a:pt x="447" y="980"/>
                  </a:lnTo>
                  <a:cubicBezTo>
                    <a:pt x="445" y="984"/>
                    <a:pt x="444" y="988"/>
                    <a:pt x="443" y="994"/>
                  </a:cubicBezTo>
                  <a:lnTo>
                    <a:pt x="443" y="994"/>
                  </a:lnTo>
                  <a:cubicBezTo>
                    <a:pt x="443" y="997"/>
                    <a:pt x="443" y="1000"/>
                    <a:pt x="443" y="1001"/>
                  </a:cubicBezTo>
                  <a:lnTo>
                    <a:pt x="443" y="1001"/>
                  </a:lnTo>
                  <a:cubicBezTo>
                    <a:pt x="439" y="1012"/>
                    <a:pt x="437" y="1023"/>
                    <a:pt x="435" y="1033"/>
                  </a:cubicBezTo>
                  <a:lnTo>
                    <a:pt x="435" y="1033"/>
                  </a:lnTo>
                  <a:cubicBezTo>
                    <a:pt x="431" y="1044"/>
                    <a:pt x="429" y="1053"/>
                    <a:pt x="427" y="1064"/>
                  </a:cubicBezTo>
                  <a:lnTo>
                    <a:pt x="427" y="1064"/>
                  </a:lnTo>
                  <a:cubicBezTo>
                    <a:pt x="424" y="1075"/>
                    <a:pt x="421" y="1088"/>
                    <a:pt x="417" y="1100"/>
                  </a:cubicBezTo>
                  <a:lnTo>
                    <a:pt x="417" y="1100"/>
                  </a:lnTo>
                  <a:cubicBezTo>
                    <a:pt x="416" y="1111"/>
                    <a:pt x="413" y="1120"/>
                    <a:pt x="410" y="1133"/>
                  </a:cubicBezTo>
                  <a:lnTo>
                    <a:pt x="410" y="1133"/>
                  </a:lnTo>
                  <a:cubicBezTo>
                    <a:pt x="409" y="1137"/>
                    <a:pt x="408" y="1143"/>
                    <a:pt x="408" y="1150"/>
                  </a:cubicBezTo>
                  <a:lnTo>
                    <a:pt x="408" y="1150"/>
                  </a:lnTo>
                  <a:cubicBezTo>
                    <a:pt x="404" y="1158"/>
                    <a:pt x="404" y="1167"/>
                    <a:pt x="404" y="1177"/>
                  </a:cubicBezTo>
                  <a:lnTo>
                    <a:pt x="404" y="1177"/>
                  </a:lnTo>
                  <a:cubicBezTo>
                    <a:pt x="401" y="1189"/>
                    <a:pt x="401" y="1197"/>
                    <a:pt x="401" y="1208"/>
                  </a:cubicBezTo>
                  <a:lnTo>
                    <a:pt x="401" y="1208"/>
                  </a:lnTo>
                  <a:cubicBezTo>
                    <a:pt x="400" y="1217"/>
                    <a:pt x="398" y="1230"/>
                    <a:pt x="398" y="1240"/>
                  </a:cubicBezTo>
                  <a:lnTo>
                    <a:pt x="398" y="1240"/>
                  </a:lnTo>
                  <a:cubicBezTo>
                    <a:pt x="398" y="1249"/>
                    <a:pt x="398" y="1257"/>
                    <a:pt x="398" y="1267"/>
                  </a:cubicBezTo>
                  <a:lnTo>
                    <a:pt x="398" y="1267"/>
                  </a:lnTo>
                  <a:cubicBezTo>
                    <a:pt x="400" y="1271"/>
                    <a:pt x="398" y="1275"/>
                    <a:pt x="400" y="1279"/>
                  </a:cubicBezTo>
                  <a:lnTo>
                    <a:pt x="400" y="1279"/>
                  </a:lnTo>
                  <a:cubicBezTo>
                    <a:pt x="400" y="1280"/>
                    <a:pt x="398" y="1283"/>
                    <a:pt x="396" y="1280"/>
                  </a:cubicBezTo>
                  <a:lnTo>
                    <a:pt x="396" y="1280"/>
                  </a:lnTo>
                  <a:cubicBezTo>
                    <a:pt x="390" y="1277"/>
                    <a:pt x="385" y="1276"/>
                    <a:pt x="381" y="1272"/>
                  </a:cubicBezTo>
                  <a:lnTo>
                    <a:pt x="381" y="1272"/>
                  </a:lnTo>
                  <a:cubicBezTo>
                    <a:pt x="372" y="1269"/>
                    <a:pt x="362" y="1263"/>
                    <a:pt x="351" y="1259"/>
                  </a:cubicBezTo>
                  <a:lnTo>
                    <a:pt x="351" y="1259"/>
                  </a:lnTo>
                  <a:cubicBezTo>
                    <a:pt x="347" y="1256"/>
                    <a:pt x="343" y="1253"/>
                    <a:pt x="338" y="1251"/>
                  </a:cubicBezTo>
                  <a:lnTo>
                    <a:pt x="338" y="1251"/>
                  </a:lnTo>
                  <a:cubicBezTo>
                    <a:pt x="330" y="1248"/>
                    <a:pt x="325" y="1243"/>
                    <a:pt x="317" y="1237"/>
                  </a:cubicBezTo>
                  <a:lnTo>
                    <a:pt x="317" y="1237"/>
                  </a:lnTo>
                  <a:cubicBezTo>
                    <a:pt x="311" y="1234"/>
                    <a:pt x="307" y="1232"/>
                    <a:pt x="302" y="1229"/>
                  </a:cubicBezTo>
                  <a:lnTo>
                    <a:pt x="302" y="1229"/>
                  </a:lnTo>
                  <a:cubicBezTo>
                    <a:pt x="298" y="1226"/>
                    <a:pt x="294" y="1224"/>
                    <a:pt x="290" y="1220"/>
                  </a:cubicBezTo>
                  <a:lnTo>
                    <a:pt x="290" y="1220"/>
                  </a:lnTo>
                  <a:cubicBezTo>
                    <a:pt x="283" y="1216"/>
                    <a:pt x="276" y="1209"/>
                    <a:pt x="271" y="1206"/>
                  </a:cubicBezTo>
                  <a:lnTo>
                    <a:pt x="271" y="1206"/>
                  </a:lnTo>
                  <a:cubicBezTo>
                    <a:pt x="263" y="1201"/>
                    <a:pt x="255" y="1194"/>
                    <a:pt x="247" y="1189"/>
                  </a:cubicBezTo>
                  <a:lnTo>
                    <a:pt x="247" y="1189"/>
                  </a:lnTo>
                  <a:cubicBezTo>
                    <a:pt x="239" y="1181"/>
                    <a:pt x="229" y="1174"/>
                    <a:pt x="221" y="1165"/>
                  </a:cubicBezTo>
                  <a:lnTo>
                    <a:pt x="221" y="1165"/>
                  </a:lnTo>
                  <a:cubicBezTo>
                    <a:pt x="217" y="1162"/>
                    <a:pt x="213" y="1158"/>
                    <a:pt x="209" y="1154"/>
                  </a:cubicBezTo>
                  <a:lnTo>
                    <a:pt x="209" y="1154"/>
                  </a:lnTo>
                  <a:cubicBezTo>
                    <a:pt x="207" y="1150"/>
                    <a:pt x="203" y="1149"/>
                    <a:pt x="200" y="1145"/>
                  </a:cubicBezTo>
                  <a:lnTo>
                    <a:pt x="200" y="1145"/>
                  </a:lnTo>
                  <a:cubicBezTo>
                    <a:pt x="200" y="1143"/>
                    <a:pt x="198" y="1143"/>
                    <a:pt x="197" y="1145"/>
                  </a:cubicBezTo>
                  <a:lnTo>
                    <a:pt x="197" y="1143"/>
                  </a:lnTo>
                  <a:lnTo>
                    <a:pt x="197" y="1143"/>
                  </a:lnTo>
                  <a:cubicBezTo>
                    <a:pt x="194" y="1141"/>
                    <a:pt x="190" y="1137"/>
                    <a:pt x="188" y="1134"/>
                  </a:cubicBezTo>
                  <a:lnTo>
                    <a:pt x="188" y="1134"/>
                  </a:lnTo>
                  <a:cubicBezTo>
                    <a:pt x="185" y="1131"/>
                    <a:pt x="181" y="1127"/>
                    <a:pt x="180" y="1124"/>
                  </a:cubicBezTo>
                  <a:lnTo>
                    <a:pt x="180" y="1124"/>
                  </a:lnTo>
                  <a:cubicBezTo>
                    <a:pt x="180" y="1124"/>
                    <a:pt x="180" y="1123"/>
                    <a:pt x="178" y="1122"/>
                  </a:cubicBezTo>
                  <a:lnTo>
                    <a:pt x="178" y="1122"/>
                  </a:lnTo>
                  <a:cubicBezTo>
                    <a:pt x="173" y="1118"/>
                    <a:pt x="168" y="1112"/>
                    <a:pt x="165" y="1107"/>
                  </a:cubicBezTo>
                  <a:lnTo>
                    <a:pt x="165" y="1107"/>
                  </a:lnTo>
                  <a:cubicBezTo>
                    <a:pt x="160" y="1102"/>
                    <a:pt x="154" y="1098"/>
                    <a:pt x="152" y="1092"/>
                  </a:cubicBezTo>
                  <a:lnTo>
                    <a:pt x="152" y="1092"/>
                  </a:lnTo>
                  <a:cubicBezTo>
                    <a:pt x="150" y="1091"/>
                    <a:pt x="149" y="1090"/>
                    <a:pt x="147" y="1088"/>
                  </a:cubicBezTo>
                  <a:lnTo>
                    <a:pt x="147" y="1088"/>
                  </a:lnTo>
                  <a:cubicBezTo>
                    <a:pt x="145" y="1086"/>
                    <a:pt x="143" y="1082"/>
                    <a:pt x="141" y="1078"/>
                  </a:cubicBezTo>
                  <a:lnTo>
                    <a:pt x="141" y="1078"/>
                  </a:lnTo>
                  <a:cubicBezTo>
                    <a:pt x="135" y="1074"/>
                    <a:pt x="133" y="1069"/>
                    <a:pt x="130" y="1065"/>
                  </a:cubicBezTo>
                  <a:lnTo>
                    <a:pt x="130" y="1065"/>
                  </a:lnTo>
                  <a:cubicBezTo>
                    <a:pt x="130" y="1064"/>
                    <a:pt x="129" y="1063"/>
                    <a:pt x="129" y="1060"/>
                  </a:cubicBezTo>
                  <a:lnTo>
                    <a:pt x="129" y="1060"/>
                  </a:lnTo>
                  <a:cubicBezTo>
                    <a:pt x="127" y="1060"/>
                    <a:pt x="126" y="1059"/>
                    <a:pt x="126" y="1057"/>
                  </a:cubicBezTo>
                  <a:lnTo>
                    <a:pt x="126" y="1057"/>
                  </a:lnTo>
                  <a:cubicBezTo>
                    <a:pt x="122" y="1055"/>
                    <a:pt x="121" y="1049"/>
                    <a:pt x="118" y="1047"/>
                  </a:cubicBezTo>
                  <a:lnTo>
                    <a:pt x="118" y="1047"/>
                  </a:lnTo>
                  <a:cubicBezTo>
                    <a:pt x="117" y="1047"/>
                    <a:pt x="117" y="1044"/>
                    <a:pt x="117" y="1044"/>
                  </a:cubicBezTo>
                  <a:lnTo>
                    <a:pt x="117" y="1044"/>
                  </a:lnTo>
                  <a:cubicBezTo>
                    <a:pt x="117" y="1043"/>
                    <a:pt x="115" y="1043"/>
                    <a:pt x="114" y="1041"/>
                  </a:cubicBezTo>
                  <a:lnTo>
                    <a:pt x="114" y="1041"/>
                  </a:lnTo>
                  <a:cubicBezTo>
                    <a:pt x="111" y="1039"/>
                    <a:pt x="109" y="1033"/>
                    <a:pt x="106" y="1031"/>
                  </a:cubicBezTo>
                  <a:lnTo>
                    <a:pt x="106" y="1031"/>
                  </a:lnTo>
                  <a:cubicBezTo>
                    <a:pt x="103" y="1027"/>
                    <a:pt x="102" y="1023"/>
                    <a:pt x="99" y="1020"/>
                  </a:cubicBezTo>
                  <a:lnTo>
                    <a:pt x="99" y="1020"/>
                  </a:lnTo>
                  <a:cubicBezTo>
                    <a:pt x="99" y="1019"/>
                    <a:pt x="99" y="1016"/>
                    <a:pt x="99" y="1016"/>
                  </a:cubicBezTo>
                  <a:lnTo>
                    <a:pt x="99" y="1016"/>
                  </a:lnTo>
                  <a:cubicBezTo>
                    <a:pt x="95" y="1014"/>
                    <a:pt x="94" y="1008"/>
                    <a:pt x="91" y="1005"/>
                  </a:cubicBezTo>
                  <a:lnTo>
                    <a:pt x="91" y="1005"/>
                  </a:lnTo>
                  <a:cubicBezTo>
                    <a:pt x="88" y="1001"/>
                    <a:pt x="86" y="997"/>
                    <a:pt x="83" y="992"/>
                  </a:cubicBezTo>
                  <a:lnTo>
                    <a:pt x="83" y="992"/>
                  </a:lnTo>
                  <a:cubicBezTo>
                    <a:pt x="82" y="988"/>
                    <a:pt x="80" y="985"/>
                    <a:pt x="79" y="984"/>
                  </a:cubicBezTo>
                  <a:lnTo>
                    <a:pt x="79" y="984"/>
                  </a:lnTo>
                  <a:cubicBezTo>
                    <a:pt x="79" y="981"/>
                    <a:pt x="78" y="981"/>
                    <a:pt x="76" y="980"/>
                  </a:cubicBezTo>
                  <a:lnTo>
                    <a:pt x="76" y="980"/>
                  </a:lnTo>
                  <a:cubicBezTo>
                    <a:pt x="74" y="974"/>
                    <a:pt x="71" y="968"/>
                    <a:pt x="68" y="962"/>
                  </a:cubicBezTo>
                  <a:lnTo>
                    <a:pt x="68" y="962"/>
                  </a:lnTo>
                  <a:cubicBezTo>
                    <a:pt x="67" y="961"/>
                    <a:pt x="67" y="958"/>
                    <a:pt x="66" y="958"/>
                  </a:cubicBezTo>
                  <a:lnTo>
                    <a:pt x="66" y="958"/>
                  </a:lnTo>
                  <a:cubicBezTo>
                    <a:pt x="64" y="957"/>
                    <a:pt x="64" y="954"/>
                    <a:pt x="64" y="953"/>
                  </a:cubicBezTo>
                  <a:lnTo>
                    <a:pt x="64" y="953"/>
                  </a:lnTo>
                  <a:cubicBezTo>
                    <a:pt x="64" y="951"/>
                    <a:pt x="60" y="949"/>
                    <a:pt x="60" y="947"/>
                  </a:cubicBezTo>
                  <a:lnTo>
                    <a:pt x="60" y="947"/>
                  </a:lnTo>
                  <a:cubicBezTo>
                    <a:pt x="60" y="946"/>
                    <a:pt x="59" y="945"/>
                    <a:pt x="59" y="942"/>
                  </a:cubicBezTo>
                  <a:lnTo>
                    <a:pt x="59" y="942"/>
                  </a:lnTo>
                  <a:cubicBezTo>
                    <a:pt x="58" y="939"/>
                    <a:pt x="58" y="938"/>
                    <a:pt x="58" y="938"/>
                  </a:cubicBezTo>
                  <a:lnTo>
                    <a:pt x="58" y="938"/>
                  </a:lnTo>
                  <a:cubicBezTo>
                    <a:pt x="55" y="934"/>
                    <a:pt x="52" y="930"/>
                    <a:pt x="52" y="926"/>
                  </a:cubicBezTo>
                  <a:lnTo>
                    <a:pt x="52" y="926"/>
                  </a:lnTo>
                  <a:cubicBezTo>
                    <a:pt x="52" y="925"/>
                    <a:pt x="51" y="925"/>
                    <a:pt x="51" y="923"/>
                  </a:cubicBezTo>
                  <a:lnTo>
                    <a:pt x="51" y="923"/>
                  </a:lnTo>
                  <a:cubicBezTo>
                    <a:pt x="50" y="922"/>
                    <a:pt x="50" y="921"/>
                    <a:pt x="50" y="921"/>
                  </a:cubicBezTo>
                  <a:lnTo>
                    <a:pt x="50" y="921"/>
                  </a:lnTo>
                  <a:cubicBezTo>
                    <a:pt x="50" y="919"/>
                    <a:pt x="50" y="918"/>
                    <a:pt x="50" y="918"/>
                  </a:cubicBezTo>
                  <a:lnTo>
                    <a:pt x="50" y="918"/>
                  </a:lnTo>
                  <a:lnTo>
                    <a:pt x="50" y="918"/>
                  </a:lnTo>
                  <a:cubicBezTo>
                    <a:pt x="47" y="915"/>
                    <a:pt x="47" y="911"/>
                    <a:pt x="43" y="907"/>
                  </a:cubicBezTo>
                  <a:lnTo>
                    <a:pt x="43" y="907"/>
                  </a:lnTo>
                  <a:cubicBezTo>
                    <a:pt x="43" y="906"/>
                    <a:pt x="46" y="904"/>
                    <a:pt x="43" y="906"/>
                  </a:cubicBezTo>
                  <a:lnTo>
                    <a:pt x="43" y="904"/>
                  </a:lnTo>
                  <a:lnTo>
                    <a:pt x="43" y="904"/>
                  </a:lnTo>
                  <a:cubicBezTo>
                    <a:pt x="43" y="902"/>
                    <a:pt x="43" y="899"/>
                    <a:pt x="39" y="896"/>
                  </a:cubicBezTo>
                  <a:lnTo>
                    <a:pt x="39" y="896"/>
                  </a:lnTo>
                  <a:lnTo>
                    <a:pt x="39" y="896"/>
                  </a:lnTo>
                  <a:cubicBezTo>
                    <a:pt x="39" y="894"/>
                    <a:pt x="39" y="894"/>
                    <a:pt x="39" y="892"/>
                  </a:cubicBezTo>
                  <a:lnTo>
                    <a:pt x="39" y="892"/>
                  </a:lnTo>
                  <a:cubicBezTo>
                    <a:pt x="37" y="892"/>
                    <a:pt x="37" y="891"/>
                    <a:pt x="37" y="888"/>
                  </a:cubicBezTo>
                  <a:lnTo>
                    <a:pt x="37" y="888"/>
                  </a:lnTo>
                  <a:cubicBezTo>
                    <a:pt x="37" y="888"/>
                    <a:pt x="37" y="887"/>
                    <a:pt x="36" y="887"/>
                  </a:cubicBezTo>
                  <a:lnTo>
                    <a:pt x="36" y="887"/>
                  </a:lnTo>
                  <a:cubicBezTo>
                    <a:pt x="36" y="884"/>
                    <a:pt x="35" y="883"/>
                    <a:pt x="35" y="880"/>
                  </a:cubicBezTo>
                  <a:lnTo>
                    <a:pt x="35" y="880"/>
                  </a:lnTo>
                  <a:cubicBezTo>
                    <a:pt x="35" y="879"/>
                    <a:pt x="35" y="878"/>
                    <a:pt x="32" y="878"/>
                  </a:cubicBezTo>
                  <a:lnTo>
                    <a:pt x="32" y="878"/>
                  </a:lnTo>
                  <a:cubicBezTo>
                    <a:pt x="31" y="876"/>
                    <a:pt x="31" y="874"/>
                    <a:pt x="31" y="871"/>
                  </a:cubicBezTo>
                  <a:lnTo>
                    <a:pt x="31" y="871"/>
                  </a:lnTo>
                  <a:cubicBezTo>
                    <a:pt x="31" y="871"/>
                    <a:pt x="31" y="870"/>
                    <a:pt x="29" y="870"/>
                  </a:cubicBezTo>
                  <a:lnTo>
                    <a:pt x="29" y="870"/>
                  </a:lnTo>
                  <a:cubicBezTo>
                    <a:pt x="29" y="867"/>
                    <a:pt x="29" y="867"/>
                    <a:pt x="29" y="866"/>
                  </a:cubicBezTo>
                  <a:lnTo>
                    <a:pt x="29" y="866"/>
                  </a:lnTo>
                  <a:cubicBezTo>
                    <a:pt x="29" y="864"/>
                    <a:pt x="29" y="862"/>
                    <a:pt x="28" y="862"/>
                  </a:cubicBezTo>
                  <a:lnTo>
                    <a:pt x="28" y="862"/>
                  </a:lnTo>
                  <a:cubicBezTo>
                    <a:pt x="27" y="860"/>
                    <a:pt x="27" y="858"/>
                    <a:pt x="25" y="856"/>
                  </a:cubicBezTo>
                  <a:lnTo>
                    <a:pt x="25" y="856"/>
                  </a:lnTo>
                  <a:cubicBezTo>
                    <a:pt x="25" y="854"/>
                    <a:pt x="25" y="854"/>
                    <a:pt x="25" y="852"/>
                  </a:cubicBezTo>
                  <a:lnTo>
                    <a:pt x="25" y="852"/>
                  </a:lnTo>
                  <a:cubicBezTo>
                    <a:pt x="24" y="848"/>
                    <a:pt x="24" y="844"/>
                    <a:pt x="23" y="843"/>
                  </a:cubicBezTo>
                  <a:lnTo>
                    <a:pt x="23" y="843"/>
                  </a:lnTo>
                  <a:cubicBezTo>
                    <a:pt x="23" y="841"/>
                    <a:pt x="23" y="839"/>
                    <a:pt x="21" y="839"/>
                  </a:cubicBezTo>
                  <a:lnTo>
                    <a:pt x="21" y="839"/>
                  </a:lnTo>
                  <a:cubicBezTo>
                    <a:pt x="21" y="836"/>
                    <a:pt x="20" y="833"/>
                    <a:pt x="20" y="833"/>
                  </a:cubicBezTo>
                  <a:lnTo>
                    <a:pt x="20" y="833"/>
                  </a:lnTo>
                  <a:cubicBezTo>
                    <a:pt x="20" y="829"/>
                    <a:pt x="19" y="827"/>
                    <a:pt x="17" y="824"/>
                  </a:cubicBezTo>
                  <a:lnTo>
                    <a:pt x="17" y="824"/>
                  </a:lnTo>
                  <a:cubicBezTo>
                    <a:pt x="16" y="820"/>
                    <a:pt x="16" y="816"/>
                    <a:pt x="15" y="811"/>
                  </a:cubicBezTo>
                  <a:lnTo>
                    <a:pt x="15" y="811"/>
                  </a:lnTo>
                  <a:cubicBezTo>
                    <a:pt x="16" y="811"/>
                    <a:pt x="13" y="808"/>
                    <a:pt x="13" y="807"/>
                  </a:cubicBezTo>
                  <a:lnTo>
                    <a:pt x="13" y="801"/>
                  </a:lnTo>
                  <a:lnTo>
                    <a:pt x="13" y="801"/>
                  </a:lnTo>
                  <a:cubicBezTo>
                    <a:pt x="13" y="801"/>
                    <a:pt x="13" y="800"/>
                    <a:pt x="13" y="799"/>
                  </a:cubicBezTo>
                  <a:lnTo>
                    <a:pt x="13" y="799"/>
                  </a:lnTo>
                  <a:cubicBezTo>
                    <a:pt x="12" y="797"/>
                    <a:pt x="11" y="793"/>
                    <a:pt x="11" y="790"/>
                  </a:cubicBezTo>
                  <a:lnTo>
                    <a:pt x="11" y="790"/>
                  </a:lnTo>
                  <a:cubicBezTo>
                    <a:pt x="11" y="789"/>
                    <a:pt x="11" y="788"/>
                    <a:pt x="11" y="785"/>
                  </a:cubicBezTo>
                  <a:lnTo>
                    <a:pt x="11" y="785"/>
                  </a:lnTo>
                  <a:cubicBezTo>
                    <a:pt x="8" y="778"/>
                    <a:pt x="8" y="772"/>
                    <a:pt x="7" y="765"/>
                  </a:cubicBezTo>
                  <a:lnTo>
                    <a:pt x="7" y="761"/>
                  </a:lnTo>
                  <a:lnTo>
                    <a:pt x="7" y="761"/>
                  </a:lnTo>
                  <a:cubicBezTo>
                    <a:pt x="5" y="758"/>
                    <a:pt x="5" y="758"/>
                    <a:pt x="5" y="757"/>
                  </a:cubicBezTo>
                  <a:lnTo>
                    <a:pt x="5" y="757"/>
                  </a:lnTo>
                  <a:cubicBezTo>
                    <a:pt x="7" y="756"/>
                    <a:pt x="5" y="752"/>
                    <a:pt x="4" y="752"/>
                  </a:cubicBezTo>
                  <a:lnTo>
                    <a:pt x="4" y="743"/>
                  </a:lnTo>
                  <a:lnTo>
                    <a:pt x="4" y="743"/>
                  </a:lnTo>
                  <a:cubicBezTo>
                    <a:pt x="3" y="742"/>
                    <a:pt x="4" y="742"/>
                    <a:pt x="3" y="739"/>
                  </a:cubicBezTo>
                  <a:lnTo>
                    <a:pt x="3" y="733"/>
                  </a:lnTo>
                  <a:lnTo>
                    <a:pt x="3" y="733"/>
                  </a:lnTo>
                  <a:cubicBezTo>
                    <a:pt x="3" y="733"/>
                    <a:pt x="3" y="733"/>
                    <a:pt x="3" y="731"/>
                  </a:cubicBezTo>
                  <a:lnTo>
                    <a:pt x="3" y="731"/>
                  </a:lnTo>
                  <a:cubicBezTo>
                    <a:pt x="3" y="729"/>
                    <a:pt x="3" y="726"/>
                    <a:pt x="3" y="725"/>
                  </a:cubicBezTo>
                  <a:lnTo>
                    <a:pt x="3" y="725"/>
                  </a:lnTo>
                  <a:cubicBezTo>
                    <a:pt x="3" y="725"/>
                    <a:pt x="3" y="725"/>
                    <a:pt x="3" y="723"/>
                  </a:cubicBezTo>
                  <a:lnTo>
                    <a:pt x="3" y="723"/>
                  </a:lnTo>
                  <a:cubicBezTo>
                    <a:pt x="3" y="722"/>
                    <a:pt x="3" y="721"/>
                    <a:pt x="1" y="721"/>
                  </a:cubicBezTo>
                  <a:lnTo>
                    <a:pt x="1" y="718"/>
                  </a:lnTo>
                  <a:lnTo>
                    <a:pt x="1" y="713"/>
                  </a:lnTo>
                  <a:lnTo>
                    <a:pt x="1" y="706"/>
                  </a:lnTo>
                  <a:lnTo>
                    <a:pt x="1" y="706"/>
                  </a:lnTo>
                  <a:cubicBezTo>
                    <a:pt x="3" y="702"/>
                    <a:pt x="1" y="701"/>
                    <a:pt x="1" y="698"/>
                  </a:cubicBezTo>
                  <a:lnTo>
                    <a:pt x="1" y="698"/>
                  </a:lnTo>
                  <a:cubicBezTo>
                    <a:pt x="1" y="686"/>
                    <a:pt x="1" y="676"/>
                    <a:pt x="0" y="667"/>
                  </a:cubicBezTo>
                  <a:lnTo>
                    <a:pt x="0" y="660"/>
                  </a:lnTo>
                  <a:lnTo>
                    <a:pt x="0" y="660"/>
                  </a:lnTo>
                  <a:cubicBezTo>
                    <a:pt x="1" y="654"/>
                    <a:pt x="1" y="648"/>
                    <a:pt x="1" y="640"/>
                  </a:cubicBezTo>
                  <a:lnTo>
                    <a:pt x="1" y="640"/>
                  </a:lnTo>
                  <a:cubicBezTo>
                    <a:pt x="1" y="636"/>
                    <a:pt x="1" y="631"/>
                    <a:pt x="1" y="628"/>
                  </a:cubicBezTo>
                  <a:lnTo>
                    <a:pt x="1" y="628"/>
                  </a:lnTo>
                  <a:cubicBezTo>
                    <a:pt x="1" y="625"/>
                    <a:pt x="3" y="624"/>
                    <a:pt x="1" y="621"/>
                  </a:cubicBezTo>
                  <a:lnTo>
                    <a:pt x="1" y="615"/>
                  </a:lnTo>
                  <a:lnTo>
                    <a:pt x="1" y="615"/>
                  </a:lnTo>
                  <a:cubicBezTo>
                    <a:pt x="3" y="613"/>
                    <a:pt x="3" y="611"/>
                    <a:pt x="3" y="609"/>
                  </a:cubicBezTo>
                  <a:lnTo>
                    <a:pt x="3" y="608"/>
                  </a:lnTo>
                  <a:lnTo>
                    <a:pt x="3" y="608"/>
                  </a:lnTo>
                  <a:cubicBezTo>
                    <a:pt x="3" y="607"/>
                    <a:pt x="3" y="607"/>
                    <a:pt x="3" y="604"/>
                  </a:cubicBezTo>
                  <a:lnTo>
                    <a:pt x="3" y="604"/>
                  </a:lnTo>
                  <a:cubicBezTo>
                    <a:pt x="3" y="601"/>
                    <a:pt x="3" y="599"/>
                    <a:pt x="4" y="595"/>
                  </a:cubicBezTo>
                  <a:lnTo>
                    <a:pt x="4" y="595"/>
                  </a:lnTo>
                  <a:cubicBezTo>
                    <a:pt x="4" y="593"/>
                    <a:pt x="4" y="589"/>
                    <a:pt x="5" y="584"/>
                  </a:cubicBezTo>
                  <a:lnTo>
                    <a:pt x="5" y="584"/>
                  </a:lnTo>
                  <a:cubicBezTo>
                    <a:pt x="8" y="583"/>
                    <a:pt x="5" y="580"/>
                    <a:pt x="7" y="578"/>
                  </a:cubicBezTo>
                  <a:lnTo>
                    <a:pt x="7" y="578"/>
                  </a:lnTo>
                  <a:cubicBezTo>
                    <a:pt x="8" y="560"/>
                    <a:pt x="12" y="542"/>
                    <a:pt x="15" y="526"/>
                  </a:cubicBezTo>
                  <a:lnTo>
                    <a:pt x="15" y="526"/>
                  </a:lnTo>
                  <a:cubicBezTo>
                    <a:pt x="17" y="513"/>
                    <a:pt x="21" y="499"/>
                    <a:pt x="25" y="487"/>
                  </a:cubicBezTo>
                  <a:lnTo>
                    <a:pt x="25" y="487"/>
                  </a:lnTo>
                  <a:cubicBezTo>
                    <a:pt x="25" y="485"/>
                    <a:pt x="25" y="481"/>
                    <a:pt x="27" y="478"/>
                  </a:cubicBezTo>
                  <a:lnTo>
                    <a:pt x="27" y="478"/>
                  </a:lnTo>
                  <a:cubicBezTo>
                    <a:pt x="28" y="475"/>
                    <a:pt x="27" y="474"/>
                    <a:pt x="29" y="473"/>
                  </a:cubicBezTo>
                  <a:lnTo>
                    <a:pt x="29" y="473"/>
                  </a:lnTo>
                  <a:cubicBezTo>
                    <a:pt x="31" y="473"/>
                    <a:pt x="29" y="473"/>
                    <a:pt x="29" y="473"/>
                  </a:cubicBezTo>
                  <a:lnTo>
                    <a:pt x="29" y="473"/>
                  </a:lnTo>
                  <a:cubicBezTo>
                    <a:pt x="29" y="464"/>
                    <a:pt x="35" y="458"/>
                    <a:pt x="37" y="451"/>
                  </a:cubicBezTo>
                  <a:lnTo>
                    <a:pt x="37" y="451"/>
                  </a:lnTo>
                  <a:cubicBezTo>
                    <a:pt x="39" y="440"/>
                    <a:pt x="43" y="428"/>
                    <a:pt x="50" y="418"/>
                  </a:cubicBezTo>
                  <a:lnTo>
                    <a:pt x="50" y="418"/>
                  </a:lnTo>
                  <a:cubicBezTo>
                    <a:pt x="52" y="408"/>
                    <a:pt x="56" y="401"/>
                    <a:pt x="60" y="393"/>
                  </a:cubicBezTo>
                  <a:lnTo>
                    <a:pt x="60" y="393"/>
                  </a:lnTo>
                  <a:cubicBezTo>
                    <a:pt x="64" y="381"/>
                    <a:pt x="70" y="372"/>
                    <a:pt x="74" y="361"/>
                  </a:cubicBezTo>
                  <a:lnTo>
                    <a:pt x="74" y="361"/>
                  </a:lnTo>
                  <a:cubicBezTo>
                    <a:pt x="78" y="356"/>
                    <a:pt x="83" y="348"/>
                    <a:pt x="86" y="340"/>
                  </a:cubicBezTo>
                  <a:lnTo>
                    <a:pt x="86" y="340"/>
                  </a:lnTo>
                  <a:cubicBezTo>
                    <a:pt x="90" y="333"/>
                    <a:pt x="95" y="325"/>
                    <a:pt x="99" y="317"/>
                  </a:cubicBezTo>
                  <a:lnTo>
                    <a:pt x="99" y="317"/>
                  </a:lnTo>
                  <a:cubicBezTo>
                    <a:pt x="105" y="310"/>
                    <a:pt x="110" y="302"/>
                    <a:pt x="117" y="293"/>
                  </a:cubicBezTo>
                  <a:lnTo>
                    <a:pt x="117" y="293"/>
                  </a:lnTo>
                  <a:cubicBezTo>
                    <a:pt x="121" y="283"/>
                    <a:pt x="130" y="275"/>
                    <a:pt x="134" y="266"/>
                  </a:cubicBezTo>
                  <a:lnTo>
                    <a:pt x="134" y="266"/>
                  </a:lnTo>
                  <a:cubicBezTo>
                    <a:pt x="135" y="262"/>
                    <a:pt x="138" y="261"/>
                    <a:pt x="141" y="258"/>
                  </a:cubicBezTo>
                  <a:lnTo>
                    <a:pt x="141" y="258"/>
                  </a:lnTo>
                  <a:cubicBezTo>
                    <a:pt x="145" y="257"/>
                    <a:pt x="147" y="250"/>
                    <a:pt x="152" y="247"/>
                  </a:cubicBezTo>
                  <a:lnTo>
                    <a:pt x="152" y="247"/>
                  </a:lnTo>
                  <a:cubicBezTo>
                    <a:pt x="157" y="239"/>
                    <a:pt x="165" y="231"/>
                    <a:pt x="172" y="224"/>
                  </a:cubicBezTo>
                  <a:lnTo>
                    <a:pt x="172" y="224"/>
                  </a:lnTo>
                  <a:cubicBezTo>
                    <a:pt x="176" y="218"/>
                    <a:pt x="181" y="211"/>
                    <a:pt x="188" y="207"/>
                  </a:cubicBezTo>
                  <a:lnTo>
                    <a:pt x="188" y="207"/>
                  </a:lnTo>
                  <a:cubicBezTo>
                    <a:pt x="196" y="197"/>
                    <a:pt x="204" y="189"/>
                    <a:pt x="212" y="181"/>
                  </a:cubicBezTo>
                  <a:lnTo>
                    <a:pt x="212" y="181"/>
                  </a:lnTo>
                  <a:cubicBezTo>
                    <a:pt x="219" y="175"/>
                    <a:pt x="227" y="169"/>
                    <a:pt x="233" y="164"/>
                  </a:cubicBezTo>
                  <a:lnTo>
                    <a:pt x="233" y="164"/>
                  </a:lnTo>
                  <a:cubicBezTo>
                    <a:pt x="241" y="153"/>
                    <a:pt x="252" y="148"/>
                    <a:pt x="260" y="140"/>
                  </a:cubicBezTo>
                  <a:lnTo>
                    <a:pt x="260" y="140"/>
                  </a:lnTo>
                  <a:cubicBezTo>
                    <a:pt x="271" y="130"/>
                    <a:pt x="280" y="124"/>
                    <a:pt x="292" y="117"/>
                  </a:cubicBezTo>
                  <a:lnTo>
                    <a:pt x="292" y="117"/>
                  </a:lnTo>
                  <a:cubicBezTo>
                    <a:pt x="294" y="116"/>
                    <a:pt x="295" y="116"/>
                    <a:pt x="298" y="114"/>
                  </a:cubicBezTo>
                  <a:lnTo>
                    <a:pt x="298" y="114"/>
                  </a:lnTo>
                  <a:cubicBezTo>
                    <a:pt x="307" y="106"/>
                    <a:pt x="318" y="101"/>
                    <a:pt x="329" y="94"/>
                  </a:cubicBezTo>
                  <a:lnTo>
                    <a:pt x="329" y="94"/>
                  </a:lnTo>
                  <a:cubicBezTo>
                    <a:pt x="334" y="92"/>
                    <a:pt x="339" y="89"/>
                    <a:pt x="345" y="85"/>
                  </a:cubicBezTo>
                  <a:lnTo>
                    <a:pt x="345" y="85"/>
                  </a:lnTo>
                  <a:cubicBezTo>
                    <a:pt x="354" y="79"/>
                    <a:pt x="365" y="74"/>
                    <a:pt x="374" y="69"/>
                  </a:cubicBezTo>
                  <a:lnTo>
                    <a:pt x="374" y="69"/>
                  </a:lnTo>
                  <a:cubicBezTo>
                    <a:pt x="381" y="66"/>
                    <a:pt x="390" y="62"/>
                    <a:pt x="398" y="58"/>
                  </a:cubicBezTo>
                  <a:lnTo>
                    <a:pt x="398" y="58"/>
                  </a:lnTo>
                  <a:cubicBezTo>
                    <a:pt x="406" y="54"/>
                    <a:pt x="412" y="51"/>
                    <a:pt x="420" y="49"/>
                  </a:cubicBezTo>
                  <a:lnTo>
                    <a:pt x="420" y="49"/>
                  </a:lnTo>
                  <a:cubicBezTo>
                    <a:pt x="428" y="47"/>
                    <a:pt x="435" y="42"/>
                    <a:pt x="443" y="39"/>
                  </a:cubicBezTo>
                  <a:lnTo>
                    <a:pt x="443" y="39"/>
                  </a:lnTo>
                  <a:cubicBezTo>
                    <a:pt x="451" y="37"/>
                    <a:pt x="457" y="34"/>
                    <a:pt x="465" y="31"/>
                  </a:cubicBezTo>
                  <a:lnTo>
                    <a:pt x="465" y="31"/>
                  </a:lnTo>
                  <a:cubicBezTo>
                    <a:pt x="476" y="28"/>
                    <a:pt x="484" y="26"/>
                    <a:pt x="494" y="24"/>
                  </a:cubicBezTo>
                  <a:lnTo>
                    <a:pt x="494" y="24"/>
                  </a:lnTo>
                  <a:cubicBezTo>
                    <a:pt x="503" y="22"/>
                    <a:pt x="511" y="20"/>
                    <a:pt x="520" y="16"/>
                  </a:cubicBezTo>
                  <a:lnTo>
                    <a:pt x="520" y="16"/>
                  </a:lnTo>
                  <a:cubicBezTo>
                    <a:pt x="528" y="15"/>
                    <a:pt x="537" y="12"/>
                    <a:pt x="545" y="12"/>
                  </a:cubicBezTo>
                  <a:lnTo>
                    <a:pt x="545" y="12"/>
                  </a:lnTo>
                  <a:cubicBezTo>
                    <a:pt x="553" y="11"/>
                    <a:pt x="558" y="10"/>
                    <a:pt x="566" y="8"/>
                  </a:cubicBezTo>
                  <a:lnTo>
                    <a:pt x="566" y="8"/>
                  </a:lnTo>
                  <a:cubicBezTo>
                    <a:pt x="570" y="8"/>
                    <a:pt x="574" y="7"/>
                    <a:pt x="579" y="7"/>
                  </a:cubicBezTo>
                  <a:lnTo>
                    <a:pt x="579" y="7"/>
                  </a:lnTo>
                  <a:cubicBezTo>
                    <a:pt x="583" y="4"/>
                    <a:pt x="588" y="7"/>
                    <a:pt x="592" y="4"/>
                  </a:cubicBezTo>
                  <a:lnTo>
                    <a:pt x="592" y="4"/>
                  </a:lnTo>
                  <a:cubicBezTo>
                    <a:pt x="606" y="3"/>
                    <a:pt x="622" y="3"/>
                    <a:pt x="637" y="2"/>
                  </a:cubicBezTo>
                  <a:lnTo>
                    <a:pt x="661" y="2"/>
                  </a:lnTo>
                  <a:lnTo>
                    <a:pt x="661" y="2"/>
                  </a:lnTo>
                  <a:cubicBezTo>
                    <a:pt x="669" y="0"/>
                    <a:pt x="679" y="0"/>
                    <a:pt x="687" y="0"/>
                  </a:cubicBezTo>
                  <a:lnTo>
                    <a:pt x="687" y="0"/>
                  </a:lnTo>
                  <a:cubicBezTo>
                    <a:pt x="698" y="2"/>
                    <a:pt x="708" y="2"/>
                    <a:pt x="719" y="3"/>
                  </a:cubicBezTo>
                  <a:lnTo>
                    <a:pt x="723" y="3"/>
                  </a:lnTo>
                  <a:lnTo>
                    <a:pt x="723" y="3"/>
                  </a:lnTo>
                  <a:cubicBezTo>
                    <a:pt x="732" y="3"/>
                    <a:pt x="742" y="4"/>
                    <a:pt x="751" y="4"/>
                  </a:cubicBezTo>
                  <a:lnTo>
                    <a:pt x="751" y="4"/>
                  </a:lnTo>
                  <a:cubicBezTo>
                    <a:pt x="765" y="7"/>
                    <a:pt x="778" y="10"/>
                    <a:pt x="791" y="12"/>
                  </a:cubicBezTo>
                  <a:lnTo>
                    <a:pt x="791" y="12"/>
                  </a:lnTo>
                  <a:cubicBezTo>
                    <a:pt x="801" y="12"/>
                    <a:pt x="812" y="15"/>
                    <a:pt x="820" y="16"/>
                  </a:cubicBezTo>
                  <a:lnTo>
                    <a:pt x="820" y="16"/>
                  </a:lnTo>
                  <a:cubicBezTo>
                    <a:pt x="826" y="20"/>
                    <a:pt x="833" y="20"/>
                    <a:pt x="838" y="22"/>
                  </a:cubicBezTo>
                  <a:lnTo>
                    <a:pt x="838" y="22"/>
                  </a:lnTo>
                  <a:cubicBezTo>
                    <a:pt x="848" y="26"/>
                    <a:pt x="856" y="28"/>
                    <a:pt x="867" y="28"/>
                  </a:cubicBezTo>
                  <a:lnTo>
                    <a:pt x="867" y="28"/>
                  </a:lnTo>
                  <a:cubicBezTo>
                    <a:pt x="872" y="30"/>
                    <a:pt x="877" y="34"/>
                    <a:pt x="883" y="35"/>
                  </a:cubicBezTo>
                  <a:lnTo>
                    <a:pt x="883" y="35"/>
                  </a:lnTo>
                  <a:cubicBezTo>
                    <a:pt x="889" y="37"/>
                    <a:pt x="893" y="39"/>
                    <a:pt x="899" y="39"/>
                  </a:cubicBezTo>
                  <a:lnTo>
                    <a:pt x="899" y="39"/>
                  </a:lnTo>
                  <a:cubicBezTo>
                    <a:pt x="903" y="42"/>
                    <a:pt x="903" y="46"/>
                    <a:pt x="905" y="45"/>
                  </a:cubicBezTo>
                  <a:lnTo>
                    <a:pt x="905" y="45"/>
                  </a:lnTo>
                  <a:cubicBezTo>
                    <a:pt x="907" y="43"/>
                    <a:pt x="908" y="45"/>
                    <a:pt x="909" y="47"/>
                  </a:cubicBezTo>
                  <a:lnTo>
                    <a:pt x="909" y="47"/>
                  </a:lnTo>
                  <a:cubicBezTo>
                    <a:pt x="918" y="49"/>
                    <a:pt x="926" y="51"/>
                    <a:pt x="931" y="54"/>
                  </a:cubicBezTo>
                  <a:lnTo>
                    <a:pt x="931" y="54"/>
                  </a:lnTo>
                  <a:cubicBezTo>
                    <a:pt x="938" y="55"/>
                    <a:pt x="943" y="58"/>
                    <a:pt x="948" y="62"/>
                  </a:cubicBezTo>
                  <a:lnTo>
                    <a:pt x="948" y="62"/>
                  </a:lnTo>
                  <a:cubicBezTo>
                    <a:pt x="952" y="62"/>
                    <a:pt x="956" y="62"/>
                    <a:pt x="960" y="66"/>
                  </a:cubicBezTo>
                  <a:lnTo>
                    <a:pt x="960" y="66"/>
                  </a:lnTo>
                  <a:cubicBezTo>
                    <a:pt x="967" y="71"/>
                    <a:pt x="975" y="74"/>
                    <a:pt x="985" y="78"/>
                  </a:cubicBezTo>
                  <a:lnTo>
                    <a:pt x="985" y="78"/>
                  </a:lnTo>
                  <a:cubicBezTo>
                    <a:pt x="985" y="79"/>
                    <a:pt x="987" y="81"/>
                    <a:pt x="989" y="81"/>
                  </a:cubicBezTo>
                  <a:lnTo>
                    <a:pt x="989" y="81"/>
                  </a:lnTo>
                  <a:cubicBezTo>
                    <a:pt x="1002" y="89"/>
                    <a:pt x="1015" y="97"/>
                    <a:pt x="1029" y="106"/>
                  </a:cubicBezTo>
                  <a:lnTo>
                    <a:pt x="1029" y="106"/>
                  </a:lnTo>
                  <a:cubicBezTo>
                    <a:pt x="1036" y="109"/>
                    <a:pt x="1044" y="116"/>
                    <a:pt x="1052" y="121"/>
                  </a:cubicBezTo>
                  <a:lnTo>
                    <a:pt x="1052" y="121"/>
                  </a:lnTo>
                  <a:cubicBezTo>
                    <a:pt x="1065" y="130"/>
                    <a:pt x="1079" y="140"/>
                    <a:pt x="1092" y="151"/>
                  </a:cubicBezTo>
                  <a:lnTo>
                    <a:pt x="1092" y="151"/>
                  </a:lnTo>
                  <a:cubicBezTo>
                    <a:pt x="1100" y="157"/>
                    <a:pt x="1111" y="164"/>
                    <a:pt x="1117" y="173"/>
                  </a:cubicBezTo>
                  <a:lnTo>
                    <a:pt x="1117" y="173"/>
                  </a:lnTo>
                  <a:cubicBezTo>
                    <a:pt x="1124" y="179"/>
                    <a:pt x="1131" y="184"/>
                    <a:pt x="1136" y="191"/>
                  </a:cubicBezTo>
                  <a:lnTo>
                    <a:pt x="1136" y="191"/>
                  </a:lnTo>
                  <a:cubicBezTo>
                    <a:pt x="1143" y="196"/>
                    <a:pt x="1148" y="202"/>
                    <a:pt x="1154" y="207"/>
                  </a:cubicBezTo>
                  <a:lnTo>
                    <a:pt x="1154" y="207"/>
                  </a:lnTo>
                  <a:cubicBezTo>
                    <a:pt x="1162" y="216"/>
                    <a:pt x="1170" y="224"/>
                    <a:pt x="1176" y="234"/>
                  </a:cubicBezTo>
                  <a:lnTo>
                    <a:pt x="1176" y="234"/>
                  </a:lnTo>
                  <a:cubicBezTo>
                    <a:pt x="1183" y="239"/>
                    <a:pt x="1190" y="247"/>
                    <a:pt x="1194" y="255"/>
                  </a:cubicBezTo>
                  <a:lnTo>
                    <a:pt x="1194" y="255"/>
                  </a:lnTo>
                  <a:cubicBezTo>
                    <a:pt x="1199" y="261"/>
                    <a:pt x="1206" y="266"/>
                    <a:pt x="1209" y="275"/>
                  </a:cubicBezTo>
                  <a:lnTo>
                    <a:pt x="1209" y="275"/>
                  </a:lnTo>
                  <a:cubicBezTo>
                    <a:pt x="1218" y="285"/>
                    <a:pt x="1229" y="298"/>
                    <a:pt x="1234" y="312"/>
                  </a:cubicBezTo>
                  <a:lnTo>
                    <a:pt x="1234" y="312"/>
                  </a:lnTo>
                  <a:cubicBezTo>
                    <a:pt x="1242" y="325"/>
                    <a:pt x="1250" y="334"/>
                    <a:pt x="1257" y="348"/>
                  </a:cubicBezTo>
                  <a:lnTo>
                    <a:pt x="1257" y="348"/>
                  </a:lnTo>
                  <a:cubicBezTo>
                    <a:pt x="1261" y="356"/>
                    <a:pt x="1265" y="361"/>
                    <a:pt x="1268" y="371"/>
                  </a:cubicBezTo>
                  <a:lnTo>
                    <a:pt x="1268" y="371"/>
                  </a:lnTo>
                  <a:cubicBezTo>
                    <a:pt x="1273" y="380"/>
                    <a:pt x="1277" y="389"/>
                    <a:pt x="1281" y="399"/>
                  </a:cubicBezTo>
                  <a:lnTo>
                    <a:pt x="1281" y="399"/>
                  </a:lnTo>
                  <a:cubicBezTo>
                    <a:pt x="1285" y="408"/>
                    <a:pt x="1290" y="418"/>
                    <a:pt x="1293" y="427"/>
                  </a:cubicBezTo>
                  <a:lnTo>
                    <a:pt x="1293" y="427"/>
                  </a:lnTo>
                  <a:cubicBezTo>
                    <a:pt x="1295" y="430"/>
                    <a:pt x="1296" y="434"/>
                    <a:pt x="1297" y="438"/>
                  </a:cubicBezTo>
                  <a:lnTo>
                    <a:pt x="1297" y="438"/>
                  </a:lnTo>
                  <a:cubicBezTo>
                    <a:pt x="1301" y="444"/>
                    <a:pt x="1304" y="454"/>
                    <a:pt x="1307" y="462"/>
                  </a:cubicBezTo>
                  <a:lnTo>
                    <a:pt x="1307" y="462"/>
                  </a:lnTo>
                  <a:cubicBezTo>
                    <a:pt x="1309" y="471"/>
                    <a:pt x="1312" y="479"/>
                    <a:pt x="1315" y="489"/>
                  </a:cubicBezTo>
                  <a:lnTo>
                    <a:pt x="1315" y="489"/>
                  </a:lnTo>
                  <a:cubicBezTo>
                    <a:pt x="1316" y="493"/>
                    <a:pt x="1316" y="497"/>
                    <a:pt x="1317" y="499"/>
                  </a:cubicBezTo>
                  <a:lnTo>
                    <a:pt x="1317" y="499"/>
                  </a:lnTo>
                  <a:cubicBezTo>
                    <a:pt x="1323" y="518"/>
                    <a:pt x="1327" y="537"/>
                    <a:pt x="1329" y="556"/>
                  </a:cubicBezTo>
                  <a:lnTo>
                    <a:pt x="1329" y="556"/>
                  </a:lnTo>
                  <a:cubicBezTo>
                    <a:pt x="1331" y="566"/>
                    <a:pt x="1333" y="580"/>
                    <a:pt x="1335" y="589"/>
                  </a:cubicBezTo>
                  <a:lnTo>
                    <a:pt x="1335" y="589"/>
                  </a:lnTo>
                  <a:cubicBezTo>
                    <a:pt x="1336" y="599"/>
                    <a:pt x="1337" y="608"/>
                    <a:pt x="1337" y="616"/>
                  </a:cubicBezTo>
                  <a:lnTo>
                    <a:pt x="1337" y="616"/>
                  </a:lnTo>
                  <a:cubicBezTo>
                    <a:pt x="1337" y="624"/>
                    <a:pt x="1339" y="631"/>
                    <a:pt x="1339" y="638"/>
                  </a:cubicBezTo>
                  <a:lnTo>
                    <a:pt x="1339" y="638"/>
                  </a:lnTo>
                  <a:cubicBezTo>
                    <a:pt x="1339" y="654"/>
                    <a:pt x="1339" y="671"/>
                    <a:pt x="1339" y="688"/>
                  </a:cubicBezTo>
                  <a:lnTo>
                    <a:pt x="1339" y="688"/>
                  </a:lnTo>
                  <a:cubicBezTo>
                    <a:pt x="1339" y="701"/>
                    <a:pt x="1339" y="713"/>
                    <a:pt x="1337" y="725"/>
                  </a:cubicBezTo>
                  <a:lnTo>
                    <a:pt x="1337" y="725"/>
                  </a:lnTo>
                  <a:cubicBezTo>
                    <a:pt x="1336" y="734"/>
                    <a:pt x="1335" y="742"/>
                    <a:pt x="1335" y="749"/>
                  </a:cubicBezTo>
                  <a:lnTo>
                    <a:pt x="1335" y="749"/>
                  </a:lnTo>
                  <a:cubicBezTo>
                    <a:pt x="1333" y="757"/>
                    <a:pt x="1333" y="765"/>
                    <a:pt x="1331" y="772"/>
                  </a:cubicBezTo>
                  <a:lnTo>
                    <a:pt x="1331" y="772"/>
                  </a:lnTo>
                  <a:cubicBezTo>
                    <a:pt x="1331" y="780"/>
                    <a:pt x="1329" y="786"/>
                    <a:pt x="1327" y="794"/>
                  </a:cubicBezTo>
                  <a:lnTo>
                    <a:pt x="1327" y="794"/>
                  </a:lnTo>
                  <a:cubicBezTo>
                    <a:pt x="1325" y="804"/>
                    <a:pt x="1324" y="815"/>
                    <a:pt x="1321" y="824"/>
                  </a:cubicBezTo>
                  <a:lnTo>
                    <a:pt x="1321" y="824"/>
                  </a:lnTo>
                  <a:cubicBezTo>
                    <a:pt x="1320" y="829"/>
                    <a:pt x="1317" y="835"/>
                    <a:pt x="1317" y="840"/>
                  </a:cubicBezTo>
                  <a:lnTo>
                    <a:pt x="1317" y="840"/>
                  </a:lnTo>
                  <a:cubicBezTo>
                    <a:pt x="1313" y="847"/>
                    <a:pt x="1313" y="854"/>
                    <a:pt x="1312" y="860"/>
                  </a:cubicBezTo>
                  <a:lnTo>
                    <a:pt x="1312" y="860"/>
                  </a:lnTo>
                  <a:cubicBezTo>
                    <a:pt x="1308" y="870"/>
                    <a:pt x="1304" y="880"/>
                    <a:pt x="1301" y="891"/>
                  </a:cubicBezTo>
                  <a:lnTo>
                    <a:pt x="1301" y="891"/>
                  </a:lnTo>
                  <a:cubicBezTo>
                    <a:pt x="1299" y="899"/>
                    <a:pt x="1295" y="906"/>
                    <a:pt x="1292" y="914"/>
                  </a:cubicBezTo>
                  <a:lnTo>
                    <a:pt x="1292" y="914"/>
                  </a:lnTo>
                  <a:cubicBezTo>
                    <a:pt x="1290" y="921"/>
                    <a:pt x="1288" y="926"/>
                    <a:pt x="1285" y="931"/>
                  </a:cubicBezTo>
                  <a:lnTo>
                    <a:pt x="1285" y="931"/>
                  </a:lnTo>
                  <a:cubicBezTo>
                    <a:pt x="1281" y="938"/>
                    <a:pt x="1278" y="947"/>
                    <a:pt x="1276" y="953"/>
                  </a:cubicBezTo>
                  <a:lnTo>
                    <a:pt x="1276" y="953"/>
                  </a:lnTo>
                  <a:cubicBezTo>
                    <a:pt x="1272" y="961"/>
                    <a:pt x="1268" y="968"/>
                    <a:pt x="1265" y="974"/>
                  </a:cubicBezTo>
                  <a:lnTo>
                    <a:pt x="1265" y="974"/>
                  </a:lnTo>
                  <a:cubicBezTo>
                    <a:pt x="1264" y="978"/>
                    <a:pt x="1261" y="981"/>
                    <a:pt x="1258" y="985"/>
                  </a:cubicBezTo>
                  <a:lnTo>
                    <a:pt x="1258" y="985"/>
                  </a:lnTo>
                  <a:cubicBezTo>
                    <a:pt x="1257" y="988"/>
                    <a:pt x="1254" y="993"/>
                    <a:pt x="1253" y="997"/>
                  </a:cubicBezTo>
                  <a:lnTo>
                    <a:pt x="1253" y="997"/>
                  </a:lnTo>
                  <a:cubicBezTo>
                    <a:pt x="1252" y="998"/>
                    <a:pt x="1250" y="1001"/>
                    <a:pt x="1249" y="1002"/>
                  </a:cubicBezTo>
                  <a:lnTo>
                    <a:pt x="1249" y="1002"/>
                  </a:lnTo>
                  <a:cubicBezTo>
                    <a:pt x="1245" y="1012"/>
                    <a:pt x="1238" y="1021"/>
                    <a:pt x="1233" y="1031"/>
                  </a:cubicBezTo>
                  <a:lnTo>
                    <a:pt x="1233" y="1031"/>
                  </a:lnTo>
                  <a:cubicBezTo>
                    <a:pt x="1229" y="1037"/>
                    <a:pt x="1225" y="1043"/>
                    <a:pt x="1221" y="1048"/>
                  </a:cubicBezTo>
                  <a:lnTo>
                    <a:pt x="1221" y="1048"/>
                  </a:lnTo>
                  <a:cubicBezTo>
                    <a:pt x="1217" y="1053"/>
                    <a:pt x="1211" y="1057"/>
                    <a:pt x="1210" y="1065"/>
                  </a:cubicBezTo>
                  <a:lnTo>
                    <a:pt x="1210" y="1065"/>
                  </a:lnTo>
                  <a:cubicBezTo>
                    <a:pt x="1210" y="1065"/>
                    <a:pt x="1209" y="1065"/>
                    <a:pt x="1209" y="1067"/>
                  </a:cubicBezTo>
                  <a:lnTo>
                    <a:pt x="1209" y="1067"/>
                  </a:lnTo>
                  <a:cubicBezTo>
                    <a:pt x="1207" y="1067"/>
                    <a:pt x="1207" y="1069"/>
                    <a:pt x="1207" y="1069"/>
                  </a:cubicBezTo>
                  <a:lnTo>
                    <a:pt x="1207" y="1069"/>
                  </a:lnTo>
                  <a:cubicBezTo>
                    <a:pt x="1199" y="1080"/>
                    <a:pt x="1193" y="1088"/>
                    <a:pt x="1185" y="1098"/>
                  </a:cubicBezTo>
                  <a:lnTo>
                    <a:pt x="1185" y="1098"/>
                  </a:lnTo>
                  <a:cubicBezTo>
                    <a:pt x="1180" y="1099"/>
                    <a:pt x="1180" y="1100"/>
                    <a:pt x="1178" y="1102"/>
                  </a:cubicBezTo>
                  <a:lnTo>
                    <a:pt x="1178" y="1102"/>
                  </a:lnTo>
                  <a:cubicBezTo>
                    <a:pt x="1171" y="1112"/>
                    <a:pt x="1164" y="1120"/>
                    <a:pt x="1156" y="1127"/>
                  </a:cubicBezTo>
                  <a:lnTo>
                    <a:pt x="1156" y="1127"/>
                  </a:lnTo>
                  <a:cubicBezTo>
                    <a:pt x="1152" y="1131"/>
                    <a:pt x="1150" y="1134"/>
                    <a:pt x="1150" y="1137"/>
                  </a:cubicBezTo>
                  <a:lnTo>
                    <a:pt x="1150" y="1137"/>
                  </a:lnTo>
                  <a:cubicBezTo>
                    <a:pt x="1148" y="1137"/>
                    <a:pt x="1147" y="1137"/>
                    <a:pt x="1147" y="1139"/>
                  </a:cubicBezTo>
                  <a:lnTo>
                    <a:pt x="1147" y="1139"/>
                  </a:lnTo>
                  <a:cubicBezTo>
                    <a:pt x="1147" y="1139"/>
                    <a:pt x="1144" y="1141"/>
                    <a:pt x="1144" y="1139"/>
                  </a:cubicBezTo>
                  <a:lnTo>
                    <a:pt x="1144" y="1139"/>
                  </a:lnTo>
                  <a:cubicBezTo>
                    <a:pt x="1144" y="1139"/>
                    <a:pt x="1143" y="1139"/>
                    <a:pt x="1143" y="1141"/>
                  </a:cubicBezTo>
                  <a:lnTo>
                    <a:pt x="1143" y="1141"/>
                  </a:lnTo>
                  <a:cubicBezTo>
                    <a:pt x="1143" y="1143"/>
                    <a:pt x="1139" y="1145"/>
                    <a:pt x="1138" y="1147"/>
                  </a:cubicBezTo>
                  <a:lnTo>
                    <a:pt x="1138" y="1147"/>
                  </a:lnTo>
                  <a:cubicBezTo>
                    <a:pt x="1135" y="1150"/>
                    <a:pt x="1131" y="1153"/>
                    <a:pt x="1129" y="1157"/>
                  </a:cubicBezTo>
                  <a:lnTo>
                    <a:pt x="1129" y="1157"/>
                  </a:lnTo>
                  <a:cubicBezTo>
                    <a:pt x="1121" y="1163"/>
                    <a:pt x="1113" y="1169"/>
                    <a:pt x="1105" y="1175"/>
                  </a:cubicBezTo>
                  <a:lnTo>
                    <a:pt x="1105" y="1175"/>
                  </a:lnTo>
                  <a:cubicBezTo>
                    <a:pt x="1099" y="1184"/>
                    <a:pt x="1089" y="1189"/>
                    <a:pt x="1081" y="1196"/>
                  </a:cubicBezTo>
                  <a:lnTo>
                    <a:pt x="1081" y="1196"/>
                  </a:lnTo>
                  <a:cubicBezTo>
                    <a:pt x="1074" y="1202"/>
                    <a:pt x="1068" y="1208"/>
                    <a:pt x="1058" y="1213"/>
                  </a:cubicBezTo>
                  <a:lnTo>
                    <a:pt x="1058" y="1213"/>
                  </a:lnTo>
                  <a:cubicBezTo>
                    <a:pt x="1054" y="1217"/>
                    <a:pt x="1049" y="1222"/>
                    <a:pt x="1042" y="1224"/>
                  </a:cubicBezTo>
                  <a:lnTo>
                    <a:pt x="1042" y="1224"/>
                  </a:lnTo>
                  <a:cubicBezTo>
                    <a:pt x="1041" y="1225"/>
                    <a:pt x="1038" y="1226"/>
                    <a:pt x="1036" y="1226"/>
                  </a:cubicBezTo>
                  <a:lnTo>
                    <a:pt x="1036" y="1226"/>
                  </a:lnTo>
                  <a:cubicBezTo>
                    <a:pt x="1034" y="1230"/>
                    <a:pt x="1033" y="1233"/>
                    <a:pt x="1030" y="1234"/>
                  </a:cubicBezTo>
                  <a:lnTo>
                    <a:pt x="1030" y="1234"/>
                  </a:lnTo>
                  <a:cubicBezTo>
                    <a:pt x="1015" y="1244"/>
                    <a:pt x="999" y="1252"/>
                    <a:pt x="983" y="1261"/>
                  </a:cubicBezTo>
                  <a:lnTo>
                    <a:pt x="983" y="1261"/>
                  </a:lnTo>
                  <a:cubicBezTo>
                    <a:pt x="966" y="1269"/>
                    <a:pt x="950" y="1277"/>
                    <a:pt x="934" y="1284"/>
                  </a:cubicBezTo>
                  <a:lnTo>
                    <a:pt x="934" y="1284"/>
                  </a:lnTo>
                  <a:cubicBezTo>
                    <a:pt x="922" y="1290"/>
                    <a:pt x="912" y="1294"/>
                    <a:pt x="901" y="1298"/>
                  </a:cubicBezTo>
                  <a:lnTo>
                    <a:pt x="901" y="1298"/>
                  </a:lnTo>
                  <a:cubicBezTo>
                    <a:pt x="892" y="1302"/>
                    <a:pt x="881" y="1303"/>
                    <a:pt x="871" y="1307"/>
                  </a:cubicBezTo>
                  <a:lnTo>
                    <a:pt x="871" y="1307"/>
                  </a:lnTo>
                  <a:cubicBezTo>
                    <a:pt x="869" y="1308"/>
                    <a:pt x="867" y="1308"/>
                    <a:pt x="864" y="1311"/>
                  </a:cubicBezTo>
                  <a:lnTo>
                    <a:pt x="864" y="1311"/>
                  </a:lnTo>
                  <a:cubicBezTo>
                    <a:pt x="852" y="1312"/>
                    <a:pt x="840" y="1318"/>
                    <a:pt x="826" y="1320"/>
                  </a:cubicBezTo>
                  <a:lnTo>
                    <a:pt x="826" y="1320"/>
                  </a:lnTo>
                  <a:cubicBezTo>
                    <a:pt x="813" y="1324"/>
                    <a:pt x="798" y="1326"/>
                    <a:pt x="783" y="1328"/>
                  </a:cubicBezTo>
                  <a:lnTo>
                    <a:pt x="783" y="1328"/>
                  </a:lnTo>
                  <a:cubicBezTo>
                    <a:pt x="771" y="1330"/>
                    <a:pt x="758" y="1331"/>
                    <a:pt x="746" y="1334"/>
                  </a:cubicBezTo>
                  <a:lnTo>
                    <a:pt x="746" y="1334"/>
                  </a:lnTo>
                  <a:cubicBezTo>
                    <a:pt x="734" y="1335"/>
                    <a:pt x="720" y="1338"/>
                    <a:pt x="707" y="1338"/>
                  </a:cubicBezTo>
                  <a:lnTo>
                    <a:pt x="707" y="1338"/>
                  </a:lnTo>
                  <a:cubicBezTo>
                    <a:pt x="691" y="1338"/>
                    <a:pt x="675" y="1339"/>
                    <a:pt x="659" y="1339"/>
                  </a:cubicBezTo>
                  <a:lnTo>
                    <a:pt x="653" y="1339"/>
                  </a:lnTo>
                  <a:lnTo>
                    <a:pt x="653" y="1339"/>
                  </a:lnTo>
                  <a:cubicBezTo>
                    <a:pt x="651" y="1338"/>
                    <a:pt x="647" y="1338"/>
                    <a:pt x="643" y="1338"/>
                  </a:cubicBezTo>
                  <a:lnTo>
                    <a:pt x="640" y="1338"/>
                  </a:lnTo>
                  <a:lnTo>
                    <a:pt x="640" y="1338"/>
                  </a:lnTo>
                  <a:cubicBezTo>
                    <a:pt x="629" y="1338"/>
                    <a:pt x="620" y="1338"/>
                    <a:pt x="609" y="1335"/>
                  </a:cubicBezTo>
                  <a:lnTo>
                    <a:pt x="609" y="1335"/>
                  </a:lnTo>
                  <a:cubicBezTo>
                    <a:pt x="601" y="1335"/>
                    <a:pt x="594" y="1334"/>
                    <a:pt x="586" y="1334"/>
                  </a:cubicBezTo>
                  <a:lnTo>
                    <a:pt x="586" y="1334"/>
                  </a:lnTo>
                  <a:cubicBezTo>
                    <a:pt x="579" y="1331"/>
                    <a:pt x="574" y="1331"/>
                    <a:pt x="566" y="1330"/>
                  </a:cubicBezTo>
                  <a:lnTo>
                    <a:pt x="566" y="1330"/>
                  </a:lnTo>
                  <a:cubicBezTo>
                    <a:pt x="561" y="1330"/>
                    <a:pt x="553" y="1328"/>
                    <a:pt x="547" y="1327"/>
                  </a:cubicBezTo>
                  <a:lnTo>
                    <a:pt x="547" y="1327"/>
                  </a:lnTo>
                  <a:cubicBezTo>
                    <a:pt x="541" y="1326"/>
                    <a:pt x="535" y="1326"/>
                    <a:pt x="530" y="1324"/>
                  </a:cubicBezTo>
                  <a:lnTo>
                    <a:pt x="530" y="1324"/>
                  </a:lnTo>
                  <a:cubicBezTo>
                    <a:pt x="526" y="1322"/>
                    <a:pt x="520" y="1322"/>
                    <a:pt x="516" y="1320"/>
                  </a:cubicBezTo>
                  <a:lnTo>
                    <a:pt x="516" y="1320"/>
                  </a:lnTo>
                  <a:cubicBezTo>
                    <a:pt x="507" y="1319"/>
                    <a:pt x="499" y="1316"/>
                    <a:pt x="490" y="1315"/>
                  </a:cubicBezTo>
                  <a:lnTo>
                    <a:pt x="490" y="1315"/>
                  </a:lnTo>
                  <a:cubicBezTo>
                    <a:pt x="488" y="1312"/>
                    <a:pt x="487" y="1312"/>
                    <a:pt x="486" y="1312"/>
                  </a:cubicBezTo>
                  <a:lnTo>
                    <a:pt x="486" y="1312"/>
                  </a:lnTo>
                  <a:cubicBezTo>
                    <a:pt x="482" y="1312"/>
                    <a:pt x="480" y="1311"/>
                    <a:pt x="483" y="1308"/>
                  </a:cubicBezTo>
                  <a:lnTo>
                    <a:pt x="483" y="1308"/>
                  </a:lnTo>
                  <a:cubicBezTo>
                    <a:pt x="483" y="1307"/>
                    <a:pt x="484" y="1306"/>
                    <a:pt x="484" y="1306"/>
                  </a:cubicBezTo>
                  <a:lnTo>
                    <a:pt x="484" y="1306"/>
                  </a:lnTo>
                  <a:cubicBezTo>
                    <a:pt x="486" y="1303"/>
                    <a:pt x="486" y="1303"/>
                    <a:pt x="487" y="1303"/>
                  </a:cubicBezTo>
                  <a:lnTo>
                    <a:pt x="486" y="1303"/>
                  </a:lnTo>
                  <a:lnTo>
                    <a:pt x="486" y="1303"/>
                  </a:lnTo>
                  <a:cubicBezTo>
                    <a:pt x="490" y="1299"/>
                    <a:pt x="492" y="1294"/>
                    <a:pt x="494" y="1290"/>
                  </a:cubicBezTo>
                  <a:lnTo>
                    <a:pt x="494" y="1290"/>
                  </a:lnTo>
                  <a:cubicBezTo>
                    <a:pt x="502" y="1277"/>
                    <a:pt x="508" y="1265"/>
                    <a:pt x="515" y="1253"/>
                  </a:cubicBezTo>
                  <a:lnTo>
                    <a:pt x="515" y="1253"/>
                  </a:lnTo>
                  <a:cubicBezTo>
                    <a:pt x="520" y="1240"/>
                    <a:pt x="527" y="1226"/>
                    <a:pt x="533" y="1210"/>
                  </a:cubicBezTo>
                  <a:lnTo>
                    <a:pt x="533" y="1210"/>
                  </a:lnTo>
                  <a:cubicBezTo>
                    <a:pt x="538" y="1200"/>
                    <a:pt x="543" y="1185"/>
                    <a:pt x="547" y="1170"/>
                  </a:cubicBezTo>
                  <a:lnTo>
                    <a:pt x="547" y="1170"/>
                  </a:lnTo>
                  <a:cubicBezTo>
                    <a:pt x="547" y="1167"/>
                    <a:pt x="547" y="1167"/>
                    <a:pt x="549" y="1166"/>
                  </a:cubicBezTo>
                  <a:lnTo>
                    <a:pt x="549" y="1166"/>
                  </a:lnTo>
                  <a:cubicBezTo>
                    <a:pt x="551" y="1161"/>
                    <a:pt x="551" y="1154"/>
                    <a:pt x="553" y="1149"/>
                  </a:cubicBezTo>
                  <a:lnTo>
                    <a:pt x="553" y="1149"/>
                  </a:lnTo>
                  <a:cubicBezTo>
                    <a:pt x="555" y="1143"/>
                    <a:pt x="557" y="1139"/>
                    <a:pt x="558" y="1134"/>
                  </a:cubicBezTo>
                  <a:lnTo>
                    <a:pt x="558" y="1134"/>
                  </a:lnTo>
                  <a:cubicBezTo>
                    <a:pt x="561" y="1126"/>
                    <a:pt x="562" y="1116"/>
                    <a:pt x="563" y="1108"/>
                  </a:cubicBezTo>
                  <a:lnTo>
                    <a:pt x="563" y="1108"/>
                  </a:lnTo>
                  <a:cubicBezTo>
                    <a:pt x="566" y="1099"/>
                    <a:pt x="569" y="1091"/>
                    <a:pt x="570" y="1082"/>
                  </a:cubicBezTo>
                  <a:lnTo>
                    <a:pt x="570" y="1082"/>
                  </a:lnTo>
                  <a:cubicBezTo>
                    <a:pt x="574" y="1072"/>
                    <a:pt x="575" y="1064"/>
                    <a:pt x="578" y="1053"/>
                  </a:cubicBezTo>
                  <a:lnTo>
                    <a:pt x="578" y="1053"/>
                  </a:lnTo>
                  <a:cubicBezTo>
                    <a:pt x="579" y="1047"/>
                    <a:pt x="583" y="1037"/>
                    <a:pt x="583" y="1029"/>
                  </a:cubicBezTo>
                  <a:lnTo>
                    <a:pt x="583" y="1029"/>
                  </a:lnTo>
                  <a:cubicBezTo>
                    <a:pt x="585" y="1024"/>
                    <a:pt x="586" y="1020"/>
                    <a:pt x="588" y="1014"/>
                  </a:cubicBezTo>
                  <a:lnTo>
                    <a:pt x="588" y="1014"/>
                  </a:lnTo>
                  <a:cubicBezTo>
                    <a:pt x="590" y="1010"/>
                    <a:pt x="590" y="1005"/>
                    <a:pt x="592" y="1000"/>
                  </a:cubicBezTo>
                  <a:lnTo>
                    <a:pt x="592" y="1000"/>
                  </a:lnTo>
                  <a:cubicBezTo>
                    <a:pt x="593" y="997"/>
                    <a:pt x="596" y="993"/>
                    <a:pt x="594" y="988"/>
                  </a:cubicBezTo>
                  <a:lnTo>
                    <a:pt x="594" y="988"/>
                  </a:lnTo>
                  <a:cubicBezTo>
                    <a:pt x="598" y="994"/>
                    <a:pt x="601" y="998"/>
                    <a:pt x="606" y="1002"/>
                  </a:cubicBezTo>
                  <a:lnTo>
                    <a:pt x="606" y="1002"/>
                  </a:lnTo>
                  <a:cubicBezTo>
                    <a:pt x="608" y="1004"/>
                    <a:pt x="609" y="1006"/>
                    <a:pt x="610" y="1008"/>
                  </a:cubicBezTo>
                  <a:lnTo>
                    <a:pt x="610" y="1008"/>
                  </a:lnTo>
                  <a:cubicBezTo>
                    <a:pt x="624" y="1023"/>
                    <a:pt x="638" y="1033"/>
                    <a:pt x="656" y="1043"/>
                  </a:cubicBezTo>
                  <a:lnTo>
                    <a:pt x="656" y="1043"/>
                  </a:lnTo>
                  <a:cubicBezTo>
                    <a:pt x="663" y="1047"/>
                    <a:pt x="671" y="1049"/>
                    <a:pt x="679" y="1053"/>
                  </a:cubicBezTo>
                  <a:lnTo>
                    <a:pt x="679" y="1053"/>
                  </a:lnTo>
                  <a:cubicBezTo>
                    <a:pt x="681" y="1055"/>
                    <a:pt x="685" y="1055"/>
                    <a:pt x="689" y="1056"/>
                  </a:cubicBezTo>
                  <a:lnTo>
                    <a:pt x="689" y="1056"/>
                  </a:lnTo>
                  <a:cubicBezTo>
                    <a:pt x="700" y="1060"/>
                    <a:pt x="711" y="1064"/>
                    <a:pt x="722" y="1065"/>
                  </a:cubicBezTo>
                  <a:lnTo>
                    <a:pt x="722" y="1065"/>
                  </a:lnTo>
                  <a:cubicBezTo>
                    <a:pt x="730" y="1067"/>
                    <a:pt x="738" y="1067"/>
                    <a:pt x="744" y="1067"/>
                  </a:cubicBezTo>
                  <a:lnTo>
                    <a:pt x="744" y="1067"/>
                  </a:lnTo>
                  <a:cubicBezTo>
                    <a:pt x="758" y="1069"/>
                    <a:pt x="770" y="1067"/>
                    <a:pt x="782" y="1067"/>
                  </a:cubicBezTo>
                  <a:lnTo>
                    <a:pt x="785" y="1067"/>
                  </a:lnTo>
                  <a:lnTo>
                    <a:pt x="785" y="1067"/>
                  </a:lnTo>
                  <a:cubicBezTo>
                    <a:pt x="794" y="1067"/>
                    <a:pt x="804" y="1065"/>
                    <a:pt x="816" y="1064"/>
                  </a:cubicBezTo>
                  <a:lnTo>
                    <a:pt x="816" y="1064"/>
                  </a:lnTo>
                  <a:cubicBezTo>
                    <a:pt x="825" y="1063"/>
                    <a:pt x="834" y="1060"/>
                    <a:pt x="844" y="1056"/>
                  </a:cubicBezTo>
                  <a:lnTo>
                    <a:pt x="844" y="1056"/>
                  </a:lnTo>
                  <a:cubicBezTo>
                    <a:pt x="853" y="1055"/>
                    <a:pt x="864" y="1051"/>
                    <a:pt x="873" y="1048"/>
                  </a:cubicBezTo>
                  <a:lnTo>
                    <a:pt x="873" y="1048"/>
                  </a:lnTo>
                  <a:cubicBezTo>
                    <a:pt x="880" y="1044"/>
                    <a:pt x="888" y="1043"/>
                    <a:pt x="895" y="1040"/>
                  </a:cubicBezTo>
                  <a:lnTo>
                    <a:pt x="895" y="1040"/>
                  </a:lnTo>
                  <a:cubicBezTo>
                    <a:pt x="905" y="1033"/>
                    <a:pt x="915" y="1029"/>
                    <a:pt x="923" y="1024"/>
                  </a:cubicBezTo>
                  <a:lnTo>
                    <a:pt x="923" y="1024"/>
                  </a:lnTo>
                  <a:cubicBezTo>
                    <a:pt x="936" y="1016"/>
                    <a:pt x="948" y="1006"/>
                    <a:pt x="960" y="997"/>
                  </a:cubicBezTo>
                  <a:lnTo>
                    <a:pt x="960" y="997"/>
                  </a:lnTo>
                  <a:cubicBezTo>
                    <a:pt x="975" y="988"/>
                    <a:pt x="989" y="974"/>
                    <a:pt x="1001" y="961"/>
                  </a:cubicBezTo>
                  <a:lnTo>
                    <a:pt x="1001" y="961"/>
                  </a:lnTo>
                  <a:cubicBezTo>
                    <a:pt x="1003" y="957"/>
                    <a:pt x="1006" y="953"/>
                    <a:pt x="1009" y="951"/>
                  </a:cubicBezTo>
                  <a:lnTo>
                    <a:pt x="1009" y="951"/>
                  </a:lnTo>
                  <a:cubicBezTo>
                    <a:pt x="1013" y="947"/>
                    <a:pt x="1015" y="942"/>
                    <a:pt x="1018" y="938"/>
                  </a:cubicBezTo>
                  <a:lnTo>
                    <a:pt x="1018" y="938"/>
                  </a:lnTo>
                  <a:cubicBezTo>
                    <a:pt x="1019" y="938"/>
                    <a:pt x="1021" y="938"/>
                    <a:pt x="1021" y="937"/>
                  </a:cubicBezTo>
                  <a:lnTo>
                    <a:pt x="1021" y="937"/>
                  </a:lnTo>
                  <a:cubicBezTo>
                    <a:pt x="1022" y="935"/>
                    <a:pt x="1022" y="934"/>
                    <a:pt x="1022" y="934"/>
                  </a:cubicBezTo>
                  <a:lnTo>
                    <a:pt x="1022" y="934"/>
                  </a:lnTo>
                  <a:cubicBezTo>
                    <a:pt x="1028" y="926"/>
                    <a:pt x="1032" y="921"/>
                    <a:pt x="1038" y="914"/>
                  </a:cubicBezTo>
                  <a:lnTo>
                    <a:pt x="1038" y="914"/>
                  </a:lnTo>
                  <a:lnTo>
                    <a:pt x="1038" y="911"/>
                  </a:lnTo>
                  <a:lnTo>
                    <a:pt x="1038" y="911"/>
                  </a:lnTo>
                  <a:cubicBezTo>
                    <a:pt x="1042" y="906"/>
                    <a:pt x="1045" y="902"/>
                    <a:pt x="1048" y="896"/>
                  </a:cubicBezTo>
                  <a:lnTo>
                    <a:pt x="1048" y="896"/>
                  </a:lnTo>
                  <a:cubicBezTo>
                    <a:pt x="1049" y="894"/>
                    <a:pt x="1049" y="894"/>
                    <a:pt x="1049" y="892"/>
                  </a:cubicBezTo>
                  <a:lnTo>
                    <a:pt x="1049" y="892"/>
                  </a:lnTo>
                  <a:cubicBezTo>
                    <a:pt x="1053" y="887"/>
                    <a:pt x="1056" y="883"/>
                    <a:pt x="1058" y="879"/>
                  </a:cubicBezTo>
                  <a:lnTo>
                    <a:pt x="1058" y="879"/>
                  </a:lnTo>
                  <a:cubicBezTo>
                    <a:pt x="1058" y="879"/>
                    <a:pt x="1058" y="878"/>
                    <a:pt x="1058" y="876"/>
                  </a:cubicBezTo>
                  <a:lnTo>
                    <a:pt x="1058" y="876"/>
                  </a:lnTo>
                  <a:cubicBezTo>
                    <a:pt x="1065" y="866"/>
                    <a:pt x="1069" y="858"/>
                    <a:pt x="1072" y="847"/>
                  </a:cubicBezTo>
                  <a:lnTo>
                    <a:pt x="1072" y="847"/>
                  </a:lnTo>
                  <a:cubicBezTo>
                    <a:pt x="1074" y="847"/>
                    <a:pt x="1076" y="847"/>
                    <a:pt x="1076" y="848"/>
                  </a:cubicBezTo>
                  <a:lnTo>
                    <a:pt x="1076" y="848"/>
                  </a:lnTo>
                  <a:cubicBezTo>
                    <a:pt x="1076" y="847"/>
                    <a:pt x="1074" y="847"/>
                    <a:pt x="1074" y="844"/>
                  </a:cubicBezTo>
                  <a:lnTo>
                    <a:pt x="1074" y="844"/>
                  </a:lnTo>
                  <a:cubicBezTo>
                    <a:pt x="1079" y="836"/>
                    <a:pt x="1081" y="827"/>
                    <a:pt x="1084" y="819"/>
                  </a:cubicBezTo>
                  <a:lnTo>
                    <a:pt x="1085" y="819"/>
                  </a:lnTo>
                  <a:lnTo>
                    <a:pt x="1085" y="819"/>
                  </a:lnTo>
                  <a:cubicBezTo>
                    <a:pt x="1088" y="819"/>
                    <a:pt x="1088" y="819"/>
                    <a:pt x="1089" y="820"/>
                  </a:cubicBezTo>
                  <a:lnTo>
                    <a:pt x="1089" y="820"/>
                  </a:lnTo>
                  <a:cubicBezTo>
                    <a:pt x="1088" y="819"/>
                    <a:pt x="1085" y="816"/>
                    <a:pt x="1088" y="813"/>
                  </a:cubicBezTo>
                  <a:lnTo>
                    <a:pt x="1088" y="813"/>
                  </a:lnTo>
                  <a:cubicBezTo>
                    <a:pt x="1091" y="803"/>
                    <a:pt x="1093" y="793"/>
                    <a:pt x="1097" y="782"/>
                  </a:cubicBezTo>
                  <a:lnTo>
                    <a:pt x="1097" y="782"/>
                  </a:lnTo>
                  <a:cubicBezTo>
                    <a:pt x="1100" y="770"/>
                    <a:pt x="1103" y="758"/>
                    <a:pt x="1105" y="748"/>
                  </a:cubicBezTo>
                  <a:lnTo>
                    <a:pt x="1105" y="748"/>
                  </a:lnTo>
                  <a:cubicBezTo>
                    <a:pt x="1107" y="745"/>
                    <a:pt x="1107" y="742"/>
                    <a:pt x="1107" y="739"/>
                  </a:cubicBezTo>
                  <a:lnTo>
                    <a:pt x="1107" y="739"/>
                  </a:lnTo>
                  <a:cubicBezTo>
                    <a:pt x="1108" y="735"/>
                    <a:pt x="1108" y="733"/>
                    <a:pt x="1111" y="730"/>
                  </a:cubicBezTo>
                  <a:lnTo>
                    <a:pt x="1111" y="730"/>
                  </a:lnTo>
                  <a:cubicBezTo>
                    <a:pt x="1111" y="726"/>
                    <a:pt x="1111" y="725"/>
                    <a:pt x="1111" y="723"/>
                  </a:cubicBezTo>
                  <a:lnTo>
                    <a:pt x="1111" y="723"/>
                  </a:lnTo>
                  <a:cubicBezTo>
                    <a:pt x="1111" y="722"/>
                    <a:pt x="1111" y="721"/>
                    <a:pt x="1111" y="721"/>
                  </a:cubicBezTo>
                  <a:lnTo>
                    <a:pt x="1111" y="721"/>
                  </a:lnTo>
                  <a:cubicBezTo>
                    <a:pt x="1111" y="721"/>
                    <a:pt x="1111" y="718"/>
                    <a:pt x="1112" y="718"/>
                  </a:cubicBezTo>
                  <a:lnTo>
                    <a:pt x="1112" y="718"/>
                  </a:lnTo>
                  <a:lnTo>
                    <a:pt x="1112" y="721"/>
                  </a:lnTo>
                  <a:lnTo>
                    <a:pt x="1112" y="719"/>
                  </a:lnTo>
                  <a:lnTo>
                    <a:pt x="1112" y="719"/>
                  </a:lnTo>
                  <a:cubicBezTo>
                    <a:pt x="1112" y="717"/>
                    <a:pt x="1112" y="717"/>
                    <a:pt x="1112" y="715"/>
                  </a:cubicBezTo>
                  <a:lnTo>
                    <a:pt x="1112" y="715"/>
                  </a:lnTo>
                  <a:cubicBezTo>
                    <a:pt x="1112" y="710"/>
                    <a:pt x="1113" y="706"/>
                    <a:pt x="1113" y="701"/>
                  </a:cubicBezTo>
                  <a:lnTo>
                    <a:pt x="1113" y="701"/>
                  </a:lnTo>
                  <a:cubicBezTo>
                    <a:pt x="1115" y="701"/>
                    <a:pt x="1113" y="699"/>
                    <a:pt x="1115" y="698"/>
                  </a:cubicBezTo>
                  <a:lnTo>
                    <a:pt x="1115" y="694"/>
                  </a:lnTo>
                  <a:lnTo>
                    <a:pt x="1115" y="694"/>
                  </a:lnTo>
                  <a:cubicBezTo>
                    <a:pt x="1116" y="693"/>
                    <a:pt x="1116" y="691"/>
                    <a:pt x="1116" y="690"/>
                  </a:cubicBezTo>
                  <a:lnTo>
                    <a:pt x="1116" y="688"/>
                  </a:lnTo>
                  <a:lnTo>
                    <a:pt x="1116" y="688"/>
                  </a:lnTo>
                  <a:cubicBezTo>
                    <a:pt x="1116" y="687"/>
                    <a:pt x="1116" y="684"/>
                    <a:pt x="1116" y="684"/>
                  </a:cubicBezTo>
                  <a:lnTo>
                    <a:pt x="1116" y="684"/>
                  </a:lnTo>
                  <a:cubicBezTo>
                    <a:pt x="1116" y="683"/>
                    <a:pt x="1116" y="680"/>
                    <a:pt x="1116" y="679"/>
                  </a:cubicBezTo>
                  <a:lnTo>
                    <a:pt x="1116" y="679"/>
                  </a:lnTo>
                  <a:cubicBezTo>
                    <a:pt x="1117" y="675"/>
                    <a:pt x="1117" y="672"/>
                    <a:pt x="1117" y="668"/>
                  </a:cubicBezTo>
                  <a:lnTo>
                    <a:pt x="1117" y="667"/>
                  </a:lnTo>
                  <a:lnTo>
                    <a:pt x="1117" y="667"/>
                  </a:lnTo>
                  <a:cubicBezTo>
                    <a:pt x="1119" y="664"/>
                    <a:pt x="1119" y="663"/>
                    <a:pt x="1119" y="660"/>
                  </a:cubicBezTo>
                  <a:lnTo>
                    <a:pt x="1119" y="658"/>
                  </a:lnTo>
                  <a:lnTo>
                    <a:pt x="1119" y="651"/>
                  </a:lnTo>
                  <a:lnTo>
                    <a:pt x="1119" y="651"/>
                  </a:lnTo>
                  <a:cubicBezTo>
                    <a:pt x="1120" y="635"/>
                    <a:pt x="1121" y="617"/>
                    <a:pt x="1121" y="603"/>
                  </a:cubicBezTo>
                  <a:lnTo>
                    <a:pt x="1121" y="603"/>
                  </a:lnTo>
                  <a:cubicBezTo>
                    <a:pt x="1120" y="593"/>
                    <a:pt x="1120" y="583"/>
                    <a:pt x="1119" y="574"/>
                  </a:cubicBezTo>
                  <a:lnTo>
                    <a:pt x="1119" y="574"/>
                  </a:lnTo>
                  <a:cubicBezTo>
                    <a:pt x="1117" y="562"/>
                    <a:pt x="1116" y="549"/>
                    <a:pt x="1113" y="538"/>
                  </a:cubicBezTo>
                  <a:lnTo>
                    <a:pt x="1113" y="538"/>
                  </a:lnTo>
                  <a:cubicBezTo>
                    <a:pt x="1112" y="533"/>
                    <a:pt x="1111" y="526"/>
                    <a:pt x="1111" y="521"/>
                  </a:cubicBezTo>
                  <a:lnTo>
                    <a:pt x="1111" y="521"/>
                  </a:lnTo>
                  <a:cubicBezTo>
                    <a:pt x="1111" y="519"/>
                    <a:pt x="1111" y="518"/>
                    <a:pt x="1108" y="515"/>
                  </a:cubicBezTo>
                  <a:lnTo>
                    <a:pt x="1108" y="515"/>
                  </a:lnTo>
                  <a:lnTo>
                    <a:pt x="1108" y="515"/>
                  </a:lnTo>
                  <a:cubicBezTo>
                    <a:pt x="1111" y="513"/>
                    <a:pt x="1107" y="513"/>
                    <a:pt x="1107" y="511"/>
                  </a:cubicBezTo>
                  <a:lnTo>
                    <a:pt x="1107" y="511"/>
                  </a:lnTo>
                  <a:cubicBezTo>
                    <a:pt x="1104" y="501"/>
                    <a:pt x="1101" y="494"/>
                    <a:pt x="1099" y="486"/>
                  </a:cubicBezTo>
                  <a:lnTo>
                    <a:pt x="1099" y="486"/>
                  </a:lnTo>
                  <a:cubicBezTo>
                    <a:pt x="1097" y="485"/>
                    <a:pt x="1099" y="482"/>
                    <a:pt x="1097" y="479"/>
                  </a:cubicBezTo>
                  <a:lnTo>
                    <a:pt x="1097" y="479"/>
                  </a:lnTo>
                  <a:cubicBezTo>
                    <a:pt x="1095" y="478"/>
                    <a:pt x="1095" y="475"/>
                    <a:pt x="1093" y="474"/>
                  </a:cubicBezTo>
                  <a:lnTo>
                    <a:pt x="1093" y="474"/>
                  </a:lnTo>
                  <a:cubicBezTo>
                    <a:pt x="1092" y="470"/>
                    <a:pt x="1091" y="466"/>
                    <a:pt x="1089" y="462"/>
                  </a:cubicBezTo>
                  <a:lnTo>
                    <a:pt x="1089" y="462"/>
                  </a:lnTo>
                  <a:cubicBezTo>
                    <a:pt x="1084" y="451"/>
                    <a:pt x="1080" y="442"/>
                    <a:pt x="1072" y="431"/>
                  </a:cubicBezTo>
                  <a:lnTo>
                    <a:pt x="1072" y="431"/>
                  </a:lnTo>
                  <a:cubicBezTo>
                    <a:pt x="1068" y="420"/>
                    <a:pt x="1058" y="407"/>
                    <a:pt x="1052" y="396"/>
                  </a:cubicBezTo>
                  <a:lnTo>
                    <a:pt x="1052" y="396"/>
                  </a:lnTo>
                  <a:cubicBezTo>
                    <a:pt x="1045" y="387"/>
                    <a:pt x="1040" y="379"/>
                    <a:pt x="1033" y="371"/>
                  </a:cubicBezTo>
                  <a:lnTo>
                    <a:pt x="1033" y="371"/>
                  </a:lnTo>
                  <a:cubicBezTo>
                    <a:pt x="1030" y="369"/>
                    <a:pt x="1028" y="367"/>
                    <a:pt x="1025" y="363"/>
                  </a:cubicBezTo>
                  <a:lnTo>
                    <a:pt x="1025" y="363"/>
                  </a:lnTo>
                  <a:cubicBezTo>
                    <a:pt x="1025" y="361"/>
                    <a:pt x="1022" y="360"/>
                    <a:pt x="1021" y="358"/>
                  </a:cubicBezTo>
                  <a:lnTo>
                    <a:pt x="1021" y="358"/>
                  </a:lnTo>
                  <a:cubicBezTo>
                    <a:pt x="1021" y="357"/>
                    <a:pt x="1021" y="357"/>
                    <a:pt x="1019" y="357"/>
                  </a:cubicBezTo>
                  <a:lnTo>
                    <a:pt x="1019" y="357"/>
                  </a:lnTo>
                  <a:cubicBezTo>
                    <a:pt x="1013" y="349"/>
                    <a:pt x="1007" y="344"/>
                    <a:pt x="999" y="336"/>
                  </a:cubicBezTo>
                  <a:lnTo>
                    <a:pt x="999" y="336"/>
                  </a:lnTo>
                  <a:cubicBezTo>
                    <a:pt x="998" y="334"/>
                    <a:pt x="995" y="333"/>
                    <a:pt x="994" y="330"/>
                  </a:cubicBezTo>
                  <a:lnTo>
                    <a:pt x="994" y="330"/>
                  </a:lnTo>
                  <a:cubicBezTo>
                    <a:pt x="986" y="325"/>
                    <a:pt x="978" y="317"/>
                    <a:pt x="971" y="312"/>
                  </a:cubicBezTo>
                  <a:lnTo>
                    <a:pt x="971" y="312"/>
                  </a:lnTo>
                  <a:cubicBezTo>
                    <a:pt x="963" y="308"/>
                    <a:pt x="958" y="302"/>
                    <a:pt x="950" y="298"/>
                  </a:cubicBezTo>
                  <a:lnTo>
                    <a:pt x="950" y="298"/>
                  </a:lnTo>
                  <a:cubicBezTo>
                    <a:pt x="943" y="291"/>
                    <a:pt x="934" y="285"/>
                    <a:pt x="926" y="282"/>
                  </a:cubicBezTo>
                  <a:lnTo>
                    <a:pt x="926" y="282"/>
                  </a:lnTo>
                  <a:cubicBezTo>
                    <a:pt x="924" y="281"/>
                    <a:pt x="922" y="281"/>
                    <a:pt x="922" y="281"/>
                  </a:cubicBezTo>
                  <a:lnTo>
                    <a:pt x="922" y="281"/>
                  </a:lnTo>
                  <a:cubicBezTo>
                    <a:pt x="908" y="274"/>
                    <a:pt x="895" y="266"/>
                    <a:pt x="883" y="261"/>
                  </a:cubicBezTo>
                  <a:lnTo>
                    <a:pt x="883" y="261"/>
                  </a:lnTo>
                  <a:cubicBezTo>
                    <a:pt x="869" y="257"/>
                    <a:pt x="856" y="250"/>
                    <a:pt x="842" y="246"/>
                  </a:cubicBezTo>
                  <a:lnTo>
                    <a:pt x="842" y="246"/>
                  </a:lnTo>
                  <a:cubicBezTo>
                    <a:pt x="830" y="242"/>
                    <a:pt x="820" y="239"/>
                    <a:pt x="808" y="235"/>
                  </a:cubicBezTo>
                  <a:lnTo>
                    <a:pt x="808" y="235"/>
                  </a:lnTo>
                  <a:cubicBezTo>
                    <a:pt x="795" y="234"/>
                    <a:pt x="785" y="231"/>
                    <a:pt x="773" y="230"/>
                  </a:cubicBezTo>
                  <a:lnTo>
                    <a:pt x="773" y="230"/>
                  </a:lnTo>
                  <a:cubicBezTo>
                    <a:pt x="765" y="230"/>
                    <a:pt x="758" y="228"/>
                    <a:pt x="749" y="226"/>
                  </a:cubicBezTo>
                  <a:lnTo>
                    <a:pt x="740" y="226"/>
                  </a:lnTo>
                  <a:lnTo>
                    <a:pt x="740" y="226"/>
                  </a:lnTo>
                  <a:cubicBezTo>
                    <a:pt x="738" y="226"/>
                    <a:pt x="734" y="224"/>
                    <a:pt x="731" y="224"/>
                  </a:cubicBezTo>
                  <a:lnTo>
                    <a:pt x="731" y="224"/>
                  </a:lnTo>
                  <a:cubicBezTo>
                    <a:pt x="726" y="224"/>
                    <a:pt x="719" y="224"/>
                    <a:pt x="714" y="224"/>
                  </a:cubicBezTo>
                  <a:lnTo>
                    <a:pt x="712" y="224"/>
                  </a:lnTo>
                  <a:lnTo>
                    <a:pt x="708" y="224"/>
                  </a:lnTo>
                  <a:lnTo>
                    <a:pt x="665" y="224"/>
                  </a:lnTo>
                  <a:lnTo>
                    <a:pt x="665" y="224"/>
                  </a:lnTo>
                  <a:cubicBezTo>
                    <a:pt x="663" y="224"/>
                    <a:pt x="659" y="224"/>
                    <a:pt x="656" y="224"/>
                  </a:cubicBezTo>
                  <a:lnTo>
                    <a:pt x="652" y="224"/>
                  </a:lnTo>
                  <a:lnTo>
                    <a:pt x="652" y="224"/>
                  </a:lnTo>
                  <a:cubicBezTo>
                    <a:pt x="649" y="224"/>
                    <a:pt x="645" y="224"/>
                    <a:pt x="641" y="226"/>
                  </a:cubicBezTo>
                  <a:lnTo>
                    <a:pt x="641" y="226"/>
                  </a:lnTo>
                  <a:cubicBezTo>
                    <a:pt x="638" y="228"/>
                    <a:pt x="637" y="226"/>
                    <a:pt x="636" y="228"/>
                  </a:cubicBezTo>
                  <a:lnTo>
                    <a:pt x="636" y="228"/>
                  </a:lnTo>
                  <a:cubicBezTo>
                    <a:pt x="633" y="226"/>
                    <a:pt x="632" y="228"/>
                    <a:pt x="629" y="228"/>
                  </a:cubicBezTo>
                  <a:lnTo>
                    <a:pt x="625" y="228"/>
                  </a:lnTo>
                  <a:lnTo>
                    <a:pt x="625" y="228"/>
                  </a:lnTo>
                  <a:cubicBezTo>
                    <a:pt x="621" y="228"/>
                    <a:pt x="620" y="228"/>
                    <a:pt x="616" y="230"/>
                  </a:cubicBezTo>
                  <a:lnTo>
                    <a:pt x="616" y="230"/>
                  </a:lnTo>
                  <a:cubicBezTo>
                    <a:pt x="613" y="230"/>
                    <a:pt x="610" y="230"/>
                    <a:pt x="608" y="231"/>
                  </a:cubicBezTo>
                  <a:lnTo>
                    <a:pt x="601" y="231"/>
                  </a:lnTo>
                  <a:lnTo>
                    <a:pt x="601" y="231"/>
                  </a:lnTo>
                  <a:cubicBezTo>
                    <a:pt x="598" y="232"/>
                    <a:pt x="594" y="232"/>
                    <a:pt x="590" y="234"/>
                  </a:cubicBezTo>
                  <a:lnTo>
                    <a:pt x="585" y="234"/>
                  </a:lnTo>
                  <a:lnTo>
                    <a:pt x="583" y="234"/>
                  </a:lnTo>
                  <a:lnTo>
                    <a:pt x="583" y="234"/>
                  </a:lnTo>
                  <a:cubicBezTo>
                    <a:pt x="582" y="234"/>
                    <a:pt x="579" y="234"/>
                    <a:pt x="579" y="234"/>
                  </a:cubicBezTo>
                  <a:lnTo>
                    <a:pt x="579" y="234"/>
                  </a:lnTo>
                  <a:cubicBezTo>
                    <a:pt x="570" y="235"/>
                    <a:pt x="562" y="239"/>
                    <a:pt x="553" y="240"/>
                  </a:cubicBezTo>
                  <a:lnTo>
                    <a:pt x="547" y="240"/>
                  </a:lnTo>
                  <a:lnTo>
                    <a:pt x="547" y="240"/>
                  </a:lnTo>
                  <a:lnTo>
                    <a:pt x="547" y="240"/>
                  </a:lnTo>
                  <a:cubicBezTo>
                    <a:pt x="545" y="240"/>
                    <a:pt x="545" y="242"/>
                    <a:pt x="543" y="243"/>
                  </a:cubicBezTo>
                  <a:lnTo>
                    <a:pt x="541" y="243"/>
                  </a:lnTo>
                  <a:lnTo>
                    <a:pt x="541" y="243"/>
                  </a:lnTo>
                  <a:cubicBezTo>
                    <a:pt x="541" y="242"/>
                    <a:pt x="538" y="243"/>
                    <a:pt x="537" y="244"/>
                  </a:cubicBezTo>
                  <a:lnTo>
                    <a:pt x="535" y="244"/>
                  </a:lnTo>
                  <a:lnTo>
                    <a:pt x="535" y="244"/>
                  </a:lnTo>
                  <a:cubicBezTo>
                    <a:pt x="534" y="246"/>
                    <a:pt x="534" y="246"/>
                    <a:pt x="534" y="246"/>
                  </a:cubicBezTo>
                  <a:lnTo>
                    <a:pt x="534" y="246"/>
                  </a:lnTo>
                  <a:cubicBezTo>
                    <a:pt x="531" y="247"/>
                    <a:pt x="530" y="247"/>
                    <a:pt x="528" y="247"/>
                  </a:cubicBezTo>
                  <a:lnTo>
                    <a:pt x="528" y="247"/>
                  </a:lnTo>
                  <a:cubicBezTo>
                    <a:pt x="515" y="252"/>
                    <a:pt x="502" y="257"/>
                    <a:pt x="488" y="261"/>
                  </a:cubicBezTo>
                  <a:lnTo>
                    <a:pt x="488" y="261"/>
                  </a:lnTo>
                  <a:cubicBezTo>
                    <a:pt x="483" y="262"/>
                    <a:pt x="479" y="266"/>
                    <a:pt x="473" y="266"/>
                  </a:cubicBezTo>
                  <a:lnTo>
                    <a:pt x="473" y="266"/>
                  </a:lnTo>
                  <a:cubicBezTo>
                    <a:pt x="467" y="270"/>
                    <a:pt x="459" y="274"/>
                    <a:pt x="452" y="278"/>
                  </a:cubicBezTo>
                  <a:lnTo>
                    <a:pt x="452" y="278"/>
                  </a:lnTo>
                  <a:cubicBezTo>
                    <a:pt x="444" y="282"/>
                    <a:pt x="436" y="285"/>
                    <a:pt x="429" y="289"/>
                  </a:cubicBezTo>
                  <a:lnTo>
                    <a:pt x="429" y="289"/>
                  </a:lnTo>
                  <a:cubicBezTo>
                    <a:pt x="429" y="290"/>
                    <a:pt x="428" y="291"/>
                    <a:pt x="427" y="291"/>
                  </a:cubicBezTo>
                  <a:lnTo>
                    <a:pt x="427" y="291"/>
                  </a:lnTo>
                  <a:cubicBezTo>
                    <a:pt x="424" y="293"/>
                    <a:pt x="421" y="295"/>
                    <a:pt x="417" y="298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BEF5AAB-FDFF-4344-97C1-7AFC82629249}"/>
                </a:ext>
              </a:extLst>
            </p:cNvPr>
            <p:cNvGrpSpPr/>
            <p:nvPr userDrawn="1"/>
          </p:nvGrpSpPr>
          <p:grpSpPr>
            <a:xfrm>
              <a:off x="9673293" y="765373"/>
              <a:ext cx="1489801" cy="1489801"/>
              <a:chOff x="7303385" y="762239"/>
              <a:chExt cx="1035826" cy="1035826"/>
            </a:xfrm>
          </p:grpSpPr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1E4AB8D1-50E2-1F4E-9B5F-BEE48F77F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3385" y="762239"/>
                <a:ext cx="1035826" cy="1035826"/>
              </a:xfrm>
              <a:custGeom>
                <a:avLst/>
                <a:gdLst>
                  <a:gd name="T0" fmla="*/ 3054 w 3055"/>
                  <a:gd name="T1" fmla="*/ 1528 h 3057"/>
                  <a:gd name="T2" fmla="*/ 3054 w 3055"/>
                  <a:gd name="T3" fmla="*/ 1528 h 3057"/>
                  <a:gd name="T4" fmla="*/ 1528 w 3055"/>
                  <a:gd name="T5" fmla="*/ 3056 h 3057"/>
                  <a:gd name="T6" fmla="*/ 1528 w 3055"/>
                  <a:gd name="T7" fmla="*/ 3056 h 3057"/>
                  <a:gd name="T8" fmla="*/ 0 w 3055"/>
                  <a:gd name="T9" fmla="*/ 1528 h 3057"/>
                  <a:gd name="T10" fmla="*/ 0 w 3055"/>
                  <a:gd name="T11" fmla="*/ 1528 h 3057"/>
                  <a:gd name="T12" fmla="*/ 1528 w 3055"/>
                  <a:gd name="T13" fmla="*/ 0 h 3057"/>
                  <a:gd name="T14" fmla="*/ 1528 w 3055"/>
                  <a:gd name="T15" fmla="*/ 0 h 3057"/>
                  <a:gd name="T16" fmla="*/ 3054 w 3055"/>
                  <a:gd name="T17" fmla="*/ 1528 h 3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55" h="3057">
                    <a:moveTo>
                      <a:pt x="3054" y="1528"/>
                    </a:moveTo>
                    <a:lnTo>
                      <a:pt x="3054" y="1528"/>
                    </a:lnTo>
                    <a:cubicBezTo>
                      <a:pt x="3054" y="2372"/>
                      <a:pt x="2371" y="3056"/>
                      <a:pt x="1528" y="3056"/>
                    </a:cubicBezTo>
                    <a:lnTo>
                      <a:pt x="1528" y="3056"/>
                    </a:lnTo>
                    <a:cubicBezTo>
                      <a:pt x="684" y="3056"/>
                      <a:pt x="0" y="2372"/>
                      <a:pt x="0" y="1528"/>
                    </a:cubicBezTo>
                    <a:lnTo>
                      <a:pt x="0" y="1528"/>
                    </a:lnTo>
                    <a:cubicBezTo>
                      <a:pt x="0" y="684"/>
                      <a:pt x="684" y="0"/>
                      <a:pt x="1528" y="0"/>
                    </a:cubicBezTo>
                    <a:lnTo>
                      <a:pt x="1528" y="0"/>
                    </a:lnTo>
                    <a:cubicBezTo>
                      <a:pt x="2371" y="0"/>
                      <a:pt x="3054" y="684"/>
                      <a:pt x="3054" y="1528"/>
                    </a:cubicBezTo>
                  </a:path>
                </a:pathLst>
              </a:custGeom>
              <a:solidFill>
                <a:schemeClr val="accent1">
                  <a:alpha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F7FF471A-054F-BF4D-AD6D-C1DC0651D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3145" y="934129"/>
                <a:ext cx="334813" cy="693540"/>
              </a:xfrm>
              <a:custGeom>
                <a:avLst/>
                <a:gdLst>
                  <a:gd name="T0" fmla="*/ 0 w 987"/>
                  <a:gd name="T1" fmla="*/ 591 h 2047"/>
                  <a:gd name="T2" fmla="*/ 214 w 987"/>
                  <a:gd name="T3" fmla="*/ 591 h 2047"/>
                  <a:gd name="T4" fmla="*/ 214 w 987"/>
                  <a:gd name="T5" fmla="*/ 479 h 2047"/>
                  <a:gd name="T6" fmla="*/ 214 w 987"/>
                  <a:gd name="T7" fmla="*/ 479 h 2047"/>
                  <a:gd name="T8" fmla="*/ 253 w 987"/>
                  <a:gd name="T9" fmla="*/ 206 h 2047"/>
                  <a:gd name="T10" fmla="*/ 253 w 987"/>
                  <a:gd name="T11" fmla="*/ 206 h 2047"/>
                  <a:gd name="T12" fmla="*/ 397 w 987"/>
                  <a:gd name="T13" fmla="*/ 58 h 2047"/>
                  <a:gd name="T14" fmla="*/ 397 w 987"/>
                  <a:gd name="T15" fmla="*/ 58 h 2047"/>
                  <a:gd name="T16" fmla="*/ 664 w 987"/>
                  <a:gd name="T17" fmla="*/ 0 h 2047"/>
                  <a:gd name="T18" fmla="*/ 664 w 987"/>
                  <a:gd name="T19" fmla="*/ 0 h 2047"/>
                  <a:gd name="T20" fmla="*/ 986 w 987"/>
                  <a:gd name="T21" fmla="*/ 50 h 2047"/>
                  <a:gd name="T22" fmla="*/ 934 w 987"/>
                  <a:gd name="T23" fmla="*/ 320 h 2047"/>
                  <a:gd name="T24" fmla="*/ 934 w 987"/>
                  <a:gd name="T25" fmla="*/ 320 h 2047"/>
                  <a:gd name="T26" fmla="*/ 756 w 987"/>
                  <a:gd name="T27" fmla="*/ 297 h 2047"/>
                  <a:gd name="T28" fmla="*/ 756 w 987"/>
                  <a:gd name="T29" fmla="*/ 297 h 2047"/>
                  <a:gd name="T30" fmla="*/ 636 w 987"/>
                  <a:gd name="T31" fmla="*/ 336 h 2047"/>
                  <a:gd name="T32" fmla="*/ 636 w 987"/>
                  <a:gd name="T33" fmla="*/ 336 h 2047"/>
                  <a:gd name="T34" fmla="*/ 599 w 987"/>
                  <a:gd name="T35" fmla="*/ 486 h 2047"/>
                  <a:gd name="T36" fmla="*/ 599 w 987"/>
                  <a:gd name="T37" fmla="*/ 591 h 2047"/>
                  <a:gd name="T38" fmla="*/ 888 w 987"/>
                  <a:gd name="T39" fmla="*/ 591 h 2047"/>
                  <a:gd name="T40" fmla="*/ 888 w 987"/>
                  <a:gd name="T41" fmla="*/ 891 h 2047"/>
                  <a:gd name="T42" fmla="*/ 599 w 987"/>
                  <a:gd name="T43" fmla="*/ 891 h 2047"/>
                  <a:gd name="T44" fmla="*/ 599 w 987"/>
                  <a:gd name="T45" fmla="*/ 2046 h 2047"/>
                  <a:gd name="T46" fmla="*/ 214 w 987"/>
                  <a:gd name="T47" fmla="*/ 2046 h 2047"/>
                  <a:gd name="T48" fmla="*/ 214 w 987"/>
                  <a:gd name="T49" fmla="*/ 891 h 2047"/>
                  <a:gd name="T50" fmla="*/ 0 w 987"/>
                  <a:gd name="T51" fmla="*/ 891 h 2047"/>
                  <a:gd name="T52" fmla="*/ 0 w 987"/>
                  <a:gd name="T53" fmla="*/ 591 h 2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7" h="2047">
                    <a:moveTo>
                      <a:pt x="0" y="591"/>
                    </a:moveTo>
                    <a:lnTo>
                      <a:pt x="214" y="591"/>
                    </a:lnTo>
                    <a:lnTo>
                      <a:pt x="214" y="479"/>
                    </a:lnTo>
                    <a:lnTo>
                      <a:pt x="214" y="479"/>
                    </a:lnTo>
                    <a:cubicBezTo>
                      <a:pt x="214" y="357"/>
                      <a:pt x="228" y="266"/>
                      <a:pt x="253" y="206"/>
                    </a:cubicBezTo>
                    <a:lnTo>
                      <a:pt x="253" y="206"/>
                    </a:lnTo>
                    <a:cubicBezTo>
                      <a:pt x="280" y="145"/>
                      <a:pt x="328" y="96"/>
                      <a:pt x="397" y="58"/>
                    </a:cubicBezTo>
                    <a:lnTo>
                      <a:pt x="397" y="58"/>
                    </a:lnTo>
                    <a:cubicBezTo>
                      <a:pt x="468" y="21"/>
                      <a:pt x="555" y="0"/>
                      <a:pt x="664" y="0"/>
                    </a:cubicBezTo>
                    <a:lnTo>
                      <a:pt x="664" y="0"/>
                    </a:lnTo>
                    <a:cubicBezTo>
                      <a:pt x="773" y="0"/>
                      <a:pt x="880" y="18"/>
                      <a:pt x="986" y="50"/>
                    </a:cubicBezTo>
                    <a:lnTo>
                      <a:pt x="934" y="320"/>
                    </a:lnTo>
                    <a:lnTo>
                      <a:pt x="934" y="320"/>
                    </a:lnTo>
                    <a:cubicBezTo>
                      <a:pt x="873" y="305"/>
                      <a:pt x="814" y="297"/>
                      <a:pt x="756" y="297"/>
                    </a:cubicBezTo>
                    <a:lnTo>
                      <a:pt x="756" y="297"/>
                    </a:lnTo>
                    <a:cubicBezTo>
                      <a:pt x="701" y="297"/>
                      <a:pt x="660" y="310"/>
                      <a:pt x="636" y="336"/>
                    </a:cubicBezTo>
                    <a:lnTo>
                      <a:pt x="636" y="336"/>
                    </a:lnTo>
                    <a:cubicBezTo>
                      <a:pt x="612" y="363"/>
                      <a:pt x="599" y="414"/>
                      <a:pt x="599" y="486"/>
                    </a:cubicBezTo>
                    <a:lnTo>
                      <a:pt x="599" y="591"/>
                    </a:lnTo>
                    <a:lnTo>
                      <a:pt x="888" y="591"/>
                    </a:lnTo>
                    <a:lnTo>
                      <a:pt x="888" y="891"/>
                    </a:lnTo>
                    <a:lnTo>
                      <a:pt x="599" y="891"/>
                    </a:lnTo>
                    <a:lnTo>
                      <a:pt x="599" y="2046"/>
                    </a:lnTo>
                    <a:lnTo>
                      <a:pt x="214" y="2046"/>
                    </a:lnTo>
                    <a:lnTo>
                      <a:pt x="214" y="891"/>
                    </a:lnTo>
                    <a:lnTo>
                      <a:pt x="0" y="891"/>
                    </a:lnTo>
                    <a:lnTo>
                      <a:pt x="0" y="59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ES_tradnl" b="0" i="0" dirty="0">
                  <a:latin typeface="Oxygen" panose="02000503000000090004" pitchFamily="2" charset="77"/>
                </a:endParaRPr>
              </a:p>
            </p:txBody>
          </p:sp>
        </p:grp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2528DE01-1B67-A84B-91CD-B4F3D547E6B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062404" y="5903362"/>
              <a:ext cx="823370" cy="823367"/>
            </a:xfrm>
            <a:custGeom>
              <a:avLst/>
              <a:gdLst>
                <a:gd name="T0" fmla="*/ 1690 w 1691"/>
                <a:gd name="T1" fmla="*/ 845 h 1691"/>
                <a:gd name="T2" fmla="*/ 1690 w 1691"/>
                <a:gd name="T3" fmla="*/ 845 h 1691"/>
                <a:gd name="T4" fmla="*/ 845 w 1691"/>
                <a:gd name="T5" fmla="*/ 1690 h 1691"/>
                <a:gd name="T6" fmla="*/ 845 w 1691"/>
                <a:gd name="T7" fmla="*/ 1690 h 1691"/>
                <a:gd name="T8" fmla="*/ 0 w 1691"/>
                <a:gd name="T9" fmla="*/ 845 h 1691"/>
                <a:gd name="T10" fmla="*/ 0 w 1691"/>
                <a:gd name="T11" fmla="*/ 845 h 1691"/>
                <a:gd name="T12" fmla="*/ 845 w 1691"/>
                <a:gd name="T13" fmla="*/ 0 h 1691"/>
                <a:gd name="T14" fmla="*/ 845 w 1691"/>
                <a:gd name="T15" fmla="*/ 0 h 1691"/>
                <a:gd name="T16" fmla="*/ 1690 w 1691"/>
                <a:gd name="T17" fmla="*/ 845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1" h="1691">
                  <a:moveTo>
                    <a:pt x="1690" y="845"/>
                  </a:moveTo>
                  <a:lnTo>
                    <a:pt x="1690" y="845"/>
                  </a:lnTo>
                  <a:cubicBezTo>
                    <a:pt x="1690" y="1311"/>
                    <a:pt x="1311" y="1690"/>
                    <a:pt x="845" y="1690"/>
                  </a:cubicBezTo>
                  <a:lnTo>
                    <a:pt x="845" y="1690"/>
                  </a:lnTo>
                  <a:cubicBezTo>
                    <a:pt x="378" y="1690"/>
                    <a:pt x="0" y="1311"/>
                    <a:pt x="0" y="845"/>
                  </a:cubicBezTo>
                  <a:lnTo>
                    <a:pt x="0" y="845"/>
                  </a:lnTo>
                  <a:cubicBezTo>
                    <a:pt x="0" y="378"/>
                    <a:pt x="378" y="0"/>
                    <a:pt x="845" y="0"/>
                  </a:cubicBezTo>
                  <a:lnTo>
                    <a:pt x="845" y="0"/>
                  </a:lnTo>
                  <a:cubicBezTo>
                    <a:pt x="1311" y="0"/>
                    <a:pt x="1690" y="378"/>
                    <a:pt x="1690" y="845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4034BE1D-72B1-A44F-86F3-D30F917AF8C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386671" y="1171681"/>
              <a:ext cx="819070" cy="819069"/>
            </a:xfrm>
            <a:custGeom>
              <a:avLst/>
              <a:gdLst>
                <a:gd name="T0" fmla="*/ 1678 w 1679"/>
                <a:gd name="T1" fmla="*/ 840 h 1680"/>
                <a:gd name="T2" fmla="*/ 1678 w 1679"/>
                <a:gd name="T3" fmla="*/ 840 h 1680"/>
                <a:gd name="T4" fmla="*/ 838 w 1679"/>
                <a:gd name="T5" fmla="*/ 1679 h 1680"/>
                <a:gd name="T6" fmla="*/ 838 w 1679"/>
                <a:gd name="T7" fmla="*/ 1679 h 1680"/>
                <a:gd name="T8" fmla="*/ 0 w 1679"/>
                <a:gd name="T9" fmla="*/ 840 h 1680"/>
                <a:gd name="T10" fmla="*/ 0 w 1679"/>
                <a:gd name="T11" fmla="*/ 840 h 1680"/>
                <a:gd name="T12" fmla="*/ 838 w 1679"/>
                <a:gd name="T13" fmla="*/ 0 h 1680"/>
                <a:gd name="T14" fmla="*/ 838 w 1679"/>
                <a:gd name="T15" fmla="*/ 0 h 1680"/>
                <a:gd name="T16" fmla="*/ 1678 w 1679"/>
                <a:gd name="T17" fmla="*/ 840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9" h="1680">
                  <a:moveTo>
                    <a:pt x="1678" y="840"/>
                  </a:moveTo>
                  <a:lnTo>
                    <a:pt x="1678" y="840"/>
                  </a:lnTo>
                  <a:cubicBezTo>
                    <a:pt x="1678" y="1304"/>
                    <a:pt x="1303" y="1679"/>
                    <a:pt x="838" y="1679"/>
                  </a:cubicBezTo>
                  <a:lnTo>
                    <a:pt x="838" y="1679"/>
                  </a:lnTo>
                  <a:cubicBezTo>
                    <a:pt x="374" y="1679"/>
                    <a:pt x="0" y="1304"/>
                    <a:pt x="0" y="840"/>
                  </a:cubicBezTo>
                  <a:lnTo>
                    <a:pt x="0" y="840"/>
                  </a:lnTo>
                  <a:cubicBezTo>
                    <a:pt x="0" y="374"/>
                    <a:pt x="374" y="0"/>
                    <a:pt x="838" y="0"/>
                  </a:cubicBezTo>
                  <a:lnTo>
                    <a:pt x="838" y="0"/>
                  </a:lnTo>
                  <a:cubicBezTo>
                    <a:pt x="1303" y="0"/>
                    <a:pt x="1678" y="374"/>
                    <a:pt x="1678" y="840"/>
                  </a:cubicBezTo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DCAA770A-C648-AD45-8443-DA0796D6DA3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531406" y="-167635"/>
              <a:ext cx="455754" cy="455754"/>
            </a:xfrm>
            <a:custGeom>
              <a:avLst/>
              <a:gdLst>
                <a:gd name="T0" fmla="*/ 934 w 935"/>
                <a:gd name="T1" fmla="*/ 468 h 937"/>
                <a:gd name="T2" fmla="*/ 934 w 935"/>
                <a:gd name="T3" fmla="*/ 468 h 937"/>
                <a:gd name="T4" fmla="*/ 467 w 935"/>
                <a:gd name="T5" fmla="*/ 936 h 937"/>
                <a:gd name="T6" fmla="*/ 467 w 935"/>
                <a:gd name="T7" fmla="*/ 936 h 937"/>
                <a:gd name="T8" fmla="*/ 0 w 935"/>
                <a:gd name="T9" fmla="*/ 468 h 937"/>
                <a:gd name="T10" fmla="*/ 0 w 935"/>
                <a:gd name="T11" fmla="*/ 468 h 937"/>
                <a:gd name="T12" fmla="*/ 467 w 935"/>
                <a:gd name="T13" fmla="*/ 0 h 937"/>
                <a:gd name="T14" fmla="*/ 467 w 935"/>
                <a:gd name="T15" fmla="*/ 0 h 937"/>
                <a:gd name="T16" fmla="*/ 934 w 935"/>
                <a:gd name="T17" fmla="*/ 468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937">
                  <a:moveTo>
                    <a:pt x="934" y="468"/>
                  </a:moveTo>
                  <a:lnTo>
                    <a:pt x="934" y="468"/>
                  </a:lnTo>
                  <a:cubicBezTo>
                    <a:pt x="934" y="727"/>
                    <a:pt x="726" y="936"/>
                    <a:pt x="467" y="936"/>
                  </a:cubicBezTo>
                  <a:lnTo>
                    <a:pt x="467" y="936"/>
                  </a:lnTo>
                  <a:cubicBezTo>
                    <a:pt x="209" y="936"/>
                    <a:pt x="0" y="727"/>
                    <a:pt x="0" y="468"/>
                  </a:cubicBezTo>
                  <a:lnTo>
                    <a:pt x="0" y="468"/>
                  </a:lnTo>
                  <a:cubicBezTo>
                    <a:pt x="0" y="209"/>
                    <a:pt x="209" y="0"/>
                    <a:pt x="467" y="0"/>
                  </a:cubicBezTo>
                  <a:lnTo>
                    <a:pt x="467" y="0"/>
                  </a:lnTo>
                  <a:cubicBezTo>
                    <a:pt x="726" y="0"/>
                    <a:pt x="934" y="209"/>
                    <a:pt x="934" y="468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BB487811-60E2-F946-809E-A6B81C6A4E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851376" y="2190680"/>
              <a:ext cx="793270" cy="793273"/>
            </a:xfrm>
            <a:custGeom>
              <a:avLst/>
              <a:gdLst>
                <a:gd name="T0" fmla="*/ 1625 w 1626"/>
                <a:gd name="T1" fmla="*/ 814 h 1627"/>
                <a:gd name="T2" fmla="*/ 1625 w 1626"/>
                <a:gd name="T3" fmla="*/ 814 h 1627"/>
                <a:gd name="T4" fmla="*/ 813 w 1626"/>
                <a:gd name="T5" fmla="*/ 1626 h 1627"/>
                <a:gd name="T6" fmla="*/ 813 w 1626"/>
                <a:gd name="T7" fmla="*/ 1626 h 1627"/>
                <a:gd name="T8" fmla="*/ 0 w 1626"/>
                <a:gd name="T9" fmla="*/ 814 h 1627"/>
                <a:gd name="T10" fmla="*/ 0 w 1626"/>
                <a:gd name="T11" fmla="*/ 814 h 1627"/>
                <a:gd name="T12" fmla="*/ 813 w 1626"/>
                <a:gd name="T13" fmla="*/ 0 h 1627"/>
                <a:gd name="T14" fmla="*/ 813 w 1626"/>
                <a:gd name="T15" fmla="*/ 0 h 1627"/>
                <a:gd name="T16" fmla="*/ 1625 w 1626"/>
                <a:gd name="T17" fmla="*/ 814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6" h="1627">
                  <a:moveTo>
                    <a:pt x="1625" y="814"/>
                  </a:moveTo>
                  <a:lnTo>
                    <a:pt x="1625" y="814"/>
                  </a:lnTo>
                  <a:cubicBezTo>
                    <a:pt x="1625" y="1262"/>
                    <a:pt x="1263" y="1626"/>
                    <a:pt x="813" y="1626"/>
                  </a:cubicBezTo>
                  <a:lnTo>
                    <a:pt x="813" y="1626"/>
                  </a:lnTo>
                  <a:cubicBezTo>
                    <a:pt x="364" y="1626"/>
                    <a:pt x="0" y="1262"/>
                    <a:pt x="0" y="814"/>
                  </a:cubicBezTo>
                  <a:lnTo>
                    <a:pt x="0" y="814"/>
                  </a:lnTo>
                  <a:cubicBezTo>
                    <a:pt x="0" y="362"/>
                    <a:pt x="364" y="0"/>
                    <a:pt x="813" y="0"/>
                  </a:cubicBezTo>
                  <a:lnTo>
                    <a:pt x="813" y="0"/>
                  </a:lnTo>
                  <a:cubicBezTo>
                    <a:pt x="1263" y="0"/>
                    <a:pt x="1625" y="362"/>
                    <a:pt x="1625" y="814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E2AC97EE-05B8-714C-BE4F-8F582E0E43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62683" y="1866063"/>
              <a:ext cx="410610" cy="410608"/>
            </a:xfrm>
            <a:custGeom>
              <a:avLst/>
              <a:gdLst>
                <a:gd name="T0" fmla="*/ 841 w 842"/>
                <a:gd name="T1" fmla="*/ 420 h 842"/>
                <a:gd name="T2" fmla="*/ 841 w 842"/>
                <a:gd name="T3" fmla="*/ 420 h 842"/>
                <a:gd name="T4" fmla="*/ 420 w 842"/>
                <a:gd name="T5" fmla="*/ 841 h 842"/>
                <a:gd name="T6" fmla="*/ 420 w 842"/>
                <a:gd name="T7" fmla="*/ 841 h 842"/>
                <a:gd name="T8" fmla="*/ 0 w 842"/>
                <a:gd name="T9" fmla="*/ 420 h 842"/>
                <a:gd name="T10" fmla="*/ 0 w 842"/>
                <a:gd name="T11" fmla="*/ 420 h 842"/>
                <a:gd name="T12" fmla="*/ 420 w 842"/>
                <a:gd name="T13" fmla="*/ 0 h 842"/>
                <a:gd name="T14" fmla="*/ 420 w 842"/>
                <a:gd name="T15" fmla="*/ 0 h 842"/>
                <a:gd name="T16" fmla="*/ 841 w 842"/>
                <a:gd name="T17" fmla="*/ 42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2" h="842">
                  <a:moveTo>
                    <a:pt x="841" y="420"/>
                  </a:moveTo>
                  <a:lnTo>
                    <a:pt x="841" y="420"/>
                  </a:lnTo>
                  <a:cubicBezTo>
                    <a:pt x="841" y="655"/>
                    <a:pt x="653" y="841"/>
                    <a:pt x="420" y="841"/>
                  </a:cubicBezTo>
                  <a:lnTo>
                    <a:pt x="420" y="841"/>
                  </a:lnTo>
                  <a:cubicBezTo>
                    <a:pt x="188" y="841"/>
                    <a:pt x="0" y="655"/>
                    <a:pt x="0" y="420"/>
                  </a:cubicBezTo>
                  <a:lnTo>
                    <a:pt x="0" y="420"/>
                  </a:lnTo>
                  <a:cubicBezTo>
                    <a:pt x="0" y="188"/>
                    <a:pt x="188" y="0"/>
                    <a:pt x="420" y="0"/>
                  </a:cubicBezTo>
                  <a:lnTo>
                    <a:pt x="420" y="0"/>
                  </a:lnTo>
                  <a:cubicBezTo>
                    <a:pt x="653" y="0"/>
                    <a:pt x="841" y="188"/>
                    <a:pt x="841" y="420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8CFC2BF-DC03-5149-932F-445091618E0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0048" y="346163"/>
              <a:ext cx="705129" cy="705129"/>
            </a:xfrm>
            <a:custGeom>
              <a:avLst/>
              <a:gdLst>
                <a:gd name="T0" fmla="*/ 1447 w 1448"/>
                <a:gd name="T1" fmla="*/ 723 h 1448"/>
                <a:gd name="T2" fmla="*/ 1447 w 1448"/>
                <a:gd name="T3" fmla="*/ 723 h 1448"/>
                <a:gd name="T4" fmla="*/ 724 w 1448"/>
                <a:gd name="T5" fmla="*/ 1447 h 1448"/>
                <a:gd name="T6" fmla="*/ 724 w 1448"/>
                <a:gd name="T7" fmla="*/ 1447 h 1448"/>
                <a:gd name="T8" fmla="*/ 0 w 1448"/>
                <a:gd name="T9" fmla="*/ 723 h 1448"/>
                <a:gd name="T10" fmla="*/ 0 w 1448"/>
                <a:gd name="T11" fmla="*/ 723 h 1448"/>
                <a:gd name="T12" fmla="*/ 724 w 1448"/>
                <a:gd name="T13" fmla="*/ 0 h 1448"/>
                <a:gd name="T14" fmla="*/ 724 w 1448"/>
                <a:gd name="T15" fmla="*/ 0 h 1448"/>
                <a:gd name="T16" fmla="*/ 1447 w 1448"/>
                <a:gd name="T17" fmla="*/ 723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8" h="1448">
                  <a:moveTo>
                    <a:pt x="1447" y="723"/>
                  </a:moveTo>
                  <a:lnTo>
                    <a:pt x="1447" y="723"/>
                  </a:lnTo>
                  <a:cubicBezTo>
                    <a:pt x="1447" y="1123"/>
                    <a:pt x="1123" y="1447"/>
                    <a:pt x="724" y="1447"/>
                  </a:cubicBezTo>
                  <a:lnTo>
                    <a:pt x="724" y="1447"/>
                  </a:lnTo>
                  <a:cubicBezTo>
                    <a:pt x="324" y="1447"/>
                    <a:pt x="0" y="1123"/>
                    <a:pt x="0" y="723"/>
                  </a:cubicBezTo>
                  <a:lnTo>
                    <a:pt x="0" y="723"/>
                  </a:lnTo>
                  <a:cubicBezTo>
                    <a:pt x="0" y="323"/>
                    <a:pt x="324" y="0"/>
                    <a:pt x="724" y="0"/>
                  </a:cubicBezTo>
                  <a:lnTo>
                    <a:pt x="724" y="0"/>
                  </a:lnTo>
                  <a:cubicBezTo>
                    <a:pt x="1123" y="0"/>
                    <a:pt x="1447" y="323"/>
                    <a:pt x="1447" y="723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59B8C4E6-EEE8-F640-9DDE-7B7480F8A4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464414" y="4536097"/>
              <a:ext cx="406308" cy="404159"/>
            </a:xfrm>
            <a:custGeom>
              <a:avLst/>
              <a:gdLst>
                <a:gd name="T0" fmla="*/ 831 w 832"/>
                <a:gd name="T1" fmla="*/ 415 h 830"/>
                <a:gd name="T2" fmla="*/ 831 w 832"/>
                <a:gd name="T3" fmla="*/ 415 h 830"/>
                <a:gd name="T4" fmla="*/ 415 w 832"/>
                <a:gd name="T5" fmla="*/ 829 h 830"/>
                <a:gd name="T6" fmla="*/ 415 w 832"/>
                <a:gd name="T7" fmla="*/ 829 h 830"/>
                <a:gd name="T8" fmla="*/ 0 w 832"/>
                <a:gd name="T9" fmla="*/ 415 h 830"/>
                <a:gd name="T10" fmla="*/ 0 w 832"/>
                <a:gd name="T11" fmla="*/ 415 h 830"/>
                <a:gd name="T12" fmla="*/ 415 w 832"/>
                <a:gd name="T13" fmla="*/ 0 h 830"/>
                <a:gd name="T14" fmla="*/ 415 w 832"/>
                <a:gd name="T15" fmla="*/ 0 h 830"/>
                <a:gd name="T16" fmla="*/ 831 w 832"/>
                <a:gd name="T17" fmla="*/ 415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0">
                  <a:moveTo>
                    <a:pt x="831" y="415"/>
                  </a:moveTo>
                  <a:lnTo>
                    <a:pt x="831" y="415"/>
                  </a:lnTo>
                  <a:cubicBezTo>
                    <a:pt x="831" y="642"/>
                    <a:pt x="644" y="829"/>
                    <a:pt x="415" y="829"/>
                  </a:cubicBezTo>
                  <a:lnTo>
                    <a:pt x="415" y="829"/>
                  </a:lnTo>
                  <a:cubicBezTo>
                    <a:pt x="185" y="829"/>
                    <a:pt x="0" y="642"/>
                    <a:pt x="0" y="415"/>
                  </a:cubicBezTo>
                  <a:lnTo>
                    <a:pt x="0" y="415"/>
                  </a:lnTo>
                  <a:cubicBezTo>
                    <a:pt x="0" y="185"/>
                    <a:pt x="185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5"/>
                    <a:pt x="831" y="415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A9AD9FAA-B1FA-F145-B034-693334B21F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236186" y="3147335"/>
              <a:ext cx="406311" cy="404159"/>
            </a:xfrm>
            <a:custGeom>
              <a:avLst/>
              <a:gdLst>
                <a:gd name="T0" fmla="*/ 831 w 832"/>
                <a:gd name="T1" fmla="*/ 416 h 831"/>
                <a:gd name="T2" fmla="*/ 831 w 832"/>
                <a:gd name="T3" fmla="*/ 416 h 831"/>
                <a:gd name="T4" fmla="*/ 415 w 832"/>
                <a:gd name="T5" fmla="*/ 830 h 831"/>
                <a:gd name="T6" fmla="*/ 415 w 832"/>
                <a:gd name="T7" fmla="*/ 830 h 831"/>
                <a:gd name="T8" fmla="*/ 0 w 832"/>
                <a:gd name="T9" fmla="*/ 416 h 831"/>
                <a:gd name="T10" fmla="*/ 0 w 832"/>
                <a:gd name="T11" fmla="*/ 416 h 831"/>
                <a:gd name="T12" fmla="*/ 415 w 832"/>
                <a:gd name="T13" fmla="*/ 0 h 831"/>
                <a:gd name="T14" fmla="*/ 415 w 832"/>
                <a:gd name="T15" fmla="*/ 0 h 831"/>
                <a:gd name="T16" fmla="*/ 831 w 832"/>
                <a:gd name="T17" fmla="*/ 41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2" h="831">
                  <a:moveTo>
                    <a:pt x="831" y="416"/>
                  </a:moveTo>
                  <a:lnTo>
                    <a:pt x="831" y="416"/>
                  </a:lnTo>
                  <a:cubicBezTo>
                    <a:pt x="831" y="645"/>
                    <a:pt x="644" y="830"/>
                    <a:pt x="415" y="830"/>
                  </a:cubicBezTo>
                  <a:lnTo>
                    <a:pt x="415" y="830"/>
                  </a:lnTo>
                  <a:cubicBezTo>
                    <a:pt x="187" y="830"/>
                    <a:pt x="0" y="645"/>
                    <a:pt x="0" y="416"/>
                  </a:cubicBezTo>
                  <a:lnTo>
                    <a:pt x="0" y="416"/>
                  </a:lnTo>
                  <a:cubicBezTo>
                    <a:pt x="0" y="186"/>
                    <a:pt x="187" y="0"/>
                    <a:pt x="415" y="0"/>
                  </a:cubicBezTo>
                  <a:lnTo>
                    <a:pt x="415" y="0"/>
                  </a:lnTo>
                  <a:cubicBezTo>
                    <a:pt x="644" y="0"/>
                    <a:pt x="831" y="186"/>
                    <a:pt x="831" y="416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2AC09981-B247-CC40-A593-4F4D7131384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8871423" y="4480205"/>
              <a:ext cx="404159" cy="406308"/>
            </a:xfrm>
            <a:custGeom>
              <a:avLst/>
              <a:gdLst>
                <a:gd name="T0" fmla="*/ 829 w 830"/>
                <a:gd name="T1" fmla="*/ 416 h 832"/>
                <a:gd name="T2" fmla="*/ 829 w 830"/>
                <a:gd name="T3" fmla="*/ 416 h 832"/>
                <a:gd name="T4" fmla="*/ 416 w 830"/>
                <a:gd name="T5" fmla="*/ 831 h 832"/>
                <a:gd name="T6" fmla="*/ 416 w 830"/>
                <a:gd name="T7" fmla="*/ 831 h 832"/>
                <a:gd name="T8" fmla="*/ 0 w 830"/>
                <a:gd name="T9" fmla="*/ 416 h 832"/>
                <a:gd name="T10" fmla="*/ 0 w 830"/>
                <a:gd name="T11" fmla="*/ 416 h 832"/>
                <a:gd name="T12" fmla="*/ 416 w 830"/>
                <a:gd name="T13" fmla="*/ 0 h 832"/>
                <a:gd name="T14" fmla="*/ 416 w 830"/>
                <a:gd name="T15" fmla="*/ 0 h 832"/>
                <a:gd name="T16" fmla="*/ 829 w 830"/>
                <a:gd name="T17" fmla="*/ 416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0" h="832">
                  <a:moveTo>
                    <a:pt x="829" y="416"/>
                  </a:moveTo>
                  <a:lnTo>
                    <a:pt x="829" y="416"/>
                  </a:lnTo>
                  <a:cubicBezTo>
                    <a:pt x="829" y="644"/>
                    <a:pt x="644" y="831"/>
                    <a:pt x="416" y="831"/>
                  </a:cubicBezTo>
                  <a:lnTo>
                    <a:pt x="416" y="831"/>
                  </a:lnTo>
                  <a:cubicBezTo>
                    <a:pt x="186" y="831"/>
                    <a:pt x="0" y="644"/>
                    <a:pt x="0" y="416"/>
                  </a:cubicBezTo>
                  <a:lnTo>
                    <a:pt x="0" y="416"/>
                  </a:lnTo>
                  <a:cubicBezTo>
                    <a:pt x="0" y="187"/>
                    <a:pt x="186" y="0"/>
                    <a:pt x="416" y="0"/>
                  </a:cubicBezTo>
                  <a:lnTo>
                    <a:pt x="416" y="0"/>
                  </a:lnTo>
                  <a:cubicBezTo>
                    <a:pt x="644" y="0"/>
                    <a:pt x="829" y="187"/>
                    <a:pt x="829" y="416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1950709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General Slide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15BED1EE-3D9F-EF4D-84FD-A331F1BB2D57}"/>
              </a:ext>
            </a:extLst>
          </p:cNvPr>
          <p:cNvGrpSpPr/>
          <p:nvPr userDrawn="1"/>
        </p:nvGrpSpPr>
        <p:grpSpPr>
          <a:xfrm>
            <a:off x="0" y="-190344"/>
            <a:ext cx="3086855" cy="7124253"/>
            <a:chOff x="0" y="-190344"/>
            <a:chExt cx="3086855" cy="7124253"/>
          </a:xfrm>
        </p:grpSpPr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9361CEFB-1528-9540-8CDC-D035E045D2B4}"/>
                </a:ext>
              </a:extLst>
            </p:cNvPr>
            <p:cNvSpPr/>
            <p:nvPr userDrawn="1"/>
          </p:nvSpPr>
          <p:spPr>
            <a:xfrm>
              <a:off x="0" y="4991496"/>
              <a:ext cx="1439782" cy="1509608"/>
            </a:xfrm>
            <a:custGeom>
              <a:avLst/>
              <a:gdLst>
                <a:gd name="connsiteX0" fmla="*/ 684978 w 1439782"/>
                <a:gd name="connsiteY0" fmla="*/ 0 h 1509608"/>
                <a:gd name="connsiteX1" fmla="*/ 1439782 w 1439782"/>
                <a:gd name="connsiteY1" fmla="*/ 755039 h 1509608"/>
                <a:gd name="connsiteX2" fmla="*/ 684978 w 1439782"/>
                <a:gd name="connsiteY2" fmla="*/ 1509608 h 1509608"/>
                <a:gd name="connsiteX3" fmla="*/ 58981 w 1439782"/>
                <a:gd name="connsiteY3" fmla="*/ 1177116 h 1509608"/>
                <a:gd name="connsiteX4" fmla="*/ 0 w 1439782"/>
                <a:gd name="connsiteY4" fmla="*/ 1068405 h 1509608"/>
                <a:gd name="connsiteX5" fmla="*/ 0 w 1439782"/>
                <a:gd name="connsiteY5" fmla="*/ 441787 h 1509608"/>
                <a:gd name="connsiteX6" fmla="*/ 58981 w 1439782"/>
                <a:gd name="connsiteY6" fmla="*/ 333019 h 1509608"/>
                <a:gd name="connsiteX7" fmla="*/ 684978 w 1439782"/>
                <a:gd name="connsiteY7" fmla="*/ 0 h 150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9782" h="1509608">
                  <a:moveTo>
                    <a:pt x="684978" y="0"/>
                  </a:moveTo>
                  <a:cubicBezTo>
                    <a:pt x="1101292" y="0"/>
                    <a:pt x="1439782" y="338336"/>
                    <a:pt x="1439782" y="755039"/>
                  </a:cubicBezTo>
                  <a:cubicBezTo>
                    <a:pt x="1439782" y="1172210"/>
                    <a:pt x="1101292" y="1509608"/>
                    <a:pt x="684978" y="1509608"/>
                  </a:cubicBezTo>
                  <a:cubicBezTo>
                    <a:pt x="424196" y="1509608"/>
                    <a:pt x="194546" y="1377812"/>
                    <a:pt x="58981" y="1177116"/>
                  </a:cubicBezTo>
                  <a:lnTo>
                    <a:pt x="0" y="1068405"/>
                  </a:lnTo>
                  <a:lnTo>
                    <a:pt x="0" y="441787"/>
                  </a:lnTo>
                  <a:lnTo>
                    <a:pt x="58981" y="333019"/>
                  </a:lnTo>
                  <a:cubicBezTo>
                    <a:pt x="194546" y="132163"/>
                    <a:pt x="424196" y="0"/>
                    <a:pt x="684978" y="0"/>
                  </a:cubicBezTo>
                  <a:close/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9BBE972F-F2DC-C249-B4DC-A5FD5C998F1D}"/>
                </a:ext>
              </a:extLst>
            </p:cNvPr>
            <p:cNvSpPr/>
            <p:nvPr userDrawn="1"/>
          </p:nvSpPr>
          <p:spPr>
            <a:xfrm>
              <a:off x="1" y="2064429"/>
              <a:ext cx="1617681" cy="1803349"/>
            </a:xfrm>
            <a:custGeom>
              <a:avLst/>
              <a:gdLst>
                <a:gd name="connsiteX0" fmla="*/ 715208 w 1617681"/>
                <a:gd name="connsiteY0" fmla="*/ 0 h 1803349"/>
                <a:gd name="connsiteX1" fmla="*/ 1617681 w 1617681"/>
                <a:gd name="connsiteY1" fmla="*/ 902144 h 1803349"/>
                <a:gd name="connsiteX2" fmla="*/ 715208 w 1617681"/>
                <a:gd name="connsiteY2" fmla="*/ 1803349 h 1803349"/>
                <a:gd name="connsiteX3" fmla="*/ 76757 w 1617681"/>
                <a:gd name="connsiteY3" fmla="*/ 1539306 h 1803349"/>
                <a:gd name="connsiteX4" fmla="*/ 0 w 1617681"/>
                <a:gd name="connsiteY4" fmla="*/ 1446451 h 1803349"/>
                <a:gd name="connsiteX5" fmla="*/ 0 w 1617681"/>
                <a:gd name="connsiteY5" fmla="*/ 356897 h 1803349"/>
                <a:gd name="connsiteX6" fmla="*/ 76757 w 1617681"/>
                <a:gd name="connsiteY6" fmla="*/ 263985 h 1803349"/>
                <a:gd name="connsiteX7" fmla="*/ 715208 w 1617681"/>
                <a:gd name="connsiteY7" fmla="*/ 0 h 18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7681" h="1803349">
                  <a:moveTo>
                    <a:pt x="715208" y="0"/>
                  </a:moveTo>
                  <a:cubicBezTo>
                    <a:pt x="1214289" y="0"/>
                    <a:pt x="1617681" y="403245"/>
                    <a:pt x="1617681" y="902144"/>
                  </a:cubicBezTo>
                  <a:cubicBezTo>
                    <a:pt x="1617681" y="1399635"/>
                    <a:pt x="1214289" y="1803349"/>
                    <a:pt x="715208" y="1803349"/>
                  </a:cubicBezTo>
                  <a:cubicBezTo>
                    <a:pt x="465902" y="1803349"/>
                    <a:pt x="240166" y="1702421"/>
                    <a:pt x="76757" y="1539306"/>
                  </a:cubicBezTo>
                  <a:lnTo>
                    <a:pt x="0" y="1446451"/>
                  </a:lnTo>
                  <a:lnTo>
                    <a:pt x="0" y="356897"/>
                  </a:lnTo>
                  <a:lnTo>
                    <a:pt x="76757" y="263985"/>
                  </a:lnTo>
                  <a:cubicBezTo>
                    <a:pt x="240166" y="100811"/>
                    <a:pt x="465902" y="0"/>
                    <a:pt x="715208" y="0"/>
                  </a:cubicBezTo>
                  <a:close/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42" name="Freeform 5">
              <a:extLst>
                <a:ext uri="{FF2B5EF4-FFF2-40B4-BE49-F238E27FC236}">
                  <a16:creationId xmlns:a16="http://schemas.microsoft.com/office/drawing/2014/main" id="{77655122-E52E-AB4D-AB87-C6933D29D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9159" y="5276962"/>
              <a:ext cx="1317696" cy="1317696"/>
            </a:xfrm>
            <a:custGeom>
              <a:avLst/>
              <a:gdLst>
                <a:gd name="T0" fmla="*/ 2806 w 2807"/>
                <a:gd name="T1" fmla="*/ 1405 h 2811"/>
                <a:gd name="T2" fmla="*/ 2806 w 2807"/>
                <a:gd name="T3" fmla="*/ 1405 h 2811"/>
                <a:gd name="T4" fmla="*/ 1403 w 2807"/>
                <a:gd name="T5" fmla="*/ 2810 h 2811"/>
                <a:gd name="T6" fmla="*/ 1403 w 2807"/>
                <a:gd name="T7" fmla="*/ 2810 h 2811"/>
                <a:gd name="T8" fmla="*/ 0 w 2807"/>
                <a:gd name="T9" fmla="*/ 1405 h 2811"/>
                <a:gd name="T10" fmla="*/ 0 w 2807"/>
                <a:gd name="T11" fmla="*/ 1405 h 2811"/>
                <a:gd name="T12" fmla="*/ 1403 w 2807"/>
                <a:gd name="T13" fmla="*/ 0 h 2811"/>
                <a:gd name="T14" fmla="*/ 1403 w 2807"/>
                <a:gd name="T15" fmla="*/ 0 h 2811"/>
                <a:gd name="T16" fmla="*/ 2806 w 2807"/>
                <a:gd name="T17" fmla="*/ 1405 h 2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07" h="2811">
                  <a:moveTo>
                    <a:pt x="2806" y="1405"/>
                  </a:moveTo>
                  <a:lnTo>
                    <a:pt x="2806" y="1405"/>
                  </a:lnTo>
                  <a:cubicBezTo>
                    <a:pt x="2806" y="2180"/>
                    <a:pt x="2179" y="2810"/>
                    <a:pt x="1403" y="2810"/>
                  </a:cubicBezTo>
                  <a:lnTo>
                    <a:pt x="1403" y="2810"/>
                  </a:lnTo>
                  <a:cubicBezTo>
                    <a:pt x="629" y="2810"/>
                    <a:pt x="0" y="2180"/>
                    <a:pt x="0" y="1405"/>
                  </a:cubicBezTo>
                  <a:lnTo>
                    <a:pt x="0" y="1405"/>
                  </a:lnTo>
                  <a:cubicBezTo>
                    <a:pt x="0" y="630"/>
                    <a:pt x="629" y="0"/>
                    <a:pt x="1403" y="0"/>
                  </a:cubicBezTo>
                  <a:lnTo>
                    <a:pt x="1403" y="0"/>
                  </a:lnTo>
                  <a:cubicBezTo>
                    <a:pt x="2179" y="0"/>
                    <a:pt x="2806" y="630"/>
                    <a:pt x="2806" y="1405"/>
                  </a:cubicBezTo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B8EDC61-CECB-DA49-95BB-CC8DE840E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989" y="5651377"/>
              <a:ext cx="963500" cy="572533"/>
            </a:xfrm>
            <a:custGeom>
              <a:avLst/>
              <a:gdLst>
                <a:gd name="connsiteX0" fmla="*/ 651240 w 739417"/>
                <a:gd name="connsiteY0" fmla="*/ 361950 h 439378"/>
                <a:gd name="connsiteX1" fmla="*/ 662176 w 739417"/>
                <a:gd name="connsiteY1" fmla="*/ 363018 h 439378"/>
                <a:gd name="connsiteX2" fmla="*/ 677122 w 739417"/>
                <a:gd name="connsiteY2" fmla="*/ 364441 h 439378"/>
                <a:gd name="connsiteX3" fmla="*/ 694985 w 739417"/>
                <a:gd name="connsiteY3" fmla="*/ 365864 h 439378"/>
                <a:gd name="connsiteX4" fmla="*/ 699359 w 739417"/>
                <a:gd name="connsiteY4" fmla="*/ 365864 h 439378"/>
                <a:gd name="connsiteX5" fmla="*/ 699724 w 739417"/>
                <a:gd name="connsiteY5" fmla="*/ 366576 h 439378"/>
                <a:gd name="connsiteX6" fmla="*/ 699724 w 739417"/>
                <a:gd name="connsiteY6" fmla="*/ 402158 h 439378"/>
                <a:gd name="connsiteX7" fmla="*/ 699359 w 739417"/>
                <a:gd name="connsiteY7" fmla="*/ 402869 h 439378"/>
                <a:gd name="connsiteX8" fmla="*/ 676758 w 739417"/>
                <a:gd name="connsiteY8" fmla="*/ 402869 h 439378"/>
                <a:gd name="connsiteX9" fmla="*/ 655250 w 739417"/>
                <a:gd name="connsiteY9" fmla="*/ 402869 h 439378"/>
                <a:gd name="connsiteX10" fmla="*/ 654156 w 739417"/>
                <a:gd name="connsiteY10" fmla="*/ 402158 h 439378"/>
                <a:gd name="connsiteX11" fmla="*/ 652333 w 739417"/>
                <a:gd name="connsiteY11" fmla="*/ 381876 h 439378"/>
                <a:gd name="connsiteX12" fmla="*/ 650875 w 739417"/>
                <a:gd name="connsiteY12" fmla="*/ 362306 h 439378"/>
                <a:gd name="connsiteX13" fmla="*/ 651240 w 739417"/>
                <a:gd name="connsiteY13" fmla="*/ 361950 h 439378"/>
                <a:gd name="connsiteX14" fmla="*/ 663829 w 739417"/>
                <a:gd name="connsiteY14" fmla="*/ 150813 h 439378"/>
                <a:gd name="connsiteX15" fmla="*/ 683890 w 739417"/>
                <a:gd name="connsiteY15" fmla="*/ 151893 h 439378"/>
                <a:gd name="connsiteX16" fmla="*/ 696428 w 739417"/>
                <a:gd name="connsiteY16" fmla="*/ 152253 h 439378"/>
                <a:gd name="connsiteX17" fmla="*/ 720789 w 739417"/>
                <a:gd name="connsiteY17" fmla="*/ 153694 h 439378"/>
                <a:gd name="connsiteX18" fmla="*/ 736551 w 739417"/>
                <a:gd name="connsiteY18" fmla="*/ 154414 h 439378"/>
                <a:gd name="connsiteX19" fmla="*/ 739417 w 739417"/>
                <a:gd name="connsiteY19" fmla="*/ 154414 h 439378"/>
                <a:gd name="connsiteX20" fmla="*/ 739417 w 739417"/>
                <a:gd name="connsiteY20" fmla="*/ 154774 h 439378"/>
                <a:gd name="connsiteX21" fmla="*/ 738701 w 739417"/>
                <a:gd name="connsiteY21" fmla="*/ 163057 h 439378"/>
                <a:gd name="connsiteX22" fmla="*/ 718281 w 739417"/>
                <a:gd name="connsiteY22" fmla="*/ 246243 h 439378"/>
                <a:gd name="connsiteX23" fmla="*/ 695712 w 739417"/>
                <a:gd name="connsiteY23" fmla="*/ 339872 h 439378"/>
                <a:gd name="connsiteX24" fmla="*/ 694995 w 739417"/>
                <a:gd name="connsiteY24" fmla="*/ 340953 h 439378"/>
                <a:gd name="connsiteX25" fmla="*/ 661679 w 739417"/>
                <a:gd name="connsiteY25" fmla="*/ 336991 h 439378"/>
                <a:gd name="connsiteX26" fmla="*/ 659888 w 739417"/>
                <a:gd name="connsiteY26" fmla="*/ 336991 h 439378"/>
                <a:gd name="connsiteX27" fmla="*/ 658813 w 739417"/>
                <a:gd name="connsiteY27" fmla="*/ 336631 h 439378"/>
                <a:gd name="connsiteX28" fmla="*/ 658813 w 739417"/>
                <a:gd name="connsiteY28" fmla="*/ 324027 h 439378"/>
                <a:gd name="connsiteX29" fmla="*/ 659171 w 739417"/>
                <a:gd name="connsiteY29" fmla="*/ 313944 h 439378"/>
                <a:gd name="connsiteX30" fmla="*/ 659888 w 739417"/>
                <a:gd name="connsiteY30" fmla="*/ 280814 h 439378"/>
                <a:gd name="connsiteX31" fmla="*/ 660604 w 739417"/>
                <a:gd name="connsiteY31" fmla="*/ 246243 h 439378"/>
                <a:gd name="connsiteX32" fmla="*/ 661321 w 739417"/>
                <a:gd name="connsiteY32" fmla="*/ 211672 h 439378"/>
                <a:gd name="connsiteX33" fmla="*/ 661679 w 739417"/>
                <a:gd name="connsiteY33" fmla="*/ 176021 h 439378"/>
                <a:gd name="connsiteX34" fmla="*/ 662754 w 739417"/>
                <a:gd name="connsiteY34" fmla="*/ 151893 h 439378"/>
                <a:gd name="connsiteX35" fmla="*/ 663829 w 739417"/>
                <a:gd name="connsiteY35" fmla="*/ 150813 h 439378"/>
                <a:gd name="connsiteX36" fmla="*/ 2883 w 739417"/>
                <a:gd name="connsiteY36" fmla="*/ 0 h 439378"/>
                <a:gd name="connsiteX37" fmla="*/ 323648 w 739417"/>
                <a:gd name="connsiteY37" fmla="*/ 0 h 439378"/>
                <a:gd name="connsiteX38" fmla="*/ 327252 w 739417"/>
                <a:gd name="connsiteY38" fmla="*/ 2881 h 439378"/>
                <a:gd name="connsiteX39" fmla="*/ 323288 w 739417"/>
                <a:gd name="connsiteY39" fmla="*/ 40336 h 439378"/>
                <a:gd name="connsiteX40" fmla="*/ 320765 w 739417"/>
                <a:gd name="connsiteY40" fmla="*/ 43938 h 439378"/>
                <a:gd name="connsiteX41" fmla="*/ 276434 w 739417"/>
                <a:gd name="connsiteY41" fmla="*/ 46819 h 439378"/>
                <a:gd name="connsiteX42" fmla="*/ 235348 w 739417"/>
                <a:gd name="connsiteY42" fmla="*/ 50060 h 439378"/>
                <a:gd name="connsiteX43" fmla="*/ 233546 w 739417"/>
                <a:gd name="connsiteY43" fmla="*/ 50420 h 439378"/>
                <a:gd name="connsiteX44" fmla="*/ 259495 w 739417"/>
                <a:gd name="connsiteY44" fmla="*/ 81033 h 439378"/>
                <a:gd name="connsiteX45" fmla="*/ 366897 w 739417"/>
                <a:gd name="connsiteY45" fmla="*/ 215007 h 439378"/>
                <a:gd name="connsiteX46" fmla="*/ 373024 w 739417"/>
                <a:gd name="connsiteY46" fmla="*/ 215367 h 439378"/>
                <a:gd name="connsiteX47" fmla="*/ 498447 w 739417"/>
                <a:gd name="connsiteY47" fmla="*/ 109124 h 439378"/>
                <a:gd name="connsiteX48" fmla="*/ 502051 w 739417"/>
                <a:gd name="connsiteY48" fmla="*/ 105162 h 439378"/>
                <a:gd name="connsiteX49" fmla="*/ 498808 w 739417"/>
                <a:gd name="connsiteY49" fmla="*/ 105162 h 439378"/>
                <a:gd name="connsiteX50" fmla="*/ 426726 w 739417"/>
                <a:gd name="connsiteY50" fmla="*/ 102641 h 439378"/>
                <a:gd name="connsiteX51" fmla="*/ 402938 w 739417"/>
                <a:gd name="connsiteY51" fmla="*/ 101201 h 439378"/>
                <a:gd name="connsiteX52" fmla="*/ 400776 w 739417"/>
                <a:gd name="connsiteY52" fmla="*/ 99040 h 439378"/>
                <a:gd name="connsiteX53" fmla="*/ 400776 w 739417"/>
                <a:gd name="connsiteY53" fmla="*/ 61225 h 439378"/>
                <a:gd name="connsiteX54" fmla="*/ 402938 w 739417"/>
                <a:gd name="connsiteY54" fmla="*/ 58704 h 439378"/>
                <a:gd name="connsiteX55" fmla="*/ 442584 w 739417"/>
                <a:gd name="connsiteY55" fmla="*/ 57983 h 439378"/>
                <a:gd name="connsiteX56" fmla="*/ 631439 w 739417"/>
                <a:gd name="connsiteY56" fmla="*/ 54742 h 439378"/>
                <a:gd name="connsiteX57" fmla="*/ 671805 w 739417"/>
                <a:gd name="connsiteY57" fmla="*/ 54382 h 439378"/>
                <a:gd name="connsiteX58" fmla="*/ 674328 w 739417"/>
                <a:gd name="connsiteY58" fmla="*/ 57263 h 439378"/>
                <a:gd name="connsiteX59" fmla="*/ 674328 w 739417"/>
                <a:gd name="connsiteY59" fmla="*/ 102641 h 439378"/>
                <a:gd name="connsiteX60" fmla="*/ 672526 w 739417"/>
                <a:gd name="connsiteY60" fmla="*/ 105162 h 439378"/>
                <a:gd name="connsiteX61" fmla="*/ 602245 w 739417"/>
                <a:gd name="connsiteY61" fmla="*/ 110925 h 439378"/>
                <a:gd name="connsiteX62" fmla="*/ 583504 w 739417"/>
                <a:gd name="connsiteY62" fmla="*/ 112365 h 439378"/>
                <a:gd name="connsiteX63" fmla="*/ 578458 w 739417"/>
                <a:gd name="connsiteY63" fmla="*/ 114166 h 439378"/>
                <a:gd name="connsiteX64" fmla="*/ 443665 w 739417"/>
                <a:gd name="connsiteY64" fmla="*/ 234815 h 439378"/>
                <a:gd name="connsiteX65" fmla="*/ 402218 w 739417"/>
                <a:gd name="connsiteY65" fmla="*/ 270829 h 439378"/>
                <a:gd name="connsiteX66" fmla="*/ 400776 w 739417"/>
                <a:gd name="connsiteY66" fmla="*/ 274791 h 439378"/>
                <a:gd name="connsiteX67" fmla="*/ 397893 w 739417"/>
                <a:gd name="connsiteY67" fmla="*/ 394000 h 439378"/>
                <a:gd name="connsiteX68" fmla="*/ 400776 w 739417"/>
                <a:gd name="connsiteY68" fmla="*/ 397601 h 439378"/>
                <a:gd name="connsiteX69" fmla="*/ 486193 w 739417"/>
                <a:gd name="connsiteY69" fmla="*/ 400842 h 439378"/>
                <a:gd name="connsiteX70" fmla="*/ 500610 w 739417"/>
                <a:gd name="connsiteY70" fmla="*/ 401923 h 439378"/>
                <a:gd name="connsiteX71" fmla="*/ 502772 w 739417"/>
                <a:gd name="connsiteY71" fmla="*/ 403724 h 439378"/>
                <a:gd name="connsiteX72" fmla="*/ 502772 w 739417"/>
                <a:gd name="connsiteY72" fmla="*/ 437217 h 439378"/>
                <a:gd name="connsiteX73" fmla="*/ 500249 w 739417"/>
                <a:gd name="connsiteY73" fmla="*/ 439378 h 439378"/>
                <a:gd name="connsiteX74" fmla="*/ 498808 w 739417"/>
                <a:gd name="connsiteY74" fmla="*/ 439378 h 439378"/>
                <a:gd name="connsiteX75" fmla="*/ 182728 w 739417"/>
                <a:gd name="connsiteY75" fmla="*/ 439378 h 439378"/>
                <a:gd name="connsiteX76" fmla="*/ 179124 w 739417"/>
                <a:gd name="connsiteY76" fmla="*/ 436137 h 439378"/>
                <a:gd name="connsiteX77" fmla="*/ 179124 w 739417"/>
                <a:gd name="connsiteY77" fmla="*/ 404084 h 439378"/>
                <a:gd name="connsiteX78" fmla="*/ 182007 w 739417"/>
                <a:gd name="connsiteY78" fmla="*/ 401923 h 439378"/>
                <a:gd name="connsiteX79" fmla="*/ 236789 w 739417"/>
                <a:gd name="connsiteY79" fmla="*/ 396881 h 439378"/>
                <a:gd name="connsiteX80" fmla="*/ 282201 w 739417"/>
                <a:gd name="connsiteY80" fmla="*/ 393640 h 439378"/>
                <a:gd name="connsiteX81" fmla="*/ 284003 w 739417"/>
                <a:gd name="connsiteY81" fmla="*/ 390038 h 439378"/>
                <a:gd name="connsiteX82" fmla="*/ 284003 w 739417"/>
                <a:gd name="connsiteY82" fmla="*/ 320530 h 439378"/>
                <a:gd name="connsiteX83" fmla="*/ 284003 w 739417"/>
                <a:gd name="connsiteY83" fmla="*/ 279473 h 439378"/>
                <a:gd name="connsiteX84" fmla="*/ 282201 w 739417"/>
                <a:gd name="connsiteY84" fmla="*/ 274791 h 439378"/>
                <a:gd name="connsiteX85" fmla="*/ 178763 w 739417"/>
                <a:gd name="connsiteY85" fmla="*/ 148740 h 439378"/>
                <a:gd name="connsiteX86" fmla="*/ 99473 w 739417"/>
                <a:gd name="connsiteY86" fmla="*/ 52941 h 439378"/>
                <a:gd name="connsiteX87" fmla="*/ 94788 w 739417"/>
                <a:gd name="connsiteY87" fmla="*/ 50060 h 439378"/>
                <a:gd name="connsiteX88" fmla="*/ 3604 w 739417"/>
                <a:gd name="connsiteY88" fmla="*/ 43938 h 439378"/>
                <a:gd name="connsiteX89" fmla="*/ 0 w 739417"/>
                <a:gd name="connsiteY89" fmla="*/ 39976 h 439378"/>
                <a:gd name="connsiteX90" fmla="*/ 0 w 739417"/>
                <a:gd name="connsiteY90" fmla="*/ 2881 h 439378"/>
                <a:gd name="connsiteX91" fmla="*/ 2883 w 739417"/>
                <a:gd name="connsiteY91" fmla="*/ 0 h 43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739417" h="439378">
                  <a:moveTo>
                    <a:pt x="651240" y="361950"/>
                  </a:moveTo>
                  <a:cubicBezTo>
                    <a:pt x="654156" y="362306"/>
                    <a:pt x="658531" y="362306"/>
                    <a:pt x="662176" y="363018"/>
                  </a:cubicBezTo>
                  <a:cubicBezTo>
                    <a:pt x="667644" y="363374"/>
                    <a:pt x="672383" y="363729"/>
                    <a:pt x="677122" y="364441"/>
                  </a:cubicBezTo>
                  <a:cubicBezTo>
                    <a:pt x="683319" y="364797"/>
                    <a:pt x="689517" y="365153"/>
                    <a:pt x="694985" y="365864"/>
                  </a:cubicBezTo>
                  <a:lnTo>
                    <a:pt x="699359" y="365864"/>
                  </a:lnTo>
                  <a:cubicBezTo>
                    <a:pt x="699724" y="365864"/>
                    <a:pt x="699724" y="365864"/>
                    <a:pt x="699724" y="366576"/>
                  </a:cubicBezTo>
                  <a:lnTo>
                    <a:pt x="699724" y="402158"/>
                  </a:lnTo>
                  <a:cubicBezTo>
                    <a:pt x="699724" y="402869"/>
                    <a:pt x="699724" y="402869"/>
                    <a:pt x="699359" y="402869"/>
                  </a:cubicBezTo>
                  <a:lnTo>
                    <a:pt x="676758" y="402869"/>
                  </a:lnTo>
                  <a:lnTo>
                    <a:pt x="655250" y="402869"/>
                  </a:lnTo>
                  <a:cubicBezTo>
                    <a:pt x="654156" y="402869"/>
                    <a:pt x="654156" y="402514"/>
                    <a:pt x="654156" y="402158"/>
                  </a:cubicBezTo>
                  <a:cubicBezTo>
                    <a:pt x="653792" y="395041"/>
                    <a:pt x="653427" y="388637"/>
                    <a:pt x="652333" y="381876"/>
                  </a:cubicBezTo>
                  <a:cubicBezTo>
                    <a:pt x="651240" y="375471"/>
                    <a:pt x="650875" y="369067"/>
                    <a:pt x="650875" y="362306"/>
                  </a:cubicBezTo>
                  <a:cubicBezTo>
                    <a:pt x="650875" y="361950"/>
                    <a:pt x="650875" y="361950"/>
                    <a:pt x="651240" y="361950"/>
                  </a:cubicBezTo>
                  <a:close/>
                  <a:moveTo>
                    <a:pt x="663829" y="150813"/>
                  </a:moveTo>
                  <a:cubicBezTo>
                    <a:pt x="670277" y="151533"/>
                    <a:pt x="677083" y="151533"/>
                    <a:pt x="683890" y="151893"/>
                  </a:cubicBezTo>
                  <a:cubicBezTo>
                    <a:pt x="688189" y="151893"/>
                    <a:pt x="692129" y="152253"/>
                    <a:pt x="696428" y="152253"/>
                  </a:cubicBezTo>
                  <a:cubicBezTo>
                    <a:pt x="704668" y="152253"/>
                    <a:pt x="712549" y="153334"/>
                    <a:pt x="720789" y="153694"/>
                  </a:cubicBezTo>
                  <a:cubicBezTo>
                    <a:pt x="725804" y="153694"/>
                    <a:pt x="730819" y="153694"/>
                    <a:pt x="736551" y="154414"/>
                  </a:cubicBezTo>
                  <a:lnTo>
                    <a:pt x="739417" y="154414"/>
                  </a:lnTo>
                  <a:lnTo>
                    <a:pt x="739417" y="154774"/>
                  </a:lnTo>
                  <a:cubicBezTo>
                    <a:pt x="739417" y="157295"/>
                    <a:pt x="739059" y="160176"/>
                    <a:pt x="738701" y="163057"/>
                  </a:cubicBezTo>
                  <a:cubicBezTo>
                    <a:pt x="731894" y="190425"/>
                    <a:pt x="724729" y="218514"/>
                    <a:pt x="718281" y="246243"/>
                  </a:cubicBezTo>
                  <a:cubicBezTo>
                    <a:pt x="711116" y="277573"/>
                    <a:pt x="703235" y="308903"/>
                    <a:pt x="695712" y="339872"/>
                  </a:cubicBezTo>
                  <a:cubicBezTo>
                    <a:pt x="695712" y="340953"/>
                    <a:pt x="695354" y="340953"/>
                    <a:pt x="694995" y="340953"/>
                  </a:cubicBezTo>
                  <a:cubicBezTo>
                    <a:pt x="683890" y="339512"/>
                    <a:pt x="672785" y="338432"/>
                    <a:pt x="661679" y="336991"/>
                  </a:cubicBezTo>
                  <a:lnTo>
                    <a:pt x="659888" y="336991"/>
                  </a:lnTo>
                  <a:cubicBezTo>
                    <a:pt x="658813" y="336991"/>
                    <a:pt x="658813" y="336991"/>
                    <a:pt x="658813" y="336631"/>
                  </a:cubicBezTo>
                  <a:lnTo>
                    <a:pt x="658813" y="324027"/>
                  </a:lnTo>
                  <a:cubicBezTo>
                    <a:pt x="659171" y="320066"/>
                    <a:pt x="659171" y="317185"/>
                    <a:pt x="659171" y="313944"/>
                  </a:cubicBezTo>
                  <a:cubicBezTo>
                    <a:pt x="659888" y="303141"/>
                    <a:pt x="659888" y="292697"/>
                    <a:pt x="659888" y="280814"/>
                  </a:cubicBezTo>
                  <a:cubicBezTo>
                    <a:pt x="659888" y="269650"/>
                    <a:pt x="660604" y="257766"/>
                    <a:pt x="660604" y="246243"/>
                  </a:cubicBezTo>
                  <a:cubicBezTo>
                    <a:pt x="660604" y="234719"/>
                    <a:pt x="661321" y="222835"/>
                    <a:pt x="661321" y="211672"/>
                  </a:cubicBezTo>
                  <a:cubicBezTo>
                    <a:pt x="661321" y="200148"/>
                    <a:pt x="661679" y="187544"/>
                    <a:pt x="661679" y="176021"/>
                  </a:cubicBezTo>
                  <a:cubicBezTo>
                    <a:pt x="662396" y="167738"/>
                    <a:pt x="662754" y="160176"/>
                    <a:pt x="662754" y="151893"/>
                  </a:cubicBezTo>
                  <a:cubicBezTo>
                    <a:pt x="662754" y="150813"/>
                    <a:pt x="662754" y="150813"/>
                    <a:pt x="663829" y="150813"/>
                  </a:cubicBezTo>
                  <a:close/>
                  <a:moveTo>
                    <a:pt x="2883" y="0"/>
                  </a:moveTo>
                  <a:lnTo>
                    <a:pt x="323648" y="0"/>
                  </a:lnTo>
                  <a:cubicBezTo>
                    <a:pt x="327252" y="0"/>
                    <a:pt x="327252" y="720"/>
                    <a:pt x="327252" y="2881"/>
                  </a:cubicBezTo>
                  <a:cubicBezTo>
                    <a:pt x="324729" y="15126"/>
                    <a:pt x="323648" y="28451"/>
                    <a:pt x="323288" y="40336"/>
                  </a:cubicBezTo>
                  <a:cubicBezTo>
                    <a:pt x="323288" y="43217"/>
                    <a:pt x="322927" y="43938"/>
                    <a:pt x="320765" y="43938"/>
                  </a:cubicBezTo>
                  <a:cubicBezTo>
                    <a:pt x="305267" y="44658"/>
                    <a:pt x="290851" y="45378"/>
                    <a:pt x="276434" y="46819"/>
                  </a:cubicBezTo>
                  <a:cubicBezTo>
                    <a:pt x="262739" y="47179"/>
                    <a:pt x="248322" y="48980"/>
                    <a:pt x="235348" y="50060"/>
                  </a:cubicBezTo>
                  <a:cubicBezTo>
                    <a:pt x="235348" y="50060"/>
                    <a:pt x="234987" y="50420"/>
                    <a:pt x="233546" y="50420"/>
                  </a:cubicBezTo>
                  <a:cubicBezTo>
                    <a:pt x="242556" y="61225"/>
                    <a:pt x="250845" y="71309"/>
                    <a:pt x="259495" y="81033"/>
                  </a:cubicBezTo>
                  <a:cubicBezTo>
                    <a:pt x="295176" y="126051"/>
                    <a:pt x="331217" y="170709"/>
                    <a:pt x="366897" y="215007"/>
                  </a:cubicBezTo>
                  <a:cubicBezTo>
                    <a:pt x="369781" y="218608"/>
                    <a:pt x="369781" y="218608"/>
                    <a:pt x="373024" y="215367"/>
                  </a:cubicBezTo>
                  <a:cubicBezTo>
                    <a:pt x="414111" y="180073"/>
                    <a:pt x="456279" y="144778"/>
                    <a:pt x="498447" y="109124"/>
                  </a:cubicBezTo>
                  <a:cubicBezTo>
                    <a:pt x="498808" y="108043"/>
                    <a:pt x="500249" y="106963"/>
                    <a:pt x="502051" y="105162"/>
                  </a:cubicBezTo>
                  <a:cubicBezTo>
                    <a:pt x="500610" y="105162"/>
                    <a:pt x="499168" y="105162"/>
                    <a:pt x="498808" y="105162"/>
                  </a:cubicBezTo>
                  <a:cubicBezTo>
                    <a:pt x="474660" y="103722"/>
                    <a:pt x="450513" y="103362"/>
                    <a:pt x="426726" y="102641"/>
                  </a:cubicBezTo>
                  <a:cubicBezTo>
                    <a:pt x="418436" y="102281"/>
                    <a:pt x="410507" y="101201"/>
                    <a:pt x="402938" y="101201"/>
                  </a:cubicBezTo>
                  <a:cubicBezTo>
                    <a:pt x="400776" y="101201"/>
                    <a:pt x="400776" y="99760"/>
                    <a:pt x="400776" y="99040"/>
                  </a:cubicBezTo>
                  <a:lnTo>
                    <a:pt x="400776" y="61225"/>
                  </a:lnTo>
                  <a:cubicBezTo>
                    <a:pt x="400776" y="59784"/>
                    <a:pt x="400776" y="58704"/>
                    <a:pt x="402938" y="58704"/>
                  </a:cubicBezTo>
                  <a:cubicBezTo>
                    <a:pt x="416274" y="58343"/>
                    <a:pt x="428888" y="57983"/>
                    <a:pt x="442584" y="57983"/>
                  </a:cubicBezTo>
                  <a:cubicBezTo>
                    <a:pt x="505295" y="56182"/>
                    <a:pt x="568367" y="55822"/>
                    <a:pt x="631439" y="54742"/>
                  </a:cubicBezTo>
                  <a:cubicBezTo>
                    <a:pt x="644774" y="54742"/>
                    <a:pt x="657749" y="54742"/>
                    <a:pt x="671805" y="54382"/>
                  </a:cubicBezTo>
                  <a:cubicBezTo>
                    <a:pt x="673967" y="54382"/>
                    <a:pt x="674328" y="54742"/>
                    <a:pt x="674328" y="57263"/>
                  </a:cubicBezTo>
                  <a:cubicBezTo>
                    <a:pt x="673967" y="72389"/>
                    <a:pt x="673967" y="87875"/>
                    <a:pt x="674328" y="102641"/>
                  </a:cubicBezTo>
                  <a:cubicBezTo>
                    <a:pt x="674328" y="104802"/>
                    <a:pt x="673967" y="105162"/>
                    <a:pt x="672526" y="105162"/>
                  </a:cubicBezTo>
                  <a:cubicBezTo>
                    <a:pt x="648378" y="107683"/>
                    <a:pt x="626393" y="109124"/>
                    <a:pt x="602245" y="110925"/>
                  </a:cubicBezTo>
                  <a:cubicBezTo>
                    <a:pt x="596479" y="110925"/>
                    <a:pt x="590352" y="111285"/>
                    <a:pt x="583504" y="112365"/>
                  </a:cubicBezTo>
                  <a:cubicBezTo>
                    <a:pt x="580981" y="112365"/>
                    <a:pt x="580621" y="112725"/>
                    <a:pt x="578458" y="114166"/>
                  </a:cubicBezTo>
                  <a:cubicBezTo>
                    <a:pt x="533767" y="153782"/>
                    <a:pt x="489076" y="194118"/>
                    <a:pt x="443665" y="234815"/>
                  </a:cubicBezTo>
                  <a:cubicBezTo>
                    <a:pt x="430690" y="246700"/>
                    <a:pt x="416274" y="259305"/>
                    <a:pt x="402218" y="270829"/>
                  </a:cubicBezTo>
                  <a:cubicBezTo>
                    <a:pt x="400776" y="272270"/>
                    <a:pt x="400776" y="273350"/>
                    <a:pt x="400776" y="274791"/>
                  </a:cubicBezTo>
                  <a:cubicBezTo>
                    <a:pt x="400055" y="314767"/>
                    <a:pt x="398253" y="354383"/>
                    <a:pt x="397893" y="394000"/>
                  </a:cubicBezTo>
                  <a:cubicBezTo>
                    <a:pt x="397893" y="396881"/>
                    <a:pt x="397893" y="396881"/>
                    <a:pt x="400776" y="397601"/>
                  </a:cubicBezTo>
                  <a:cubicBezTo>
                    <a:pt x="428888" y="397961"/>
                    <a:pt x="457721" y="399042"/>
                    <a:pt x="486193" y="400842"/>
                  </a:cubicBezTo>
                  <a:cubicBezTo>
                    <a:pt x="490518" y="400842"/>
                    <a:pt x="495564" y="401923"/>
                    <a:pt x="500610" y="401923"/>
                  </a:cubicBezTo>
                  <a:cubicBezTo>
                    <a:pt x="502051" y="401923"/>
                    <a:pt x="502772" y="402283"/>
                    <a:pt x="502772" y="403724"/>
                  </a:cubicBezTo>
                  <a:lnTo>
                    <a:pt x="502772" y="437217"/>
                  </a:lnTo>
                  <a:cubicBezTo>
                    <a:pt x="502772" y="439018"/>
                    <a:pt x="501691" y="439378"/>
                    <a:pt x="500249" y="439378"/>
                  </a:cubicBezTo>
                  <a:lnTo>
                    <a:pt x="498808" y="439378"/>
                  </a:lnTo>
                  <a:lnTo>
                    <a:pt x="182728" y="439378"/>
                  </a:lnTo>
                  <a:cubicBezTo>
                    <a:pt x="178763" y="439378"/>
                    <a:pt x="179124" y="439378"/>
                    <a:pt x="179124" y="436137"/>
                  </a:cubicBezTo>
                  <a:lnTo>
                    <a:pt x="179124" y="404084"/>
                  </a:lnTo>
                  <a:cubicBezTo>
                    <a:pt x="179124" y="402283"/>
                    <a:pt x="179844" y="401923"/>
                    <a:pt x="182007" y="401923"/>
                  </a:cubicBezTo>
                  <a:cubicBezTo>
                    <a:pt x="200027" y="399402"/>
                    <a:pt x="218769" y="397961"/>
                    <a:pt x="236789" y="396881"/>
                  </a:cubicBezTo>
                  <a:cubicBezTo>
                    <a:pt x="251927" y="396161"/>
                    <a:pt x="267064" y="395080"/>
                    <a:pt x="282201" y="393640"/>
                  </a:cubicBezTo>
                  <a:cubicBezTo>
                    <a:pt x="284003" y="393279"/>
                    <a:pt x="284003" y="392559"/>
                    <a:pt x="284003" y="390038"/>
                  </a:cubicBezTo>
                  <a:lnTo>
                    <a:pt x="284003" y="320530"/>
                  </a:lnTo>
                  <a:lnTo>
                    <a:pt x="284003" y="279473"/>
                  </a:lnTo>
                  <a:cubicBezTo>
                    <a:pt x="284003" y="277672"/>
                    <a:pt x="283643" y="276232"/>
                    <a:pt x="282201" y="274791"/>
                  </a:cubicBezTo>
                  <a:cubicBezTo>
                    <a:pt x="247962" y="232654"/>
                    <a:pt x="212642" y="190517"/>
                    <a:pt x="178763" y="148740"/>
                  </a:cubicBezTo>
                  <a:cubicBezTo>
                    <a:pt x="152093" y="116687"/>
                    <a:pt x="125423" y="84274"/>
                    <a:pt x="99473" y="52941"/>
                  </a:cubicBezTo>
                  <a:cubicBezTo>
                    <a:pt x="98392" y="51501"/>
                    <a:pt x="96950" y="50060"/>
                    <a:pt x="94788" y="50060"/>
                  </a:cubicBezTo>
                  <a:cubicBezTo>
                    <a:pt x="64513" y="48259"/>
                    <a:pt x="34599" y="45738"/>
                    <a:pt x="3604" y="43938"/>
                  </a:cubicBezTo>
                  <a:cubicBezTo>
                    <a:pt x="0" y="43938"/>
                    <a:pt x="0" y="43938"/>
                    <a:pt x="0" y="39976"/>
                  </a:cubicBezTo>
                  <a:lnTo>
                    <a:pt x="0" y="2881"/>
                  </a:lnTo>
                  <a:cubicBezTo>
                    <a:pt x="0" y="720"/>
                    <a:pt x="721" y="0"/>
                    <a:pt x="28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6" name="Freeform 12">
              <a:extLst>
                <a:ext uri="{FF2B5EF4-FFF2-40B4-BE49-F238E27FC236}">
                  <a16:creationId xmlns:a16="http://schemas.microsoft.com/office/drawing/2014/main" id="{1B16290C-B5AB-D047-BE54-C7147396B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440" y="2507108"/>
              <a:ext cx="1112906" cy="1112906"/>
            </a:xfrm>
            <a:custGeom>
              <a:avLst/>
              <a:gdLst>
                <a:gd name="T0" fmla="*/ 2373 w 2374"/>
                <a:gd name="T1" fmla="*/ 1185 h 2373"/>
                <a:gd name="T2" fmla="*/ 2373 w 2374"/>
                <a:gd name="T3" fmla="*/ 1185 h 2373"/>
                <a:gd name="T4" fmla="*/ 1187 w 2374"/>
                <a:gd name="T5" fmla="*/ 2372 h 2373"/>
                <a:gd name="T6" fmla="*/ 1187 w 2374"/>
                <a:gd name="T7" fmla="*/ 2372 h 2373"/>
                <a:gd name="T8" fmla="*/ 0 w 2374"/>
                <a:gd name="T9" fmla="*/ 1185 h 2373"/>
                <a:gd name="T10" fmla="*/ 0 w 2374"/>
                <a:gd name="T11" fmla="*/ 1185 h 2373"/>
                <a:gd name="T12" fmla="*/ 1187 w 2374"/>
                <a:gd name="T13" fmla="*/ 0 h 2373"/>
                <a:gd name="T14" fmla="*/ 1187 w 2374"/>
                <a:gd name="T15" fmla="*/ 0 h 2373"/>
                <a:gd name="T16" fmla="*/ 2373 w 2374"/>
                <a:gd name="T17" fmla="*/ 1185 h 2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4" h="2373">
                  <a:moveTo>
                    <a:pt x="2373" y="1185"/>
                  </a:moveTo>
                  <a:lnTo>
                    <a:pt x="2373" y="1185"/>
                  </a:lnTo>
                  <a:cubicBezTo>
                    <a:pt x="2373" y="1841"/>
                    <a:pt x="1842" y="2372"/>
                    <a:pt x="1187" y="2372"/>
                  </a:cubicBezTo>
                  <a:lnTo>
                    <a:pt x="1187" y="2372"/>
                  </a:lnTo>
                  <a:cubicBezTo>
                    <a:pt x="531" y="2372"/>
                    <a:pt x="0" y="1841"/>
                    <a:pt x="0" y="1185"/>
                  </a:cubicBezTo>
                  <a:lnTo>
                    <a:pt x="0" y="1185"/>
                  </a:lnTo>
                  <a:cubicBezTo>
                    <a:pt x="0" y="530"/>
                    <a:pt x="531" y="0"/>
                    <a:pt x="1187" y="0"/>
                  </a:cubicBezTo>
                  <a:lnTo>
                    <a:pt x="1187" y="0"/>
                  </a:lnTo>
                  <a:cubicBezTo>
                    <a:pt x="1842" y="0"/>
                    <a:pt x="2373" y="530"/>
                    <a:pt x="2373" y="1185"/>
                  </a:cubicBezTo>
                </a:path>
              </a:pathLst>
            </a:cu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D1465793-2BE8-434E-83F3-B4AB1AAE8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741" y="2871181"/>
              <a:ext cx="614292" cy="386359"/>
            </a:xfrm>
            <a:custGeom>
              <a:avLst/>
              <a:gdLst>
                <a:gd name="connsiteX0" fmla="*/ 58206 w 471425"/>
                <a:gd name="connsiteY0" fmla="*/ 163436 h 296503"/>
                <a:gd name="connsiteX1" fmla="*/ 58206 w 471425"/>
                <a:gd name="connsiteY1" fmla="*/ 241194 h 296503"/>
                <a:gd name="connsiteX2" fmla="*/ 112820 w 471425"/>
                <a:gd name="connsiteY2" fmla="*/ 241194 h 296503"/>
                <a:gd name="connsiteX3" fmla="*/ 153421 w 471425"/>
                <a:gd name="connsiteY3" fmla="*/ 239754 h 296503"/>
                <a:gd name="connsiteX4" fmla="*/ 173901 w 471425"/>
                <a:gd name="connsiteY4" fmla="*/ 228235 h 296503"/>
                <a:gd name="connsiteX5" fmla="*/ 182165 w 471425"/>
                <a:gd name="connsiteY5" fmla="*/ 203755 h 296503"/>
                <a:gd name="connsiteX6" fmla="*/ 176057 w 471425"/>
                <a:gd name="connsiteY6" fmla="*/ 181076 h 296503"/>
                <a:gd name="connsiteX7" fmla="*/ 157733 w 471425"/>
                <a:gd name="connsiteY7" fmla="*/ 168116 h 296503"/>
                <a:gd name="connsiteX8" fmla="*/ 105634 w 471425"/>
                <a:gd name="connsiteY8" fmla="*/ 163436 h 296503"/>
                <a:gd name="connsiteX9" fmla="*/ 374578 w 471425"/>
                <a:gd name="connsiteY9" fmla="*/ 119107 h 296503"/>
                <a:gd name="connsiteX10" fmla="*/ 344632 w 471425"/>
                <a:gd name="connsiteY10" fmla="*/ 132808 h 296503"/>
                <a:gd name="connsiteX11" fmla="*/ 332725 w 471425"/>
                <a:gd name="connsiteY11" fmla="*/ 168504 h 296503"/>
                <a:gd name="connsiteX12" fmla="*/ 416069 w 471425"/>
                <a:gd name="connsiteY12" fmla="*/ 168504 h 296503"/>
                <a:gd name="connsiteX13" fmla="*/ 403442 w 471425"/>
                <a:gd name="connsiteY13" fmla="*/ 131726 h 296503"/>
                <a:gd name="connsiteX14" fmla="*/ 374578 w 471425"/>
                <a:gd name="connsiteY14" fmla="*/ 119107 h 296503"/>
                <a:gd name="connsiteX15" fmla="*/ 371691 w 471425"/>
                <a:gd name="connsiteY15" fmla="*/ 76200 h 296503"/>
                <a:gd name="connsiteX16" fmla="*/ 446016 w 471425"/>
                <a:gd name="connsiteY16" fmla="*/ 107569 h 296503"/>
                <a:gd name="connsiteX17" fmla="*/ 471271 w 471425"/>
                <a:gd name="connsiteY17" fmla="*/ 202757 h 296503"/>
                <a:gd name="connsiteX18" fmla="*/ 332004 w 471425"/>
                <a:gd name="connsiteY18" fmla="*/ 202757 h 296503"/>
                <a:gd name="connsiteX19" fmla="*/ 346075 w 471425"/>
                <a:gd name="connsiteY19" fmla="*/ 241337 h 296503"/>
                <a:gd name="connsiteX20" fmla="*/ 377464 w 471425"/>
                <a:gd name="connsiteY20" fmla="*/ 255399 h 296503"/>
                <a:gd name="connsiteX21" fmla="*/ 399112 w 471425"/>
                <a:gd name="connsiteY21" fmla="*/ 247827 h 296503"/>
                <a:gd name="connsiteX22" fmla="*/ 413183 w 471425"/>
                <a:gd name="connsiteY22" fmla="*/ 225112 h 296503"/>
                <a:gd name="connsiteX23" fmla="*/ 468746 w 471425"/>
                <a:gd name="connsiteY23" fmla="*/ 234126 h 296503"/>
                <a:gd name="connsiteX24" fmla="*/ 434470 w 471425"/>
                <a:gd name="connsiteY24" fmla="*/ 280638 h 296503"/>
                <a:gd name="connsiteX25" fmla="*/ 376743 w 471425"/>
                <a:gd name="connsiteY25" fmla="*/ 296503 h 296503"/>
                <a:gd name="connsiteX26" fmla="*/ 295563 w 471425"/>
                <a:gd name="connsiteY26" fmla="*/ 260807 h 296503"/>
                <a:gd name="connsiteX27" fmla="*/ 274637 w 471425"/>
                <a:gd name="connsiteY27" fmla="*/ 188334 h 296503"/>
                <a:gd name="connsiteX28" fmla="*/ 301696 w 471425"/>
                <a:gd name="connsiteY28" fmla="*/ 106487 h 296503"/>
                <a:gd name="connsiteX29" fmla="*/ 371691 w 471425"/>
                <a:gd name="connsiteY29" fmla="*/ 76200 h 296503"/>
                <a:gd name="connsiteX30" fmla="*/ 58206 w 471425"/>
                <a:gd name="connsiteY30" fmla="*/ 48239 h 296503"/>
                <a:gd name="connsiteX31" fmla="*/ 58206 w 471425"/>
                <a:gd name="connsiteY31" fmla="*/ 115197 h 296503"/>
                <a:gd name="connsiteX32" fmla="*/ 96292 w 471425"/>
                <a:gd name="connsiteY32" fmla="*/ 115197 h 296503"/>
                <a:gd name="connsiteX33" fmla="*/ 139408 w 471425"/>
                <a:gd name="connsiteY33" fmla="*/ 114477 h 296503"/>
                <a:gd name="connsiteX34" fmla="*/ 162763 w 471425"/>
                <a:gd name="connsiteY34" fmla="*/ 103678 h 296503"/>
                <a:gd name="connsiteX35" fmla="*/ 172105 w 471425"/>
                <a:gd name="connsiteY35" fmla="*/ 81358 h 296503"/>
                <a:gd name="connsiteX36" fmla="*/ 163841 w 471425"/>
                <a:gd name="connsiteY36" fmla="*/ 59399 h 296503"/>
                <a:gd name="connsiteX37" fmla="*/ 142283 w 471425"/>
                <a:gd name="connsiteY37" fmla="*/ 49319 h 296503"/>
                <a:gd name="connsiteX38" fmla="*/ 91981 w 471425"/>
                <a:gd name="connsiteY38" fmla="*/ 48239 h 296503"/>
                <a:gd name="connsiteX39" fmla="*/ 314325 w 471425"/>
                <a:gd name="connsiteY39" fmla="*/ 7938 h 296503"/>
                <a:gd name="connsiteX40" fmla="*/ 437789 w 471425"/>
                <a:gd name="connsiteY40" fmla="*/ 7938 h 296503"/>
                <a:gd name="connsiteX41" fmla="*/ 437789 w 471425"/>
                <a:gd name="connsiteY41" fmla="*/ 56794 h 296503"/>
                <a:gd name="connsiteX42" fmla="*/ 314325 w 471425"/>
                <a:gd name="connsiteY42" fmla="*/ 56794 h 296503"/>
                <a:gd name="connsiteX43" fmla="*/ 0 w 471425"/>
                <a:gd name="connsiteY43" fmla="*/ 0 h 296503"/>
                <a:gd name="connsiteX44" fmla="*/ 116054 w 471425"/>
                <a:gd name="connsiteY44" fmla="*/ 0 h 296503"/>
                <a:gd name="connsiteX45" fmla="*/ 167074 w 471425"/>
                <a:gd name="connsiteY45" fmla="*/ 2880 h 296503"/>
                <a:gd name="connsiteX46" fmla="*/ 197256 w 471425"/>
                <a:gd name="connsiteY46" fmla="*/ 14760 h 296503"/>
                <a:gd name="connsiteX47" fmla="*/ 219892 w 471425"/>
                <a:gd name="connsiteY47" fmla="*/ 38519 h 296503"/>
                <a:gd name="connsiteX48" fmla="*/ 228515 w 471425"/>
                <a:gd name="connsiteY48" fmla="*/ 73438 h 296503"/>
                <a:gd name="connsiteX49" fmla="*/ 217376 w 471425"/>
                <a:gd name="connsiteY49" fmla="*/ 110517 h 296503"/>
                <a:gd name="connsiteX50" fmla="*/ 187555 w 471425"/>
                <a:gd name="connsiteY50" fmla="*/ 136077 h 296503"/>
                <a:gd name="connsiteX51" fmla="*/ 228515 w 471425"/>
                <a:gd name="connsiteY51" fmla="*/ 161996 h 296503"/>
                <a:gd name="connsiteX52" fmla="*/ 242527 w 471425"/>
                <a:gd name="connsiteY52" fmla="*/ 206275 h 296503"/>
                <a:gd name="connsiteX53" fmla="*/ 233186 w 471425"/>
                <a:gd name="connsiteY53" fmla="*/ 244794 h 296503"/>
                <a:gd name="connsiteX54" fmla="*/ 208753 w 471425"/>
                <a:gd name="connsiteY54" fmla="*/ 274674 h 296503"/>
                <a:gd name="connsiteX55" fmla="*/ 168871 w 471425"/>
                <a:gd name="connsiteY55" fmla="*/ 288353 h 296503"/>
                <a:gd name="connsiteX56" fmla="*/ 98807 w 471425"/>
                <a:gd name="connsiteY56" fmla="*/ 290153 h 296503"/>
                <a:gd name="connsiteX57" fmla="*/ 0 w 471425"/>
                <a:gd name="connsiteY57" fmla="*/ 290153 h 29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1425" h="296503">
                  <a:moveTo>
                    <a:pt x="58206" y="163436"/>
                  </a:moveTo>
                  <a:lnTo>
                    <a:pt x="58206" y="241194"/>
                  </a:lnTo>
                  <a:lnTo>
                    <a:pt x="112820" y="241194"/>
                  </a:lnTo>
                  <a:cubicBezTo>
                    <a:pt x="134019" y="241194"/>
                    <a:pt x="147313" y="240834"/>
                    <a:pt x="153421" y="239754"/>
                  </a:cubicBezTo>
                  <a:cubicBezTo>
                    <a:pt x="161326" y="237954"/>
                    <a:pt x="168152" y="233994"/>
                    <a:pt x="173901" y="228235"/>
                  </a:cubicBezTo>
                  <a:cubicBezTo>
                    <a:pt x="179291" y="222115"/>
                    <a:pt x="182165" y="213475"/>
                    <a:pt x="182165" y="203755"/>
                  </a:cubicBezTo>
                  <a:cubicBezTo>
                    <a:pt x="182165" y="195115"/>
                    <a:pt x="179650" y="187196"/>
                    <a:pt x="176057" y="181076"/>
                  </a:cubicBezTo>
                  <a:cubicBezTo>
                    <a:pt x="172105" y="175316"/>
                    <a:pt x="165637" y="170996"/>
                    <a:pt x="157733" y="168116"/>
                  </a:cubicBezTo>
                  <a:cubicBezTo>
                    <a:pt x="149469" y="164876"/>
                    <a:pt x="132582" y="163436"/>
                    <a:pt x="105634" y="163436"/>
                  </a:cubicBezTo>
                  <a:close/>
                  <a:moveTo>
                    <a:pt x="374578" y="119107"/>
                  </a:moveTo>
                  <a:cubicBezTo>
                    <a:pt x="362311" y="119107"/>
                    <a:pt x="352569" y="123434"/>
                    <a:pt x="344632" y="132808"/>
                  </a:cubicBezTo>
                  <a:cubicBezTo>
                    <a:pt x="336333" y="140740"/>
                    <a:pt x="332725" y="153360"/>
                    <a:pt x="332725" y="168504"/>
                  </a:cubicBezTo>
                  <a:lnTo>
                    <a:pt x="416069" y="168504"/>
                  </a:lnTo>
                  <a:cubicBezTo>
                    <a:pt x="416069" y="152639"/>
                    <a:pt x="411740" y="140019"/>
                    <a:pt x="403442" y="131726"/>
                  </a:cubicBezTo>
                  <a:cubicBezTo>
                    <a:pt x="395143" y="123434"/>
                    <a:pt x="385763" y="119107"/>
                    <a:pt x="374578" y="119107"/>
                  </a:cubicBezTo>
                  <a:close/>
                  <a:moveTo>
                    <a:pt x="371691" y="76200"/>
                  </a:moveTo>
                  <a:cubicBezTo>
                    <a:pt x="403081" y="76200"/>
                    <a:pt x="427615" y="86656"/>
                    <a:pt x="446016" y="107569"/>
                  </a:cubicBezTo>
                  <a:cubicBezTo>
                    <a:pt x="464055" y="128121"/>
                    <a:pt x="472714" y="160211"/>
                    <a:pt x="471271" y="202757"/>
                  </a:cubicBezTo>
                  <a:lnTo>
                    <a:pt x="332004" y="202757"/>
                  </a:lnTo>
                  <a:cubicBezTo>
                    <a:pt x="332004" y="219343"/>
                    <a:pt x="336333" y="232323"/>
                    <a:pt x="346075" y="241337"/>
                  </a:cubicBezTo>
                  <a:cubicBezTo>
                    <a:pt x="354012" y="250711"/>
                    <a:pt x="364476" y="255399"/>
                    <a:pt x="377464" y="255399"/>
                  </a:cubicBezTo>
                  <a:cubicBezTo>
                    <a:pt x="385763" y="255399"/>
                    <a:pt x="393700" y="252514"/>
                    <a:pt x="399112" y="247827"/>
                  </a:cubicBezTo>
                  <a:cubicBezTo>
                    <a:pt x="405606" y="242779"/>
                    <a:pt x="409936" y="235568"/>
                    <a:pt x="413183" y="225112"/>
                  </a:cubicBezTo>
                  <a:lnTo>
                    <a:pt x="468746" y="234126"/>
                  </a:lnTo>
                  <a:cubicBezTo>
                    <a:pt x="461891" y="254678"/>
                    <a:pt x="449984" y="270542"/>
                    <a:pt x="434470" y="280638"/>
                  </a:cubicBezTo>
                  <a:cubicBezTo>
                    <a:pt x="419317" y="291455"/>
                    <a:pt x="400194" y="296503"/>
                    <a:pt x="376743" y="296503"/>
                  </a:cubicBezTo>
                  <a:cubicBezTo>
                    <a:pt x="339941" y="296503"/>
                    <a:pt x="313603" y="284604"/>
                    <a:pt x="295563" y="260807"/>
                  </a:cubicBezTo>
                  <a:cubicBezTo>
                    <a:pt x="281131" y="241337"/>
                    <a:pt x="274637" y="217179"/>
                    <a:pt x="274637" y="188334"/>
                  </a:cubicBezTo>
                  <a:cubicBezTo>
                    <a:pt x="274637" y="153360"/>
                    <a:pt x="284017" y="125957"/>
                    <a:pt x="301696" y="106487"/>
                  </a:cubicBezTo>
                  <a:cubicBezTo>
                    <a:pt x="320098" y="86296"/>
                    <a:pt x="343549" y="76200"/>
                    <a:pt x="371691" y="76200"/>
                  </a:cubicBezTo>
                  <a:close/>
                  <a:moveTo>
                    <a:pt x="58206" y="48239"/>
                  </a:moveTo>
                  <a:lnTo>
                    <a:pt x="58206" y="115197"/>
                  </a:lnTo>
                  <a:lnTo>
                    <a:pt x="96292" y="115197"/>
                  </a:lnTo>
                  <a:cubicBezTo>
                    <a:pt x="119647" y="115197"/>
                    <a:pt x="134019" y="114837"/>
                    <a:pt x="139408" y="114477"/>
                  </a:cubicBezTo>
                  <a:cubicBezTo>
                    <a:pt x="149109" y="113037"/>
                    <a:pt x="157733" y="109437"/>
                    <a:pt x="162763" y="103678"/>
                  </a:cubicBezTo>
                  <a:cubicBezTo>
                    <a:pt x="168871" y="98278"/>
                    <a:pt x="172105" y="90718"/>
                    <a:pt x="172105" y="81358"/>
                  </a:cubicBezTo>
                  <a:cubicBezTo>
                    <a:pt x="172105" y="72358"/>
                    <a:pt x="168871" y="64439"/>
                    <a:pt x="163841" y="59399"/>
                  </a:cubicBezTo>
                  <a:cubicBezTo>
                    <a:pt x="159170" y="53999"/>
                    <a:pt x="151984" y="50039"/>
                    <a:pt x="142283" y="49319"/>
                  </a:cubicBezTo>
                  <a:cubicBezTo>
                    <a:pt x="135815" y="48239"/>
                    <a:pt x="119647" y="48239"/>
                    <a:pt x="91981" y="48239"/>
                  </a:cubicBezTo>
                  <a:close/>
                  <a:moveTo>
                    <a:pt x="314325" y="7938"/>
                  </a:moveTo>
                  <a:lnTo>
                    <a:pt x="437789" y="7938"/>
                  </a:lnTo>
                  <a:lnTo>
                    <a:pt x="437789" y="56794"/>
                  </a:lnTo>
                  <a:lnTo>
                    <a:pt x="314325" y="56794"/>
                  </a:lnTo>
                  <a:close/>
                  <a:moveTo>
                    <a:pt x="0" y="0"/>
                  </a:moveTo>
                  <a:lnTo>
                    <a:pt x="116054" y="0"/>
                  </a:lnTo>
                  <a:cubicBezTo>
                    <a:pt x="138690" y="0"/>
                    <a:pt x="155577" y="720"/>
                    <a:pt x="167074" y="2880"/>
                  </a:cubicBezTo>
                  <a:cubicBezTo>
                    <a:pt x="178213" y="4320"/>
                    <a:pt x="188632" y="8640"/>
                    <a:pt x="197256" y="14760"/>
                  </a:cubicBezTo>
                  <a:cubicBezTo>
                    <a:pt x="206238" y="21240"/>
                    <a:pt x="214143" y="28799"/>
                    <a:pt x="219892" y="38519"/>
                  </a:cubicBezTo>
                  <a:cubicBezTo>
                    <a:pt x="224922" y="49319"/>
                    <a:pt x="228515" y="60839"/>
                    <a:pt x="228515" y="73438"/>
                  </a:cubicBezTo>
                  <a:cubicBezTo>
                    <a:pt x="228515" y="86758"/>
                    <a:pt x="224562" y="98998"/>
                    <a:pt x="217376" y="110517"/>
                  </a:cubicBezTo>
                  <a:cubicBezTo>
                    <a:pt x="210190" y="122037"/>
                    <a:pt x="200130" y="130317"/>
                    <a:pt x="187555" y="136077"/>
                  </a:cubicBezTo>
                  <a:cubicBezTo>
                    <a:pt x="205879" y="141477"/>
                    <a:pt x="218814" y="149757"/>
                    <a:pt x="228515" y="161996"/>
                  </a:cubicBezTo>
                  <a:cubicBezTo>
                    <a:pt x="238216" y="174596"/>
                    <a:pt x="242527" y="189716"/>
                    <a:pt x="242527" y="206275"/>
                  </a:cubicBezTo>
                  <a:cubicBezTo>
                    <a:pt x="242527" y="219595"/>
                    <a:pt x="239653" y="232195"/>
                    <a:pt x="233186" y="244794"/>
                  </a:cubicBezTo>
                  <a:cubicBezTo>
                    <a:pt x="227078" y="257394"/>
                    <a:pt x="218814" y="267114"/>
                    <a:pt x="208753" y="274674"/>
                  </a:cubicBezTo>
                  <a:cubicBezTo>
                    <a:pt x="197615" y="281873"/>
                    <a:pt x="184680" y="286913"/>
                    <a:pt x="168871" y="288353"/>
                  </a:cubicBezTo>
                  <a:cubicBezTo>
                    <a:pt x="159170" y="289793"/>
                    <a:pt x="135815" y="290153"/>
                    <a:pt x="98807" y="290153"/>
                  </a:cubicBezTo>
                  <a:lnTo>
                    <a:pt x="0" y="290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6" name="Freeform 58">
              <a:extLst>
                <a:ext uri="{FF2B5EF4-FFF2-40B4-BE49-F238E27FC236}">
                  <a16:creationId xmlns:a16="http://schemas.microsoft.com/office/drawing/2014/main" id="{B8EE09B8-0F5B-EA42-B4B9-0483520CE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403" y="3961334"/>
              <a:ext cx="1245296" cy="1245296"/>
            </a:xfrm>
            <a:custGeom>
              <a:avLst/>
              <a:gdLst>
                <a:gd name="T0" fmla="*/ 2653 w 2654"/>
                <a:gd name="T1" fmla="*/ 1326 h 2654"/>
                <a:gd name="T2" fmla="*/ 2653 w 2654"/>
                <a:gd name="T3" fmla="*/ 1326 h 2654"/>
                <a:gd name="T4" fmla="*/ 1326 w 2654"/>
                <a:gd name="T5" fmla="*/ 2653 h 2654"/>
                <a:gd name="T6" fmla="*/ 1326 w 2654"/>
                <a:gd name="T7" fmla="*/ 2653 h 2654"/>
                <a:gd name="T8" fmla="*/ 0 w 2654"/>
                <a:gd name="T9" fmla="*/ 1326 h 2654"/>
                <a:gd name="T10" fmla="*/ 0 w 2654"/>
                <a:gd name="T11" fmla="*/ 1326 h 2654"/>
                <a:gd name="T12" fmla="*/ 1326 w 2654"/>
                <a:gd name="T13" fmla="*/ 0 h 2654"/>
                <a:gd name="T14" fmla="*/ 1326 w 2654"/>
                <a:gd name="T15" fmla="*/ 0 h 2654"/>
                <a:gd name="T16" fmla="*/ 2653 w 2654"/>
                <a:gd name="T17" fmla="*/ 1326 h 2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4" h="2654">
                  <a:moveTo>
                    <a:pt x="2653" y="1326"/>
                  </a:moveTo>
                  <a:lnTo>
                    <a:pt x="2653" y="1326"/>
                  </a:lnTo>
                  <a:cubicBezTo>
                    <a:pt x="2653" y="2059"/>
                    <a:pt x="2060" y="2653"/>
                    <a:pt x="1326" y="2653"/>
                  </a:cubicBezTo>
                  <a:lnTo>
                    <a:pt x="1326" y="2653"/>
                  </a:lnTo>
                  <a:cubicBezTo>
                    <a:pt x="594" y="2653"/>
                    <a:pt x="0" y="2059"/>
                    <a:pt x="0" y="1326"/>
                  </a:cubicBezTo>
                  <a:lnTo>
                    <a:pt x="0" y="1326"/>
                  </a:lnTo>
                  <a:cubicBezTo>
                    <a:pt x="0" y="592"/>
                    <a:pt x="594" y="0"/>
                    <a:pt x="1326" y="0"/>
                  </a:cubicBezTo>
                  <a:lnTo>
                    <a:pt x="1326" y="0"/>
                  </a:lnTo>
                  <a:cubicBezTo>
                    <a:pt x="2060" y="0"/>
                    <a:pt x="2653" y="592"/>
                    <a:pt x="2653" y="1326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7" name="Freeform 59">
              <a:extLst>
                <a:ext uri="{FF2B5EF4-FFF2-40B4-BE49-F238E27FC236}">
                  <a16:creationId xmlns:a16="http://schemas.microsoft.com/office/drawing/2014/main" id="{6E57B82C-EA9C-3042-B9DB-7CFB88759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220" y="4176468"/>
              <a:ext cx="349592" cy="815028"/>
            </a:xfrm>
            <a:custGeom>
              <a:avLst/>
              <a:gdLst>
                <a:gd name="T0" fmla="*/ 716 w 744"/>
                <a:gd name="T1" fmla="*/ 446 h 1736"/>
                <a:gd name="T2" fmla="*/ 716 w 744"/>
                <a:gd name="T3" fmla="*/ 711 h 1736"/>
                <a:gd name="T4" fmla="*/ 487 w 744"/>
                <a:gd name="T5" fmla="*/ 711 h 1736"/>
                <a:gd name="T6" fmla="*/ 487 w 744"/>
                <a:gd name="T7" fmla="*/ 1220 h 1736"/>
                <a:gd name="T8" fmla="*/ 487 w 744"/>
                <a:gd name="T9" fmla="*/ 1220 h 1736"/>
                <a:gd name="T10" fmla="*/ 493 w 744"/>
                <a:gd name="T11" fmla="*/ 1400 h 1736"/>
                <a:gd name="T12" fmla="*/ 493 w 744"/>
                <a:gd name="T13" fmla="*/ 1400 h 1736"/>
                <a:gd name="T14" fmla="*/ 523 w 744"/>
                <a:gd name="T15" fmla="*/ 1442 h 1736"/>
                <a:gd name="T16" fmla="*/ 523 w 744"/>
                <a:gd name="T17" fmla="*/ 1442 h 1736"/>
                <a:gd name="T18" fmla="*/ 581 w 744"/>
                <a:gd name="T19" fmla="*/ 1459 h 1736"/>
                <a:gd name="T20" fmla="*/ 581 w 744"/>
                <a:gd name="T21" fmla="*/ 1459 h 1736"/>
                <a:gd name="T22" fmla="*/ 715 w 744"/>
                <a:gd name="T23" fmla="*/ 1426 h 1736"/>
                <a:gd name="T24" fmla="*/ 743 w 744"/>
                <a:gd name="T25" fmla="*/ 1685 h 1736"/>
                <a:gd name="T26" fmla="*/ 743 w 744"/>
                <a:gd name="T27" fmla="*/ 1685 h 1736"/>
                <a:gd name="T28" fmla="*/ 479 w 744"/>
                <a:gd name="T29" fmla="*/ 1735 h 1736"/>
                <a:gd name="T30" fmla="*/ 479 w 744"/>
                <a:gd name="T31" fmla="*/ 1735 h 1736"/>
                <a:gd name="T32" fmla="*/ 315 w 744"/>
                <a:gd name="T33" fmla="*/ 1705 h 1736"/>
                <a:gd name="T34" fmla="*/ 315 w 744"/>
                <a:gd name="T35" fmla="*/ 1705 h 1736"/>
                <a:gd name="T36" fmla="*/ 210 w 744"/>
                <a:gd name="T37" fmla="*/ 1628 h 1736"/>
                <a:gd name="T38" fmla="*/ 210 w 744"/>
                <a:gd name="T39" fmla="*/ 1628 h 1736"/>
                <a:gd name="T40" fmla="*/ 162 w 744"/>
                <a:gd name="T41" fmla="*/ 1496 h 1736"/>
                <a:gd name="T42" fmla="*/ 162 w 744"/>
                <a:gd name="T43" fmla="*/ 1496 h 1736"/>
                <a:gd name="T44" fmla="*/ 153 w 744"/>
                <a:gd name="T45" fmla="*/ 1261 h 1736"/>
                <a:gd name="T46" fmla="*/ 153 w 744"/>
                <a:gd name="T47" fmla="*/ 711 h 1736"/>
                <a:gd name="T48" fmla="*/ 0 w 744"/>
                <a:gd name="T49" fmla="*/ 711 h 1736"/>
                <a:gd name="T50" fmla="*/ 0 w 744"/>
                <a:gd name="T51" fmla="*/ 446 h 1736"/>
                <a:gd name="T52" fmla="*/ 153 w 744"/>
                <a:gd name="T53" fmla="*/ 446 h 1736"/>
                <a:gd name="T54" fmla="*/ 153 w 744"/>
                <a:gd name="T55" fmla="*/ 195 h 1736"/>
                <a:gd name="T56" fmla="*/ 487 w 744"/>
                <a:gd name="T57" fmla="*/ 0 h 1736"/>
                <a:gd name="T58" fmla="*/ 487 w 744"/>
                <a:gd name="T59" fmla="*/ 446 h 1736"/>
                <a:gd name="T60" fmla="*/ 716 w 744"/>
                <a:gd name="T61" fmla="*/ 446 h 1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4" h="1736">
                  <a:moveTo>
                    <a:pt x="716" y="446"/>
                  </a:moveTo>
                  <a:lnTo>
                    <a:pt x="716" y="711"/>
                  </a:lnTo>
                  <a:lnTo>
                    <a:pt x="487" y="711"/>
                  </a:lnTo>
                  <a:lnTo>
                    <a:pt x="487" y="1220"/>
                  </a:lnTo>
                  <a:lnTo>
                    <a:pt x="487" y="1220"/>
                  </a:lnTo>
                  <a:cubicBezTo>
                    <a:pt x="487" y="1323"/>
                    <a:pt x="489" y="1382"/>
                    <a:pt x="493" y="1400"/>
                  </a:cubicBezTo>
                  <a:lnTo>
                    <a:pt x="493" y="1400"/>
                  </a:lnTo>
                  <a:cubicBezTo>
                    <a:pt x="499" y="1418"/>
                    <a:pt x="508" y="1432"/>
                    <a:pt x="523" y="1442"/>
                  </a:cubicBezTo>
                  <a:lnTo>
                    <a:pt x="523" y="1442"/>
                  </a:lnTo>
                  <a:cubicBezTo>
                    <a:pt x="539" y="1453"/>
                    <a:pt x="558" y="1459"/>
                    <a:pt x="581" y="1459"/>
                  </a:cubicBezTo>
                  <a:lnTo>
                    <a:pt x="581" y="1459"/>
                  </a:lnTo>
                  <a:cubicBezTo>
                    <a:pt x="611" y="1459"/>
                    <a:pt x="656" y="1448"/>
                    <a:pt x="715" y="1426"/>
                  </a:cubicBezTo>
                  <a:lnTo>
                    <a:pt x="743" y="1685"/>
                  </a:lnTo>
                  <a:lnTo>
                    <a:pt x="743" y="1685"/>
                  </a:lnTo>
                  <a:cubicBezTo>
                    <a:pt x="664" y="1719"/>
                    <a:pt x="578" y="1735"/>
                    <a:pt x="479" y="1735"/>
                  </a:cubicBezTo>
                  <a:lnTo>
                    <a:pt x="479" y="1735"/>
                  </a:lnTo>
                  <a:cubicBezTo>
                    <a:pt x="418" y="1735"/>
                    <a:pt x="365" y="1724"/>
                    <a:pt x="315" y="1705"/>
                  </a:cubicBezTo>
                  <a:lnTo>
                    <a:pt x="315" y="1705"/>
                  </a:lnTo>
                  <a:cubicBezTo>
                    <a:pt x="269" y="1685"/>
                    <a:pt x="233" y="1658"/>
                    <a:pt x="210" y="1628"/>
                  </a:cubicBezTo>
                  <a:lnTo>
                    <a:pt x="210" y="1628"/>
                  </a:lnTo>
                  <a:cubicBezTo>
                    <a:pt x="188" y="1595"/>
                    <a:pt x="171" y="1551"/>
                    <a:pt x="162" y="1496"/>
                  </a:cubicBezTo>
                  <a:lnTo>
                    <a:pt x="162" y="1496"/>
                  </a:lnTo>
                  <a:cubicBezTo>
                    <a:pt x="155" y="1459"/>
                    <a:pt x="153" y="1379"/>
                    <a:pt x="153" y="1261"/>
                  </a:cubicBezTo>
                  <a:lnTo>
                    <a:pt x="153" y="711"/>
                  </a:lnTo>
                  <a:lnTo>
                    <a:pt x="0" y="711"/>
                  </a:lnTo>
                  <a:lnTo>
                    <a:pt x="0" y="446"/>
                  </a:lnTo>
                  <a:lnTo>
                    <a:pt x="153" y="446"/>
                  </a:lnTo>
                  <a:lnTo>
                    <a:pt x="153" y="195"/>
                  </a:lnTo>
                  <a:lnTo>
                    <a:pt x="487" y="0"/>
                  </a:lnTo>
                  <a:lnTo>
                    <a:pt x="487" y="446"/>
                  </a:lnTo>
                  <a:lnTo>
                    <a:pt x="716" y="44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6F076BF9-EF05-3647-BD0E-F04B03232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98" y="3992362"/>
              <a:ext cx="705391" cy="707461"/>
            </a:xfrm>
            <a:custGeom>
              <a:avLst/>
              <a:gdLst>
                <a:gd name="T0" fmla="*/ 1504 w 1505"/>
                <a:gd name="T1" fmla="*/ 754 h 1507"/>
                <a:gd name="T2" fmla="*/ 1504 w 1505"/>
                <a:gd name="T3" fmla="*/ 754 h 1507"/>
                <a:gd name="T4" fmla="*/ 753 w 1505"/>
                <a:gd name="T5" fmla="*/ 1506 h 1507"/>
                <a:gd name="T6" fmla="*/ 753 w 1505"/>
                <a:gd name="T7" fmla="*/ 1506 h 1507"/>
                <a:gd name="T8" fmla="*/ 0 w 1505"/>
                <a:gd name="T9" fmla="*/ 754 h 1507"/>
                <a:gd name="T10" fmla="*/ 0 w 1505"/>
                <a:gd name="T11" fmla="*/ 754 h 1507"/>
                <a:gd name="T12" fmla="*/ 753 w 1505"/>
                <a:gd name="T13" fmla="*/ 0 h 1507"/>
                <a:gd name="T14" fmla="*/ 753 w 1505"/>
                <a:gd name="T15" fmla="*/ 0 h 1507"/>
                <a:gd name="T16" fmla="*/ 1504 w 1505"/>
                <a:gd name="T17" fmla="*/ 754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5" h="1507">
                  <a:moveTo>
                    <a:pt x="1504" y="754"/>
                  </a:moveTo>
                  <a:lnTo>
                    <a:pt x="1504" y="754"/>
                  </a:lnTo>
                  <a:cubicBezTo>
                    <a:pt x="1504" y="1168"/>
                    <a:pt x="1167" y="1506"/>
                    <a:pt x="753" y="1506"/>
                  </a:cubicBezTo>
                  <a:lnTo>
                    <a:pt x="753" y="1506"/>
                  </a:lnTo>
                  <a:cubicBezTo>
                    <a:pt x="335" y="1506"/>
                    <a:pt x="0" y="1168"/>
                    <a:pt x="0" y="754"/>
                  </a:cubicBezTo>
                  <a:lnTo>
                    <a:pt x="0" y="754"/>
                  </a:lnTo>
                  <a:cubicBezTo>
                    <a:pt x="0" y="338"/>
                    <a:pt x="335" y="0"/>
                    <a:pt x="753" y="0"/>
                  </a:cubicBezTo>
                  <a:lnTo>
                    <a:pt x="753" y="0"/>
                  </a:lnTo>
                  <a:cubicBezTo>
                    <a:pt x="1167" y="0"/>
                    <a:pt x="1504" y="338"/>
                    <a:pt x="1504" y="754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BBEC256A-7884-5D48-AF4C-AF1B2AF96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990" y="6255409"/>
              <a:ext cx="678500" cy="678500"/>
            </a:xfrm>
            <a:custGeom>
              <a:avLst/>
              <a:gdLst>
                <a:gd name="T0" fmla="*/ 1444 w 1445"/>
                <a:gd name="T1" fmla="*/ 720 h 1446"/>
                <a:gd name="T2" fmla="*/ 1444 w 1445"/>
                <a:gd name="T3" fmla="*/ 720 h 1446"/>
                <a:gd name="T4" fmla="*/ 722 w 1445"/>
                <a:gd name="T5" fmla="*/ 1445 h 1446"/>
                <a:gd name="T6" fmla="*/ 722 w 1445"/>
                <a:gd name="T7" fmla="*/ 1445 h 1446"/>
                <a:gd name="T8" fmla="*/ 0 w 1445"/>
                <a:gd name="T9" fmla="*/ 720 h 1446"/>
                <a:gd name="T10" fmla="*/ 0 w 1445"/>
                <a:gd name="T11" fmla="*/ 720 h 1446"/>
                <a:gd name="T12" fmla="*/ 722 w 1445"/>
                <a:gd name="T13" fmla="*/ 0 h 1446"/>
                <a:gd name="T14" fmla="*/ 722 w 1445"/>
                <a:gd name="T15" fmla="*/ 0 h 1446"/>
                <a:gd name="T16" fmla="*/ 1444 w 1445"/>
                <a:gd name="T17" fmla="*/ 72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5" h="1446">
                  <a:moveTo>
                    <a:pt x="1444" y="720"/>
                  </a:moveTo>
                  <a:lnTo>
                    <a:pt x="1444" y="720"/>
                  </a:lnTo>
                  <a:cubicBezTo>
                    <a:pt x="1444" y="1120"/>
                    <a:pt x="1119" y="1445"/>
                    <a:pt x="722" y="1445"/>
                  </a:cubicBezTo>
                  <a:lnTo>
                    <a:pt x="722" y="1445"/>
                  </a:lnTo>
                  <a:cubicBezTo>
                    <a:pt x="324" y="1445"/>
                    <a:pt x="0" y="1120"/>
                    <a:pt x="0" y="720"/>
                  </a:cubicBezTo>
                  <a:lnTo>
                    <a:pt x="0" y="720"/>
                  </a:lnTo>
                  <a:cubicBezTo>
                    <a:pt x="0" y="322"/>
                    <a:pt x="324" y="0"/>
                    <a:pt x="722" y="0"/>
                  </a:cubicBezTo>
                  <a:lnTo>
                    <a:pt x="722" y="0"/>
                  </a:lnTo>
                  <a:cubicBezTo>
                    <a:pt x="1119" y="0"/>
                    <a:pt x="1444" y="322"/>
                    <a:pt x="1444" y="720"/>
                  </a:cubicBezTo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48DDFE0F-AB25-174E-B797-73A25AE7B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623" y="3363507"/>
              <a:ext cx="467503" cy="465436"/>
            </a:xfrm>
            <a:custGeom>
              <a:avLst/>
              <a:gdLst>
                <a:gd name="T0" fmla="*/ 994 w 995"/>
                <a:gd name="T1" fmla="*/ 496 h 994"/>
                <a:gd name="T2" fmla="*/ 994 w 995"/>
                <a:gd name="T3" fmla="*/ 496 h 994"/>
                <a:gd name="T4" fmla="*/ 497 w 995"/>
                <a:gd name="T5" fmla="*/ 993 h 994"/>
                <a:gd name="T6" fmla="*/ 497 w 995"/>
                <a:gd name="T7" fmla="*/ 993 h 994"/>
                <a:gd name="T8" fmla="*/ 0 w 995"/>
                <a:gd name="T9" fmla="*/ 496 h 994"/>
                <a:gd name="T10" fmla="*/ 0 w 995"/>
                <a:gd name="T11" fmla="*/ 496 h 994"/>
                <a:gd name="T12" fmla="*/ 497 w 995"/>
                <a:gd name="T13" fmla="*/ 0 h 994"/>
                <a:gd name="T14" fmla="*/ 497 w 995"/>
                <a:gd name="T15" fmla="*/ 0 h 994"/>
                <a:gd name="T16" fmla="*/ 994 w 995"/>
                <a:gd name="T17" fmla="*/ 496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5" h="994">
                  <a:moveTo>
                    <a:pt x="994" y="496"/>
                  </a:moveTo>
                  <a:lnTo>
                    <a:pt x="994" y="496"/>
                  </a:lnTo>
                  <a:cubicBezTo>
                    <a:pt x="994" y="770"/>
                    <a:pt x="770" y="993"/>
                    <a:pt x="497" y="993"/>
                  </a:cubicBezTo>
                  <a:lnTo>
                    <a:pt x="497" y="993"/>
                  </a:lnTo>
                  <a:cubicBezTo>
                    <a:pt x="222" y="993"/>
                    <a:pt x="0" y="770"/>
                    <a:pt x="0" y="496"/>
                  </a:cubicBezTo>
                  <a:lnTo>
                    <a:pt x="0" y="496"/>
                  </a:lnTo>
                  <a:cubicBezTo>
                    <a:pt x="0" y="221"/>
                    <a:pt x="222" y="0"/>
                    <a:pt x="497" y="0"/>
                  </a:cubicBezTo>
                  <a:lnTo>
                    <a:pt x="497" y="0"/>
                  </a:lnTo>
                  <a:cubicBezTo>
                    <a:pt x="770" y="0"/>
                    <a:pt x="994" y="221"/>
                    <a:pt x="994" y="496"/>
                  </a:cubicBezTo>
                </a:path>
              </a:pathLst>
            </a:cu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592ADAEC-338C-0C41-B9BA-5346AFDB6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995" y="2128555"/>
              <a:ext cx="355799" cy="357866"/>
            </a:xfrm>
            <a:custGeom>
              <a:avLst/>
              <a:gdLst>
                <a:gd name="T0" fmla="*/ 759 w 760"/>
                <a:gd name="T1" fmla="*/ 381 h 763"/>
                <a:gd name="T2" fmla="*/ 759 w 760"/>
                <a:gd name="T3" fmla="*/ 381 h 763"/>
                <a:gd name="T4" fmla="*/ 381 w 760"/>
                <a:gd name="T5" fmla="*/ 762 h 763"/>
                <a:gd name="T6" fmla="*/ 381 w 760"/>
                <a:gd name="T7" fmla="*/ 762 h 763"/>
                <a:gd name="T8" fmla="*/ 0 w 760"/>
                <a:gd name="T9" fmla="*/ 381 h 763"/>
                <a:gd name="T10" fmla="*/ 0 w 760"/>
                <a:gd name="T11" fmla="*/ 381 h 763"/>
                <a:gd name="T12" fmla="*/ 381 w 760"/>
                <a:gd name="T13" fmla="*/ 0 h 763"/>
                <a:gd name="T14" fmla="*/ 381 w 760"/>
                <a:gd name="T15" fmla="*/ 0 h 763"/>
                <a:gd name="T16" fmla="*/ 759 w 760"/>
                <a:gd name="T17" fmla="*/ 381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0" h="763">
                  <a:moveTo>
                    <a:pt x="759" y="381"/>
                  </a:moveTo>
                  <a:lnTo>
                    <a:pt x="759" y="381"/>
                  </a:lnTo>
                  <a:cubicBezTo>
                    <a:pt x="759" y="591"/>
                    <a:pt x="589" y="762"/>
                    <a:pt x="381" y="762"/>
                  </a:cubicBezTo>
                  <a:lnTo>
                    <a:pt x="381" y="762"/>
                  </a:lnTo>
                  <a:cubicBezTo>
                    <a:pt x="170" y="762"/>
                    <a:pt x="0" y="591"/>
                    <a:pt x="0" y="381"/>
                  </a:cubicBezTo>
                  <a:lnTo>
                    <a:pt x="0" y="381"/>
                  </a:lnTo>
                  <a:cubicBezTo>
                    <a:pt x="0" y="171"/>
                    <a:pt x="170" y="0"/>
                    <a:pt x="381" y="0"/>
                  </a:cubicBezTo>
                  <a:lnTo>
                    <a:pt x="381" y="0"/>
                  </a:lnTo>
                  <a:cubicBezTo>
                    <a:pt x="589" y="0"/>
                    <a:pt x="759" y="171"/>
                    <a:pt x="759" y="381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6F743895-55BB-D84E-8001-8DDD0D75C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906" y="1820333"/>
              <a:ext cx="575070" cy="575070"/>
            </a:xfrm>
            <a:custGeom>
              <a:avLst/>
              <a:gdLst>
                <a:gd name="T0" fmla="*/ 1226 w 1227"/>
                <a:gd name="T1" fmla="*/ 613 h 1227"/>
                <a:gd name="T2" fmla="*/ 1226 w 1227"/>
                <a:gd name="T3" fmla="*/ 613 h 1227"/>
                <a:gd name="T4" fmla="*/ 613 w 1227"/>
                <a:gd name="T5" fmla="*/ 1226 h 1227"/>
                <a:gd name="T6" fmla="*/ 613 w 1227"/>
                <a:gd name="T7" fmla="*/ 1226 h 1227"/>
                <a:gd name="T8" fmla="*/ 0 w 1227"/>
                <a:gd name="T9" fmla="*/ 613 h 1227"/>
                <a:gd name="T10" fmla="*/ 0 w 1227"/>
                <a:gd name="T11" fmla="*/ 613 h 1227"/>
                <a:gd name="T12" fmla="*/ 613 w 1227"/>
                <a:gd name="T13" fmla="*/ 0 h 1227"/>
                <a:gd name="T14" fmla="*/ 613 w 1227"/>
                <a:gd name="T15" fmla="*/ 0 h 1227"/>
                <a:gd name="T16" fmla="*/ 1226 w 1227"/>
                <a:gd name="T17" fmla="*/ 613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7" h="1227">
                  <a:moveTo>
                    <a:pt x="1226" y="613"/>
                  </a:moveTo>
                  <a:lnTo>
                    <a:pt x="1226" y="613"/>
                  </a:lnTo>
                  <a:cubicBezTo>
                    <a:pt x="1226" y="952"/>
                    <a:pt x="953" y="1226"/>
                    <a:pt x="613" y="1226"/>
                  </a:cubicBezTo>
                  <a:lnTo>
                    <a:pt x="613" y="1226"/>
                  </a:lnTo>
                  <a:cubicBezTo>
                    <a:pt x="275" y="1226"/>
                    <a:pt x="0" y="952"/>
                    <a:pt x="0" y="613"/>
                  </a:cubicBezTo>
                  <a:lnTo>
                    <a:pt x="0" y="613"/>
                  </a:lnTo>
                  <a:cubicBezTo>
                    <a:pt x="0" y="275"/>
                    <a:pt x="275" y="0"/>
                    <a:pt x="613" y="0"/>
                  </a:cubicBezTo>
                  <a:lnTo>
                    <a:pt x="613" y="0"/>
                  </a:lnTo>
                  <a:cubicBezTo>
                    <a:pt x="953" y="0"/>
                    <a:pt x="1226" y="275"/>
                    <a:pt x="1226" y="613"/>
                  </a:cubicBezTo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80A8A138-5081-694B-872C-C1B70CDA1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47" y="1381789"/>
              <a:ext cx="548177" cy="548180"/>
            </a:xfrm>
            <a:custGeom>
              <a:avLst/>
              <a:gdLst>
                <a:gd name="T0" fmla="*/ 1169 w 1170"/>
                <a:gd name="T1" fmla="*/ 584 h 1168"/>
                <a:gd name="T2" fmla="*/ 1169 w 1170"/>
                <a:gd name="T3" fmla="*/ 584 h 1168"/>
                <a:gd name="T4" fmla="*/ 582 w 1170"/>
                <a:gd name="T5" fmla="*/ 1167 h 1168"/>
                <a:gd name="T6" fmla="*/ 582 w 1170"/>
                <a:gd name="T7" fmla="*/ 1167 h 1168"/>
                <a:gd name="T8" fmla="*/ 0 w 1170"/>
                <a:gd name="T9" fmla="*/ 584 h 1168"/>
                <a:gd name="T10" fmla="*/ 0 w 1170"/>
                <a:gd name="T11" fmla="*/ 584 h 1168"/>
                <a:gd name="T12" fmla="*/ 582 w 1170"/>
                <a:gd name="T13" fmla="*/ 0 h 1168"/>
                <a:gd name="T14" fmla="*/ 582 w 1170"/>
                <a:gd name="T15" fmla="*/ 0 h 1168"/>
                <a:gd name="T16" fmla="*/ 1169 w 1170"/>
                <a:gd name="T17" fmla="*/ 584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0" h="1168">
                  <a:moveTo>
                    <a:pt x="1169" y="584"/>
                  </a:moveTo>
                  <a:lnTo>
                    <a:pt x="1169" y="584"/>
                  </a:lnTo>
                  <a:cubicBezTo>
                    <a:pt x="1169" y="907"/>
                    <a:pt x="907" y="1167"/>
                    <a:pt x="582" y="1167"/>
                  </a:cubicBezTo>
                  <a:lnTo>
                    <a:pt x="582" y="1167"/>
                  </a:lnTo>
                  <a:cubicBezTo>
                    <a:pt x="260" y="1167"/>
                    <a:pt x="0" y="907"/>
                    <a:pt x="0" y="584"/>
                  </a:cubicBezTo>
                  <a:lnTo>
                    <a:pt x="0" y="584"/>
                  </a:lnTo>
                  <a:cubicBezTo>
                    <a:pt x="0" y="261"/>
                    <a:pt x="260" y="0"/>
                    <a:pt x="582" y="0"/>
                  </a:cubicBezTo>
                  <a:lnTo>
                    <a:pt x="582" y="0"/>
                  </a:lnTo>
                  <a:cubicBezTo>
                    <a:pt x="907" y="0"/>
                    <a:pt x="1169" y="261"/>
                    <a:pt x="1169" y="584"/>
                  </a:cubicBezTo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5D04BCCA-EE8E-454D-B6A1-247BCD5CC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5621" y="3818599"/>
              <a:ext cx="364073" cy="364073"/>
            </a:xfrm>
            <a:custGeom>
              <a:avLst/>
              <a:gdLst>
                <a:gd name="T0" fmla="*/ 776 w 777"/>
                <a:gd name="T1" fmla="*/ 386 h 775"/>
                <a:gd name="T2" fmla="*/ 776 w 777"/>
                <a:gd name="T3" fmla="*/ 386 h 775"/>
                <a:gd name="T4" fmla="*/ 389 w 777"/>
                <a:gd name="T5" fmla="*/ 774 h 775"/>
                <a:gd name="T6" fmla="*/ 389 w 777"/>
                <a:gd name="T7" fmla="*/ 774 h 775"/>
                <a:gd name="T8" fmla="*/ 0 w 777"/>
                <a:gd name="T9" fmla="*/ 386 h 775"/>
                <a:gd name="T10" fmla="*/ 0 w 777"/>
                <a:gd name="T11" fmla="*/ 386 h 775"/>
                <a:gd name="T12" fmla="*/ 389 w 777"/>
                <a:gd name="T13" fmla="*/ 0 h 775"/>
                <a:gd name="T14" fmla="*/ 389 w 777"/>
                <a:gd name="T15" fmla="*/ 0 h 775"/>
                <a:gd name="T16" fmla="*/ 776 w 777"/>
                <a:gd name="T17" fmla="*/ 38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7" h="775">
                  <a:moveTo>
                    <a:pt x="776" y="386"/>
                  </a:moveTo>
                  <a:lnTo>
                    <a:pt x="776" y="386"/>
                  </a:lnTo>
                  <a:cubicBezTo>
                    <a:pt x="776" y="600"/>
                    <a:pt x="602" y="774"/>
                    <a:pt x="389" y="774"/>
                  </a:cubicBezTo>
                  <a:lnTo>
                    <a:pt x="389" y="774"/>
                  </a:lnTo>
                  <a:cubicBezTo>
                    <a:pt x="176" y="774"/>
                    <a:pt x="0" y="600"/>
                    <a:pt x="0" y="386"/>
                  </a:cubicBezTo>
                  <a:lnTo>
                    <a:pt x="0" y="386"/>
                  </a:lnTo>
                  <a:cubicBezTo>
                    <a:pt x="0" y="174"/>
                    <a:pt x="176" y="0"/>
                    <a:pt x="389" y="0"/>
                  </a:cubicBezTo>
                  <a:lnTo>
                    <a:pt x="389" y="0"/>
                  </a:lnTo>
                  <a:cubicBezTo>
                    <a:pt x="602" y="0"/>
                    <a:pt x="776" y="174"/>
                    <a:pt x="776" y="386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21399CC6-A4A1-E94A-9B09-E262CD45A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834" y="529527"/>
              <a:ext cx="1456293" cy="1456293"/>
            </a:xfrm>
            <a:custGeom>
              <a:avLst/>
              <a:gdLst>
                <a:gd name="T0" fmla="*/ 3102 w 3103"/>
                <a:gd name="T1" fmla="*/ 1551 h 3104"/>
                <a:gd name="T2" fmla="*/ 3102 w 3103"/>
                <a:gd name="T3" fmla="*/ 1551 h 3104"/>
                <a:gd name="T4" fmla="*/ 1552 w 3103"/>
                <a:gd name="T5" fmla="*/ 3103 h 3104"/>
                <a:gd name="T6" fmla="*/ 1552 w 3103"/>
                <a:gd name="T7" fmla="*/ 3103 h 3104"/>
                <a:gd name="T8" fmla="*/ 0 w 3103"/>
                <a:gd name="T9" fmla="*/ 1551 h 3104"/>
                <a:gd name="T10" fmla="*/ 0 w 3103"/>
                <a:gd name="T11" fmla="*/ 1551 h 3104"/>
                <a:gd name="T12" fmla="*/ 1552 w 3103"/>
                <a:gd name="T13" fmla="*/ 0 h 3104"/>
                <a:gd name="T14" fmla="*/ 1552 w 3103"/>
                <a:gd name="T15" fmla="*/ 0 h 3104"/>
                <a:gd name="T16" fmla="*/ 3102 w 3103"/>
                <a:gd name="T17" fmla="*/ 1551 h 3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03" h="3104">
                  <a:moveTo>
                    <a:pt x="3102" y="1551"/>
                  </a:moveTo>
                  <a:lnTo>
                    <a:pt x="3102" y="1551"/>
                  </a:lnTo>
                  <a:cubicBezTo>
                    <a:pt x="3102" y="2408"/>
                    <a:pt x="2408" y="3103"/>
                    <a:pt x="1552" y="3103"/>
                  </a:cubicBezTo>
                  <a:lnTo>
                    <a:pt x="1552" y="3103"/>
                  </a:lnTo>
                  <a:cubicBezTo>
                    <a:pt x="694" y="3103"/>
                    <a:pt x="0" y="2408"/>
                    <a:pt x="0" y="1551"/>
                  </a:cubicBezTo>
                  <a:lnTo>
                    <a:pt x="0" y="1551"/>
                  </a:lnTo>
                  <a:cubicBezTo>
                    <a:pt x="0" y="695"/>
                    <a:pt x="694" y="0"/>
                    <a:pt x="1552" y="0"/>
                  </a:cubicBezTo>
                  <a:lnTo>
                    <a:pt x="1552" y="0"/>
                  </a:lnTo>
                  <a:cubicBezTo>
                    <a:pt x="2408" y="0"/>
                    <a:pt x="3102" y="695"/>
                    <a:pt x="3102" y="1551"/>
                  </a:cubicBezTo>
                </a:path>
              </a:pathLst>
            </a:custGeom>
            <a:solidFill>
              <a:schemeClr val="accent6">
                <a:alpha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84940D-2E97-E543-90BB-3B149D0FB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6466" y="922561"/>
              <a:ext cx="827439" cy="672296"/>
            </a:xfrm>
            <a:custGeom>
              <a:avLst/>
              <a:gdLst>
                <a:gd name="T0" fmla="*/ 1761 w 1762"/>
                <a:gd name="T1" fmla="*/ 171 h 1433"/>
                <a:gd name="T2" fmla="*/ 1761 w 1762"/>
                <a:gd name="T3" fmla="*/ 171 h 1433"/>
                <a:gd name="T4" fmla="*/ 1554 w 1762"/>
                <a:gd name="T5" fmla="*/ 227 h 1433"/>
                <a:gd name="T6" fmla="*/ 1554 w 1762"/>
                <a:gd name="T7" fmla="*/ 227 h 1433"/>
                <a:gd name="T8" fmla="*/ 1713 w 1762"/>
                <a:gd name="T9" fmla="*/ 26 h 1433"/>
                <a:gd name="T10" fmla="*/ 1713 w 1762"/>
                <a:gd name="T11" fmla="*/ 26 h 1433"/>
                <a:gd name="T12" fmla="*/ 1484 w 1762"/>
                <a:gd name="T13" fmla="*/ 114 h 1433"/>
                <a:gd name="T14" fmla="*/ 1484 w 1762"/>
                <a:gd name="T15" fmla="*/ 114 h 1433"/>
                <a:gd name="T16" fmla="*/ 1219 w 1762"/>
                <a:gd name="T17" fmla="*/ 0 h 1433"/>
                <a:gd name="T18" fmla="*/ 1219 w 1762"/>
                <a:gd name="T19" fmla="*/ 0 h 1433"/>
                <a:gd name="T20" fmla="*/ 857 w 1762"/>
                <a:gd name="T21" fmla="*/ 361 h 1433"/>
                <a:gd name="T22" fmla="*/ 857 w 1762"/>
                <a:gd name="T23" fmla="*/ 361 h 1433"/>
                <a:gd name="T24" fmla="*/ 867 w 1762"/>
                <a:gd name="T25" fmla="*/ 444 h 1433"/>
                <a:gd name="T26" fmla="*/ 867 w 1762"/>
                <a:gd name="T27" fmla="*/ 444 h 1433"/>
                <a:gd name="T28" fmla="*/ 122 w 1762"/>
                <a:gd name="T29" fmla="*/ 66 h 1433"/>
                <a:gd name="T30" fmla="*/ 122 w 1762"/>
                <a:gd name="T31" fmla="*/ 66 h 1433"/>
                <a:gd name="T32" fmla="*/ 74 w 1762"/>
                <a:gd name="T33" fmla="*/ 247 h 1433"/>
                <a:gd name="T34" fmla="*/ 74 w 1762"/>
                <a:gd name="T35" fmla="*/ 247 h 1433"/>
                <a:gd name="T36" fmla="*/ 235 w 1762"/>
                <a:gd name="T37" fmla="*/ 549 h 1433"/>
                <a:gd name="T38" fmla="*/ 235 w 1762"/>
                <a:gd name="T39" fmla="*/ 549 h 1433"/>
                <a:gd name="T40" fmla="*/ 71 w 1762"/>
                <a:gd name="T41" fmla="*/ 503 h 1433"/>
                <a:gd name="T42" fmla="*/ 71 w 1762"/>
                <a:gd name="T43" fmla="*/ 507 h 1433"/>
                <a:gd name="T44" fmla="*/ 71 w 1762"/>
                <a:gd name="T45" fmla="*/ 507 h 1433"/>
                <a:gd name="T46" fmla="*/ 361 w 1762"/>
                <a:gd name="T47" fmla="*/ 863 h 1433"/>
                <a:gd name="T48" fmla="*/ 361 w 1762"/>
                <a:gd name="T49" fmla="*/ 863 h 1433"/>
                <a:gd name="T50" fmla="*/ 266 w 1762"/>
                <a:gd name="T51" fmla="*/ 875 h 1433"/>
                <a:gd name="T52" fmla="*/ 266 w 1762"/>
                <a:gd name="T53" fmla="*/ 875 h 1433"/>
                <a:gd name="T54" fmla="*/ 197 w 1762"/>
                <a:gd name="T55" fmla="*/ 868 h 1433"/>
                <a:gd name="T56" fmla="*/ 197 w 1762"/>
                <a:gd name="T57" fmla="*/ 868 h 1433"/>
                <a:gd name="T58" fmla="*/ 535 w 1762"/>
                <a:gd name="T59" fmla="*/ 1120 h 1433"/>
                <a:gd name="T60" fmla="*/ 535 w 1762"/>
                <a:gd name="T61" fmla="*/ 1120 h 1433"/>
                <a:gd name="T62" fmla="*/ 86 w 1762"/>
                <a:gd name="T63" fmla="*/ 1275 h 1433"/>
                <a:gd name="T64" fmla="*/ 86 w 1762"/>
                <a:gd name="T65" fmla="*/ 1275 h 1433"/>
                <a:gd name="T66" fmla="*/ 0 w 1762"/>
                <a:gd name="T67" fmla="*/ 1269 h 1433"/>
                <a:gd name="T68" fmla="*/ 0 w 1762"/>
                <a:gd name="T69" fmla="*/ 1269 h 1433"/>
                <a:gd name="T70" fmla="*/ 553 w 1762"/>
                <a:gd name="T71" fmla="*/ 1432 h 1433"/>
                <a:gd name="T72" fmla="*/ 553 w 1762"/>
                <a:gd name="T73" fmla="*/ 1432 h 1433"/>
                <a:gd name="T74" fmla="*/ 1583 w 1762"/>
                <a:gd name="T75" fmla="*/ 404 h 1433"/>
                <a:gd name="T76" fmla="*/ 1583 w 1762"/>
                <a:gd name="T77" fmla="*/ 404 h 1433"/>
                <a:gd name="T78" fmla="*/ 1580 w 1762"/>
                <a:gd name="T79" fmla="*/ 357 h 1433"/>
                <a:gd name="T80" fmla="*/ 1580 w 1762"/>
                <a:gd name="T81" fmla="*/ 357 h 1433"/>
                <a:gd name="T82" fmla="*/ 1761 w 1762"/>
                <a:gd name="T83" fmla="*/ 171 h 1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62" h="1433">
                  <a:moveTo>
                    <a:pt x="1761" y="171"/>
                  </a:moveTo>
                  <a:lnTo>
                    <a:pt x="1761" y="171"/>
                  </a:lnTo>
                  <a:cubicBezTo>
                    <a:pt x="1697" y="199"/>
                    <a:pt x="1627" y="218"/>
                    <a:pt x="1554" y="227"/>
                  </a:cubicBezTo>
                  <a:lnTo>
                    <a:pt x="1554" y="227"/>
                  </a:lnTo>
                  <a:cubicBezTo>
                    <a:pt x="1627" y="181"/>
                    <a:pt x="1686" y="110"/>
                    <a:pt x="1713" y="26"/>
                  </a:cubicBezTo>
                  <a:lnTo>
                    <a:pt x="1713" y="26"/>
                  </a:lnTo>
                  <a:cubicBezTo>
                    <a:pt x="1643" y="67"/>
                    <a:pt x="1566" y="98"/>
                    <a:pt x="1484" y="114"/>
                  </a:cubicBezTo>
                  <a:lnTo>
                    <a:pt x="1484" y="114"/>
                  </a:lnTo>
                  <a:cubicBezTo>
                    <a:pt x="1417" y="43"/>
                    <a:pt x="1323" y="0"/>
                    <a:pt x="1219" y="0"/>
                  </a:cubicBezTo>
                  <a:lnTo>
                    <a:pt x="1219" y="0"/>
                  </a:lnTo>
                  <a:cubicBezTo>
                    <a:pt x="1020" y="0"/>
                    <a:pt x="857" y="161"/>
                    <a:pt x="857" y="361"/>
                  </a:cubicBezTo>
                  <a:lnTo>
                    <a:pt x="857" y="361"/>
                  </a:lnTo>
                  <a:cubicBezTo>
                    <a:pt x="857" y="389"/>
                    <a:pt x="861" y="418"/>
                    <a:pt x="867" y="444"/>
                  </a:cubicBezTo>
                  <a:lnTo>
                    <a:pt x="867" y="444"/>
                  </a:lnTo>
                  <a:cubicBezTo>
                    <a:pt x="566" y="430"/>
                    <a:pt x="301" y="285"/>
                    <a:pt x="122" y="66"/>
                  </a:cubicBezTo>
                  <a:lnTo>
                    <a:pt x="122" y="66"/>
                  </a:lnTo>
                  <a:cubicBezTo>
                    <a:pt x="91" y="120"/>
                    <a:pt x="74" y="181"/>
                    <a:pt x="74" y="247"/>
                  </a:cubicBezTo>
                  <a:lnTo>
                    <a:pt x="74" y="247"/>
                  </a:lnTo>
                  <a:cubicBezTo>
                    <a:pt x="74" y="373"/>
                    <a:pt x="137" y="485"/>
                    <a:pt x="235" y="549"/>
                  </a:cubicBezTo>
                  <a:lnTo>
                    <a:pt x="235" y="549"/>
                  </a:lnTo>
                  <a:cubicBezTo>
                    <a:pt x="174" y="548"/>
                    <a:pt x="119" y="530"/>
                    <a:pt x="71" y="503"/>
                  </a:cubicBezTo>
                  <a:lnTo>
                    <a:pt x="71" y="507"/>
                  </a:lnTo>
                  <a:lnTo>
                    <a:pt x="71" y="507"/>
                  </a:lnTo>
                  <a:cubicBezTo>
                    <a:pt x="71" y="683"/>
                    <a:pt x="195" y="829"/>
                    <a:pt x="361" y="863"/>
                  </a:cubicBezTo>
                  <a:lnTo>
                    <a:pt x="361" y="863"/>
                  </a:lnTo>
                  <a:cubicBezTo>
                    <a:pt x="330" y="871"/>
                    <a:pt x="298" y="875"/>
                    <a:pt x="266" y="875"/>
                  </a:cubicBezTo>
                  <a:lnTo>
                    <a:pt x="266" y="875"/>
                  </a:lnTo>
                  <a:cubicBezTo>
                    <a:pt x="241" y="875"/>
                    <a:pt x="220" y="874"/>
                    <a:pt x="197" y="868"/>
                  </a:cubicBezTo>
                  <a:lnTo>
                    <a:pt x="197" y="868"/>
                  </a:lnTo>
                  <a:cubicBezTo>
                    <a:pt x="243" y="1012"/>
                    <a:pt x="376" y="1116"/>
                    <a:pt x="535" y="1120"/>
                  </a:cubicBezTo>
                  <a:lnTo>
                    <a:pt x="535" y="1120"/>
                  </a:lnTo>
                  <a:cubicBezTo>
                    <a:pt x="411" y="1217"/>
                    <a:pt x="255" y="1275"/>
                    <a:pt x="86" y="1275"/>
                  </a:cubicBezTo>
                  <a:lnTo>
                    <a:pt x="86" y="1275"/>
                  </a:lnTo>
                  <a:cubicBezTo>
                    <a:pt x="56" y="1275"/>
                    <a:pt x="28" y="1273"/>
                    <a:pt x="0" y="1269"/>
                  </a:cubicBezTo>
                  <a:lnTo>
                    <a:pt x="0" y="1269"/>
                  </a:lnTo>
                  <a:cubicBezTo>
                    <a:pt x="160" y="1373"/>
                    <a:pt x="349" y="1432"/>
                    <a:pt x="553" y="1432"/>
                  </a:cubicBezTo>
                  <a:lnTo>
                    <a:pt x="553" y="1432"/>
                  </a:lnTo>
                  <a:cubicBezTo>
                    <a:pt x="1218" y="1432"/>
                    <a:pt x="1583" y="882"/>
                    <a:pt x="1583" y="404"/>
                  </a:cubicBezTo>
                  <a:lnTo>
                    <a:pt x="1583" y="404"/>
                  </a:lnTo>
                  <a:cubicBezTo>
                    <a:pt x="1583" y="388"/>
                    <a:pt x="1582" y="372"/>
                    <a:pt x="1580" y="357"/>
                  </a:cubicBezTo>
                  <a:lnTo>
                    <a:pt x="1580" y="357"/>
                  </a:lnTo>
                  <a:cubicBezTo>
                    <a:pt x="1651" y="306"/>
                    <a:pt x="1713" y="242"/>
                    <a:pt x="1761" y="1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E5F8F15E-92EA-6A48-A85C-A60AFE42C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57" y="5355569"/>
              <a:ext cx="806753" cy="806753"/>
            </a:xfrm>
            <a:custGeom>
              <a:avLst/>
              <a:gdLst>
                <a:gd name="T0" fmla="*/ 688 w 1721"/>
                <a:gd name="T1" fmla="*/ 1578 h 1721"/>
                <a:gd name="T2" fmla="*/ 0 w 1721"/>
                <a:gd name="T3" fmla="*/ 1483 h 1721"/>
                <a:gd name="T4" fmla="*/ 0 w 1721"/>
                <a:gd name="T5" fmla="*/ 918 h 1721"/>
                <a:gd name="T6" fmla="*/ 688 w 1721"/>
                <a:gd name="T7" fmla="*/ 918 h 1721"/>
                <a:gd name="T8" fmla="*/ 688 w 1721"/>
                <a:gd name="T9" fmla="*/ 1578 h 1721"/>
                <a:gd name="T10" fmla="*/ 1720 w 1721"/>
                <a:gd name="T11" fmla="*/ 918 h 1721"/>
                <a:gd name="T12" fmla="*/ 1720 w 1721"/>
                <a:gd name="T13" fmla="*/ 1720 h 1721"/>
                <a:gd name="T14" fmla="*/ 804 w 1721"/>
                <a:gd name="T15" fmla="*/ 1591 h 1721"/>
                <a:gd name="T16" fmla="*/ 804 w 1721"/>
                <a:gd name="T17" fmla="*/ 918 h 1721"/>
                <a:gd name="T18" fmla="*/ 1720 w 1721"/>
                <a:gd name="T19" fmla="*/ 918 h 1721"/>
                <a:gd name="T20" fmla="*/ 804 w 1721"/>
                <a:gd name="T21" fmla="*/ 133 h 1721"/>
                <a:gd name="T22" fmla="*/ 1720 w 1721"/>
                <a:gd name="T23" fmla="*/ 0 h 1721"/>
                <a:gd name="T24" fmla="*/ 1720 w 1721"/>
                <a:gd name="T25" fmla="*/ 804 h 1721"/>
                <a:gd name="T26" fmla="*/ 804 w 1721"/>
                <a:gd name="T27" fmla="*/ 804 h 1721"/>
                <a:gd name="T28" fmla="*/ 804 w 1721"/>
                <a:gd name="T29" fmla="*/ 133 h 1721"/>
                <a:gd name="T30" fmla="*/ 0 w 1721"/>
                <a:gd name="T31" fmla="*/ 804 h 1721"/>
                <a:gd name="T32" fmla="*/ 0 w 1721"/>
                <a:gd name="T33" fmla="*/ 245 h 1721"/>
                <a:gd name="T34" fmla="*/ 688 w 1721"/>
                <a:gd name="T35" fmla="*/ 151 h 1721"/>
                <a:gd name="T36" fmla="*/ 688 w 1721"/>
                <a:gd name="T37" fmla="*/ 804 h 1721"/>
                <a:gd name="T38" fmla="*/ 0 w 1721"/>
                <a:gd name="T39" fmla="*/ 804 h 1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21" h="1721">
                  <a:moveTo>
                    <a:pt x="688" y="1578"/>
                  </a:moveTo>
                  <a:lnTo>
                    <a:pt x="0" y="1483"/>
                  </a:lnTo>
                  <a:lnTo>
                    <a:pt x="0" y="918"/>
                  </a:lnTo>
                  <a:lnTo>
                    <a:pt x="688" y="918"/>
                  </a:lnTo>
                  <a:lnTo>
                    <a:pt x="688" y="1578"/>
                  </a:lnTo>
                  <a:close/>
                  <a:moveTo>
                    <a:pt x="1720" y="918"/>
                  </a:moveTo>
                  <a:lnTo>
                    <a:pt x="1720" y="1720"/>
                  </a:lnTo>
                  <a:lnTo>
                    <a:pt x="804" y="1591"/>
                  </a:lnTo>
                  <a:lnTo>
                    <a:pt x="804" y="918"/>
                  </a:lnTo>
                  <a:lnTo>
                    <a:pt x="1720" y="918"/>
                  </a:lnTo>
                  <a:close/>
                  <a:moveTo>
                    <a:pt x="804" y="133"/>
                  </a:moveTo>
                  <a:lnTo>
                    <a:pt x="1720" y="0"/>
                  </a:lnTo>
                  <a:lnTo>
                    <a:pt x="1720" y="804"/>
                  </a:lnTo>
                  <a:lnTo>
                    <a:pt x="804" y="804"/>
                  </a:lnTo>
                  <a:lnTo>
                    <a:pt x="804" y="133"/>
                  </a:lnTo>
                  <a:close/>
                  <a:moveTo>
                    <a:pt x="0" y="804"/>
                  </a:moveTo>
                  <a:lnTo>
                    <a:pt x="0" y="245"/>
                  </a:lnTo>
                  <a:lnTo>
                    <a:pt x="688" y="151"/>
                  </a:lnTo>
                  <a:lnTo>
                    <a:pt x="688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90D92F40-73AC-A745-A06A-B3B97E6E6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38" y="2515381"/>
              <a:ext cx="942811" cy="942812"/>
            </a:xfrm>
            <a:custGeom>
              <a:avLst/>
              <a:gdLst>
                <a:gd name="connsiteX0" fmla="*/ 361950 w 723540"/>
                <a:gd name="connsiteY0" fmla="*/ 248616 h 723540"/>
                <a:gd name="connsiteX1" fmla="*/ 248616 w 723540"/>
                <a:gd name="connsiteY1" fmla="*/ 361590 h 723540"/>
                <a:gd name="connsiteX2" fmla="*/ 361950 w 723540"/>
                <a:gd name="connsiteY2" fmla="*/ 474565 h 723540"/>
                <a:gd name="connsiteX3" fmla="*/ 474564 w 723540"/>
                <a:gd name="connsiteY3" fmla="*/ 361590 h 723540"/>
                <a:gd name="connsiteX4" fmla="*/ 361950 w 723540"/>
                <a:gd name="connsiteY4" fmla="*/ 248616 h 723540"/>
                <a:gd name="connsiteX5" fmla="*/ 361950 w 723540"/>
                <a:gd name="connsiteY5" fmla="*/ 180975 h 723540"/>
                <a:gd name="connsiteX6" fmla="*/ 542565 w 723540"/>
                <a:gd name="connsiteY6" fmla="*/ 361590 h 723540"/>
                <a:gd name="connsiteX7" fmla="*/ 361950 w 723540"/>
                <a:gd name="connsiteY7" fmla="*/ 542565 h 723540"/>
                <a:gd name="connsiteX8" fmla="*/ 180975 w 723540"/>
                <a:gd name="connsiteY8" fmla="*/ 361590 h 723540"/>
                <a:gd name="connsiteX9" fmla="*/ 361950 w 723540"/>
                <a:gd name="connsiteY9" fmla="*/ 180975 h 723540"/>
                <a:gd name="connsiteX10" fmla="*/ 556237 w 723540"/>
                <a:gd name="connsiteY10" fmla="*/ 142875 h 723540"/>
                <a:gd name="connsiteX11" fmla="*/ 580661 w 723540"/>
                <a:gd name="connsiteY11" fmla="*/ 167482 h 723540"/>
                <a:gd name="connsiteX12" fmla="*/ 556237 w 723540"/>
                <a:gd name="connsiteY12" fmla="*/ 191726 h 723540"/>
                <a:gd name="connsiteX13" fmla="*/ 531813 w 723540"/>
                <a:gd name="connsiteY13" fmla="*/ 167482 h 723540"/>
                <a:gd name="connsiteX14" fmla="*/ 556237 w 723540"/>
                <a:gd name="connsiteY14" fmla="*/ 142875 h 723540"/>
                <a:gd name="connsiteX15" fmla="*/ 226286 w 723540"/>
                <a:gd name="connsiteY15" fmla="*/ 68034 h 723540"/>
                <a:gd name="connsiteX16" fmla="*/ 67742 w 723540"/>
                <a:gd name="connsiteY16" fmla="*/ 226061 h 723540"/>
                <a:gd name="connsiteX17" fmla="*/ 67742 w 723540"/>
                <a:gd name="connsiteY17" fmla="*/ 497479 h 723540"/>
                <a:gd name="connsiteX18" fmla="*/ 226286 w 723540"/>
                <a:gd name="connsiteY18" fmla="*/ 655866 h 723540"/>
                <a:gd name="connsiteX19" fmla="*/ 497613 w 723540"/>
                <a:gd name="connsiteY19" fmla="*/ 655866 h 723540"/>
                <a:gd name="connsiteX20" fmla="*/ 656158 w 723540"/>
                <a:gd name="connsiteY20" fmla="*/ 497479 h 723540"/>
                <a:gd name="connsiteX21" fmla="*/ 656158 w 723540"/>
                <a:gd name="connsiteY21" fmla="*/ 226061 h 723540"/>
                <a:gd name="connsiteX22" fmla="*/ 497613 w 723540"/>
                <a:gd name="connsiteY22" fmla="*/ 68034 h 723540"/>
                <a:gd name="connsiteX23" fmla="*/ 226286 w 723540"/>
                <a:gd name="connsiteY23" fmla="*/ 0 h 723540"/>
                <a:gd name="connsiteX24" fmla="*/ 497613 w 723540"/>
                <a:gd name="connsiteY24" fmla="*/ 0 h 723540"/>
                <a:gd name="connsiteX25" fmla="*/ 723540 w 723540"/>
                <a:gd name="connsiteY25" fmla="*/ 226061 h 723540"/>
                <a:gd name="connsiteX26" fmla="*/ 723540 w 723540"/>
                <a:gd name="connsiteY26" fmla="*/ 497479 h 723540"/>
                <a:gd name="connsiteX27" fmla="*/ 497613 w 723540"/>
                <a:gd name="connsiteY27" fmla="*/ 723540 h 723540"/>
                <a:gd name="connsiteX28" fmla="*/ 226286 w 723540"/>
                <a:gd name="connsiteY28" fmla="*/ 723540 h 723540"/>
                <a:gd name="connsiteX29" fmla="*/ 0 w 723540"/>
                <a:gd name="connsiteY29" fmla="*/ 497479 h 723540"/>
                <a:gd name="connsiteX30" fmla="*/ 0 w 723540"/>
                <a:gd name="connsiteY30" fmla="*/ 226061 h 723540"/>
                <a:gd name="connsiteX31" fmla="*/ 226286 w 723540"/>
                <a:gd name="connsiteY31" fmla="*/ 0 h 72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23540" h="723540">
                  <a:moveTo>
                    <a:pt x="361950" y="248616"/>
                  </a:moveTo>
                  <a:cubicBezTo>
                    <a:pt x="299346" y="248616"/>
                    <a:pt x="248616" y="299346"/>
                    <a:pt x="248616" y="361590"/>
                  </a:cubicBezTo>
                  <a:cubicBezTo>
                    <a:pt x="248616" y="423834"/>
                    <a:pt x="299346" y="474565"/>
                    <a:pt x="361950" y="474565"/>
                  </a:cubicBezTo>
                  <a:cubicBezTo>
                    <a:pt x="423834" y="474565"/>
                    <a:pt x="474564" y="423834"/>
                    <a:pt x="474564" y="361590"/>
                  </a:cubicBezTo>
                  <a:cubicBezTo>
                    <a:pt x="474564" y="299346"/>
                    <a:pt x="423834" y="248616"/>
                    <a:pt x="361950" y="248616"/>
                  </a:cubicBezTo>
                  <a:close/>
                  <a:moveTo>
                    <a:pt x="361950" y="180975"/>
                  </a:moveTo>
                  <a:cubicBezTo>
                    <a:pt x="461252" y="180975"/>
                    <a:pt x="542565" y="261568"/>
                    <a:pt x="542565" y="361590"/>
                  </a:cubicBezTo>
                  <a:cubicBezTo>
                    <a:pt x="542565" y="461612"/>
                    <a:pt x="461252" y="542565"/>
                    <a:pt x="361950" y="542565"/>
                  </a:cubicBezTo>
                  <a:cubicBezTo>
                    <a:pt x="261928" y="542565"/>
                    <a:pt x="180975" y="461612"/>
                    <a:pt x="180975" y="361590"/>
                  </a:cubicBezTo>
                  <a:cubicBezTo>
                    <a:pt x="180975" y="261568"/>
                    <a:pt x="261928" y="180975"/>
                    <a:pt x="361950" y="180975"/>
                  </a:cubicBezTo>
                  <a:close/>
                  <a:moveTo>
                    <a:pt x="556237" y="142875"/>
                  </a:moveTo>
                  <a:cubicBezTo>
                    <a:pt x="569725" y="142875"/>
                    <a:pt x="580661" y="153731"/>
                    <a:pt x="580661" y="167482"/>
                  </a:cubicBezTo>
                  <a:cubicBezTo>
                    <a:pt x="580661" y="180509"/>
                    <a:pt x="569725" y="191726"/>
                    <a:pt x="556237" y="191726"/>
                  </a:cubicBezTo>
                  <a:cubicBezTo>
                    <a:pt x="542749" y="191726"/>
                    <a:pt x="531813" y="180509"/>
                    <a:pt x="531813" y="167482"/>
                  </a:cubicBezTo>
                  <a:cubicBezTo>
                    <a:pt x="531813" y="153731"/>
                    <a:pt x="542749" y="142875"/>
                    <a:pt x="556237" y="142875"/>
                  </a:cubicBezTo>
                  <a:close/>
                  <a:moveTo>
                    <a:pt x="226286" y="68034"/>
                  </a:moveTo>
                  <a:cubicBezTo>
                    <a:pt x="138726" y="68034"/>
                    <a:pt x="67742" y="138948"/>
                    <a:pt x="67742" y="226061"/>
                  </a:cubicBezTo>
                  <a:lnTo>
                    <a:pt x="67742" y="497479"/>
                  </a:lnTo>
                  <a:cubicBezTo>
                    <a:pt x="67742" y="584952"/>
                    <a:pt x="138726" y="655866"/>
                    <a:pt x="226286" y="655866"/>
                  </a:cubicBezTo>
                  <a:lnTo>
                    <a:pt x="497613" y="655866"/>
                  </a:lnTo>
                  <a:cubicBezTo>
                    <a:pt x="584453" y="655866"/>
                    <a:pt x="656158" y="584952"/>
                    <a:pt x="656158" y="497479"/>
                  </a:cubicBezTo>
                  <a:lnTo>
                    <a:pt x="656158" y="226061"/>
                  </a:lnTo>
                  <a:cubicBezTo>
                    <a:pt x="656158" y="138948"/>
                    <a:pt x="584453" y="68034"/>
                    <a:pt x="497613" y="68034"/>
                  </a:cubicBezTo>
                  <a:close/>
                  <a:moveTo>
                    <a:pt x="226286" y="0"/>
                  </a:moveTo>
                  <a:lnTo>
                    <a:pt x="497613" y="0"/>
                  </a:lnTo>
                  <a:cubicBezTo>
                    <a:pt x="622648" y="0"/>
                    <a:pt x="723540" y="101511"/>
                    <a:pt x="723540" y="226061"/>
                  </a:cubicBezTo>
                  <a:lnTo>
                    <a:pt x="723540" y="497479"/>
                  </a:lnTo>
                  <a:cubicBezTo>
                    <a:pt x="723540" y="622029"/>
                    <a:pt x="622648" y="723540"/>
                    <a:pt x="497613" y="723540"/>
                  </a:cubicBezTo>
                  <a:lnTo>
                    <a:pt x="226286" y="723540"/>
                  </a:lnTo>
                  <a:cubicBezTo>
                    <a:pt x="101252" y="723540"/>
                    <a:pt x="0" y="622029"/>
                    <a:pt x="0" y="497479"/>
                  </a:cubicBezTo>
                  <a:lnTo>
                    <a:pt x="0" y="226061"/>
                  </a:lnTo>
                  <a:cubicBezTo>
                    <a:pt x="0" y="101511"/>
                    <a:pt x="101252" y="0"/>
                    <a:pt x="226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CCCC370C-535A-B040-BCF3-11F49A77C5EE}"/>
                </a:ext>
              </a:extLst>
            </p:cNvPr>
            <p:cNvSpPr/>
            <p:nvPr userDrawn="1"/>
          </p:nvSpPr>
          <p:spPr>
            <a:xfrm>
              <a:off x="1" y="250268"/>
              <a:ext cx="651645" cy="582876"/>
            </a:xfrm>
            <a:custGeom>
              <a:avLst/>
              <a:gdLst>
                <a:gd name="connsiteX0" fmla="*/ 0 w 651645"/>
                <a:gd name="connsiteY0" fmla="*/ 0 h 582876"/>
                <a:gd name="connsiteX1" fmla="*/ 518261 w 651645"/>
                <a:gd name="connsiteY1" fmla="*/ 0 h 582876"/>
                <a:gd name="connsiteX2" fmla="*/ 651645 w 651645"/>
                <a:gd name="connsiteY2" fmla="*/ 132921 h 582876"/>
                <a:gd name="connsiteX3" fmla="*/ 651645 w 651645"/>
                <a:gd name="connsiteY3" fmla="*/ 449955 h 582876"/>
                <a:gd name="connsiteX4" fmla="*/ 518261 w 651645"/>
                <a:gd name="connsiteY4" fmla="*/ 582876 h 582876"/>
                <a:gd name="connsiteX5" fmla="*/ 0 w 651645"/>
                <a:gd name="connsiteY5" fmla="*/ 582876 h 582876"/>
                <a:gd name="connsiteX6" fmla="*/ 0 w 651645"/>
                <a:gd name="connsiteY6" fmla="*/ 0 h 582876"/>
                <a:gd name="connsiteX7" fmla="*/ 106036 w 651645"/>
                <a:gd name="connsiteY7" fmla="*/ 95550 h 582876"/>
                <a:gd name="connsiteX8" fmla="*/ 106036 w 651645"/>
                <a:gd name="connsiteY8" fmla="*/ 469620 h 582876"/>
                <a:gd name="connsiteX9" fmla="*/ 436808 w 651645"/>
                <a:gd name="connsiteY9" fmla="*/ 282586 h 582876"/>
                <a:gd name="connsiteX10" fmla="*/ 106036 w 651645"/>
                <a:gd name="connsiteY10" fmla="*/ 95550 h 58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45" h="582876">
                  <a:moveTo>
                    <a:pt x="0" y="0"/>
                  </a:moveTo>
                  <a:lnTo>
                    <a:pt x="518261" y="0"/>
                  </a:lnTo>
                  <a:cubicBezTo>
                    <a:pt x="592467" y="0"/>
                    <a:pt x="651645" y="59180"/>
                    <a:pt x="651645" y="132921"/>
                  </a:cubicBezTo>
                  <a:lnTo>
                    <a:pt x="651645" y="449955"/>
                  </a:lnTo>
                  <a:cubicBezTo>
                    <a:pt x="651645" y="523695"/>
                    <a:pt x="592467" y="582876"/>
                    <a:pt x="518261" y="582876"/>
                  </a:cubicBezTo>
                  <a:lnTo>
                    <a:pt x="0" y="582876"/>
                  </a:lnTo>
                  <a:lnTo>
                    <a:pt x="0" y="0"/>
                  </a:lnTo>
                  <a:close/>
                  <a:moveTo>
                    <a:pt x="106036" y="95550"/>
                  </a:moveTo>
                  <a:lnTo>
                    <a:pt x="106036" y="469620"/>
                  </a:lnTo>
                  <a:lnTo>
                    <a:pt x="436808" y="282586"/>
                  </a:lnTo>
                  <a:lnTo>
                    <a:pt x="106036" y="955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467BDB33-C0EC-9749-B13A-323D1D545C94}"/>
                </a:ext>
              </a:extLst>
            </p:cNvPr>
            <p:cNvSpPr/>
            <p:nvPr userDrawn="1"/>
          </p:nvSpPr>
          <p:spPr>
            <a:xfrm>
              <a:off x="0" y="-190344"/>
              <a:ext cx="959866" cy="1464099"/>
            </a:xfrm>
            <a:custGeom>
              <a:avLst/>
              <a:gdLst>
                <a:gd name="connsiteX0" fmla="*/ 106036 w 959866"/>
                <a:gd name="connsiteY0" fmla="*/ 536162 h 1464099"/>
                <a:gd name="connsiteX1" fmla="*/ 436808 w 959866"/>
                <a:gd name="connsiteY1" fmla="*/ 723198 h 1464099"/>
                <a:gd name="connsiteX2" fmla="*/ 106036 w 959866"/>
                <a:gd name="connsiteY2" fmla="*/ 910232 h 1464099"/>
                <a:gd name="connsiteX3" fmla="*/ 229086 w 959866"/>
                <a:gd name="connsiteY3" fmla="*/ 0 h 1464099"/>
                <a:gd name="connsiteX4" fmla="*/ 959866 w 959866"/>
                <a:gd name="connsiteY4" fmla="*/ 732284 h 1464099"/>
                <a:gd name="connsiteX5" fmla="*/ 229086 w 959866"/>
                <a:gd name="connsiteY5" fmla="*/ 1464099 h 1464099"/>
                <a:gd name="connsiteX6" fmla="*/ 81850 w 959866"/>
                <a:gd name="connsiteY6" fmla="*/ 1449212 h 1464099"/>
                <a:gd name="connsiteX7" fmla="*/ 0 w 959866"/>
                <a:gd name="connsiteY7" fmla="*/ 1423745 h 1464099"/>
                <a:gd name="connsiteX8" fmla="*/ 0 w 959866"/>
                <a:gd name="connsiteY8" fmla="*/ 1023489 h 1464099"/>
                <a:gd name="connsiteX9" fmla="*/ 518261 w 959866"/>
                <a:gd name="connsiteY9" fmla="*/ 1023489 h 1464099"/>
                <a:gd name="connsiteX10" fmla="*/ 651645 w 959866"/>
                <a:gd name="connsiteY10" fmla="*/ 890568 h 1464099"/>
                <a:gd name="connsiteX11" fmla="*/ 651645 w 959866"/>
                <a:gd name="connsiteY11" fmla="*/ 573534 h 1464099"/>
                <a:gd name="connsiteX12" fmla="*/ 518261 w 959866"/>
                <a:gd name="connsiteY12" fmla="*/ 440613 h 1464099"/>
                <a:gd name="connsiteX13" fmla="*/ 0 w 959866"/>
                <a:gd name="connsiteY13" fmla="*/ 440613 h 1464099"/>
                <a:gd name="connsiteX14" fmla="*/ 0 w 959866"/>
                <a:gd name="connsiteY14" fmla="*/ 40265 h 1464099"/>
                <a:gd name="connsiteX15" fmla="*/ 81850 w 959866"/>
                <a:gd name="connsiteY15" fmla="*/ 14850 h 1464099"/>
                <a:gd name="connsiteX16" fmla="*/ 229086 w 959866"/>
                <a:gd name="connsiteY16" fmla="*/ 0 h 146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9866" h="1464099">
                  <a:moveTo>
                    <a:pt x="106036" y="536162"/>
                  </a:moveTo>
                  <a:lnTo>
                    <a:pt x="436808" y="723198"/>
                  </a:lnTo>
                  <a:lnTo>
                    <a:pt x="106036" y="910232"/>
                  </a:lnTo>
                  <a:close/>
                  <a:moveTo>
                    <a:pt x="229086" y="0"/>
                  </a:moveTo>
                  <a:cubicBezTo>
                    <a:pt x="632469" y="0"/>
                    <a:pt x="959866" y="327181"/>
                    <a:pt x="959866" y="732284"/>
                  </a:cubicBezTo>
                  <a:cubicBezTo>
                    <a:pt x="959866" y="1135979"/>
                    <a:pt x="632469" y="1464099"/>
                    <a:pt x="229086" y="1464099"/>
                  </a:cubicBezTo>
                  <a:cubicBezTo>
                    <a:pt x="178663" y="1464099"/>
                    <a:pt x="129420" y="1458972"/>
                    <a:pt x="81850" y="1449212"/>
                  </a:cubicBezTo>
                  <a:lnTo>
                    <a:pt x="0" y="1423745"/>
                  </a:lnTo>
                  <a:lnTo>
                    <a:pt x="0" y="1023489"/>
                  </a:lnTo>
                  <a:lnTo>
                    <a:pt x="518261" y="1023489"/>
                  </a:lnTo>
                  <a:cubicBezTo>
                    <a:pt x="592467" y="1023489"/>
                    <a:pt x="651645" y="964308"/>
                    <a:pt x="651645" y="890568"/>
                  </a:cubicBezTo>
                  <a:lnTo>
                    <a:pt x="651645" y="573534"/>
                  </a:lnTo>
                  <a:cubicBezTo>
                    <a:pt x="651645" y="499793"/>
                    <a:pt x="592467" y="440613"/>
                    <a:pt x="518261" y="440613"/>
                  </a:cubicBezTo>
                  <a:lnTo>
                    <a:pt x="0" y="440613"/>
                  </a:lnTo>
                  <a:lnTo>
                    <a:pt x="0" y="40265"/>
                  </a:lnTo>
                  <a:lnTo>
                    <a:pt x="81850" y="14850"/>
                  </a:lnTo>
                  <a:cubicBezTo>
                    <a:pt x="129420" y="5112"/>
                    <a:pt x="178663" y="0"/>
                    <a:pt x="229086" y="0"/>
                  </a:cubicBezTo>
                  <a:close/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07E88B22-42FB-6444-9C93-B460E04159E8}"/>
                </a:ext>
              </a:extLst>
            </p:cNvPr>
            <p:cNvSpPr/>
            <p:nvPr userDrawn="1"/>
          </p:nvSpPr>
          <p:spPr>
            <a:xfrm>
              <a:off x="1" y="1474536"/>
              <a:ext cx="254475" cy="734515"/>
            </a:xfrm>
            <a:custGeom>
              <a:avLst/>
              <a:gdLst>
                <a:gd name="connsiteX0" fmla="*/ 0 w 254475"/>
                <a:gd name="connsiteY0" fmla="*/ 0 h 734515"/>
                <a:gd name="connsiteX1" fmla="*/ 13866 w 254475"/>
                <a:gd name="connsiteY1" fmla="*/ 4280 h 734515"/>
                <a:gd name="connsiteX2" fmla="*/ 254475 w 254475"/>
                <a:gd name="connsiteY2" fmla="*/ 367518 h 734515"/>
                <a:gd name="connsiteX3" fmla="*/ 13866 w 254475"/>
                <a:gd name="connsiteY3" fmla="*/ 730228 h 734515"/>
                <a:gd name="connsiteX4" fmla="*/ 0 w 254475"/>
                <a:gd name="connsiteY4" fmla="*/ 734515 h 734515"/>
                <a:gd name="connsiteX5" fmla="*/ 0 w 254475"/>
                <a:gd name="connsiteY5" fmla="*/ 0 h 73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475" h="734515">
                  <a:moveTo>
                    <a:pt x="0" y="0"/>
                  </a:moveTo>
                  <a:lnTo>
                    <a:pt x="13866" y="4280"/>
                  </a:lnTo>
                  <a:cubicBezTo>
                    <a:pt x="155459" y="63874"/>
                    <a:pt x="254475" y="203557"/>
                    <a:pt x="254475" y="367518"/>
                  </a:cubicBezTo>
                  <a:cubicBezTo>
                    <a:pt x="254475" y="530775"/>
                    <a:pt x="155459" y="670546"/>
                    <a:pt x="13866" y="730228"/>
                  </a:cubicBezTo>
                  <a:lnTo>
                    <a:pt x="0" y="7345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F9D85F2E-5961-9C41-B57C-D3644D17672F}"/>
                </a:ext>
              </a:extLst>
            </p:cNvPr>
            <p:cNvSpPr/>
            <p:nvPr userDrawn="1"/>
          </p:nvSpPr>
          <p:spPr>
            <a:xfrm>
              <a:off x="0" y="3995285"/>
              <a:ext cx="244132" cy="988932"/>
            </a:xfrm>
            <a:custGeom>
              <a:avLst/>
              <a:gdLst>
                <a:gd name="connsiteX0" fmla="*/ 0 w 244132"/>
                <a:gd name="connsiteY0" fmla="*/ 0 h 988932"/>
                <a:gd name="connsiteX1" fmla="*/ 59575 w 244132"/>
                <a:gd name="connsiteY1" fmla="*/ 49184 h 988932"/>
                <a:gd name="connsiteX2" fmla="*/ 244132 w 244132"/>
                <a:gd name="connsiteY2" fmla="*/ 495043 h 988932"/>
                <a:gd name="connsiteX3" fmla="*/ 59575 w 244132"/>
                <a:gd name="connsiteY3" fmla="*/ 939846 h 988932"/>
                <a:gd name="connsiteX4" fmla="*/ 0 w 244132"/>
                <a:gd name="connsiteY4" fmla="*/ 988932 h 988932"/>
                <a:gd name="connsiteX5" fmla="*/ 0 w 244132"/>
                <a:gd name="connsiteY5" fmla="*/ 0 h 98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132" h="988932">
                  <a:moveTo>
                    <a:pt x="0" y="0"/>
                  </a:moveTo>
                  <a:lnTo>
                    <a:pt x="59575" y="49184"/>
                  </a:lnTo>
                  <a:cubicBezTo>
                    <a:pt x="173545" y="163214"/>
                    <a:pt x="244132" y="320804"/>
                    <a:pt x="244132" y="495043"/>
                  </a:cubicBezTo>
                  <a:cubicBezTo>
                    <a:pt x="244132" y="668814"/>
                    <a:pt x="173545" y="826051"/>
                    <a:pt x="59575" y="939846"/>
                  </a:cubicBezTo>
                  <a:lnTo>
                    <a:pt x="0" y="9889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2050376340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>
        <p15:guide id="1" pos="1912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roup 142">
            <a:extLst>
              <a:ext uri="{FF2B5EF4-FFF2-40B4-BE49-F238E27FC236}">
                <a16:creationId xmlns:a16="http://schemas.microsoft.com/office/drawing/2014/main" id="{1A39E146-A025-DB44-9C66-AA4059B0B84F}"/>
              </a:ext>
            </a:extLst>
          </p:cNvPr>
          <p:cNvGrpSpPr/>
          <p:nvPr userDrawn="1"/>
        </p:nvGrpSpPr>
        <p:grpSpPr>
          <a:xfrm>
            <a:off x="10854299" y="4101694"/>
            <a:ext cx="1340728" cy="2814688"/>
            <a:chOff x="10854299" y="4101694"/>
            <a:chExt cx="1340728" cy="2814688"/>
          </a:xfrm>
        </p:grpSpPr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30A74235-EB8F-8F41-835B-7488BA3CF989}"/>
                </a:ext>
              </a:extLst>
            </p:cNvPr>
            <p:cNvSpPr/>
            <p:nvPr userDrawn="1"/>
          </p:nvSpPr>
          <p:spPr>
            <a:xfrm>
              <a:off x="12083800" y="4101694"/>
              <a:ext cx="108200" cy="215079"/>
            </a:xfrm>
            <a:custGeom>
              <a:avLst/>
              <a:gdLst>
                <a:gd name="connsiteX0" fmla="*/ 108200 w 108200"/>
                <a:gd name="connsiteY0" fmla="*/ 0 h 215079"/>
                <a:gd name="connsiteX1" fmla="*/ 108200 w 108200"/>
                <a:gd name="connsiteY1" fmla="*/ 76109 h 215079"/>
                <a:gd name="connsiteX2" fmla="*/ 95080 w 108200"/>
                <a:gd name="connsiteY2" fmla="*/ 76265 h 215079"/>
                <a:gd name="connsiteX3" fmla="*/ 76234 w 108200"/>
                <a:gd name="connsiteY3" fmla="*/ 95696 h 215079"/>
                <a:gd name="connsiteX4" fmla="*/ 96035 w 108200"/>
                <a:gd name="connsiteY4" fmla="*/ 141713 h 215079"/>
                <a:gd name="connsiteX5" fmla="*/ 108200 w 108200"/>
                <a:gd name="connsiteY5" fmla="*/ 141481 h 215079"/>
                <a:gd name="connsiteX6" fmla="*/ 108200 w 108200"/>
                <a:gd name="connsiteY6" fmla="*/ 214883 h 215079"/>
                <a:gd name="connsiteX7" fmla="*/ 108130 w 108200"/>
                <a:gd name="connsiteY7" fmla="*/ 214448 h 215079"/>
                <a:gd name="connsiteX8" fmla="*/ 105603 w 108200"/>
                <a:gd name="connsiteY8" fmla="*/ 196794 h 215079"/>
                <a:gd name="connsiteX9" fmla="*/ 92591 w 108200"/>
                <a:gd name="connsiteY9" fmla="*/ 195213 h 215079"/>
                <a:gd name="connsiteX10" fmla="*/ 85954 w 108200"/>
                <a:gd name="connsiteY10" fmla="*/ 211995 h 215079"/>
                <a:gd name="connsiteX11" fmla="*/ 84717 w 108200"/>
                <a:gd name="connsiteY11" fmla="*/ 215079 h 215079"/>
                <a:gd name="connsiteX12" fmla="*/ 81551 w 108200"/>
                <a:gd name="connsiteY12" fmla="*/ 213638 h 215079"/>
                <a:gd name="connsiteX13" fmla="*/ 57218 w 108200"/>
                <a:gd name="connsiteY13" fmla="*/ 204122 h 215079"/>
                <a:gd name="connsiteX14" fmla="*/ 54130 w 108200"/>
                <a:gd name="connsiteY14" fmla="*/ 202890 h 215079"/>
                <a:gd name="connsiteX15" fmla="*/ 55368 w 108200"/>
                <a:gd name="connsiteY15" fmla="*/ 199805 h 215079"/>
                <a:gd name="connsiteX16" fmla="*/ 61873 w 108200"/>
                <a:gd name="connsiteY16" fmla="*/ 183311 h 215079"/>
                <a:gd name="connsiteX17" fmla="*/ 51546 w 108200"/>
                <a:gd name="connsiteY17" fmla="*/ 175482 h 215079"/>
                <a:gd name="connsiteX18" fmla="*/ 37485 w 108200"/>
                <a:gd name="connsiteY18" fmla="*/ 186452 h 215079"/>
                <a:gd name="connsiteX19" fmla="*/ 34730 w 108200"/>
                <a:gd name="connsiteY19" fmla="*/ 188672 h 215079"/>
                <a:gd name="connsiteX20" fmla="*/ 32798 w 108200"/>
                <a:gd name="connsiteY20" fmla="*/ 186055 h 215079"/>
                <a:gd name="connsiteX21" fmla="*/ 16581 w 108200"/>
                <a:gd name="connsiteY21" fmla="*/ 165642 h 215079"/>
                <a:gd name="connsiteX22" fmla="*/ 14361 w 108200"/>
                <a:gd name="connsiteY22" fmla="*/ 162894 h 215079"/>
                <a:gd name="connsiteX23" fmla="*/ 16906 w 108200"/>
                <a:gd name="connsiteY23" fmla="*/ 160753 h 215079"/>
                <a:gd name="connsiteX24" fmla="*/ 30967 w 108200"/>
                <a:gd name="connsiteY24" fmla="*/ 149783 h 215079"/>
                <a:gd name="connsiteX25" fmla="*/ 25730 w 108200"/>
                <a:gd name="connsiteY25" fmla="*/ 137670 h 215079"/>
                <a:gd name="connsiteX26" fmla="*/ 8257 w 108200"/>
                <a:gd name="connsiteY26" fmla="*/ 140138 h 215079"/>
                <a:gd name="connsiteX27" fmla="*/ 4878 w 108200"/>
                <a:gd name="connsiteY27" fmla="*/ 140684 h 215079"/>
                <a:gd name="connsiteX28" fmla="*/ 4413 w 108200"/>
                <a:gd name="connsiteY28" fmla="*/ 137519 h 215079"/>
                <a:gd name="connsiteX29" fmla="*/ 542 w 108200"/>
                <a:gd name="connsiteY29" fmla="*/ 111784 h 215079"/>
                <a:gd name="connsiteX30" fmla="*/ 0 w 108200"/>
                <a:gd name="connsiteY30" fmla="*/ 108410 h 215079"/>
                <a:gd name="connsiteX31" fmla="*/ 3379 w 108200"/>
                <a:gd name="connsiteY31" fmla="*/ 107864 h 215079"/>
                <a:gd name="connsiteX32" fmla="*/ 21062 w 108200"/>
                <a:gd name="connsiteY32" fmla="*/ 105318 h 215079"/>
                <a:gd name="connsiteX33" fmla="*/ 22584 w 108200"/>
                <a:gd name="connsiteY33" fmla="*/ 92114 h 215079"/>
                <a:gd name="connsiteX34" fmla="*/ 5864 w 108200"/>
                <a:gd name="connsiteY34" fmla="*/ 85717 h 215079"/>
                <a:gd name="connsiteX35" fmla="*/ 2776 w 108200"/>
                <a:gd name="connsiteY35" fmla="*/ 84485 h 215079"/>
                <a:gd name="connsiteX36" fmla="*/ 4014 w 108200"/>
                <a:gd name="connsiteY36" fmla="*/ 81401 h 215079"/>
                <a:gd name="connsiteX37" fmla="*/ 13574 w 108200"/>
                <a:gd name="connsiteY37" fmla="*/ 57090 h 215079"/>
                <a:gd name="connsiteX38" fmla="*/ 14812 w 108200"/>
                <a:gd name="connsiteY38" fmla="*/ 54006 h 215079"/>
                <a:gd name="connsiteX39" fmla="*/ 17899 w 108200"/>
                <a:gd name="connsiteY39" fmla="*/ 55238 h 215079"/>
                <a:gd name="connsiteX40" fmla="*/ 34697 w 108200"/>
                <a:gd name="connsiteY40" fmla="*/ 61843 h 215079"/>
                <a:gd name="connsiteX41" fmla="*/ 42394 w 108200"/>
                <a:gd name="connsiteY41" fmla="*/ 51103 h 215079"/>
                <a:gd name="connsiteX42" fmla="*/ 31294 w 108200"/>
                <a:gd name="connsiteY42" fmla="*/ 37364 h 215079"/>
                <a:gd name="connsiteX43" fmla="*/ 29362 w 108200"/>
                <a:gd name="connsiteY43" fmla="*/ 34747 h 215079"/>
                <a:gd name="connsiteX44" fmla="*/ 31907 w 108200"/>
                <a:gd name="connsiteY44" fmla="*/ 32605 h 215079"/>
                <a:gd name="connsiteX45" fmla="*/ 52292 w 108200"/>
                <a:gd name="connsiteY45" fmla="*/ 16176 h 215079"/>
                <a:gd name="connsiteX46" fmla="*/ 55124 w 108200"/>
                <a:gd name="connsiteY46" fmla="*/ 14165 h 215079"/>
                <a:gd name="connsiteX47" fmla="*/ 57056 w 108200"/>
                <a:gd name="connsiteY47" fmla="*/ 16782 h 215079"/>
                <a:gd name="connsiteX48" fmla="*/ 68234 w 108200"/>
                <a:gd name="connsiteY48" fmla="*/ 30731 h 215079"/>
                <a:gd name="connsiteX49" fmla="*/ 80161 w 108200"/>
                <a:gd name="connsiteY49" fmla="*/ 25565 h 215079"/>
                <a:gd name="connsiteX50" fmla="*/ 77633 w 108200"/>
                <a:gd name="connsiteY50" fmla="*/ 7911 h 215079"/>
                <a:gd name="connsiteX51" fmla="*/ 77091 w 108200"/>
                <a:gd name="connsiteY51" fmla="*/ 4537 h 215079"/>
                <a:gd name="connsiteX52" fmla="*/ 80470 w 108200"/>
                <a:gd name="connsiteY52" fmla="*/ 3991 h 215079"/>
                <a:gd name="connsiteX53" fmla="*/ 106326 w 108200"/>
                <a:gd name="connsiteY53" fmla="*/ 303 h 215079"/>
                <a:gd name="connsiteX54" fmla="*/ 108200 w 108200"/>
                <a:gd name="connsiteY54" fmla="*/ 0 h 21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8200" h="215079">
                  <a:moveTo>
                    <a:pt x="108200" y="0"/>
                  </a:moveTo>
                  <a:lnTo>
                    <a:pt x="108200" y="76109"/>
                  </a:lnTo>
                  <a:lnTo>
                    <a:pt x="95080" y="76265"/>
                  </a:lnTo>
                  <a:cubicBezTo>
                    <a:pt x="86744" y="79852"/>
                    <a:pt x="79776" y="86625"/>
                    <a:pt x="76234" y="95696"/>
                  </a:cubicBezTo>
                  <a:cubicBezTo>
                    <a:pt x="68940" y="113915"/>
                    <a:pt x="77877" y="134661"/>
                    <a:pt x="96035" y="141713"/>
                  </a:cubicBezTo>
                  <a:lnTo>
                    <a:pt x="108200" y="141481"/>
                  </a:lnTo>
                  <a:lnTo>
                    <a:pt x="108200" y="214883"/>
                  </a:lnTo>
                  <a:lnTo>
                    <a:pt x="108130" y="214448"/>
                  </a:lnTo>
                  <a:lnTo>
                    <a:pt x="105603" y="196794"/>
                  </a:lnTo>
                  <a:cubicBezTo>
                    <a:pt x="101204" y="196528"/>
                    <a:pt x="96727" y="196053"/>
                    <a:pt x="92591" y="195213"/>
                  </a:cubicBezTo>
                  <a:lnTo>
                    <a:pt x="85954" y="211995"/>
                  </a:lnTo>
                  <a:lnTo>
                    <a:pt x="84717" y="215079"/>
                  </a:lnTo>
                  <a:lnTo>
                    <a:pt x="81551" y="213638"/>
                  </a:lnTo>
                  <a:lnTo>
                    <a:pt x="57218" y="204122"/>
                  </a:lnTo>
                  <a:lnTo>
                    <a:pt x="54130" y="202890"/>
                  </a:lnTo>
                  <a:lnTo>
                    <a:pt x="55368" y="199805"/>
                  </a:lnTo>
                  <a:lnTo>
                    <a:pt x="61873" y="183311"/>
                  </a:lnTo>
                  <a:cubicBezTo>
                    <a:pt x="58317" y="180823"/>
                    <a:pt x="54683" y="178126"/>
                    <a:pt x="51546" y="175482"/>
                  </a:cubicBezTo>
                  <a:lnTo>
                    <a:pt x="37485" y="186452"/>
                  </a:lnTo>
                  <a:lnTo>
                    <a:pt x="34730" y="188672"/>
                  </a:lnTo>
                  <a:lnTo>
                    <a:pt x="32798" y="186055"/>
                  </a:lnTo>
                  <a:lnTo>
                    <a:pt x="16581" y="165642"/>
                  </a:lnTo>
                  <a:lnTo>
                    <a:pt x="14361" y="162894"/>
                  </a:lnTo>
                  <a:lnTo>
                    <a:pt x="16906" y="160753"/>
                  </a:lnTo>
                  <a:lnTo>
                    <a:pt x="30967" y="149783"/>
                  </a:lnTo>
                  <a:cubicBezTo>
                    <a:pt x="29064" y="145963"/>
                    <a:pt x="27082" y="141934"/>
                    <a:pt x="25730" y="137670"/>
                  </a:cubicBezTo>
                  <a:lnTo>
                    <a:pt x="8257" y="140138"/>
                  </a:lnTo>
                  <a:lnTo>
                    <a:pt x="4878" y="140684"/>
                  </a:lnTo>
                  <a:lnTo>
                    <a:pt x="4413" y="137519"/>
                  </a:lnTo>
                  <a:lnTo>
                    <a:pt x="542" y="111784"/>
                  </a:lnTo>
                  <a:lnTo>
                    <a:pt x="0" y="108410"/>
                  </a:lnTo>
                  <a:lnTo>
                    <a:pt x="3379" y="107864"/>
                  </a:lnTo>
                  <a:lnTo>
                    <a:pt x="21062" y="105318"/>
                  </a:lnTo>
                  <a:cubicBezTo>
                    <a:pt x="21124" y="101004"/>
                    <a:pt x="21814" y="96454"/>
                    <a:pt x="22584" y="92114"/>
                  </a:cubicBezTo>
                  <a:lnTo>
                    <a:pt x="5864" y="85717"/>
                  </a:lnTo>
                  <a:lnTo>
                    <a:pt x="2776" y="84485"/>
                  </a:lnTo>
                  <a:lnTo>
                    <a:pt x="4014" y="81401"/>
                  </a:lnTo>
                  <a:lnTo>
                    <a:pt x="13574" y="57090"/>
                  </a:lnTo>
                  <a:lnTo>
                    <a:pt x="14812" y="54006"/>
                  </a:lnTo>
                  <a:lnTo>
                    <a:pt x="17899" y="55238"/>
                  </a:lnTo>
                  <a:lnTo>
                    <a:pt x="34697" y="61843"/>
                  </a:lnTo>
                  <a:cubicBezTo>
                    <a:pt x="37036" y="57871"/>
                    <a:pt x="39610" y="54526"/>
                    <a:pt x="42394" y="51103"/>
                  </a:cubicBezTo>
                  <a:lnTo>
                    <a:pt x="31294" y="37364"/>
                  </a:lnTo>
                  <a:lnTo>
                    <a:pt x="29362" y="34747"/>
                  </a:lnTo>
                  <a:lnTo>
                    <a:pt x="31907" y="32605"/>
                  </a:lnTo>
                  <a:lnTo>
                    <a:pt x="52292" y="16176"/>
                  </a:lnTo>
                  <a:lnTo>
                    <a:pt x="55124" y="14165"/>
                  </a:lnTo>
                  <a:lnTo>
                    <a:pt x="57056" y="16782"/>
                  </a:lnTo>
                  <a:lnTo>
                    <a:pt x="68234" y="30731"/>
                  </a:lnTo>
                  <a:cubicBezTo>
                    <a:pt x="72062" y="28826"/>
                    <a:pt x="76177" y="27051"/>
                    <a:pt x="80161" y="25565"/>
                  </a:cubicBezTo>
                  <a:lnTo>
                    <a:pt x="77633" y="7911"/>
                  </a:lnTo>
                  <a:lnTo>
                    <a:pt x="77091" y="4537"/>
                  </a:lnTo>
                  <a:lnTo>
                    <a:pt x="80470" y="3991"/>
                  </a:lnTo>
                  <a:lnTo>
                    <a:pt x="106326" y="303"/>
                  </a:lnTo>
                  <a:lnTo>
                    <a:pt x="108200" y="0"/>
                  </a:lnTo>
                  <a:close/>
                </a:path>
              </a:pathLst>
            </a:custGeom>
            <a:solidFill>
              <a:schemeClr val="accent6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C436800-34C7-DF46-B894-F1DE78519FC6}"/>
                </a:ext>
              </a:extLst>
            </p:cNvPr>
            <p:cNvSpPr/>
            <p:nvPr userDrawn="1"/>
          </p:nvSpPr>
          <p:spPr>
            <a:xfrm>
              <a:off x="11422871" y="4257175"/>
              <a:ext cx="769129" cy="981252"/>
            </a:xfrm>
            <a:custGeom>
              <a:avLst/>
              <a:gdLst>
                <a:gd name="connsiteX0" fmla="*/ 497595 w 769129"/>
                <a:gd name="connsiteY0" fmla="*/ 351228 h 981252"/>
                <a:gd name="connsiteX1" fmla="*/ 622036 w 769129"/>
                <a:gd name="connsiteY1" fmla="*/ 441817 h 981252"/>
                <a:gd name="connsiteX2" fmla="*/ 540426 w 769129"/>
                <a:gd name="connsiteY2" fmla="*/ 620992 h 981252"/>
                <a:gd name="connsiteX3" fmla="*/ 361384 w 769129"/>
                <a:gd name="connsiteY3" fmla="*/ 539090 h 981252"/>
                <a:gd name="connsiteX4" fmla="*/ 442994 w 769129"/>
                <a:gd name="connsiteY4" fmla="*/ 359915 h 981252"/>
                <a:gd name="connsiteX5" fmla="*/ 497595 w 769129"/>
                <a:gd name="connsiteY5" fmla="*/ 351228 h 981252"/>
                <a:gd name="connsiteX6" fmla="*/ 502999 w 769129"/>
                <a:gd name="connsiteY6" fmla="*/ 216771 h 981252"/>
                <a:gd name="connsiteX7" fmla="*/ 395344 w 769129"/>
                <a:gd name="connsiteY7" fmla="*/ 233961 h 981252"/>
                <a:gd name="connsiteX8" fmla="*/ 233890 w 769129"/>
                <a:gd name="connsiteY8" fmla="*/ 586670 h 981252"/>
                <a:gd name="connsiteX9" fmla="*/ 587021 w 769129"/>
                <a:gd name="connsiteY9" fmla="*/ 747578 h 981252"/>
                <a:gd name="connsiteX10" fmla="*/ 748397 w 769129"/>
                <a:gd name="connsiteY10" fmla="*/ 394660 h 981252"/>
                <a:gd name="connsiteX11" fmla="*/ 502999 w 769129"/>
                <a:gd name="connsiteY11" fmla="*/ 216771 h 981252"/>
                <a:gd name="connsiteX12" fmla="*/ 512185 w 769129"/>
                <a:gd name="connsiteY12" fmla="*/ 0 h 981252"/>
                <a:gd name="connsiteX13" fmla="*/ 632479 w 769129"/>
                <a:gd name="connsiteY13" fmla="*/ 19991 h 981252"/>
                <a:gd name="connsiteX14" fmla="*/ 616511 w 769129"/>
                <a:gd name="connsiteY14" fmla="*/ 114926 h 981252"/>
                <a:gd name="connsiteX15" fmla="*/ 693478 w 769129"/>
                <a:gd name="connsiteY15" fmla="*/ 150133 h 981252"/>
                <a:gd name="connsiteX16" fmla="*/ 755155 w 769129"/>
                <a:gd name="connsiteY16" fmla="*/ 75829 h 981252"/>
                <a:gd name="connsiteX17" fmla="*/ 769129 w 769129"/>
                <a:gd name="connsiteY17" fmla="*/ 87360 h 981252"/>
                <a:gd name="connsiteX18" fmla="*/ 769129 w 769129"/>
                <a:gd name="connsiteY18" fmla="*/ 798806 h 981252"/>
                <a:gd name="connsiteX19" fmla="*/ 754025 w 769129"/>
                <a:gd name="connsiteY19" fmla="*/ 786396 h 981252"/>
                <a:gd name="connsiteX20" fmla="*/ 684806 w 769129"/>
                <a:gd name="connsiteY20" fmla="*/ 835366 h 981252"/>
                <a:gd name="connsiteX21" fmla="*/ 718562 w 769129"/>
                <a:gd name="connsiteY21" fmla="*/ 925820 h 981252"/>
                <a:gd name="connsiteX22" fmla="*/ 604413 w 769129"/>
                <a:gd name="connsiteY22" fmla="*/ 968419 h 981252"/>
                <a:gd name="connsiteX23" fmla="*/ 570657 w 769129"/>
                <a:gd name="connsiteY23" fmla="*/ 877966 h 981252"/>
                <a:gd name="connsiteX24" fmla="*/ 486280 w 769129"/>
                <a:gd name="connsiteY24" fmla="*/ 886316 h 981252"/>
                <a:gd name="connsiteX25" fmla="*/ 470311 w 769129"/>
                <a:gd name="connsiteY25" fmla="*/ 981252 h 981252"/>
                <a:gd name="connsiteX26" fmla="*/ 350017 w 769129"/>
                <a:gd name="connsiteY26" fmla="*/ 961261 h 981252"/>
                <a:gd name="connsiteX27" fmla="*/ 365985 w 769129"/>
                <a:gd name="connsiteY27" fmla="*/ 866325 h 981252"/>
                <a:gd name="connsiteX28" fmla="*/ 288808 w 769129"/>
                <a:gd name="connsiteY28" fmla="*/ 831197 h 981252"/>
                <a:gd name="connsiteX29" fmla="*/ 227341 w 769129"/>
                <a:gd name="connsiteY29" fmla="*/ 905423 h 981252"/>
                <a:gd name="connsiteX30" fmla="*/ 133385 w 769129"/>
                <a:gd name="connsiteY30" fmla="*/ 827893 h 981252"/>
                <a:gd name="connsiteX31" fmla="*/ 194852 w 769129"/>
                <a:gd name="connsiteY31" fmla="*/ 753668 h 981252"/>
                <a:gd name="connsiteX32" fmla="*/ 145689 w 769129"/>
                <a:gd name="connsiteY32" fmla="*/ 684708 h 981252"/>
                <a:gd name="connsiteX33" fmla="*/ 55252 w 769129"/>
                <a:gd name="connsiteY33" fmla="*/ 718458 h 981252"/>
                <a:gd name="connsiteX34" fmla="*/ 12666 w 769129"/>
                <a:gd name="connsiteY34" fmla="*/ 604344 h 981252"/>
                <a:gd name="connsiteX35" fmla="*/ 103103 w 769129"/>
                <a:gd name="connsiteY35" fmla="*/ 570594 h 981252"/>
                <a:gd name="connsiteX36" fmla="*/ 95067 w 769129"/>
                <a:gd name="connsiteY36" fmla="*/ 486286 h 981252"/>
                <a:gd name="connsiteX37" fmla="*/ 0 w 769129"/>
                <a:gd name="connsiteY37" fmla="*/ 470477 h 981252"/>
                <a:gd name="connsiteX38" fmla="*/ 20114 w 769129"/>
                <a:gd name="connsiteY38" fmla="*/ 350139 h 981252"/>
                <a:gd name="connsiteX39" fmla="*/ 115181 w 769129"/>
                <a:gd name="connsiteY39" fmla="*/ 365948 h 981252"/>
                <a:gd name="connsiteX40" fmla="*/ 150475 w 769129"/>
                <a:gd name="connsiteY40" fmla="*/ 288847 h 981252"/>
                <a:gd name="connsiteX41" fmla="*/ 76215 w 769129"/>
                <a:gd name="connsiteY41" fmla="*/ 227584 h 981252"/>
                <a:gd name="connsiteX42" fmla="*/ 154001 w 769129"/>
                <a:gd name="connsiteY42" fmla="*/ 133670 h 981252"/>
                <a:gd name="connsiteX43" fmla="*/ 228262 w 769129"/>
                <a:gd name="connsiteY43" fmla="*/ 194934 h 981252"/>
                <a:gd name="connsiteX44" fmla="*/ 297480 w 769129"/>
                <a:gd name="connsiteY44" fmla="*/ 145964 h 981252"/>
                <a:gd name="connsiteX45" fmla="*/ 263724 w 769129"/>
                <a:gd name="connsiteY45" fmla="*/ 55510 h 981252"/>
                <a:gd name="connsiteX46" fmla="*/ 377872 w 769129"/>
                <a:gd name="connsiteY46" fmla="*/ 12911 h 981252"/>
                <a:gd name="connsiteX47" fmla="*/ 411629 w 769129"/>
                <a:gd name="connsiteY47" fmla="*/ 103364 h 981252"/>
                <a:gd name="connsiteX48" fmla="*/ 496007 w 769129"/>
                <a:gd name="connsiteY48" fmla="*/ 95014 h 98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69129" h="981252">
                  <a:moveTo>
                    <a:pt x="497595" y="351228"/>
                  </a:moveTo>
                  <a:cubicBezTo>
                    <a:pt x="551782" y="353587"/>
                    <a:pt x="601862" y="387758"/>
                    <a:pt x="622036" y="441817"/>
                  </a:cubicBezTo>
                  <a:cubicBezTo>
                    <a:pt x="648936" y="513895"/>
                    <a:pt x="612503" y="594093"/>
                    <a:pt x="540426" y="620992"/>
                  </a:cubicBezTo>
                  <a:cubicBezTo>
                    <a:pt x="468558" y="647812"/>
                    <a:pt x="388283" y="611169"/>
                    <a:pt x="361384" y="539090"/>
                  </a:cubicBezTo>
                  <a:cubicBezTo>
                    <a:pt x="334485" y="467011"/>
                    <a:pt x="371127" y="386735"/>
                    <a:pt x="442994" y="359915"/>
                  </a:cubicBezTo>
                  <a:cubicBezTo>
                    <a:pt x="461013" y="353190"/>
                    <a:pt x="479532" y="350442"/>
                    <a:pt x="497595" y="351228"/>
                  </a:cubicBezTo>
                  <a:close/>
                  <a:moveTo>
                    <a:pt x="502999" y="216771"/>
                  </a:moveTo>
                  <a:cubicBezTo>
                    <a:pt x="467375" y="215265"/>
                    <a:pt x="430858" y="220708"/>
                    <a:pt x="395344" y="233961"/>
                  </a:cubicBezTo>
                  <a:cubicBezTo>
                    <a:pt x="253288" y="286976"/>
                    <a:pt x="180989" y="444918"/>
                    <a:pt x="233890" y="586670"/>
                  </a:cubicBezTo>
                  <a:cubicBezTo>
                    <a:pt x="286868" y="728631"/>
                    <a:pt x="444965" y="800592"/>
                    <a:pt x="587021" y="747578"/>
                  </a:cubicBezTo>
                  <a:cubicBezTo>
                    <a:pt x="729077" y="694564"/>
                    <a:pt x="801376" y="536622"/>
                    <a:pt x="748397" y="394660"/>
                  </a:cubicBezTo>
                  <a:cubicBezTo>
                    <a:pt x="708721" y="288346"/>
                    <a:pt x="609873" y="221290"/>
                    <a:pt x="502999" y="216771"/>
                  </a:cubicBezTo>
                  <a:close/>
                  <a:moveTo>
                    <a:pt x="512185" y="0"/>
                  </a:moveTo>
                  <a:lnTo>
                    <a:pt x="632479" y="19991"/>
                  </a:lnTo>
                  <a:lnTo>
                    <a:pt x="616511" y="114926"/>
                  </a:lnTo>
                  <a:cubicBezTo>
                    <a:pt x="643326" y="124003"/>
                    <a:pt x="669243" y="135800"/>
                    <a:pt x="693478" y="150133"/>
                  </a:cubicBezTo>
                  <a:lnTo>
                    <a:pt x="755155" y="75829"/>
                  </a:lnTo>
                  <a:lnTo>
                    <a:pt x="769129" y="87360"/>
                  </a:lnTo>
                  <a:lnTo>
                    <a:pt x="769129" y="798806"/>
                  </a:lnTo>
                  <a:lnTo>
                    <a:pt x="754025" y="786396"/>
                  </a:lnTo>
                  <a:cubicBezTo>
                    <a:pt x="733068" y="805189"/>
                    <a:pt x="709970" y="821443"/>
                    <a:pt x="684806" y="835366"/>
                  </a:cubicBezTo>
                  <a:lnTo>
                    <a:pt x="718562" y="925820"/>
                  </a:lnTo>
                  <a:lnTo>
                    <a:pt x="604413" y="968419"/>
                  </a:lnTo>
                  <a:lnTo>
                    <a:pt x="570657" y="877966"/>
                  </a:lnTo>
                  <a:cubicBezTo>
                    <a:pt x="542524" y="883933"/>
                    <a:pt x="514424" y="886786"/>
                    <a:pt x="486280" y="886316"/>
                  </a:cubicBezTo>
                  <a:lnTo>
                    <a:pt x="470311" y="981252"/>
                  </a:lnTo>
                  <a:lnTo>
                    <a:pt x="350017" y="961261"/>
                  </a:lnTo>
                  <a:lnTo>
                    <a:pt x="365985" y="866325"/>
                  </a:lnTo>
                  <a:cubicBezTo>
                    <a:pt x="338960" y="857327"/>
                    <a:pt x="313330" y="845661"/>
                    <a:pt x="288808" y="831197"/>
                  </a:cubicBezTo>
                  <a:lnTo>
                    <a:pt x="227341" y="905423"/>
                  </a:lnTo>
                  <a:lnTo>
                    <a:pt x="133385" y="827893"/>
                  </a:lnTo>
                  <a:lnTo>
                    <a:pt x="194852" y="753668"/>
                  </a:lnTo>
                  <a:cubicBezTo>
                    <a:pt x="176267" y="732693"/>
                    <a:pt x="159810" y="709733"/>
                    <a:pt x="145689" y="684708"/>
                  </a:cubicBezTo>
                  <a:lnTo>
                    <a:pt x="55252" y="718458"/>
                  </a:lnTo>
                  <a:lnTo>
                    <a:pt x="12666" y="604344"/>
                  </a:lnTo>
                  <a:lnTo>
                    <a:pt x="103103" y="570594"/>
                  </a:lnTo>
                  <a:cubicBezTo>
                    <a:pt x="97376" y="542436"/>
                    <a:pt x="94690" y="514098"/>
                    <a:pt x="95067" y="486286"/>
                  </a:cubicBezTo>
                  <a:lnTo>
                    <a:pt x="0" y="470477"/>
                  </a:lnTo>
                  <a:lnTo>
                    <a:pt x="20114" y="350139"/>
                  </a:lnTo>
                  <a:lnTo>
                    <a:pt x="115181" y="365948"/>
                  </a:lnTo>
                  <a:cubicBezTo>
                    <a:pt x="124310" y="339164"/>
                    <a:pt x="135953" y="313350"/>
                    <a:pt x="150475" y="288847"/>
                  </a:cubicBezTo>
                  <a:lnTo>
                    <a:pt x="76215" y="227584"/>
                  </a:lnTo>
                  <a:lnTo>
                    <a:pt x="154001" y="133670"/>
                  </a:lnTo>
                  <a:lnTo>
                    <a:pt x="228262" y="194934"/>
                  </a:lnTo>
                  <a:cubicBezTo>
                    <a:pt x="249295" y="176350"/>
                    <a:pt x="272317" y="159886"/>
                    <a:pt x="297480" y="145964"/>
                  </a:cubicBezTo>
                  <a:lnTo>
                    <a:pt x="263724" y="55510"/>
                  </a:lnTo>
                  <a:lnTo>
                    <a:pt x="377872" y="12911"/>
                  </a:lnTo>
                  <a:lnTo>
                    <a:pt x="411629" y="103364"/>
                  </a:lnTo>
                  <a:cubicBezTo>
                    <a:pt x="439762" y="97397"/>
                    <a:pt x="467940" y="94754"/>
                    <a:pt x="496007" y="95014"/>
                  </a:cubicBezTo>
                  <a:close/>
                </a:path>
              </a:pathLst>
            </a:custGeom>
            <a:solidFill>
              <a:schemeClr val="accent4">
                <a:lumMod val="75000"/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72F2BE2C-835C-A346-8A8D-75E6BE713EA7}"/>
                </a:ext>
              </a:extLst>
            </p:cNvPr>
            <p:cNvSpPr/>
            <p:nvPr userDrawn="1"/>
          </p:nvSpPr>
          <p:spPr>
            <a:xfrm>
              <a:off x="12192000" y="5271857"/>
              <a:ext cx="3027" cy="10455"/>
            </a:xfrm>
            <a:custGeom>
              <a:avLst/>
              <a:gdLst>
                <a:gd name="connsiteX0" fmla="*/ 0 w 3027"/>
                <a:gd name="connsiteY0" fmla="*/ 0 h 10455"/>
                <a:gd name="connsiteX1" fmla="*/ 3027 w 3027"/>
                <a:gd name="connsiteY1" fmla="*/ 8111 h 10455"/>
                <a:gd name="connsiteX2" fmla="*/ 0 w 3027"/>
                <a:gd name="connsiteY2" fmla="*/ 10455 h 10455"/>
                <a:gd name="connsiteX3" fmla="*/ 0 w 3027"/>
                <a:gd name="connsiteY3" fmla="*/ 0 h 1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7" h="10455">
                  <a:moveTo>
                    <a:pt x="0" y="0"/>
                  </a:moveTo>
                  <a:lnTo>
                    <a:pt x="3027" y="8111"/>
                  </a:lnTo>
                  <a:lnTo>
                    <a:pt x="0" y="10455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35805CC7-94BF-9244-B569-55808CCD5073}"/>
                </a:ext>
              </a:extLst>
            </p:cNvPr>
            <p:cNvSpPr/>
            <p:nvPr userDrawn="1"/>
          </p:nvSpPr>
          <p:spPr>
            <a:xfrm>
              <a:off x="11971031" y="5163310"/>
              <a:ext cx="220969" cy="682475"/>
            </a:xfrm>
            <a:custGeom>
              <a:avLst/>
              <a:gdLst>
                <a:gd name="connsiteX0" fmla="*/ 220969 w 220969"/>
                <a:gd name="connsiteY0" fmla="*/ 119001 h 682475"/>
                <a:gd name="connsiteX1" fmla="*/ 220969 w 220969"/>
                <a:gd name="connsiteY1" fmla="*/ 272427 h 682475"/>
                <a:gd name="connsiteX2" fmla="*/ 219939 w 220969"/>
                <a:gd name="connsiteY2" fmla="*/ 273869 h 682475"/>
                <a:gd name="connsiteX3" fmla="*/ 215521 w 220969"/>
                <a:gd name="connsiteY3" fmla="*/ 394258 h 682475"/>
                <a:gd name="connsiteX4" fmla="*/ 220969 w 220969"/>
                <a:gd name="connsiteY4" fmla="*/ 402990 h 682475"/>
                <a:gd name="connsiteX5" fmla="*/ 220969 w 220969"/>
                <a:gd name="connsiteY5" fmla="*/ 682475 h 682475"/>
                <a:gd name="connsiteX6" fmla="*/ 160848 w 220969"/>
                <a:gd name="connsiteY6" fmla="*/ 655003 h 682475"/>
                <a:gd name="connsiteX7" fmla="*/ 208373 w 220969"/>
                <a:gd name="connsiteY7" fmla="*/ 551192 h 682475"/>
                <a:gd name="connsiteX8" fmla="*/ 140326 w 220969"/>
                <a:gd name="connsiteY8" fmla="*/ 478352 h 682475"/>
                <a:gd name="connsiteX9" fmla="*/ 36709 w 220969"/>
                <a:gd name="connsiteY9" fmla="*/ 517021 h 682475"/>
                <a:gd name="connsiteX10" fmla="*/ 0 w 220969"/>
                <a:gd name="connsiteY10" fmla="*/ 418656 h 682475"/>
                <a:gd name="connsiteX11" fmla="*/ 103617 w 220969"/>
                <a:gd name="connsiteY11" fmla="*/ 379987 h 682475"/>
                <a:gd name="connsiteX12" fmla="*/ 106512 w 220969"/>
                <a:gd name="connsiteY12" fmla="*/ 284010 h 682475"/>
                <a:gd name="connsiteX13" fmla="*/ 5187 w 220969"/>
                <a:gd name="connsiteY13" fmla="*/ 237895 h 682475"/>
                <a:gd name="connsiteX14" fmla="*/ 49103 w 220969"/>
                <a:gd name="connsiteY14" fmla="*/ 142345 h 682475"/>
                <a:gd name="connsiteX15" fmla="*/ 148570 w 220969"/>
                <a:gd name="connsiteY15" fmla="*/ 187962 h 682475"/>
                <a:gd name="connsiteX16" fmla="*/ 182470 w 220969"/>
                <a:gd name="connsiteY16" fmla="*/ 148815 h 682475"/>
                <a:gd name="connsiteX17" fmla="*/ 220969 w 220969"/>
                <a:gd name="connsiteY17" fmla="*/ 0 h 682475"/>
                <a:gd name="connsiteX18" fmla="*/ 220969 w 220969"/>
                <a:gd name="connsiteY18" fmla="*/ 108546 h 682475"/>
                <a:gd name="connsiteX19" fmla="*/ 185413 w 220969"/>
                <a:gd name="connsiteY19" fmla="*/ 13269 h 68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0969" h="682475">
                  <a:moveTo>
                    <a:pt x="220969" y="119001"/>
                  </a:moveTo>
                  <a:lnTo>
                    <a:pt x="220969" y="272427"/>
                  </a:lnTo>
                  <a:lnTo>
                    <a:pt x="219939" y="273869"/>
                  </a:lnTo>
                  <a:cubicBezTo>
                    <a:pt x="203206" y="310514"/>
                    <a:pt x="200435" y="353513"/>
                    <a:pt x="215521" y="394258"/>
                  </a:cubicBezTo>
                  <a:lnTo>
                    <a:pt x="220969" y="402990"/>
                  </a:lnTo>
                  <a:lnTo>
                    <a:pt x="220969" y="682475"/>
                  </a:lnTo>
                  <a:lnTo>
                    <a:pt x="160848" y="655003"/>
                  </a:lnTo>
                  <a:lnTo>
                    <a:pt x="208373" y="551192"/>
                  </a:lnTo>
                  <a:cubicBezTo>
                    <a:pt x="181644" y="532078"/>
                    <a:pt x="158334" y="507396"/>
                    <a:pt x="140326" y="478352"/>
                  </a:cubicBezTo>
                  <a:lnTo>
                    <a:pt x="36709" y="517021"/>
                  </a:lnTo>
                  <a:lnTo>
                    <a:pt x="0" y="418656"/>
                  </a:lnTo>
                  <a:lnTo>
                    <a:pt x="103617" y="379987"/>
                  </a:lnTo>
                  <a:cubicBezTo>
                    <a:pt x="98453" y="347580"/>
                    <a:pt x="99733" y="315152"/>
                    <a:pt x="106512" y="284010"/>
                  </a:cubicBezTo>
                  <a:lnTo>
                    <a:pt x="5187" y="237895"/>
                  </a:lnTo>
                  <a:lnTo>
                    <a:pt x="49103" y="142345"/>
                  </a:lnTo>
                  <a:lnTo>
                    <a:pt x="148570" y="187962"/>
                  </a:lnTo>
                  <a:cubicBezTo>
                    <a:pt x="158491" y="173888"/>
                    <a:pt x="169845" y="160769"/>
                    <a:pt x="182470" y="148815"/>
                  </a:cubicBezTo>
                  <a:close/>
                  <a:moveTo>
                    <a:pt x="220969" y="0"/>
                  </a:moveTo>
                  <a:lnTo>
                    <a:pt x="220969" y="108546"/>
                  </a:lnTo>
                  <a:lnTo>
                    <a:pt x="185413" y="13269"/>
                  </a:lnTo>
                  <a:close/>
                </a:path>
              </a:pathLst>
            </a:custGeom>
            <a:solidFill>
              <a:schemeClr val="accent5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5C81535-44AC-7342-BE48-3A7BBD69EA11}"/>
                </a:ext>
              </a:extLst>
            </p:cNvPr>
            <p:cNvSpPr/>
            <p:nvPr userDrawn="1"/>
          </p:nvSpPr>
          <p:spPr>
            <a:xfrm>
              <a:off x="11620997" y="5850795"/>
              <a:ext cx="571003" cy="717410"/>
            </a:xfrm>
            <a:custGeom>
              <a:avLst/>
              <a:gdLst>
                <a:gd name="connsiteX0" fmla="*/ 374402 w 571003"/>
                <a:gd name="connsiteY0" fmla="*/ 0 h 717410"/>
                <a:gd name="connsiteX1" fmla="*/ 462562 w 571003"/>
                <a:gd name="connsiteY1" fmla="*/ 14779 h 717410"/>
                <a:gd name="connsiteX2" fmla="*/ 450755 w 571003"/>
                <a:gd name="connsiteY2" fmla="*/ 84269 h 717410"/>
                <a:gd name="connsiteX3" fmla="*/ 507154 w 571003"/>
                <a:gd name="connsiteY3" fmla="*/ 109947 h 717410"/>
                <a:gd name="connsiteX4" fmla="*/ 552052 w 571003"/>
                <a:gd name="connsiteY4" fmla="*/ 55525 h 717410"/>
                <a:gd name="connsiteX5" fmla="*/ 571003 w 571003"/>
                <a:gd name="connsiteY5" fmla="*/ 71153 h 717410"/>
                <a:gd name="connsiteX6" fmla="*/ 571003 w 571003"/>
                <a:gd name="connsiteY6" fmla="*/ 591134 h 717410"/>
                <a:gd name="connsiteX7" fmla="*/ 551190 w 571003"/>
                <a:gd name="connsiteY7" fmla="*/ 574843 h 717410"/>
                <a:gd name="connsiteX8" fmla="*/ 500756 w 571003"/>
                <a:gd name="connsiteY8" fmla="*/ 610591 h 717410"/>
                <a:gd name="connsiteX9" fmla="*/ 525433 w 571003"/>
                <a:gd name="connsiteY9" fmla="*/ 676716 h 717410"/>
                <a:gd name="connsiteX10" fmla="*/ 441780 w 571003"/>
                <a:gd name="connsiteY10" fmla="*/ 707935 h 717410"/>
                <a:gd name="connsiteX11" fmla="*/ 417103 w 571003"/>
                <a:gd name="connsiteY11" fmla="*/ 641810 h 717410"/>
                <a:gd name="connsiteX12" fmla="*/ 355370 w 571003"/>
                <a:gd name="connsiteY12" fmla="*/ 647921 h 717410"/>
                <a:gd name="connsiteX13" fmla="*/ 343564 w 571003"/>
                <a:gd name="connsiteY13" fmla="*/ 717410 h 717410"/>
                <a:gd name="connsiteX14" fmla="*/ 255692 w 571003"/>
                <a:gd name="connsiteY14" fmla="*/ 702762 h 717410"/>
                <a:gd name="connsiteX15" fmla="*/ 267498 w 571003"/>
                <a:gd name="connsiteY15" fmla="*/ 633273 h 717410"/>
                <a:gd name="connsiteX16" fmla="*/ 210968 w 571003"/>
                <a:gd name="connsiteY16" fmla="*/ 607881 h 717410"/>
                <a:gd name="connsiteX17" fmla="*/ 166124 w 571003"/>
                <a:gd name="connsiteY17" fmla="*/ 661807 h 717410"/>
                <a:gd name="connsiteX18" fmla="*/ 97538 w 571003"/>
                <a:gd name="connsiteY18" fmla="*/ 605393 h 717410"/>
                <a:gd name="connsiteX19" fmla="*/ 142514 w 571003"/>
                <a:gd name="connsiteY19" fmla="*/ 551180 h 717410"/>
                <a:gd name="connsiteX20" fmla="*/ 106490 w 571003"/>
                <a:gd name="connsiteY20" fmla="*/ 500733 h 717410"/>
                <a:gd name="connsiteX21" fmla="*/ 40448 w 571003"/>
                <a:gd name="connsiteY21" fmla="*/ 525379 h 717410"/>
                <a:gd name="connsiteX22" fmla="*/ 9289 w 571003"/>
                <a:gd name="connsiteY22" fmla="*/ 441886 h 717410"/>
                <a:gd name="connsiteX23" fmla="*/ 75331 w 571003"/>
                <a:gd name="connsiteY23" fmla="*/ 417239 h 717410"/>
                <a:gd name="connsiteX24" fmla="*/ 69497 w 571003"/>
                <a:gd name="connsiteY24" fmla="*/ 355525 h 717410"/>
                <a:gd name="connsiteX25" fmla="*/ 0 w 571003"/>
                <a:gd name="connsiteY25" fmla="*/ 344032 h 717410"/>
                <a:gd name="connsiteX26" fmla="*/ 14702 w 571003"/>
                <a:gd name="connsiteY26" fmla="*/ 256059 h 717410"/>
                <a:gd name="connsiteX27" fmla="*/ 84067 w 571003"/>
                <a:gd name="connsiteY27" fmla="*/ 267840 h 717410"/>
                <a:gd name="connsiteX28" fmla="*/ 110063 w 571003"/>
                <a:gd name="connsiteY28" fmla="*/ 211412 h 717410"/>
                <a:gd name="connsiteX29" fmla="*/ 55618 w 571003"/>
                <a:gd name="connsiteY29" fmla="*/ 166647 h 717410"/>
                <a:gd name="connsiteX30" fmla="*/ 112331 w 571003"/>
                <a:gd name="connsiteY30" fmla="*/ 97802 h 717410"/>
                <a:gd name="connsiteX31" fmla="*/ 166854 w 571003"/>
                <a:gd name="connsiteY31" fmla="*/ 142776 h 717410"/>
                <a:gd name="connsiteX32" fmla="*/ 217420 w 571003"/>
                <a:gd name="connsiteY32" fmla="*/ 106741 h 717410"/>
                <a:gd name="connsiteX33" fmla="*/ 192743 w 571003"/>
                <a:gd name="connsiteY33" fmla="*/ 40616 h 717410"/>
                <a:gd name="connsiteX34" fmla="*/ 276396 w 571003"/>
                <a:gd name="connsiteY34" fmla="*/ 9397 h 717410"/>
                <a:gd name="connsiteX35" fmla="*/ 301073 w 571003"/>
                <a:gd name="connsiteY35" fmla="*/ 75522 h 717410"/>
                <a:gd name="connsiteX36" fmla="*/ 362674 w 571003"/>
                <a:gd name="connsiteY36" fmla="*/ 69698 h 717410"/>
                <a:gd name="connsiteX37" fmla="*/ 374402 w 571003"/>
                <a:gd name="connsiteY37" fmla="*/ 0 h 717410"/>
                <a:gd name="connsiteX38" fmla="*/ 367770 w 571003"/>
                <a:gd name="connsiteY38" fmla="*/ 158519 h 717410"/>
                <a:gd name="connsiteX39" fmla="*/ 288973 w 571003"/>
                <a:gd name="connsiteY39" fmla="*/ 171107 h 717410"/>
                <a:gd name="connsiteX40" fmla="*/ 170960 w 571003"/>
                <a:gd name="connsiteY40" fmla="*/ 428993 h 717410"/>
                <a:gd name="connsiteX41" fmla="*/ 428993 w 571003"/>
                <a:gd name="connsiteY41" fmla="*/ 546303 h 717410"/>
                <a:gd name="connsiteX42" fmla="*/ 547294 w 571003"/>
                <a:gd name="connsiteY42" fmla="*/ 288548 h 717410"/>
                <a:gd name="connsiteX43" fmla="*/ 367770 w 571003"/>
                <a:gd name="connsiteY43" fmla="*/ 158519 h 71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71003" h="717410">
                  <a:moveTo>
                    <a:pt x="374402" y="0"/>
                  </a:moveTo>
                  <a:lnTo>
                    <a:pt x="462562" y="14779"/>
                  </a:lnTo>
                  <a:lnTo>
                    <a:pt x="450755" y="84269"/>
                  </a:lnTo>
                  <a:cubicBezTo>
                    <a:pt x="470380" y="90772"/>
                    <a:pt x="489372" y="99419"/>
                    <a:pt x="507154" y="109947"/>
                  </a:cubicBezTo>
                  <a:lnTo>
                    <a:pt x="552052" y="55525"/>
                  </a:lnTo>
                  <a:lnTo>
                    <a:pt x="571003" y="71153"/>
                  </a:lnTo>
                  <a:lnTo>
                    <a:pt x="571003" y="591134"/>
                  </a:lnTo>
                  <a:lnTo>
                    <a:pt x="551190" y="574843"/>
                  </a:lnTo>
                  <a:cubicBezTo>
                    <a:pt x="535946" y="588399"/>
                    <a:pt x="519161" y="600385"/>
                    <a:pt x="500756" y="610591"/>
                  </a:cubicBezTo>
                  <a:lnTo>
                    <a:pt x="525433" y="676716"/>
                  </a:lnTo>
                  <a:lnTo>
                    <a:pt x="441780" y="707935"/>
                  </a:lnTo>
                  <a:lnTo>
                    <a:pt x="417103" y="641810"/>
                  </a:lnTo>
                  <a:cubicBezTo>
                    <a:pt x="396511" y="646156"/>
                    <a:pt x="375768" y="648176"/>
                    <a:pt x="355370" y="647921"/>
                  </a:cubicBezTo>
                  <a:lnTo>
                    <a:pt x="343564" y="717410"/>
                  </a:lnTo>
                  <a:lnTo>
                    <a:pt x="255692" y="702762"/>
                  </a:lnTo>
                  <a:lnTo>
                    <a:pt x="267498" y="633273"/>
                  </a:lnTo>
                  <a:cubicBezTo>
                    <a:pt x="247664" y="626848"/>
                    <a:pt x="228882" y="618122"/>
                    <a:pt x="210968" y="607881"/>
                  </a:cubicBezTo>
                  <a:lnTo>
                    <a:pt x="166124" y="661807"/>
                  </a:lnTo>
                  <a:lnTo>
                    <a:pt x="97538" y="605393"/>
                  </a:lnTo>
                  <a:lnTo>
                    <a:pt x="142514" y="551180"/>
                  </a:lnTo>
                  <a:cubicBezTo>
                    <a:pt x="128669" y="535844"/>
                    <a:pt x="116897" y="519020"/>
                    <a:pt x="106490" y="500733"/>
                  </a:cubicBezTo>
                  <a:lnTo>
                    <a:pt x="40448" y="525379"/>
                  </a:lnTo>
                  <a:lnTo>
                    <a:pt x="9289" y="441886"/>
                  </a:lnTo>
                  <a:lnTo>
                    <a:pt x="75331" y="417239"/>
                  </a:lnTo>
                  <a:cubicBezTo>
                    <a:pt x="71213" y="396605"/>
                    <a:pt x="69007" y="375972"/>
                    <a:pt x="69497" y="355525"/>
                  </a:cubicBezTo>
                  <a:lnTo>
                    <a:pt x="0" y="344032"/>
                  </a:lnTo>
                  <a:lnTo>
                    <a:pt x="14702" y="256059"/>
                  </a:lnTo>
                  <a:lnTo>
                    <a:pt x="84067" y="267840"/>
                  </a:lnTo>
                  <a:cubicBezTo>
                    <a:pt x="90814" y="248157"/>
                    <a:pt x="99288" y="229260"/>
                    <a:pt x="110063" y="211412"/>
                  </a:cubicBezTo>
                  <a:lnTo>
                    <a:pt x="55618" y="166647"/>
                  </a:lnTo>
                  <a:lnTo>
                    <a:pt x="112331" y="97802"/>
                  </a:lnTo>
                  <a:lnTo>
                    <a:pt x="166854" y="142776"/>
                  </a:lnTo>
                  <a:cubicBezTo>
                    <a:pt x="182098" y="129220"/>
                    <a:pt x="199093" y="117156"/>
                    <a:pt x="217420" y="106741"/>
                  </a:cubicBezTo>
                  <a:lnTo>
                    <a:pt x="192743" y="40616"/>
                  </a:lnTo>
                  <a:lnTo>
                    <a:pt x="276396" y="9397"/>
                  </a:lnTo>
                  <a:lnTo>
                    <a:pt x="301073" y="75522"/>
                  </a:lnTo>
                  <a:cubicBezTo>
                    <a:pt x="321742" y="71385"/>
                    <a:pt x="342276" y="69443"/>
                    <a:pt x="362674" y="69698"/>
                  </a:cubicBezTo>
                  <a:lnTo>
                    <a:pt x="374402" y="0"/>
                  </a:lnTo>
                  <a:close/>
                  <a:moveTo>
                    <a:pt x="367770" y="158519"/>
                  </a:moveTo>
                  <a:cubicBezTo>
                    <a:pt x="341698" y="157420"/>
                    <a:pt x="314971" y="161405"/>
                    <a:pt x="288973" y="171107"/>
                  </a:cubicBezTo>
                  <a:cubicBezTo>
                    <a:pt x="185193" y="209837"/>
                    <a:pt x="132304" y="325411"/>
                    <a:pt x="170960" y="428993"/>
                  </a:cubicBezTo>
                  <a:cubicBezTo>
                    <a:pt x="209694" y="532784"/>
                    <a:pt x="325213" y="585033"/>
                    <a:pt x="428993" y="546303"/>
                  </a:cubicBezTo>
                  <a:cubicBezTo>
                    <a:pt x="532983" y="507495"/>
                    <a:pt x="586028" y="392340"/>
                    <a:pt x="547294" y="288548"/>
                  </a:cubicBezTo>
                  <a:cubicBezTo>
                    <a:pt x="518302" y="210862"/>
                    <a:pt x="445987" y="161815"/>
                    <a:pt x="367770" y="158519"/>
                  </a:cubicBezTo>
                  <a:close/>
                </a:path>
              </a:pathLst>
            </a:custGeom>
            <a:solidFill>
              <a:schemeClr val="accent2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B45B55F5-7FE6-7748-B750-0574E4DE836E}"/>
                </a:ext>
              </a:extLst>
            </p:cNvPr>
            <p:cNvSpPr/>
            <p:nvPr userDrawn="1"/>
          </p:nvSpPr>
          <p:spPr>
            <a:xfrm>
              <a:off x="12015245" y="6558703"/>
              <a:ext cx="176754" cy="357679"/>
            </a:xfrm>
            <a:custGeom>
              <a:avLst/>
              <a:gdLst>
                <a:gd name="connsiteX0" fmla="*/ 176754 w 176754"/>
                <a:gd name="connsiteY0" fmla="*/ 128203 h 357679"/>
                <a:gd name="connsiteX1" fmla="*/ 176754 w 176754"/>
                <a:gd name="connsiteY1" fmla="*/ 228991 h 357679"/>
                <a:gd name="connsiteX2" fmla="*/ 175595 w 176754"/>
                <a:gd name="connsiteY2" fmla="*/ 229110 h 357679"/>
                <a:gd name="connsiteX3" fmla="*/ 131957 w 176754"/>
                <a:gd name="connsiteY3" fmla="*/ 193386 h 357679"/>
                <a:gd name="connsiteX4" fmla="*/ 165516 w 176754"/>
                <a:gd name="connsiteY4" fmla="*/ 129356 h 357679"/>
                <a:gd name="connsiteX5" fmla="*/ 148289 w 176754"/>
                <a:gd name="connsiteY5" fmla="*/ 0 h 357679"/>
                <a:gd name="connsiteX6" fmla="*/ 158753 w 176754"/>
                <a:gd name="connsiteY6" fmla="*/ 33805 h 357679"/>
                <a:gd name="connsiteX7" fmla="*/ 176754 w 176754"/>
                <a:gd name="connsiteY7" fmla="*/ 33157 h 357679"/>
                <a:gd name="connsiteX8" fmla="*/ 176754 w 176754"/>
                <a:gd name="connsiteY8" fmla="*/ 78916 h 357679"/>
                <a:gd name="connsiteX9" fmla="*/ 150075 w 176754"/>
                <a:gd name="connsiteY9" fmla="*/ 81676 h 357679"/>
                <a:gd name="connsiteX10" fmla="*/ 83313 w 176754"/>
                <a:gd name="connsiteY10" fmla="*/ 207789 h 357679"/>
                <a:gd name="connsiteX11" fmla="*/ 169846 w 176754"/>
                <a:gd name="connsiteY11" fmla="*/ 278099 h 357679"/>
                <a:gd name="connsiteX12" fmla="*/ 176754 w 176754"/>
                <a:gd name="connsiteY12" fmla="*/ 277390 h 357679"/>
                <a:gd name="connsiteX13" fmla="*/ 176754 w 176754"/>
                <a:gd name="connsiteY13" fmla="*/ 322736 h 357679"/>
                <a:gd name="connsiteX14" fmla="*/ 169831 w 176754"/>
                <a:gd name="connsiteY14" fmla="*/ 323001 h 357679"/>
                <a:gd name="connsiteX15" fmla="*/ 161968 w 176754"/>
                <a:gd name="connsiteY15" fmla="*/ 357679 h 357679"/>
                <a:gd name="connsiteX16" fmla="*/ 118315 w 176754"/>
                <a:gd name="connsiteY16" fmla="*/ 347716 h 357679"/>
                <a:gd name="connsiteX17" fmla="*/ 126256 w 176754"/>
                <a:gd name="connsiteY17" fmla="*/ 313248 h 357679"/>
                <a:gd name="connsiteX18" fmla="*/ 98526 w 176754"/>
                <a:gd name="connsiteY18" fmla="*/ 298535 h 357679"/>
                <a:gd name="connsiteX19" fmla="*/ 74350 w 176754"/>
                <a:gd name="connsiteY19" fmla="*/ 324742 h 357679"/>
                <a:gd name="connsiteX20" fmla="*/ 41465 w 176754"/>
                <a:gd name="connsiteY20" fmla="*/ 294292 h 357679"/>
                <a:gd name="connsiteX21" fmla="*/ 65509 w 176754"/>
                <a:gd name="connsiteY21" fmla="*/ 268373 h 357679"/>
                <a:gd name="connsiteX22" fmla="*/ 49131 w 176754"/>
                <a:gd name="connsiteY22" fmla="*/ 241787 h 357679"/>
                <a:gd name="connsiteX23" fmla="*/ 15054 w 176754"/>
                <a:gd name="connsiteY23" fmla="*/ 252356 h 357679"/>
                <a:gd name="connsiteX24" fmla="*/ 1804 w 176754"/>
                <a:gd name="connsiteY24" fmla="*/ 209805 h 357679"/>
                <a:gd name="connsiteX25" fmla="*/ 35803 w 176754"/>
                <a:gd name="connsiteY25" fmla="*/ 199026 h 357679"/>
                <a:gd name="connsiteX26" fmla="*/ 34509 w 176754"/>
                <a:gd name="connsiteY26" fmla="*/ 168004 h 357679"/>
                <a:gd name="connsiteX27" fmla="*/ 0 w 176754"/>
                <a:gd name="connsiteY27" fmla="*/ 160118 h 357679"/>
                <a:gd name="connsiteX28" fmla="*/ 9955 w 176754"/>
                <a:gd name="connsiteY28" fmla="*/ 116305 h 357679"/>
                <a:gd name="connsiteX29" fmla="*/ 44463 w 176754"/>
                <a:gd name="connsiteY29" fmla="*/ 124192 h 357679"/>
                <a:gd name="connsiteX30" fmla="*/ 59100 w 176754"/>
                <a:gd name="connsiteY30" fmla="*/ 96772 h 357679"/>
                <a:gd name="connsiteX31" fmla="*/ 32963 w 176754"/>
                <a:gd name="connsiteY31" fmla="*/ 72873 h 357679"/>
                <a:gd name="connsiteX32" fmla="*/ 63630 w 176754"/>
                <a:gd name="connsiteY32" fmla="*/ 39708 h 357679"/>
                <a:gd name="connsiteX33" fmla="*/ 89635 w 176754"/>
                <a:gd name="connsiteY33" fmla="*/ 63896 h 357679"/>
                <a:gd name="connsiteX34" fmla="*/ 115914 w 176754"/>
                <a:gd name="connsiteY34" fmla="*/ 47167 h 357679"/>
                <a:gd name="connsiteX35" fmla="*/ 105450 w 176754"/>
                <a:gd name="connsiteY35" fmla="*/ 13362 h 35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6754" h="357679">
                  <a:moveTo>
                    <a:pt x="176754" y="128203"/>
                  </a:moveTo>
                  <a:lnTo>
                    <a:pt x="176754" y="228991"/>
                  </a:lnTo>
                  <a:lnTo>
                    <a:pt x="175595" y="229110"/>
                  </a:lnTo>
                  <a:cubicBezTo>
                    <a:pt x="155776" y="227150"/>
                    <a:pt x="138082" y="213634"/>
                    <a:pt x="131957" y="193386"/>
                  </a:cubicBezTo>
                  <a:cubicBezTo>
                    <a:pt x="123502" y="166258"/>
                    <a:pt x="138603" y="137731"/>
                    <a:pt x="165516" y="129356"/>
                  </a:cubicBezTo>
                  <a:close/>
                  <a:moveTo>
                    <a:pt x="148289" y="0"/>
                  </a:moveTo>
                  <a:lnTo>
                    <a:pt x="158753" y="33805"/>
                  </a:lnTo>
                  <a:lnTo>
                    <a:pt x="176754" y="33157"/>
                  </a:lnTo>
                  <a:lnTo>
                    <a:pt x="176754" y="78916"/>
                  </a:lnTo>
                  <a:lnTo>
                    <a:pt x="150075" y="81676"/>
                  </a:lnTo>
                  <a:cubicBezTo>
                    <a:pt x="96926" y="98169"/>
                    <a:pt x="66994" y="154449"/>
                    <a:pt x="83313" y="207789"/>
                  </a:cubicBezTo>
                  <a:cubicBezTo>
                    <a:pt x="95866" y="247676"/>
                    <a:pt x="130761" y="274259"/>
                    <a:pt x="169846" y="278099"/>
                  </a:cubicBezTo>
                  <a:lnTo>
                    <a:pt x="176754" y="277390"/>
                  </a:lnTo>
                  <a:lnTo>
                    <a:pt x="176754" y="322736"/>
                  </a:lnTo>
                  <a:lnTo>
                    <a:pt x="169831" y="323001"/>
                  </a:lnTo>
                  <a:lnTo>
                    <a:pt x="161968" y="357679"/>
                  </a:lnTo>
                  <a:lnTo>
                    <a:pt x="118315" y="347716"/>
                  </a:lnTo>
                  <a:lnTo>
                    <a:pt x="126256" y="313248"/>
                  </a:lnTo>
                  <a:cubicBezTo>
                    <a:pt x="116408" y="309285"/>
                    <a:pt x="107243" y="304591"/>
                    <a:pt x="98526" y="298535"/>
                  </a:cubicBezTo>
                  <a:lnTo>
                    <a:pt x="74350" y="324742"/>
                  </a:lnTo>
                  <a:lnTo>
                    <a:pt x="41465" y="294292"/>
                  </a:lnTo>
                  <a:lnTo>
                    <a:pt x="65509" y="268373"/>
                  </a:lnTo>
                  <a:cubicBezTo>
                    <a:pt x="59131" y="260252"/>
                    <a:pt x="53645" y="251320"/>
                    <a:pt x="49131" y="241787"/>
                  </a:cubicBezTo>
                  <a:lnTo>
                    <a:pt x="15054" y="252356"/>
                  </a:lnTo>
                  <a:lnTo>
                    <a:pt x="1804" y="209805"/>
                  </a:lnTo>
                  <a:lnTo>
                    <a:pt x="35803" y="199026"/>
                  </a:lnTo>
                  <a:cubicBezTo>
                    <a:pt x="34306" y="188606"/>
                    <a:pt x="33804" y="178291"/>
                    <a:pt x="34509" y="168004"/>
                  </a:cubicBezTo>
                  <a:lnTo>
                    <a:pt x="0" y="160118"/>
                  </a:lnTo>
                  <a:lnTo>
                    <a:pt x="9955" y="116305"/>
                  </a:lnTo>
                  <a:lnTo>
                    <a:pt x="44463" y="124192"/>
                  </a:lnTo>
                  <a:cubicBezTo>
                    <a:pt x="48312" y="114640"/>
                    <a:pt x="53156" y="105195"/>
                    <a:pt x="59100" y="96772"/>
                  </a:cubicBezTo>
                  <a:lnTo>
                    <a:pt x="32963" y="72873"/>
                  </a:lnTo>
                  <a:lnTo>
                    <a:pt x="63630" y="39708"/>
                  </a:lnTo>
                  <a:lnTo>
                    <a:pt x="89635" y="63896"/>
                  </a:lnTo>
                  <a:cubicBezTo>
                    <a:pt x="97698" y="57307"/>
                    <a:pt x="106440" y="51896"/>
                    <a:pt x="115914" y="47167"/>
                  </a:cubicBezTo>
                  <a:lnTo>
                    <a:pt x="105450" y="13362"/>
                  </a:lnTo>
                  <a:close/>
                </a:path>
              </a:pathLst>
            </a:custGeom>
            <a:solidFill>
              <a:schemeClr val="accent4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9" name="Freeform 8">
              <a:extLst>
                <a:ext uri="{FF2B5EF4-FFF2-40B4-BE49-F238E27FC236}">
                  <a16:creationId xmlns:a16="http://schemas.microsoft.com/office/drawing/2014/main" id="{3C9063EB-2057-D147-9B82-4F2554865B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72092" flipH="1">
              <a:off x="11545300" y="6453971"/>
              <a:ext cx="174763" cy="174428"/>
            </a:xfrm>
            <a:custGeom>
              <a:avLst/>
              <a:gdLst>
                <a:gd name="T0" fmla="*/ 390 w 782"/>
                <a:gd name="T1" fmla="*/ 609 h 781"/>
                <a:gd name="T2" fmla="*/ 171 w 782"/>
                <a:gd name="T3" fmla="*/ 391 h 781"/>
                <a:gd name="T4" fmla="*/ 390 w 782"/>
                <a:gd name="T5" fmla="*/ 171 h 781"/>
                <a:gd name="T6" fmla="*/ 610 w 782"/>
                <a:gd name="T7" fmla="*/ 391 h 781"/>
                <a:gd name="T8" fmla="*/ 781 w 782"/>
                <a:gd name="T9" fmla="*/ 438 h 781"/>
                <a:gd name="T10" fmla="*/ 704 w 782"/>
                <a:gd name="T11" fmla="*/ 342 h 781"/>
                <a:gd name="T12" fmla="*/ 686 w 782"/>
                <a:gd name="T13" fmla="*/ 277 h 781"/>
                <a:gd name="T14" fmla="*/ 704 w 782"/>
                <a:gd name="T15" fmla="*/ 153 h 781"/>
                <a:gd name="T16" fmla="*/ 638 w 782"/>
                <a:gd name="T17" fmla="*/ 192 h 781"/>
                <a:gd name="T18" fmla="*/ 628 w 782"/>
                <a:gd name="T19" fmla="*/ 77 h 781"/>
                <a:gd name="T20" fmla="*/ 505 w 782"/>
                <a:gd name="T21" fmla="*/ 95 h 781"/>
                <a:gd name="T22" fmla="*/ 439 w 782"/>
                <a:gd name="T23" fmla="*/ 77 h 781"/>
                <a:gd name="T24" fmla="*/ 342 w 782"/>
                <a:gd name="T25" fmla="*/ 0 h 781"/>
                <a:gd name="T26" fmla="*/ 342 w 782"/>
                <a:gd name="T27" fmla="*/ 77 h 781"/>
                <a:gd name="T28" fmla="*/ 238 w 782"/>
                <a:gd name="T29" fmla="*/ 28 h 781"/>
                <a:gd name="T30" fmla="*/ 191 w 782"/>
                <a:gd name="T31" fmla="*/ 144 h 781"/>
                <a:gd name="T32" fmla="*/ 144 w 782"/>
                <a:gd name="T33" fmla="*/ 192 h 781"/>
                <a:gd name="T34" fmla="*/ 28 w 782"/>
                <a:gd name="T35" fmla="*/ 238 h 781"/>
                <a:gd name="T36" fmla="*/ 95 w 782"/>
                <a:gd name="T37" fmla="*/ 277 h 781"/>
                <a:gd name="T38" fmla="*/ 0 w 782"/>
                <a:gd name="T39" fmla="*/ 342 h 781"/>
                <a:gd name="T40" fmla="*/ 77 w 782"/>
                <a:gd name="T41" fmla="*/ 438 h 781"/>
                <a:gd name="T42" fmla="*/ 95 w 782"/>
                <a:gd name="T43" fmla="*/ 504 h 781"/>
                <a:gd name="T44" fmla="*/ 77 w 782"/>
                <a:gd name="T45" fmla="*/ 627 h 781"/>
                <a:gd name="T46" fmla="*/ 144 w 782"/>
                <a:gd name="T47" fmla="*/ 589 h 781"/>
                <a:gd name="T48" fmla="*/ 153 w 782"/>
                <a:gd name="T49" fmla="*/ 704 h 781"/>
                <a:gd name="T50" fmla="*/ 277 w 782"/>
                <a:gd name="T51" fmla="*/ 685 h 781"/>
                <a:gd name="T52" fmla="*/ 342 w 782"/>
                <a:gd name="T53" fmla="*/ 703 h 781"/>
                <a:gd name="T54" fmla="*/ 439 w 782"/>
                <a:gd name="T55" fmla="*/ 780 h 781"/>
                <a:gd name="T56" fmla="*/ 439 w 782"/>
                <a:gd name="T57" fmla="*/ 703 h 781"/>
                <a:gd name="T58" fmla="*/ 544 w 782"/>
                <a:gd name="T59" fmla="*/ 753 h 781"/>
                <a:gd name="T60" fmla="*/ 590 w 782"/>
                <a:gd name="T61" fmla="*/ 637 h 781"/>
                <a:gd name="T62" fmla="*/ 638 w 782"/>
                <a:gd name="T63" fmla="*/ 589 h 781"/>
                <a:gd name="T64" fmla="*/ 753 w 782"/>
                <a:gd name="T65" fmla="*/ 543 h 781"/>
                <a:gd name="T66" fmla="*/ 686 w 782"/>
                <a:gd name="T67" fmla="*/ 504 h 781"/>
                <a:gd name="T68" fmla="*/ 781 w 782"/>
                <a:gd name="T69" fmla="*/ 438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2" h="781">
                  <a:moveTo>
                    <a:pt x="390" y="609"/>
                  </a:moveTo>
                  <a:lnTo>
                    <a:pt x="390" y="609"/>
                  </a:lnTo>
                  <a:cubicBezTo>
                    <a:pt x="269" y="609"/>
                    <a:pt x="171" y="511"/>
                    <a:pt x="171" y="391"/>
                  </a:cubicBezTo>
                  <a:lnTo>
                    <a:pt x="171" y="391"/>
                  </a:lnTo>
                  <a:cubicBezTo>
                    <a:pt x="171" y="270"/>
                    <a:pt x="269" y="171"/>
                    <a:pt x="390" y="171"/>
                  </a:cubicBezTo>
                  <a:lnTo>
                    <a:pt x="390" y="171"/>
                  </a:lnTo>
                  <a:cubicBezTo>
                    <a:pt x="512" y="171"/>
                    <a:pt x="610" y="270"/>
                    <a:pt x="610" y="391"/>
                  </a:cubicBezTo>
                  <a:lnTo>
                    <a:pt x="610" y="391"/>
                  </a:lnTo>
                  <a:cubicBezTo>
                    <a:pt x="610" y="511"/>
                    <a:pt x="512" y="609"/>
                    <a:pt x="390" y="609"/>
                  </a:cubicBezTo>
                  <a:close/>
                  <a:moveTo>
                    <a:pt x="781" y="438"/>
                  </a:moveTo>
                  <a:lnTo>
                    <a:pt x="781" y="342"/>
                  </a:lnTo>
                  <a:lnTo>
                    <a:pt x="704" y="342"/>
                  </a:lnTo>
                  <a:lnTo>
                    <a:pt x="704" y="342"/>
                  </a:lnTo>
                  <a:cubicBezTo>
                    <a:pt x="700" y="319"/>
                    <a:pt x="694" y="297"/>
                    <a:pt x="686" y="277"/>
                  </a:cubicBezTo>
                  <a:lnTo>
                    <a:pt x="753" y="238"/>
                  </a:lnTo>
                  <a:lnTo>
                    <a:pt x="704" y="153"/>
                  </a:lnTo>
                  <a:lnTo>
                    <a:pt x="638" y="192"/>
                  </a:lnTo>
                  <a:lnTo>
                    <a:pt x="638" y="192"/>
                  </a:lnTo>
                  <a:cubicBezTo>
                    <a:pt x="623" y="174"/>
                    <a:pt x="607" y="158"/>
                    <a:pt x="590" y="144"/>
                  </a:cubicBezTo>
                  <a:lnTo>
                    <a:pt x="628" y="77"/>
                  </a:lnTo>
                  <a:lnTo>
                    <a:pt x="544" y="28"/>
                  </a:lnTo>
                  <a:lnTo>
                    <a:pt x="505" y="95"/>
                  </a:lnTo>
                  <a:lnTo>
                    <a:pt x="505" y="95"/>
                  </a:lnTo>
                  <a:cubicBezTo>
                    <a:pt x="484" y="87"/>
                    <a:pt x="462" y="81"/>
                    <a:pt x="439" y="77"/>
                  </a:cubicBezTo>
                  <a:lnTo>
                    <a:pt x="439" y="0"/>
                  </a:lnTo>
                  <a:lnTo>
                    <a:pt x="342" y="0"/>
                  </a:lnTo>
                  <a:lnTo>
                    <a:pt x="342" y="77"/>
                  </a:lnTo>
                  <a:lnTo>
                    <a:pt x="342" y="77"/>
                  </a:lnTo>
                  <a:cubicBezTo>
                    <a:pt x="319" y="81"/>
                    <a:pt x="297" y="87"/>
                    <a:pt x="277" y="95"/>
                  </a:cubicBezTo>
                  <a:lnTo>
                    <a:pt x="238" y="28"/>
                  </a:lnTo>
                  <a:lnTo>
                    <a:pt x="153" y="77"/>
                  </a:lnTo>
                  <a:lnTo>
                    <a:pt x="191" y="144"/>
                  </a:lnTo>
                  <a:lnTo>
                    <a:pt x="191" y="144"/>
                  </a:lnTo>
                  <a:cubicBezTo>
                    <a:pt x="174" y="158"/>
                    <a:pt x="158" y="174"/>
                    <a:pt x="144" y="192"/>
                  </a:cubicBezTo>
                  <a:lnTo>
                    <a:pt x="77" y="153"/>
                  </a:lnTo>
                  <a:lnTo>
                    <a:pt x="28" y="238"/>
                  </a:lnTo>
                  <a:lnTo>
                    <a:pt x="95" y="277"/>
                  </a:lnTo>
                  <a:lnTo>
                    <a:pt x="95" y="277"/>
                  </a:lnTo>
                  <a:cubicBezTo>
                    <a:pt x="87" y="297"/>
                    <a:pt x="81" y="319"/>
                    <a:pt x="77" y="342"/>
                  </a:cubicBezTo>
                  <a:lnTo>
                    <a:pt x="0" y="342"/>
                  </a:lnTo>
                  <a:lnTo>
                    <a:pt x="0" y="438"/>
                  </a:lnTo>
                  <a:lnTo>
                    <a:pt x="77" y="438"/>
                  </a:lnTo>
                  <a:lnTo>
                    <a:pt x="77" y="438"/>
                  </a:lnTo>
                  <a:cubicBezTo>
                    <a:pt x="81" y="461"/>
                    <a:pt x="87" y="483"/>
                    <a:pt x="95" y="504"/>
                  </a:cubicBezTo>
                  <a:lnTo>
                    <a:pt x="28" y="543"/>
                  </a:lnTo>
                  <a:lnTo>
                    <a:pt x="77" y="627"/>
                  </a:lnTo>
                  <a:lnTo>
                    <a:pt x="144" y="589"/>
                  </a:lnTo>
                  <a:lnTo>
                    <a:pt x="144" y="589"/>
                  </a:lnTo>
                  <a:cubicBezTo>
                    <a:pt x="158" y="606"/>
                    <a:pt x="174" y="623"/>
                    <a:pt x="191" y="637"/>
                  </a:cubicBezTo>
                  <a:lnTo>
                    <a:pt x="153" y="704"/>
                  </a:lnTo>
                  <a:lnTo>
                    <a:pt x="238" y="753"/>
                  </a:lnTo>
                  <a:lnTo>
                    <a:pt x="277" y="685"/>
                  </a:lnTo>
                  <a:lnTo>
                    <a:pt x="277" y="685"/>
                  </a:lnTo>
                  <a:cubicBezTo>
                    <a:pt x="297" y="694"/>
                    <a:pt x="319" y="699"/>
                    <a:pt x="342" y="703"/>
                  </a:cubicBezTo>
                  <a:lnTo>
                    <a:pt x="342" y="780"/>
                  </a:lnTo>
                  <a:lnTo>
                    <a:pt x="439" y="780"/>
                  </a:lnTo>
                  <a:lnTo>
                    <a:pt x="439" y="703"/>
                  </a:lnTo>
                  <a:lnTo>
                    <a:pt x="439" y="703"/>
                  </a:lnTo>
                  <a:cubicBezTo>
                    <a:pt x="462" y="699"/>
                    <a:pt x="484" y="694"/>
                    <a:pt x="505" y="685"/>
                  </a:cubicBezTo>
                  <a:lnTo>
                    <a:pt x="544" y="753"/>
                  </a:lnTo>
                  <a:lnTo>
                    <a:pt x="628" y="704"/>
                  </a:lnTo>
                  <a:lnTo>
                    <a:pt x="590" y="637"/>
                  </a:lnTo>
                  <a:lnTo>
                    <a:pt x="590" y="637"/>
                  </a:lnTo>
                  <a:cubicBezTo>
                    <a:pt x="607" y="623"/>
                    <a:pt x="623" y="606"/>
                    <a:pt x="638" y="589"/>
                  </a:cubicBezTo>
                  <a:lnTo>
                    <a:pt x="704" y="627"/>
                  </a:lnTo>
                  <a:lnTo>
                    <a:pt x="753" y="543"/>
                  </a:lnTo>
                  <a:lnTo>
                    <a:pt x="686" y="504"/>
                  </a:lnTo>
                  <a:lnTo>
                    <a:pt x="686" y="504"/>
                  </a:lnTo>
                  <a:cubicBezTo>
                    <a:pt x="694" y="483"/>
                    <a:pt x="700" y="461"/>
                    <a:pt x="704" y="438"/>
                  </a:cubicBezTo>
                  <a:lnTo>
                    <a:pt x="781" y="438"/>
                  </a:lnTo>
                  <a:close/>
                </a:path>
              </a:pathLst>
            </a:custGeom>
            <a:solidFill>
              <a:schemeClr val="accent3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1" name="Freeform 10">
              <a:extLst>
                <a:ext uri="{FF2B5EF4-FFF2-40B4-BE49-F238E27FC236}">
                  <a16:creationId xmlns:a16="http://schemas.microsoft.com/office/drawing/2014/main" id="{90FC6A09-C22A-D94B-9DDD-2F82284D5F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72092" flipH="1">
              <a:off x="10991702" y="4735664"/>
              <a:ext cx="367297" cy="366596"/>
            </a:xfrm>
            <a:custGeom>
              <a:avLst/>
              <a:gdLst>
                <a:gd name="T0" fmla="*/ 820 w 1641"/>
                <a:gd name="T1" fmla="*/ 1281 h 1641"/>
                <a:gd name="T2" fmla="*/ 359 w 1641"/>
                <a:gd name="T3" fmla="*/ 820 h 1641"/>
                <a:gd name="T4" fmla="*/ 820 w 1641"/>
                <a:gd name="T5" fmla="*/ 359 h 1641"/>
                <a:gd name="T6" fmla="*/ 1281 w 1641"/>
                <a:gd name="T7" fmla="*/ 820 h 1641"/>
                <a:gd name="T8" fmla="*/ 1640 w 1641"/>
                <a:gd name="T9" fmla="*/ 922 h 1641"/>
                <a:gd name="T10" fmla="*/ 1478 w 1641"/>
                <a:gd name="T11" fmla="*/ 717 h 1641"/>
                <a:gd name="T12" fmla="*/ 1441 w 1641"/>
                <a:gd name="T13" fmla="*/ 579 h 1641"/>
                <a:gd name="T14" fmla="*/ 1479 w 1641"/>
                <a:gd name="T15" fmla="*/ 321 h 1641"/>
                <a:gd name="T16" fmla="*/ 1338 w 1641"/>
                <a:gd name="T17" fmla="*/ 402 h 1641"/>
                <a:gd name="T18" fmla="*/ 1319 w 1641"/>
                <a:gd name="T19" fmla="*/ 161 h 1641"/>
                <a:gd name="T20" fmla="*/ 1060 w 1641"/>
                <a:gd name="T21" fmla="*/ 199 h 1641"/>
                <a:gd name="T22" fmla="*/ 923 w 1641"/>
                <a:gd name="T23" fmla="*/ 162 h 1641"/>
                <a:gd name="T24" fmla="*/ 718 w 1641"/>
                <a:gd name="T25" fmla="*/ 0 h 1641"/>
                <a:gd name="T26" fmla="*/ 718 w 1641"/>
                <a:gd name="T27" fmla="*/ 162 h 1641"/>
                <a:gd name="T28" fmla="*/ 498 w 1641"/>
                <a:gd name="T29" fmla="*/ 59 h 1641"/>
                <a:gd name="T30" fmla="*/ 402 w 1641"/>
                <a:gd name="T31" fmla="*/ 301 h 1641"/>
                <a:gd name="T32" fmla="*/ 301 w 1641"/>
                <a:gd name="T33" fmla="*/ 402 h 1641"/>
                <a:gd name="T34" fmla="*/ 59 w 1641"/>
                <a:gd name="T35" fmla="*/ 498 h 1641"/>
                <a:gd name="T36" fmla="*/ 199 w 1641"/>
                <a:gd name="T37" fmla="*/ 579 h 1641"/>
                <a:gd name="T38" fmla="*/ 0 w 1641"/>
                <a:gd name="T39" fmla="*/ 717 h 1641"/>
                <a:gd name="T40" fmla="*/ 163 w 1641"/>
                <a:gd name="T41" fmla="*/ 922 h 1641"/>
                <a:gd name="T42" fmla="*/ 199 w 1641"/>
                <a:gd name="T43" fmla="*/ 1060 h 1641"/>
                <a:gd name="T44" fmla="*/ 161 w 1641"/>
                <a:gd name="T45" fmla="*/ 1319 h 1641"/>
                <a:gd name="T46" fmla="*/ 301 w 1641"/>
                <a:gd name="T47" fmla="*/ 1238 h 1641"/>
                <a:gd name="T48" fmla="*/ 321 w 1641"/>
                <a:gd name="T49" fmla="*/ 1479 h 1641"/>
                <a:gd name="T50" fmla="*/ 580 w 1641"/>
                <a:gd name="T51" fmla="*/ 1440 h 1641"/>
                <a:gd name="T52" fmla="*/ 718 w 1641"/>
                <a:gd name="T53" fmla="*/ 1477 h 1641"/>
                <a:gd name="T54" fmla="*/ 923 w 1641"/>
                <a:gd name="T55" fmla="*/ 1640 h 1641"/>
                <a:gd name="T56" fmla="*/ 923 w 1641"/>
                <a:gd name="T57" fmla="*/ 1477 h 1641"/>
                <a:gd name="T58" fmla="*/ 1141 w 1641"/>
                <a:gd name="T59" fmla="*/ 1581 h 1641"/>
                <a:gd name="T60" fmla="*/ 1238 w 1641"/>
                <a:gd name="T61" fmla="*/ 1338 h 1641"/>
                <a:gd name="T62" fmla="*/ 1338 w 1641"/>
                <a:gd name="T63" fmla="*/ 1237 h 1641"/>
                <a:gd name="T64" fmla="*/ 1581 w 1641"/>
                <a:gd name="T65" fmla="*/ 1141 h 1641"/>
                <a:gd name="T66" fmla="*/ 1441 w 1641"/>
                <a:gd name="T67" fmla="*/ 1060 h 1641"/>
                <a:gd name="T68" fmla="*/ 1640 w 1641"/>
                <a:gd name="T69" fmla="*/ 922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41" h="1641">
                  <a:moveTo>
                    <a:pt x="820" y="1281"/>
                  </a:moveTo>
                  <a:lnTo>
                    <a:pt x="820" y="1281"/>
                  </a:lnTo>
                  <a:cubicBezTo>
                    <a:pt x="565" y="1281"/>
                    <a:pt x="359" y="1074"/>
                    <a:pt x="359" y="820"/>
                  </a:cubicBezTo>
                  <a:lnTo>
                    <a:pt x="359" y="820"/>
                  </a:lnTo>
                  <a:cubicBezTo>
                    <a:pt x="359" y="565"/>
                    <a:pt x="565" y="359"/>
                    <a:pt x="820" y="359"/>
                  </a:cubicBezTo>
                  <a:lnTo>
                    <a:pt x="820" y="359"/>
                  </a:lnTo>
                  <a:cubicBezTo>
                    <a:pt x="1075" y="359"/>
                    <a:pt x="1281" y="565"/>
                    <a:pt x="1281" y="820"/>
                  </a:cubicBezTo>
                  <a:lnTo>
                    <a:pt x="1281" y="820"/>
                  </a:lnTo>
                  <a:cubicBezTo>
                    <a:pt x="1281" y="1074"/>
                    <a:pt x="1075" y="1281"/>
                    <a:pt x="820" y="1281"/>
                  </a:cubicBezTo>
                  <a:close/>
                  <a:moveTo>
                    <a:pt x="1640" y="922"/>
                  </a:moveTo>
                  <a:lnTo>
                    <a:pt x="1640" y="717"/>
                  </a:lnTo>
                  <a:lnTo>
                    <a:pt x="1478" y="717"/>
                  </a:lnTo>
                  <a:lnTo>
                    <a:pt x="1478" y="717"/>
                  </a:lnTo>
                  <a:cubicBezTo>
                    <a:pt x="1470" y="669"/>
                    <a:pt x="1458" y="624"/>
                    <a:pt x="1441" y="579"/>
                  </a:cubicBezTo>
                  <a:lnTo>
                    <a:pt x="1581" y="498"/>
                  </a:lnTo>
                  <a:lnTo>
                    <a:pt x="1479" y="321"/>
                  </a:lnTo>
                  <a:lnTo>
                    <a:pt x="1338" y="402"/>
                  </a:lnTo>
                  <a:lnTo>
                    <a:pt x="1338" y="402"/>
                  </a:lnTo>
                  <a:cubicBezTo>
                    <a:pt x="1308" y="365"/>
                    <a:pt x="1275" y="331"/>
                    <a:pt x="1238" y="301"/>
                  </a:cubicBezTo>
                  <a:lnTo>
                    <a:pt x="1319" y="161"/>
                  </a:lnTo>
                  <a:lnTo>
                    <a:pt x="1141" y="59"/>
                  </a:lnTo>
                  <a:lnTo>
                    <a:pt x="1060" y="199"/>
                  </a:lnTo>
                  <a:lnTo>
                    <a:pt x="1060" y="199"/>
                  </a:lnTo>
                  <a:cubicBezTo>
                    <a:pt x="1016" y="182"/>
                    <a:pt x="970" y="170"/>
                    <a:pt x="923" y="162"/>
                  </a:cubicBezTo>
                  <a:lnTo>
                    <a:pt x="923" y="0"/>
                  </a:lnTo>
                  <a:lnTo>
                    <a:pt x="718" y="0"/>
                  </a:lnTo>
                  <a:lnTo>
                    <a:pt x="718" y="162"/>
                  </a:lnTo>
                  <a:lnTo>
                    <a:pt x="718" y="162"/>
                  </a:lnTo>
                  <a:cubicBezTo>
                    <a:pt x="670" y="170"/>
                    <a:pt x="623" y="182"/>
                    <a:pt x="580" y="199"/>
                  </a:cubicBezTo>
                  <a:lnTo>
                    <a:pt x="498" y="59"/>
                  </a:lnTo>
                  <a:lnTo>
                    <a:pt x="321" y="161"/>
                  </a:lnTo>
                  <a:lnTo>
                    <a:pt x="402" y="301"/>
                  </a:lnTo>
                  <a:lnTo>
                    <a:pt x="402" y="301"/>
                  </a:lnTo>
                  <a:cubicBezTo>
                    <a:pt x="365" y="331"/>
                    <a:pt x="331" y="365"/>
                    <a:pt x="301" y="402"/>
                  </a:cubicBezTo>
                  <a:lnTo>
                    <a:pt x="161" y="321"/>
                  </a:lnTo>
                  <a:lnTo>
                    <a:pt x="59" y="498"/>
                  </a:lnTo>
                  <a:lnTo>
                    <a:pt x="199" y="579"/>
                  </a:lnTo>
                  <a:lnTo>
                    <a:pt x="199" y="579"/>
                  </a:lnTo>
                  <a:cubicBezTo>
                    <a:pt x="182" y="624"/>
                    <a:pt x="170" y="669"/>
                    <a:pt x="163" y="717"/>
                  </a:cubicBezTo>
                  <a:lnTo>
                    <a:pt x="0" y="717"/>
                  </a:lnTo>
                  <a:lnTo>
                    <a:pt x="0" y="922"/>
                  </a:lnTo>
                  <a:lnTo>
                    <a:pt x="163" y="922"/>
                  </a:lnTo>
                  <a:lnTo>
                    <a:pt x="163" y="922"/>
                  </a:lnTo>
                  <a:cubicBezTo>
                    <a:pt x="170" y="970"/>
                    <a:pt x="182" y="1016"/>
                    <a:pt x="199" y="1060"/>
                  </a:cubicBezTo>
                  <a:lnTo>
                    <a:pt x="59" y="1141"/>
                  </a:lnTo>
                  <a:lnTo>
                    <a:pt x="161" y="1319"/>
                  </a:lnTo>
                  <a:lnTo>
                    <a:pt x="301" y="1238"/>
                  </a:lnTo>
                  <a:lnTo>
                    <a:pt x="301" y="1238"/>
                  </a:lnTo>
                  <a:cubicBezTo>
                    <a:pt x="331" y="1275"/>
                    <a:pt x="365" y="1308"/>
                    <a:pt x="402" y="1338"/>
                  </a:cubicBezTo>
                  <a:lnTo>
                    <a:pt x="321" y="1479"/>
                  </a:lnTo>
                  <a:lnTo>
                    <a:pt x="498" y="1581"/>
                  </a:lnTo>
                  <a:lnTo>
                    <a:pt x="580" y="1440"/>
                  </a:lnTo>
                  <a:lnTo>
                    <a:pt x="580" y="1440"/>
                  </a:lnTo>
                  <a:cubicBezTo>
                    <a:pt x="623" y="1457"/>
                    <a:pt x="670" y="1470"/>
                    <a:pt x="718" y="1477"/>
                  </a:cubicBezTo>
                  <a:lnTo>
                    <a:pt x="718" y="1640"/>
                  </a:lnTo>
                  <a:lnTo>
                    <a:pt x="923" y="1640"/>
                  </a:lnTo>
                  <a:lnTo>
                    <a:pt x="923" y="1477"/>
                  </a:lnTo>
                  <a:lnTo>
                    <a:pt x="923" y="1477"/>
                  </a:lnTo>
                  <a:cubicBezTo>
                    <a:pt x="970" y="1470"/>
                    <a:pt x="1016" y="1457"/>
                    <a:pt x="1060" y="1440"/>
                  </a:cubicBezTo>
                  <a:lnTo>
                    <a:pt x="1141" y="1581"/>
                  </a:lnTo>
                  <a:lnTo>
                    <a:pt x="1319" y="1479"/>
                  </a:lnTo>
                  <a:lnTo>
                    <a:pt x="1238" y="1338"/>
                  </a:lnTo>
                  <a:lnTo>
                    <a:pt x="1238" y="1338"/>
                  </a:lnTo>
                  <a:cubicBezTo>
                    <a:pt x="1275" y="1308"/>
                    <a:pt x="1308" y="1275"/>
                    <a:pt x="1338" y="1237"/>
                  </a:cubicBezTo>
                  <a:lnTo>
                    <a:pt x="1479" y="1318"/>
                  </a:lnTo>
                  <a:lnTo>
                    <a:pt x="1581" y="1141"/>
                  </a:lnTo>
                  <a:lnTo>
                    <a:pt x="1441" y="1060"/>
                  </a:lnTo>
                  <a:lnTo>
                    <a:pt x="1441" y="1060"/>
                  </a:lnTo>
                  <a:cubicBezTo>
                    <a:pt x="1458" y="1016"/>
                    <a:pt x="1470" y="970"/>
                    <a:pt x="1478" y="922"/>
                  </a:cubicBezTo>
                  <a:lnTo>
                    <a:pt x="1640" y="922"/>
                  </a:lnTo>
                  <a:close/>
                </a:path>
              </a:pathLst>
            </a:custGeom>
            <a:solidFill>
              <a:schemeClr val="accent1">
                <a:lumMod val="75000"/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3" name="Freeform 12">
              <a:extLst>
                <a:ext uri="{FF2B5EF4-FFF2-40B4-BE49-F238E27FC236}">
                  <a16:creationId xmlns:a16="http://schemas.microsoft.com/office/drawing/2014/main" id="{1EC43C45-D4A8-CF4D-86BB-EC8D105E7B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72092" flipH="1">
              <a:off x="11259809" y="5040495"/>
              <a:ext cx="278435" cy="277903"/>
            </a:xfrm>
            <a:custGeom>
              <a:avLst/>
              <a:gdLst>
                <a:gd name="T0" fmla="*/ 486 w 1244"/>
                <a:gd name="T1" fmla="*/ 471 h 1244"/>
                <a:gd name="T2" fmla="*/ 772 w 1244"/>
                <a:gd name="T3" fmla="*/ 486 h 1244"/>
                <a:gd name="T4" fmla="*/ 757 w 1244"/>
                <a:gd name="T5" fmla="*/ 772 h 1244"/>
                <a:gd name="T6" fmla="*/ 471 w 1244"/>
                <a:gd name="T7" fmla="*/ 757 h 1244"/>
                <a:gd name="T8" fmla="*/ 221 w 1244"/>
                <a:gd name="T9" fmla="*/ 317 h 1244"/>
                <a:gd name="T10" fmla="*/ 180 w 1244"/>
                <a:gd name="T11" fmla="*/ 380 h 1244"/>
                <a:gd name="T12" fmla="*/ 65 w 1244"/>
                <a:gd name="T13" fmla="*/ 343 h 1244"/>
                <a:gd name="T14" fmla="*/ 13 w 1244"/>
                <a:gd name="T15" fmla="*/ 502 h 1244"/>
                <a:gd name="T16" fmla="*/ 25 w 1244"/>
                <a:gd name="T17" fmla="*/ 526 h 1244"/>
                <a:gd name="T18" fmla="*/ 122 w 1244"/>
                <a:gd name="T19" fmla="*/ 558 h 1244"/>
                <a:gd name="T20" fmla="*/ 18 w 1244"/>
                <a:gd name="T21" fmla="*/ 654 h 1244"/>
                <a:gd name="T22" fmla="*/ 3 w 1244"/>
                <a:gd name="T23" fmla="*/ 677 h 1244"/>
                <a:gd name="T24" fmla="*/ 39 w 1244"/>
                <a:gd name="T25" fmla="*/ 841 h 1244"/>
                <a:gd name="T26" fmla="*/ 157 w 1244"/>
                <a:gd name="T27" fmla="*/ 816 h 1244"/>
                <a:gd name="T28" fmla="*/ 192 w 1244"/>
                <a:gd name="T29" fmla="*/ 883 h 1244"/>
                <a:gd name="T30" fmla="*/ 102 w 1244"/>
                <a:gd name="T31" fmla="*/ 964 h 1244"/>
                <a:gd name="T32" fmla="*/ 214 w 1244"/>
                <a:gd name="T33" fmla="*/ 1089 h 1244"/>
                <a:gd name="T34" fmla="*/ 241 w 1244"/>
                <a:gd name="T35" fmla="*/ 1090 h 1244"/>
                <a:gd name="T36" fmla="*/ 317 w 1244"/>
                <a:gd name="T37" fmla="*/ 1022 h 1244"/>
                <a:gd name="T38" fmla="*/ 348 w 1244"/>
                <a:gd name="T39" fmla="*/ 1160 h 1244"/>
                <a:gd name="T40" fmla="*/ 361 w 1244"/>
                <a:gd name="T41" fmla="*/ 1184 h 1244"/>
                <a:gd name="T42" fmla="*/ 520 w 1244"/>
                <a:gd name="T43" fmla="*/ 1236 h 1244"/>
                <a:gd name="T44" fmla="*/ 558 w 1244"/>
                <a:gd name="T45" fmla="*/ 1121 h 1244"/>
                <a:gd name="T46" fmla="*/ 633 w 1244"/>
                <a:gd name="T47" fmla="*/ 1125 h 1244"/>
                <a:gd name="T48" fmla="*/ 658 w 1244"/>
                <a:gd name="T49" fmla="*/ 1243 h 1244"/>
                <a:gd name="T50" fmla="*/ 823 w 1244"/>
                <a:gd name="T51" fmla="*/ 1208 h 1244"/>
                <a:gd name="T52" fmla="*/ 838 w 1244"/>
                <a:gd name="T53" fmla="*/ 1185 h 1244"/>
                <a:gd name="T54" fmla="*/ 816 w 1244"/>
                <a:gd name="T55" fmla="*/ 1085 h 1244"/>
                <a:gd name="T56" fmla="*/ 951 w 1244"/>
                <a:gd name="T57" fmla="*/ 1127 h 1244"/>
                <a:gd name="T58" fmla="*/ 979 w 1244"/>
                <a:gd name="T59" fmla="*/ 1128 h 1244"/>
                <a:gd name="T60" fmla="*/ 1103 w 1244"/>
                <a:gd name="T61" fmla="*/ 1015 h 1244"/>
                <a:gd name="T62" fmla="*/ 1022 w 1244"/>
                <a:gd name="T63" fmla="*/ 926 h 1244"/>
                <a:gd name="T64" fmla="*/ 1063 w 1244"/>
                <a:gd name="T65" fmla="*/ 863 h 1244"/>
                <a:gd name="T66" fmla="*/ 1178 w 1244"/>
                <a:gd name="T67" fmla="*/ 901 h 1244"/>
                <a:gd name="T68" fmla="*/ 1230 w 1244"/>
                <a:gd name="T69" fmla="*/ 740 h 1244"/>
                <a:gd name="T70" fmla="*/ 1217 w 1244"/>
                <a:gd name="T71" fmla="*/ 716 h 1244"/>
                <a:gd name="T72" fmla="*/ 1121 w 1244"/>
                <a:gd name="T73" fmla="*/ 685 h 1244"/>
                <a:gd name="T74" fmla="*/ 1224 w 1244"/>
                <a:gd name="T75" fmla="*/ 589 h 1244"/>
                <a:gd name="T76" fmla="*/ 1239 w 1244"/>
                <a:gd name="T77" fmla="*/ 566 h 1244"/>
                <a:gd name="T78" fmla="*/ 1204 w 1244"/>
                <a:gd name="T79" fmla="*/ 401 h 1244"/>
                <a:gd name="T80" fmla="*/ 1085 w 1244"/>
                <a:gd name="T81" fmla="*/ 426 h 1244"/>
                <a:gd name="T82" fmla="*/ 1051 w 1244"/>
                <a:gd name="T83" fmla="*/ 360 h 1244"/>
                <a:gd name="T84" fmla="*/ 1141 w 1244"/>
                <a:gd name="T85" fmla="*/ 279 h 1244"/>
                <a:gd name="T86" fmla="*/ 1028 w 1244"/>
                <a:gd name="T87" fmla="*/ 154 h 1244"/>
                <a:gd name="T88" fmla="*/ 1001 w 1244"/>
                <a:gd name="T89" fmla="*/ 152 h 1244"/>
                <a:gd name="T90" fmla="*/ 926 w 1244"/>
                <a:gd name="T91" fmla="*/ 221 h 1244"/>
                <a:gd name="T92" fmla="*/ 894 w 1244"/>
                <a:gd name="T93" fmla="*/ 83 h 1244"/>
                <a:gd name="T94" fmla="*/ 882 w 1244"/>
                <a:gd name="T95" fmla="*/ 59 h 1244"/>
                <a:gd name="T96" fmla="*/ 722 w 1244"/>
                <a:gd name="T97" fmla="*/ 7 h 1244"/>
                <a:gd name="T98" fmla="*/ 685 w 1244"/>
                <a:gd name="T99" fmla="*/ 122 h 1244"/>
                <a:gd name="T100" fmla="*/ 610 w 1244"/>
                <a:gd name="T101" fmla="*/ 118 h 1244"/>
                <a:gd name="T102" fmla="*/ 585 w 1244"/>
                <a:gd name="T103" fmla="*/ 0 h 1244"/>
                <a:gd name="T104" fmla="*/ 420 w 1244"/>
                <a:gd name="T105" fmla="*/ 35 h 1244"/>
                <a:gd name="T106" fmla="*/ 405 w 1244"/>
                <a:gd name="T107" fmla="*/ 58 h 1244"/>
                <a:gd name="T108" fmla="*/ 426 w 1244"/>
                <a:gd name="T109" fmla="*/ 157 h 1244"/>
                <a:gd name="T110" fmla="*/ 291 w 1244"/>
                <a:gd name="T111" fmla="*/ 116 h 1244"/>
                <a:gd name="T112" fmla="*/ 264 w 1244"/>
                <a:gd name="T113" fmla="*/ 114 h 1244"/>
                <a:gd name="T114" fmla="*/ 140 w 1244"/>
                <a:gd name="T115" fmla="*/ 227 h 1244"/>
                <a:gd name="T116" fmla="*/ 221 w 1244"/>
                <a:gd name="T117" fmla="*/ 317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4" h="1244">
                  <a:moveTo>
                    <a:pt x="486" y="471"/>
                  </a:moveTo>
                  <a:lnTo>
                    <a:pt x="486" y="471"/>
                  </a:lnTo>
                  <a:cubicBezTo>
                    <a:pt x="568" y="396"/>
                    <a:pt x="697" y="403"/>
                    <a:pt x="772" y="486"/>
                  </a:cubicBezTo>
                  <a:lnTo>
                    <a:pt x="772" y="486"/>
                  </a:lnTo>
                  <a:cubicBezTo>
                    <a:pt x="846" y="569"/>
                    <a:pt x="840" y="697"/>
                    <a:pt x="757" y="772"/>
                  </a:cubicBezTo>
                  <a:lnTo>
                    <a:pt x="757" y="772"/>
                  </a:lnTo>
                  <a:cubicBezTo>
                    <a:pt x="674" y="847"/>
                    <a:pt x="546" y="840"/>
                    <a:pt x="471" y="757"/>
                  </a:cubicBezTo>
                  <a:lnTo>
                    <a:pt x="471" y="757"/>
                  </a:lnTo>
                  <a:cubicBezTo>
                    <a:pt x="396" y="674"/>
                    <a:pt x="403" y="546"/>
                    <a:pt x="486" y="471"/>
                  </a:cubicBezTo>
                  <a:close/>
                  <a:moveTo>
                    <a:pt x="221" y="317"/>
                  </a:moveTo>
                  <a:lnTo>
                    <a:pt x="221" y="317"/>
                  </a:lnTo>
                  <a:cubicBezTo>
                    <a:pt x="205" y="337"/>
                    <a:pt x="192" y="358"/>
                    <a:pt x="180" y="380"/>
                  </a:cubicBezTo>
                  <a:lnTo>
                    <a:pt x="83" y="348"/>
                  </a:lnTo>
                  <a:lnTo>
                    <a:pt x="65" y="343"/>
                  </a:lnTo>
                  <a:lnTo>
                    <a:pt x="59" y="361"/>
                  </a:lnTo>
                  <a:lnTo>
                    <a:pt x="13" y="502"/>
                  </a:lnTo>
                  <a:lnTo>
                    <a:pt x="7" y="520"/>
                  </a:lnTo>
                  <a:lnTo>
                    <a:pt x="25" y="526"/>
                  </a:lnTo>
                  <a:lnTo>
                    <a:pt x="122" y="558"/>
                  </a:lnTo>
                  <a:lnTo>
                    <a:pt x="122" y="558"/>
                  </a:lnTo>
                  <a:cubicBezTo>
                    <a:pt x="119" y="583"/>
                    <a:pt x="118" y="608"/>
                    <a:pt x="118" y="633"/>
                  </a:cubicBezTo>
                  <a:lnTo>
                    <a:pt x="18" y="654"/>
                  </a:lnTo>
                  <a:lnTo>
                    <a:pt x="0" y="658"/>
                  </a:lnTo>
                  <a:lnTo>
                    <a:pt x="3" y="677"/>
                  </a:lnTo>
                  <a:lnTo>
                    <a:pt x="35" y="822"/>
                  </a:lnTo>
                  <a:lnTo>
                    <a:pt x="39" y="841"/>
                  </a:lnTo>
                  <a:lnTo>
                    <a:pt x="58" y="838"/>
                  </a:lnTo>
                  <a:lnTo>
                    <a:pt x="157" y="816"/>
                  </a:lnTo>
                  <a:lnTo>
                    <a:pt x="157" y="816"/>
                  </a:lnTo>
                  <a:cubicBezTo>
                    <a:pt x="167" y="839"/>
                    <a:pt x="178" y="862"/>
                    <a:pt x="192" y="883"/>
                  </a:cubicBezTo>
                  <a:lnTo>
                    <a:pt x="116" y="951"/>
                  </a:lnTo>
                  <a:lnTo>
                    <a:pt x="102" y="964"/>
                  </a:lnTo>
                  <a:lnTo>
                    <a:pt x="114" y="978"/>
                  </a:lnTo>
                  <a:lnTo>
                    <a:pt x="214" y="1089"/>
                  </a:lnTo>
                  <a:lnTo>
                    <a:pt x="227" y="1103"/>
                  </a:lnTo>
                  <a:lnTo>
                    <a:pt x="241" y="1090"/>
                  </a:lnTo>
                  <a:lnTo>
                    <a:pt x="317" y="1022"/>
                  </a:lnTo>
                  <a:lnTo>
                    <a:pt x="317" y="1022"/>
                  </a:lnTo>
                  <a:cubicBezTo>
                    <a:pt x="336" y="1037"/>
                    <a:pt x="358" y="1051"/>
                    <a:pt x="379" y="1063"/>
                  </a:cubicBezTo>
                  <a:lnTo>
                    <a:pt x="348" y="1160"/>
                  </a:lnTo>
                  <a:lnTo>
                    <a:pt x="343" y="1178"/>
                  </a:lnTo>
                  <a:lnTo>
                    <a:pt x="361" y="1184"/>
                  </a:lnTo>
                  <a:lnTo>
                    <a:pt x="502" y="1230"/>
                  </a:lnTo>
                  <a:lnTo>
                    <a:pt x="520" y="1236"/>
                  </a:lnTo>
                  <a:lnTo>
                    <a:pt x="527" y="1218"/>
                  </a:lnTo>
                  <a:lnTo>
                    <a:pt x="558" y="1121"/>
                  </a:lnTo>
                  <a:lnTo>
                    <a:pt x="558" y="1121"/>
                  </a:lnTo>
                  <a:cubicBezTo>
                    <a:pt x="583" y="1124"/>
                    <a:pt x="608" y="1125"/>
                    <a:pt x="633" y="1125"/>
                  </a:cubicBezTo>
                  <a:lnTo>
                    <a:pt x="654" y="1224"/>
                  </a:lnTo>
                  <a:lnTo>
                    <a:pt x="658" y="1243"/>
                  </a:lnTo>
                  <a:lnTo>
                    <a:pt x="677" y="1239"/>
                  </a:lnTo>
                  <a:lnTo>
                    <a:pt x="823" y="1208"/>
                  </a:lnTo>
                  <a:lnTo>
                    <a:pt x="842" y="1204"/>
                  </a:lnTo>
                  <a:lnTo>
                    <a:pt x="838" y="1185"/>
                  </a:lnTo>
                  <a:lnTo>
                    <a:pt x="816" y="1085"/>
                  </a:lnTo>
                  <a:lnTo>
                    <a:pt x="816" y="1085"/>
                  </a:lnTo>
                  <a:cubicBezTo>
                    <a:pt x="839" y="1076"/>
                    <a:pt x="862" y="1064"/>
                    <a:pt x="883" y="1052"/>
                  </a:cubicBezTo>
                  <a:lnTo>
                    <a:pt x="951" y="1127"/>
                  </a:lnTo>
                  <a:lnTo>
                    <a:pt x="964" y="1141"/>
                  </a:lnTo>
                  <a:lnTo>
                    <a:pt x="979" y="1128"/>
                  </a:lnTo>
                  <a:lnTo>
                    <a:pt x="1089" y="1029"/>
                  </a:lnTo>
                  <a:lnTo>
                    <a:pt x="1103" y="1015"/>
                  </a:lnTo>
                  <a:lnTo>
                    <a:pt x="1091" y="1002"/>
                  </a:lnTo>
                  <a:lnTo>
                    <a:pt x="1022" y="926"/>
                  </a:lnTo>
                  <a:lnTo>
                    <a:pt x="1022" y="926"/>
                  </a:lnTo>
                  <a:cubicBezTo>
                    <a:pt x="1037" y="906"/>
                    <a:pt x="1051" y="885"/>
                    <a:pt x="1063" y="863"/>
                  </a:cubicBezTo>
                  <a:lnTo>
                    <a:pt x="1160" y="895"/>
                  </a:lnTo>
                  <a:lnTo>
                    <a:pt x="1178" y="901"/>
                  </a:lnTo>
                  <a:lnTo>
                    <a:pt x="1184" y="882"/>
                  </a:lnTo>
                  <a:lnTo>
                    <a:pt x="1230" y="740"/>
                  </a:lnTo>
                  <a:lnTo>
                    <a:pt x="1236" y="722"/>
                  </a:lnTo>
                  <a:lnTo>
                    <a:pt x="1217" y="716"/>
                  </a:lnTo>
                  <a:lnTo>
                    <a:pt x="1121" y="685"/>
                  </a:lnTo>
                  <a:lnTo>
                    <a:pt x="1121" y="685"/>
                  </a:lnTo>
                  <a:cubicBezTo>
                    <a:pt x="1124" y="660"/>
                    <a:pt x="1125" y="635"/>
                    <a:pt x="1125" y="610"/>
                  </a:cubicBezTo>
                  <a:lnTo>
                    <a:pt x="1224" y="589"/>
                  </a:lnTo>
                  <a:lnTo>
                    <a:pt x="1243" y="585"/>
                  </a:lnTo>
                  <a:lnTo>
                    <a:pt x="1239" y="566"/>
                  </a:lnTo>
                  <a:lnTo>
                    <a:pt x="1207" y="420"/>
                  </a:lnTo>
                  <a:lnTo>
                    <a:pt x="1204" y="401"/>
                  </a:lnTo>
                  <a:lnTo>
                    <a:pt x="1185" y="405"/>
                  </a:lnTo>
                  <a:lnTo>
                    <a:pt x="1085" y="426"/>
                  </a:lnTo>
                  <a:lnTo>
                    <a:pt x="1085" y="426"/>
                  </a:lnTo>
                  <a:cubicBezTo>
                    <a:pt x="1076" y="404"/>
                    <a:pt x="1064" y="381"/>
                    <a:pt x="1051" y="360"/>
                  </a:cubicBezTo>
                  <a:lnTo>
                    <a:pt x="1127" y="292"/>
                  </a:lnTo>
                  <a:lnTo>
                    <a:pt x="1141" y="279"/>
                  </a:lnTo>
                  <a:lnTo>
                    <a:pt x="1128" y="264"/>
                  </a:lnTo>
                  <a:lnTo>
                    <a:pt x="1028" y="154"/>
                  </a:lnTo>
                  <a:lnTo>
                    <a:pt x="1016" y="139"/>
                  </a:lnTo>
                  <a:lnTo>
                    <a:pt x="1001" y="152"/>
                  </a:lnTo>
                  <a:lnTo>
                    <a:pt x="926" y="221"/>
                  </a:lnTo>
                  <a:lnTo>
                    <a:pt x="926" y="221"/>
                  </a:lnTo>
                  <a:cubicBezTo>
                    <a:pt x="906" y="205"/>
                    <a:pt x="884" y="192"/>
                    <a:pt x="863" y="180"/>
                  </a:cubicBezTo>
                  <a:lnTo>
                    <a:pt x="894" y="83"/>
                  </a:lnTo>
                  <a:lnTo>
                    <a:pt x="900" y="65"/>
                  </a:lnTo>
                  <a:lnTo>
                    <a:pt x="882" y="59"/>
                  </a:lnTo>
                  <a:lnTo>
                    <a:pt x="740" y="12"/>
                  </a:lnTo>
                  <a:lnTo>
                    <a:pt x="722" y="7"/>
                  </a:lnTo>
                  <a:lnTo>
                    <a:pt x="716" y="25"/>
                  </a:lnTo>
                  <a:lnTo>
                    <a:pt x="685" y="122"/>
                  </a:lnTo>
                  <a:lnTo>
                    <a:pt x="685" y="122"/>
                  </a:lnTo>
                  <a:cubicBezTo>
                    <a:pt x="660" y="119"/>
                    <a:pt x="635" y="118"/>
                    <a:pt x="610" y="118"/>
                  </a:cubicBezTo>
                  <a:lnTo>
                    <a:pt x="588" y="18"/>
                  </a:lnTo>
                  <a:lnTo>
                    <a:pt x="585" y="0"/>
                  </a:lnTo>
                  <a:lnTo>
                    <a:pt x="566" y="4"/>
                  </a:lnTo>
                  <a:lnTo>
                    <a:pt x="420" y="35"/>
                  </a:lnTo>
                  <a:lnTo>
                    <a:pt x="401" y="39"/>
                  </a:lnTo>
                  <a:lnTo>
                    <a:pt x="405" y="58"/>
                  </a:lnTo>
                  <a:lnTo>
                    <a:pt x="426" y="157"/>
                  </a:lnTo>
                  <a:lnTo>
                    <a:pt x="426" y="157"/>
                  </a:lnTo>
                  <a:cubicBezTo>
                    <a:pt x="404" y="167"/>
                    <a:pt x="381" y="178"/>
                    <a:pt x="360" y="192"/>
                  </a:cubicBezTo>
                  <a:lnTo>
                    <a:pt x="291" y="116"/>
                  </a:lnTo>
                  <a:lnTo>
                    <a:pt x="279" y="102"/>
                  </a:lnTo>
                  <a:lnTo>
                    <a:pt x="264" y="114"/>
                  </a:lnTo>
                  <a:lnTo>
                    <a:pt x="154" y="214"/>
                  </a:lnTo>
                  <a:lnTo>
                    <a:pt x="140" y="227"/>
                  </a:lnTo>
                  <a:lnTo>
                    <a:pt x="152" y="241"/>
                  </a:lnTo>
                  <a:lnTo>
                    <a:pt x="221" y="317"/>
                  </a:lnTo>
                  <a:close/>
                </a:path>
              </a:pathLst>
            </a:custGeom>
            <a:solidFill>
              <a:schemeClr val="accent3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68" name="Freeform 17">
              <a:extLst>
                <a:ext uri="{FF2B5EF4-FFF2-40B4-BE49-F238E27FC236}">
                  <a16:creationId xmlns:a16="http://schemas.microsoft.com/office/drawing/2014/main" id="{056D2AB5-A2D5-4A40-9046-BB1DDB4D0B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72092" flipH="1">
              <a:off x="11771807" y="5620192"/>
              <a:ext cx="204383" cy="203992"/>
            </a:xfrm>
            <a:custGeom>
              <a:avLst/>
              <a:gdLst>
                <a:gd name="T0" fmla="*/ 357 w 915"/>
                <a:gd name="T1" fmla="*/ 346 h 915"/>
                <a:gd name="T2" fmla="*/ 567 w 915"/>
                <a:gd name="T3" fmla="*/ 357 h 915"/>
                <a:gd name="T4" fmla="*/ 557 w 915"/>
                <a:gd name="T5" fmla="*/ 568 h 915"/>
                <a:gd name="T6" fmla="*/ 346 w 915"/>
                <a:gd name="T7" fmla="*/ 556 h 915"/>
                <a:gd name="T8" fmla="*/ 162 w 915"/>
                <a:gd name="T9" fmla="*/ 233 h 915"/>
                <a:gd name="T10" fmla="*/ 132 w 915"/>
                <a:gd name="T11" fmla="*/ 279 h 915"/>
                <a:gd name="T12" fmla="*/ 47 w 915"/>
                <a:gd name="T13" fmla="*/ 252 h 915"/>
                <a:gd name="T14" fmla="*/ 9 w 915"/>
                <a:gd name="T15" fmla="*/ 370 h 915"/>
                <a:gd name="T16" fmla="*/ 18 w 915"/>
                <a:gd name="T17" fmla="*/ 387 h 915"/>
                <a:gd name="T18" fmla="*/ 89 w 915"/>
                <a:gd name="T19" fmla="*/ 410 h 915"/>
                <a:gd name="T20" fmla="*/ 13 w 915"/>
                <a:gd name="T21" fmla="*/ 481 h 915"/>
                <a:gd name="T22" fmla="*/ 3 w 915"/>
                <a:gd name="T23" fmla="*/ 498 h 915"/>
                <a:gd name="T24" fmla="*/ 29 w 915"/>
                <a:gd name="T25" fmla="*/ 619 h 915"/>
                <a:gd name="T26" fmla="*/ 115 w 915"/>
                <a:gd name="T27" fmla="*/ 600 h 915"/>
                <a:gd name="T28" fmla="*/ 141 w 915"/>
                <a:gd name="T29" fmla="*/ 649 h 915"/>
                <a:gd name="T30" fmla="*/ 74 w 915"/>
                <a:gd name="T31" fmla="*/ 709 h 915"/>
                <a:gd name="T32" fmla="*/ 157 w 915"/>
                <a:gd name="T33" fmla="*/ 801 h 915"/>
                <a:gd name="T34" fmla="*/ 177 w 915"/>
                <a:gd name="T35" fmla="*/ 802 h 915"/>
                <a:gd name="T36" fmla="*/ 233 w 915"/>
                <a:gd name="T37" fmla="*/ 751 h 915"/>
                <a:gd name="T38" fmla="*/ 256 w 915"/>
                <a:gd name="T39" fmla="*/ 853 h 915"/>
                <a:gd name="T40" fmla="*/ 265 w 915"/>
                <a:gd name="T41" fmla="*/ 871 h 915"/>
                <a:gd name="T42" fmla="*/ 383 w 915"/>
                <a:gd name="T43" fmla="*/ 909 h 915"/>
                <a:gd name="T44" fmla="*/ 410 w 915"/>
                <a:gd name="T45" fmla="*/ 824 h 915"/>
                <a:gd name="T46" fmla="*/ 465 w 915"/>
                <a:gd name="T47" fmla="*/ 827 h 915"/>
                <a:gd name="T48" fmla="*/ 484 w 915"/>
                <a:gd name="T49" fmla="*/ 914 h 915"/>
                <a:gd name="T50" fmla="*/ 605 w 915"/>
                <a:gd name="T51" fmla="*/ 888 h 915"/>
                <a:gd name="T52" fmla="*/ 615 w 915"/>
                <a:gd name="T53" fmla="*/ 872 h 915"/>
                <a:gd name="T54" fmla="*/ 600 w 915"/>
                <a:gd name="T55" fmla="*/ 798 h 915"/>
                <a:gd name="T56" fmla="*/ 699 w 915"/>
                <a:gd name="T57" fmla="*/ 829 h 915"/>
                <a:gd name="T58" fmla="*/ 719 w 915"/>
                <a:gd name="T59" fmla="*/ 830 h 915"/>
                <a:gd name="T60" fmla="*/ 811 w 915"/>
                <a:gd name="T61" fmla="*/ 747 h 915"/>
                <a:gd name="T62" fmla="*/ 752 w 915"/>
                <a:gd name="T63" fmla="*/ 681 h 915"/>
                <a:gd name="T64" fmla="*/ 782 w 915"/>
                <a:gd name="T65" fmla="*/ 635 h 915"/>
                <a:gd name="T66" fmla="*/ 866 w 915"/>
                <a:gd name="T67" fmla="*/ 662 h 915"/>
                <a:gd name="T68" fmla="*/ 904 w 915"/>
                <a:gd name="T69" fmla="*/ 544 h 915"/>
                <a:gd name="T70" fmla="*/ 895 w 915"/>
                <a:gd name="T71" fmla="*/ 526 h 915"/>
                <a:gd name="T72" fmla="*/ 824 w 915"/>
                <a:gd name="T73" fmla="*/ 504 h 915"/>
                <a:gd name="T74" fmla="*/ 900 w 915"/>
                <a:gd name="T75" fmla="*/ 433 h 915"/>
                <a:gd name="T76" fmla="*/ 911 w 915"/>
                <a:gd name="T77" fmla="*/ 416 h 915"/>
                <a:gd name="T78" fmla="*/ 885 w 915"/>
                <a:gd name="T79" fmla="*/ 295 h 915"/>
                <a:gd name="T80" fmla="*/ 798 w 915"/>
                <a:gd name="T81" fmla="*/ 314 h 915"/>
                <a:gd name="T82" fmla="*/ 773 w 915"/>
                <a:gd name="T83" fmla="*/ 264 h 915"/>
                <a:gd name="T84" fmla="*/ 839 w 915"/>
                <a:gd name="T85" fmla="*/ 205 h 915"/>
                <a:gd name="T86" fmla="*/ 756 w 915"/>
                <a:gd name="T87" fmla="*/ 113 h 915"/>
                <a:gd name="T88" fmla="*/ 736 w 915"/>
                <a:gd name="T89" fmla="*/ 112 h 915"/>
                <a:gd name="T90" fmla="*/ 680 w 915"/>
                <a:gd name="T91" fmla="*/ 162 h 915"/>
                <a:gd name="T92" fmla="*/ 658 w 915"/>
                <a:gd name="T93" fmla="*/ 61 h 915"/>
                <a:gd name="T94" fmla="*/ 648 w 915"/>
                <a:gd name="T95" fmla="*/ 43 h 915"/>
                <a:gd name="T96" fmla="*/ 531 w 915"/>
                <a:gd name="T97" fmla="*/ 5 h 915"/>
                <a:gd name="T98" fmla="*/ 503 w 915"/>
                <a:gd name="T99" fmla="*/ 90 h 915"/>
                <a:gd name="T100" fmla="*/ 448 w 915"/>
                <a:gd name="T101" fmla="*/ 87 h 915"/>
                <a:gd name="T102" fmla="*/ 430 w 915"/>
                <a:gd name="T103" fmla="*/ 0 h 915"/>
                <a:gd name="T104" fmla="*/ 309 w 915"/>
                <a:gd name="T105" fmla="*/ 26 h 915"/>
                <a:gd name="T106" fmla="*/ 297 w 915"/>
                <a:gd name="T107" fmla="*/ 43 h 915"/>
                <a:gd name="T108" fmla="*/ 314 w 915"/>
                <a:gd name="T109" fmla="*/ 115 h 915"/>
                <a:gd name="T110" fmla="*/ 214 w 915"/>
                <a:gd name="T111" fmla="*/ 85 h 915"/>
                <a:gd name="T112" fmla="*/ 194 w 915"/>
                <a:gd name="T113" fmla="*/ 84 h 915"/>
                <a:gd name="T114" fmla="*/ 103 w 915"/>
                <a:gd name="T115" fmla="*/ 167 h 915"/>
                <a:gd name="T116" fmla="*/ 162 w 915"/>
                <a:gd name="T117" fmla="*/ 233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15" h="915">
                  <a:moveTo>
                    <a:pt x="357" y="346"/>
                  </a:moveTo>
                  <a:lnTo>
                    <a:pt x="357" y="346"/>
                  </a:lnTo>
                  <a:cubicBezTo>
                    <a:pt x="418" y="292"/>
                    <a:pt x="513" y="296"/>
                    <a:pt x="567" y="357"/>
                  </a:cubicBezTo>
                  <a:lnTo>
                    <a:pt x="567" y="357"/>
                  </a:lnTo>
                  <a:cubicBezTo>
                    <a:pt x="622" y="418"/>
                    <a:pt x="617" y="513"/>
                    <a:pt x="557" y="568"/>
                  </a:cubicBezTo>
                  <a:lnTo>
                    <a:pt x="557" y="568"/>
                  </a:lnTo>
                  <a:cubicBezTo>
                    <a:pt x="496" y="622"/>
                    <a:pt x="401" y="618"/>
                    <a:pt x="346" y="556"/>
                  </a:cubicBezTo>
                  <a:lnTo>
                    <a:pt x="346" y="556"/>
                  </a:lnTo>
                  <a:cubicBezTo>
                    <a:pt x="291" y="495"/>
                    <a:pt x="296" y="402"/>
                    <a:pt x="357" y="346"/>
                  </a:cubicBezTo>
                  <a:close/>
                  <a:moveTo>
                    <a:pt x="162" y="233"/>
                  </a:moveTo>
                  <a:lnTo>
                    <a:pt x="162" y="233"/>
                  </a:lnTo>
                  <a:cubicBezTo>
                    <a:pt x="151" y="248"/>
                    <a:pt x="141" y="263"/>
                    <a:pt x="132" y="279"/>
                  </a:cubicBezTo>
                  <a:lnTo>
                    <a:pt x="61" y="256"/>
                  </a:lnTo>
                  <a:lnTo>
                    <a:pt x="47" y="252"/>
                  </a:lnTo>
                  <a:lnTo>
                    <a:pt x="43" y="265"/>
                  </a:lnTo>
                  <a:lnTo>
                    <a:pt x="9" y="370"/>
                  </a:lnTo>
                  <a:lnTo>
                    <a:pt x="4" y="383"/>
                  </a:lnTo>
                  <a:lnTo>
                    <a:pt x="18" y="387"/>
                  </a:lnTo>
                  <a:lnTo>
                    <a:pt x="89" y="410"/>
                  </a:lnTo>
                  <a:lnTo>
                    <a:pt x="89" y="410"/>
                  </a:lnTo>
                  <a:cubicBezTo>
                    <a:pt x="87" y="428"/>
                    <a:pt x="86" y="447"/>
                    <a:pt x="87" y="465"/>
                  </a:cubicBezTo>
                  <a:lnTo>
                    <a:pt x="13" y="481"/>
                  </a:lnTo>
                  <a:lnTo>
                    <a:pt x="0" y="484"/>
                  </a:lnTo>
                  <a:lnTo>
                    <a:pt x="3" y="498"/>
                  </a:lnTo>
                  <a:lnTo>
                    <a:pt x="26" y="605"/>
                  </a:lnTo>
                  <a:lnTo>
                    <a:pt x="29" y="619"/>
                  </a:lnTo>
                  <a:lnTo>
                    <a:pt x="42" y="616"/>
                  </a:lnTo>
                  <a:lnTo>
                    <a:pt x="115" y="600"/>
                  </a:lnTo>
                  <a:lnTo>
                    <a:pt x="115" y="600"/>
                  </a:lnTo>
                  <a:cubicBezTo>
                    <a:pt x="123" y="617"/>
                    <a:pt x="131" y="634"/>
                    <a:pt x="141" y="649"/>
                  </a:cubicBezTo>
                  <a:lnTo>
                    <a:pt x="85" y="700"/>
                  </a:lnTo>
                  <a:lnTo>
                    <a:pt x="74" y="709"/>
                  </a:lnTo>
                  <a:lnTo>
                    <a:pt x="84" y="719"/>
                  </a:lnTo>
                  <a:lnTo>
                    <a:pt x="157" y="801"/>
                  </a:lnTo>
                  <a:lnTo>
                    <a:pt x="167" y="811"/>
                  </a:lnTo>
                  <a:lnTo>
                    <a:pt x="177" y="802"/>
                  </a:lnTo>
                  <a:lnTo>
                    <a:pt x="233" y="751"/>
                  </a:lnTo>
                  <a:lnTo>
                    <a:pt x="233" y="751"/>
                  </a:lnTo>
                  <a:cubicBezTo>
                    <a:pt x="248" y="763"/>
                    <a:pt x="263" y="773"/>
                    <a:pt x="279" y="781"/>
                  </a:cubicBezTo>
                  <a:lnTo>
                    <a:pt x="256" y="853"/>
                  </a:lnTo>
                  <a:lnTo>
                    <a:pt x="252" y="866"/>
                  </a:lnTo>
                  <a:lnTo>
                    <a:pt x="265" y="871"/>
                  </a:lnTo>
                  <a:lnTo>
                    <a:pt x="369" y="904"/>
                  </a:lnTo>
                  <a:lnTo>
                    <a:pt x="383" y="909"/>
                  </a:lnTo>
                  <a:lnTo>
                    <a:pt x="387" y="895"/>
                  </a:lnTo>
                  <a:lnTo>
                    <a:pt x="410" y="824"/>
                  </a:lnTo>
                  <a:lnTo>
                    <a:pt x="410" y="824"/>
                  </a:lnTo>
                  <a:cubicBezTo>
                    <a:pt x="428" y="827"/>
                    <a:pt x="447" y="828"/>
                    <a:pt x="465" y="827"/>
                  </a:cubicBezTo>
                  <a:lnTo>
                    <a:pt x="481" y="900"/>
                  </a:lnTo>
                  <a:lnTo>
                    <a:pt x="484" y="914"/>
                  </a:lnTo>
                  <a:lnTo>
                    <a:pt x="497" y="911"/>
                  </a:lnTo>
                  <a:lnTo>
                    <a:pt x="605" y="888"/>
                  </a:lnTo>
                  <a:lnTo>
                    <a:pt x="618" y="885"/>
                  </a:lnTo>
                  <a:lnTo>
                    <a:pt x="615" y="872"/>
                  </a:lnTo>
                  <a:lnTo>
                    <a:pt x="600" y="798"/>
                  </a:lnTo>
                  <a:lnTo>
                    <a:pt x="600" y="798"/>
                  </a:lnTo>
                  <a:cubicBezTo>
                    <a:pt x="617" y="791"/>
                    <a:pt x="633" y="783"/>
                    <a:pt x="649" y="773"/>
                  </a:cubicBezTo>
                  <a:lnTo>
                    <a:pt x="699" y="829"/>
                  </a:lnTo>
                  <a:lnTo>
                    <a:pt x="709" y="840"/>
                  </a:lnTo>
                  <a:lnTo>
                    <a:pt x="719" y="830"/>
                  </a:lnTo>
                  <a:lnTo>
                    <a:pt x="800" y="757"/>
                  </a:lnTo>
                  <a:lnTo>
                    <a:pt x="811" y="747"/>
                  </a:lnTo>
                  <a:lnTo>
                    <a:pt x="801" y="737"/>
                  </a:lnTo>
                  <a:lnTo>
                    <a:pt x="752" y="681"/>
                  </a:lnTo>
                  <a:lnTo>
                    <a:pt x="752" y="681"/>
                  </a:lnTo>
                  <a:cubicBezTo>
                    <a:pt x="763" y="666"/>
                    <a:pt x="773" y="650"/>
                    <a:pt x="782" y="635"/>
                  </a:cubicBezTo>
                  <a:lnTo>
                    <a:pt x="853" y="657"/>
                  </a:lnTo>
                  <a:lnTo>
                    <a:pt x="866" y="662"/>
                  </a:lnTo>
                  <a:lnTo>
                    <a:pt x="870" y="649"/>
                  </a:lnTo>
                  <a:lnTo>
                    <a:pt x="904" y="544"/>
                  </a:lnTo>
                  <a:lnTo>
                    <a:pt x="908" y="531"/>
                  </a:lnTo>
                  <a:lnTo>
                    <a:pt x="895" y="526"/>
                  </a:lnTo>
                  <a:lnTo>
                    <a:pt x="824" y="504"/>
                  </a:lnTo>
                  <a:lnTo>
                    <a:pt x="824" y="504"/>
                  </a:lnTo>
                  <a:cubicBezTo>
                    <a:pt x="826" y="485"/>
                    <a:pt x="827" y="467"/>
                    <a:pt x="827" y="448"/>
                  </a:cubicBezTo>
                  <a:lnTo>
                    <a:pt x="900" y="433"/>
                  </a:lnTo>
                  <a:lnTo>
                    <a:pt x="914" y="430"/>
                  </a:lnTo>
                  <a:lnTo>
                    <a:pt x="911" y="416"/>
                  </a:lnTo>
                  <a:lnTo>
                    <a:pt x="888" y="309"/>
                  </a:lnTo>
                  <a:lnTo>
                    <a:pt x="885" y="295"/>
                  </a:lnTo>
                  <a:lnTo>
                    <a:pt x="871" y="298"/>
                  </a:lnTo>
                  <a:lnTo>
                    <a:pt x="798" y="314"/>
                  </a:lnTo>
                  <a:lnTo>
                    <a:pt x="798" y="314"/>
                  </a:lnTo>
                  <a:cubicBezTo>
                    <a:pt x="791" y="297"/>
                    <a:pt x="783" y="281"/>
                    <a:pt x="773" y="264"/>
                  </a:cubicBezTo>
                  <a:lnTo>
                    <a:pt x="829" y="215"/>
                  </a:lnTo>
                  <a:lnTo>
                    <a:pt x="839" y="205"/>
                  </a:lnTo>
                  <a:lnTo>
                    <a:pt x="830" y="195"/>
                  </a:lnTo>
                  <a:lnTo>
                    <a:pt x="756" y="113"/>
                  </a:lnTo>
                  <a:lnTo>
                    <a:pt x="747" y="102"/>
                  </a:lnTo>
                  <a:lnTo>
                    <a:pt x="736" y="112"/>
                  </a:lnTo>
                  <a:lnTo>
                    <a:pt x="680" y="162"/>
                  </a:lnTo>
                  <a:lnTo>
                    <a:pt x="680" y="162"/>
                  </a:lnTo>
                  <a:cubicBezTo>
                    <a:pt x="666" y="151"/>
                    <a:pt x="651" y="141"/>
                    <a:pt x="634" y="132"/>
                  </a:cubicBezTo>
                  <a:lnTo>
                    <a:pt x="658" y="61"/>
                  </a:lnTo>
                  <a:lnTo>
                    <a:pt x="662" y="47"/>
                  </a:lnTo>
                  <a:lnTo>
                    <a:pt x="648" y="43"/>
                  </a:lnTo>
                  <a:lnTo>
                    <a:pt x="544" y="9"/>
                  </a:lnTo>
                  <a:lnTo>
                    <a:pt x="531" y="5"/>
                  </a:lnTo>
                  <a:lnTo>
                    <a:pt x="526" y="19"/>
                  </a:lnTo>
                  <a:lnTo>
                    <a:pt x="503" y="90"/>
                  </a:lnTo>
                  <a:lnTo>
                    <a:pt x="503" y="90"/>
                  </a:lnTo>
                  <a:cubicBezTo>
                    <a:pt x="485" y="87"/>
                    <a:pt x="467" y="86"/>
                    <a:pt x="448" y="87"/>
                  </a:cubicBezTo>
                  <a:lnTo>
                    <a:pt x="433" y="14"/>
                  </a:lnTo>
                  <a:lnTo>
                    <a:pt x="430" y="0"/>
                  </a:lnTo>
                  <a:lnTo>
                    <a:pt x="416" y="3"/>
                  </a:lnTo>
                  <a:lnTo>
                    <a:pt x="309" y="26"/>
                  </a:lnTo>
                  <a:lnTo>
                    <a:pt x="295" y="29"/>
                  </a:lnTo>
                  <a:lnTo>
                    <a:pt x="297" y="43"/>
                  </a:lnTo>
                  <a:lnTo>
                    <a:pt x="314" y="115"/>
                  </a:lnTo>
                  <a:lnTo>
                    <a:pt x="314" y="115"/>
                  </a:lnTo>
                  <a:cubicBezTo>
                    <a:pt x="296" y="122"/>
                    <a:pt x="280" y="131"/>
                    <a:pt x="264" y="141"/>
                  </a:cubicBezTo>
                  <a:lnTo>
                    <a:pt x="214" y="85"/>
                  </a:lnTo>
                  <a:lnTo>
                    <a:pt x="205" y="75"/>
                  </a:lnTo>
                  <a:lnTo>
                    <a:pt x="194" y="84"/>
                  </a:lnTo>
                  <a:lnTo>
                    <a:pt x="113" y="158"/>
                  </a:lnTo>
                  <a:lnTo>
                    <a:pt x="103" y="167"/>
                  </a:lnTo>
                  <a:lnTo>
                    <a:pt x="112" y="177"/>
                  </a:lnTo>
                  <a:lnTo>
                    <a:pt x="162" y="233"/>
                  </a:lnTo>
                  <a:close/>
                </a:path>
              </a:pathLst>
            </a:custGeom>
            <a:solidFill>
              <a:schemeClr val="accent4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1" name="Freeform 20">
              <a:extLst>
                <a:ext uri="{FF2B5EF4-FFF2-40B4-BE49-F238E27FC236}">
                  <a16:creationId xmlns:a16="http://schemas.microsoft.com/office/drawing/2014/main" id="{162B58D7-B316-9049-B8FD-51B9FE0FBC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72092" flipH="1">
              <a:off x="10854299" y="5088098"/>
              <a:ext cx="337676" cy="337031"/>
            </a:xfrm>
            <a:custGeom>
              <a:avLst/>
              <a:gdLst>
                <a:gd name="T0" fmla="*/ 753 w 1506"/>
                <a:gd name="T1" fmla="*/ 1074 h 1506"/>
                <a:gd name="T2" fmla="*/ 753 w 1506"/>
                <a:gd name="T3" fmla="*/ 1074 h 1506"/>
                <a:gd name="T4" fmla="*/ 430 w 1506"/>
                <a:gd name="T5" fmla="*/ 752 h 1506"/>
                <a:gd name="T6" fmla="*/ 430 w 1506"/>
                <a:gd name="T7" fmla="*/ 752 h 1506"/>
                <a:gd name="T8" fmla="*/ 753 w 1506"/>
                <a:gd name="T9" fmla="*/ 429 h 1506"/>
                <a:gd name="T10" fmla="*/ 753 w 1506"/>
                <a:gd name="T11" fmla="*/ 429 h 1506"/>
                <a:gd name="T12" fmla="*/ 1075 w 1506"/>
                <a:gd name="T13" fmla="*/ 752 h 1506"/>
                <a:gd name="T14" fmla="*/ 1075 w 1506"/>
                <a:gd name="T15" fmla="*/ 752 h 1506"/>
                <a:gd name="T16" fmla="*/ 753 w 1506"/>
                <a:gd name="T17" fmla="*/ 1074 h 1506"/>
                <a:gd name="T18" fmla="*/ 1505 w 1506"/>
                <a:gd name="T19" fmla="*/ 859 h 1506"/>
                <a:gd name="T20" fmla="*/ 1505 w 1506"/>
                <a:gd name="T21" fmla="*/ 644 h 1506"/>
                <a:gd name="T22" fmla="*/ 1280 w 1506"/>
                <a:gd name="T23" fmla="*/ 644 h 1506"/>
                <a:gd name="T24" fmla="*/ 1280 w 1506"/>
                <a:gd name="T25" fmla="*/ 644 h 1506"/>
                <a:gd name="T26" fmla="*/ 1205 w 1506"/>
                <a:gd name="T27" fmla="*/ 463 h 1506"/>
                <a:gd name="T28" fmla="*/ 1366 w 1506"/>
                <a:gd name="T29" fmla="*/ 301 h 1506"/>
                <a:gd name="T30" fmla="*/ 1214 w 1506"/>
                <a:gd name="T31" fmla="*/ 149 h 1506"/>
                <a:gd name="T32" fmla="*/ 1055 w 1506"/>
                <a:gd name="T33" fmla="*/ 308 h 1506"/>
                <a:gd name="T34" fmla="*/ 1055 w 1506"/>
                <a:gd name="T35" fmla="*/ 308 h 1506"/>
                <a:gd name="T36" fmla="*/ 860 w 1506"/>
                <a:gd name="T37" fmla="*/ 226 h 1506"/>
                <a:gd name="T38" fmla="*/ 860 w 1506"/>
                <a:gd name="T39" fmla="*/ 0 h 1506"/>
                <a:gd name="T40" fmla="*/ 645 w 1506"/>
                <a:gd name="T41" fmla="*/ 0 h 1506"/>
                <a:gd name="T42" fmla="*/ 645 w 1506"/>
                <a:gd name="T43" fmla="*/ 226 h 1506"/>
                <a:gd name="T44" fmla="*/ 645 w 1506"/>
                <a:gd name="T45" fmla="*/ 226 h 1506"/>
                <a:gd name="T46" fmla="*/ 457 w 1506"/>
                <a:gd name="T47" fmla="*/ 304 h 1506"/>
                <a:gd name="T48" fmla="*/ 302 w 1506"/>
                <a:gd name="T49" fmla="*/ 149 h 1506"/>
                <a:gd name="T50" fmla="*/ 150 w 1506"/>
                <a:gd name="T51" fmla="*/ 301 h 1506"/>
                <a:gd name="T52" fmla="*/ 304 w 1506"/>
                <a:gd name="T53" fmla="*/ 456 h 1506"/>
                <a:gd name="T54" fmla="*/ 304 w 1506"/>
                <a:gd name="T55" fmla="*/ 456 h 1506"/>
                <a:gd name="T56" fmla="*/ 226 w 1506"/>
                <a:gd name="T57" fmla="*/ 644 h 1506"/>
                <a:gd name="T58" fmla="*/ 0 w 1506"/>
                <a:gd name="T59" fmla="*/ 644 h 1506"/>
                <a:gd name="T60" fmla="*/ 0 w 1506"/>
                <a:gd name="T61" fmla="*/ 860 h 1506"/>
                <a:gd name="T62" fmla="*/ 226 w 1506"/>
                <a:gd name="T63" fmla="*/ 860 h 1506"/>
                <a:gd name="T64" fmla="*/ 226 w 1506"/>
                <a:gd name="T65" fmla="*/ 860 h 1506"/>
                <a:gd name="T66" fmla="*/ 309 w 1506"/>
                <a:gd name="T67" fmla="*/ 1055 h 1506"/>
                <a:gd name="T68" fmla="*/ 150 w 1506"/>
                <a:gd name="T69" fmla="*/ 1214 h 1506"/>
                <a:gd name="T70" fmla="*/ 302 w 1506"/>
                <a:gd name="T71" fmla="*/ 1366 h 1506"/>
                <a:gd name="T72" fmla="*/ 463 w 1506"/>
                <a:gd name="T73" fmla="*/ 1204 h 1506"/>
                <a:gd name="T74" fmla="*/ 463 w 1506"/>
                <a:gd name="T75" fmla="*/ 1204 h 1506"/>
                <a:gd name="T76" fmla="*/ 645 w 1506"/>
                <a:gd name="T77" fmla="*/ 1279 h 1506"/>
                <a:gd name="T78" fmla="*/ 645 w 1506"/>
                <a:gd name="T79" fmla="*/ 1505 h 1506"/>
                <a:gd name="T80" fmla="*/ 860 w 1506"/>
                <a:gd name="T81" fmla="*/ 1505 h 1506"/>
                <a:gd name="T82" fmla="*/ 860 w 1506"/>
                <a:gd name="T83" fmla="*/ 1279 h 1506"/>
                <a:gd name="T84" fmla="*/ 860 w 1506"/>
                <a:gd name="T85" fmla="*/ 1279 h 1506"/>
                <a:gd name="T86" fmla="*/ 1049 w 1506"/>
                <a:gd name="T87" fmla="*/ 1200 h 1506"/>
                <a:gd name="T88" fmla="*/ 1214 w 1506"/>
                <a:gd name="T89" fmla="*/ 1366 h 1506"/>
                <a:gd name="T90" fmla="*/ 1366 w 1506"/>
                <a:gd name="T91" fmla="*/ 1214 h 1506"/>
                <a:gd name="T92" fmla="*/ 1201 w 1506"/>
                <a:gd name="T93" fmla="*/ 1048 h 1506"/>
                <a:gd name="T94" fmla="*/ 1201 w 1506"/>
                <a:gd name="T95" fmla="*/ 1048 h 1506"/>
                <a:gd name="T96" fmla="*/ 1280 w 1506"/>
                <a:gd name="T97" fmla="*/ 859 h 1506"/>
                <a:gd name="T98" fmla="*/ 1505 w 1506"/>
                <a:gd name="T99" fmla="*/ 859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6" h="1506">
                  <a:moveTo>
                    <a:pt x="753" y="1074"/>
                  </a:moveTo>
                  <a:lnTo>
                    <a:pt x="753" y="1074"/>
                  </a:lnTo>
                  <a:cubicBezTo>
                    <a:pt x="575" y="1074"/>
                    <a:pt x="431" y="930"/>
                    <a:pt x="430" y="752"/>
                  </a:cubicBezTo>
                  <a:lnTo>
                    <a:pt x="430" y="752"/>
                  </a:lnTo>
                  <a:cubicBezTo>
                    <a:pt x="431" y="574"/>
                    <a:pt x="575" y="430"/>
                    <a:pt x="753" y="429"/>
                  </a:cubicBezTo>
                  <a:lnTo>
                    <a:pt x="753" y="429"/>
                  </a:lnTo>
                  <a:cubicBezTo>
                    <a:pt x="930" y="430"/>
                    <a:pt x="1075" y="574"/>
                    <a:pt x="1075" y="752"/>
                  </a:cubicBezTo>
                  <a:lnTo>
                    <a:pt x="1075" y="752"/>
                  </a:lnTo>
                  <a:cubicBezTo>
                    <a:pt x="1075" y="931"/>
                    <a:pt x="930" y="1074"/>
                    <a:pt x="753" y="1074"/>
                  </a:cubicBezTo>
                  <a:close/>
                  <a:moveTo>
                    <a:pt x="1505" y="859"/>
                  </a:moveTo>
                  <a:lnTo>
                    <a:pt x="1505" y="644"/>
                  </a:lnTo>
                  <a:lnTo>
                    <a:pt x="1280" y="644"/>
                  </a:lnTo>
                  <a:lnTo>
                    <a:pt x="1280" y="644"/>
                  </a:lnTo>
                  <a:cubicBezTo>
                    <a:pt x="1266" y="579"/>
                    <a:pt x="1240" y="518"/>
                    <a:pt x="1205" y="463"/>
                  </a:cubicBezTo>
                  <a:lnTo>
                    <a:pt x="1366" y="301"/>
                  </a:lnTo>
                  <a:lnTo>
                    <a:pt x="1214" y="149"/>
                  </a:lnTo>
                  <a:lnTo>
                    <a:pt x="1055" y="308"/>
                  </a:lnTo>
                  <a:lnTo>
                    <a:pt x="1055" y="308"/>
                  </a:lnTo>
                  <a:cubicBezTo>
                    <a:pt x="998" y="268"/>
                    <a:pt x="931" y="240"/>
                    <a:pt x="860" y="226"/>
                  </a:cubicBezTo>
                  <a:lnTo>
                    <a:pt x="860" y="0"/>
                  </a:lnTo>
                  <a:lnTo>
                    <a:pt x="645" y="0"/>
                  </a:lnTo>
                  <a:lnTo>
                    <a:pt x="645" y="226"/>
                  </a:lnTo>
                  <a:lnTo>
                    <a:pt x="645" y="226"/>
                  </a:lnTo>
                  <a:cubicBezTo>
                    <a:pt x="576" y="240"/>
                    <a:pt x="513" y="267"/>
                    <a:pt x="457" y="304"/>
                  </a:cubicBezTo>
                  <a:lnTo>
                    <a:pt x="302" y="149"/>
                  </a:lnTo>
                  <a:lnTo>
                    <a:pt x="150" y="301"/>
                  </a:lnTo>
                  <a:lnTo>
                    <a:pt x="304" y="456"/>
                  </a:lnTo>
                  <a:lnTo>
                    <a:pt x="304" y="456"/>
                  </a:lnTo>
                  <a:cubicBezTo>
                    <a:pt x="267" y="512"/>
                    <a:pt x="240" y="576"/>
                    <a:pt x="226" y="644"/>
                  </a:cubicBezTo>
                  <a:lnTo>
                    <a:pt x="0" y="644"/>
                  </a:lnTo>
                  <a:lnTo>
                    <a:pt x="0" y="860"/>
                  </a:lnTo>
                  <a:lnTo>
                    <a:pt x="226" y="860"/>
                  </a:lnTo>
                  <a:lnTo>
                    <a:pt x="226" y="860"/>
                  </a:lnTo>
                  <a:cubicBezTo>
                    <a:pt x="240" y="931"/>
                    <a:pt x="269" y="997"/>
                    <a:pt x="309" y="1055"/>
                  </a:cubicBezTo>
                  <a:lnTo>
                    <a:pt x="150" y="1214"/>
                  </a:lnTo>
                  <a:lnTo>
                    <a:pt x="302" y="1366"/>
                  </a:lnTo>
                  <a:lnTo>
                    <a:pt x="463" y="1204"/>
                  </a:lnTo>
                  <a:lnTo>
                    <a:pt x="463" y="1204"/>
                  </a:lnTo>
                  <a:cubicBezTo>
                    <a:pt x="518" y="1239"/>
                    <a:pt x="579" y="1265"/>
                    <a:pt x="645" y="1279"/>
                  </a:cubicBezTo>
                  <a:lnTo>
                    <a:pt x="645" y="1505"/>
                  </a:lnTo>
                  <a:lnTo>
                    <a:pt x="860" y="1505"/>
                  </a:lnTo>
                  <a:lnTo>
                    <a:pt x="860" y="1279"/>
                  </a:lnTo>
                  <a:lnTo>
                    <a:pt x="860" y="1279"/>
                  </a:lnTo>
                  <a:cubicBezTo>
                    <a:pt x="929" y="1265"/>
                    <a:pt x="993" y="1238"/>
                    <a:pt x="1049" y="1200"/>
                  </a:cubicBezTo>
                  <a:lnTo>
                    <a:pt x="1214" y="1366"/>
                  </a:lnTo>
                  <a:lnTo>
                    <a:pt x="1366" y="1214"/>
                  </a:lnTo>
                  <a:lnTo>
                    <a:pt x="1201" y="1048"/>
                  </a:lnTo>
                  <a:lnTo>
                    <a:pt x="1201" y="1048"/>
                  </a:lnTo>
                  <a:cubicBezTo>
                    <a:pt x="1238" y="992"/>
                    <a:pt x="1265" y="928"/>
                    <a:pt x="1280" y="859"/>
                  </a:cubicBezTo>
                  <a:lnTo>
                    <a:pt x="1505" y="859"/>
                  </a:lnTo>
                  <a:close/>
                </a:path>
              </a:pathLst>
            </a:custGeom>
            <a:solidFill>
              <a:schemeClr val="accent5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3" name="Freeform 22">
              <a:extLst>
                <a:ext uri="{FF2B5EF4-FFF2-40B4-BE49-F238E27FC236}">
                  <a16:creationId xmlns:a16="http://schemas.microsoft.com/office/drawing/2014/main" id="{101FA6D7-2B6B-744A-9B82-382EC5D9368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72092" flipH="1">
              <a:off x="11707086" y="5329052"/>
              <a:ext cx="250789" cy="250310"/>
            </a:xfrm>
            <a:custGeom>
              <a:avLst/>
              <a:gdLst>
                <a:gd name="T0" fmla="*/ 808 w 1121"/>
                <a:gd name="T1" fmla="*/ 559 h 1121"/>
                <a:gd name="T2" fmla="*/ 557 w 1121"/>
                <a:gd name="T3" fmla="*/ 811 h 1121"/>
                <a:gd name="T4" fmla="*/ 305 w 1121"/>
                <a:gd name="T5" fmla="*/ 559 h 1121"/>
                <a:gd name="T6" fmla="*/ 557 w 1121"/>
                <a:gd name="T7" fmla="*/ 308 h 1121"/>
                <a:gd name="T8" fmla="*/ 1101 w 1121"/>
                <a:gd name="T9" fmla="*/ 684 h 1121"/>
                <a:gd name="T10" fmla="*/ 1120 w 1121"/>
                <a:gd name="T11" fmla="*/ 666 h 1121"/>
                <a:gd name="T12" fmla="*/ 1120 w 1121"/>
                <a:gd name="T13" fmla="*/ 441 h 1121"/>
                <a:gd name="T14" fmla="*/ 961 w 1121"/>
                <a:gd name="T15" fmla="*/ 441 h 1121"/>
                <a:gd name="T16" fmla="*/ 927 w 1121"/>
                <a:gd name="T17" fmla="*/ 359 h 1121"/>
                <a:gd name="T18" fmla="*/ 1039 w 1121"/>
                <a:gd name="T19" fmla="*/ 247 h 1121"/>
                <a:gd name="T20" fmla="*/ 880 w 1121"/>
                <a:gd name="T21" fmla="*/ 88 h 1121"/>
                <a:gd name="T22" fmla="*/ 855 w 1121"/>
                <a:gd name="T23" fmla="*/ 88 h 1121"/>
                <a:gd name="T24" fmla="*/ 755 w 1121"/>
                <a:gd name="T25" fmla="*/ 188 h 1121"/>
                <a:gd name="T26" fmla="*/ 678 w 1121"/>
                <a:gd name="T27" fmla="*/ 17 h 1121"/>
                <a:gd name="T28" fmla="*/ 661 w 1121"/>
                <a:gd name="T29" fmla="*/ 0 h 1121"/>
                <a:gd name="T30" fmla="*/ 436 w 1121"/>
                <a:gd name="T31" fmla="*/ 0 h 1121"/>
                <a:gd name="T32" fmla="*/ 436 w 1121"/>
                <a:gd name="T33" fmla="*/ 156 h 1121"/>
                <a:gd name="T34" fmla="*/ 362 w 1121"/>
                <a:gd name="T35" fmla="*/ 186 h 1121"/>
                <a:gd name="T36" fmla="*/ 252 w 1121"/>
                <a:gd name="T37" fmla="*/ 75 h 1121"/>
                <a:gd name="T38" fmla="*/ 93 w 1121"/>
                <a:gd name="T39" fmla="*/ 235 h 1121"/>
                <a:gd name="T40" fmla="*/ 93 w 1121"/>
                <a:gd name="T41" fmla="*/ 260 h 1121"/>
                <a:gd name="T42" fmla="*/ 188 w 1121"/>
                <a:gd name="T43" fmla="*/ 356 h 1121"/>
                <a:gd name="T44" fmla="*/ 17 w 1121"/>
                <a:gd name="T45" fmla="*/ 435 h 1121"/>
                <a:gd name="T46" fmla="*/ 0 w 1121"/>
                <a:gd name="T47" fmla="*/ 453 h 1121"/>
                <a:gd name="T48" fmla="*/ 0 w 1121"/>
                <a:gd name="T49" fmla="*/ 678 h 1121"/>
                <a:gd name="T50" fmla="*/ 153 w 1121"/>
                <a:gd name="T51" fmla="*/ 678 h 1121"/>
                <a:gd name="T52" fmla="*/ 188 w 1121"/>
                <a:gd name="T53" fmla="*/ 764 h 1121"/>
                <a:gd name="T54" fmla="*/ 80 w 1121"/>
                <a:gd name="T55" fmla="*/ 872 h 1121"/>
                <a:gd name="T56" fmla="*/ 239 w 1121"/>
                <a:gd name="T57" fmla="*/ 1030 h 1121"/>
                <a:gd name="T58" fmla="*/ 264 w 1121"/>
                <a:gd name="T59" fmla="*/ 1030 h 1121"/>
                <a:gd name="T60" fmla="*/ 362 w 1121"/>
                <a:gd name="T61" fmla="*/ 933 h 1121"/>
                <a:gd name="T62" fmla="*/ 441 w 1121"/>
                <a:gd name="T63" fmla="*/ 1101 h 1121"/>
                <a:gd name="T64" fmla="*/ 459 w 1121"/>
                <a:gd name="T65" fmla="*/ 1120 h 1121"/>
                <a:gd name="T66" fmla="*/ 684 w 1121"/>
                <a:gd name="T67" fmla="*/ 1120 h 1121"/>
                <a:gd name="T68" fmla="*/ 684 w 1121"/>
                <a:gd name="T69" fmla="*/ 961 h 1121"/>
                <a:gd name="T70" fmla="*/ 755 w 1121"/>
                <a:gd name="T71" fmla="*/ 931 h 1121"/>
                <a:gd name="T72" fmla="*/ 868 w 1121"/>
                <a:gd name="T73" fmla="*/ 1043 h 1121"/>
                <a:gd name="T74" fmla="*/ 1027 w 1121"/>
                <a:gd name="T75" fmla="*/ 884 h 1121"/>
                <a:gd name="T76" fmla="*/ 1027 w 1121"/>
                <a:gd name="T77" fmla="*/ 859 h 1121"/>
                <a:gd name="T78" fmla="*/ 927 w 1121"/>
                <a:gd name="T79" fmla="*/ 760 h 1121"/>
                <a:gd name="T80" fmla="*/ 1101 w 1121"/>
                <a:gd name="T81" fmla="*/ 684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1" h="1121">
                  <a:moveTo>
                    <a:pt x="808" y="559"/>
                  </a:moveTo>
                  <a:lnTo>
                    <a:pt x="808" y="559"/>
                  </a:lnTo>
                  <a:cubicBezTo>
                    <a:pt x="808" y="698"/>
                    <a:pt x="695" y="811"/>
                    <a:pt x="557" y="811"/>
                  </a:cubicBezTo>
                  <a:lnTo>
                    <a:pt x="557" y="811"/>
                  </a:lnTo>
                  <a:cubicBezTo>
                    <a:pt x="418" y="811"/>
                    <a:pt x="305" y="698"/>
                    <a:pt x="305" y="559"/>
                  </a:cubicBezTo>
                  <a:lnTo>
                    <a:pt x="305" y="559"/>
                  </a:lnTo>
                  <a:cubicBezTo>
                    <a:pt x="305" y="421"/>
                    <a:pt x="418" y="308"/>
                    <a:pt x="557" y="308"/>
                  </a:cubicBezTo>
                  <a:lnTo>
                    <a:pt x="557" y="308"/>
                  </a:lnTo>
                  <a:cubicBezTo>
                    <a:pt x="695" y="308"/>
                    <a:pt x="808" y="421"/>
                    <a:pt x="808" y="559"/>
                  </a:cubicBezTo>
                  <a:close/>
                  <a:moveTo>
                    <a:pt x="1101" y="684"/>
                  </a:moveTo>
                  <a:lnTo>
                    <a:pt x="1120" y="684"/>
                  </a:lnTo>
                  <a:lnTo>
                    <a:pt x="1120" y="666"/>
                  </a:lnTo>
                  <a:lnTo>
                    <a:pt x="1120" y="459"/>
                  </a:lnTo>
                  <a:lnTo>
                    <a:pt x="1120" y="441"/>
                  </a:lnTo>
                  <a:lnTo>
                    <a:pt x="1101" y="441"/>
                  </a:lnTo>
                  <a:lnTo>
                    <a:pt x="961" y="441"/>
                  </a:lnTo>
                  <a:lnTo>
                    <a:pt x="961" y="441"/>
                  </a:lnTo>
                  <a:cubicBezTo>
                    <a:pt x="952" y="412"/>
                    <a:pt x="941" y="386"/>
                    <a:pt x="927" y="359"/>
                  </a:cubicBezTo>
                  <a:lnTo>
                    <a:pt x="1027" y="260"/>
                  </a:lnTo>
                  <a:lnTo>
                    <a:pt x="1039" y="247"/>
                  </a:lnTo>
                  <a:lnTo>
                    <a:pt x="1027" y="235"/>
                  </a:lnTo>
                  <a:lnTo>
                    <a:pt x="880" y="88"/>
                  </a:lnTo>
                  <a:lnTo>
                    <a:pt x="868" y="75"/>
                  </a:lnTo>
                  <a:lnTo>
                    <a:pt x="855" y="88"/>
                  </a:lnTo>
                  <a:lnTo>
                    <a:pt x="755" y="188"/>
                  </a:lnTo>
                  <a:lnTo>
                    <a:pt x="755" y="188"/>
                  </a:lnTo>
                  <a:cubicBezTo>
                    <a:pt x="730" y="175"/>
                    <a:pt x="704" y="164"/>
                    <a:pt x="678" y="156"/>
                  </a:cubicBezTo>
                  <a:lnTo>
                    <a:pt x="678" y="17"/>
                  </a:lnTo>
                  <a:lnTo>
                    <a:pt x="678" y="0"/>
                  </a:lnTo>
                  <a:lnTo>
                    <a:pt x="661" y="0"/>
                  </a:lnTo>
                  <a:lnTo>
                    <a:pt x="453" y="0"/>
                  </a:lnTo>
                  <a:lnTo>
                    <a:pt x="436" y="0"/>
                  </a:lnTo>
                  <a:lnTo>
                    <a:pt x="436" y="17"/>
                  </a:lnTo>
                  <a:lnTo>
                    <a:pt x="436" y="156"/>
                  </a:lnTo>
                  <a:lnTo>
                    <a:pt x="436" y="156"/>
                  </a:lnTo>
                  <a:cubicBezTo>
                    <a:pt x="410" y="164"/>
                    <a:pt x="386" y="174"/>
                    <a:pt x="362" y="186"/>
                  </a:cubicBezTo>
                  <a:lnTo>
                    <a:pt x="264" y="88"/>
                  </a:lnTo>
                  <a:lnTo>
                    <a:pt x="252" y="75"/>
                  </a:lnTo>
                  <a:lnTo>
                    <a:pt x="239" y="88"/>
                  </a:lnTo>
                  <a:lnTo>
                    <a:pt x="93" y="235"/>
                  </a:lnTo>
                  <a:lnTo>
                    <a:pt x="80" y="247"/>
                  </a:lnTo>
                  <a:lnTo>
                    <a:pt x="93" y="260"/>
                  </a:lnTo>
                  <a:lnTo>
                    <a:pt x="188" y="356"/>
                  </a:lnTo>
                  <a:lnTo>
                    <a:pt x="188" y="356"/>
                  </a:lnTo>
                  <a:cubicBezTo>
                    <a:pt x="174" y="381"/>
                    <a:pt x="162" y="408"/>
                    <a:pt x="154" y="435"/>
                  </a:cubicBezTo>
                  <a:lnTo>
                    <a:pt x="17" y="435"/>
                  </a:lnTo>
                  <a:lnTo>
                    <a:pt x="0" y="435"/>
                  </a:lnTo>
                  <a:lnTo>
                    <a:pt x="0" y="453"/>
                  </a:lnTo>
                  <a:lnTo>
                    <a:pt x="0" y="660"/>
                  </a:lnTo>
                  <a:lnTo>
                    <a:pt x="0" y="678"/>
                  </a:lnTo>
                  <a:lnTo>
                    <a:pt x="17" y="678"/>
                  </a:lnTo>
                  <a:lnTo>
                    <a:pt x="153" y="678"/>
                  </a:lnTo>
                  <a:lnTo>
                    <a:pt x="153" y="678"/>
                  </a:lnTo>
                  <a:cubicBezTo>
                    <a:pt x="161" y="707"/>
                    <a:pt x="173" y="736"/>
                    <a:pt x="188" y="764"/>
                  </a:cubicBezTo>
                  <a:lnTo>
                    <a:pt x="93" y="859"/>
                  </a:lnTo>
                  <a:lnTo>
                    <a:pt x="80" y="872"/>
                  </a:lnTo>
                  <a:lnTo>
                    <a:pt x="93" y="884"/>
                  </a:lnTo>
                  <a:lnTo>
                    <a:pt x="239" y="1030"/>
                  </a:lnTo>
                  <a:lnTo>
                    <a:pt x="252" y="1043"/>
                  </a:lnTo>
                  <a:lnTo>
                    <a:pt x="264" y="1030"/>
                  </a:lnTo>
                  <a:lnTo>
                    <a:pt x="362" y="933"/>
                  </a:lnTo>
                  <a:lnTo>
                    <a:pt x="362" y="933"/>
                  </a:lnTo>
                  <a:cubicBezTo>
                    <a:pt x="387" y="946"/>
                    <a:pt x="414" y="957"/>
                    <a:pt x="441" y="965"/>
                  </a:cubicBezTo>
                  <a:lnTo>
                    <a:pt x="441" y="1101"/>
                  </a:lnTo>
                  <a:lnTo>
                    <a:pt x="441" y="1120"/>
                  </a:lnTo>
                  <a:lnTo>
                    <a:pt x="459" y="1120"/>
                  </a:lnTo>
                  <a:lnTo>
                    <a:pt x="666" y="1120"/>
                  </a:lnTo>
                  <a:lnTo>
                    <a:pt x="684" y="1120"/>
                  </a:lnTo>
                  <a:lnTo>
                    <a:pt x="684" y="1101"/>
                  </a:lnTo>
                  <a:lnTo>
                    <a:pt x="684" y="961"/>
                  </a:lnTo>
                  <a:lnTo>
                    <a:pt x="684" y="961"/>
                  </a:lnTo>
                  <a:cubicBezTo>
                    <a:pt x="709" y="954"/>
                    <a:pt x="733" y="943"/>
                    <a:pt x="755" y="931"/>
                  </a:cubicBezTo>
                  <a:lnTo>
                    <a:pt x="855" y="1030"/>
                  </a:lnTo>
                  <a:lnTo>
                    <a:pt x="868" y="1043"/>
                  </a:lnTo>
                  <a:lnTo>
                    <a:pt x="880" y="1030"/>
                  </a:lnTo>
                  <a:lnTo>
                    <a:pt x="1027" y="884"/>
                  </a:lnTo>
                  <a:lnTo>
                    <a:pt x="1039" y="872"/>
                  </a:lnTo>
                  <a:lnTo>
                    <a:pt x="1027" y="859"/>
                  </a:lnTo>
                  <a:lnTo>
                    <a:pt x="927" y="760"/>
                  </a:lnTo>
                  <a:lnTo>
                    <a:pt x="927" y="760"/>
                  </a:lnTo>
                  <a:cubicBezTo>
                    <a:pt x="941" y="735"/>
                    <a:pt x="951" y="710"/>
                    <a:pt x="959" y="684"/>
                  </a:cubicBezTo>
                  <a:lnTo>
                    <a:pt x="1101" y="684"/>
                  </a:lnTo>
                  <a:close/>
                </a:path>
              </a:pathLst>
            </a:custGeom>
            <a:solidFill>
              <a:schemeClr val="accent6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4" name="Freeform 23">
              <a:extLst>
                <a:ext uri="{FF2B5EF4-FFF2-40B4-BE49-F238E27FC236}">
                  <a16:creationId xmlns:a16="http://schemas.microsoft.com/office/drawing/2014/main" id="{8B9A206C-BD7B-2D4D-A8EC-C91A2230C2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72092" flipH="1">
              <a:off x="11148173" y="4475254"/>
              <a:ext cx="250789" cy="250310"/>
            </a:xfrm>
            <a:custGeom>
              <a:avLst/>
              <a:gdLst>
                <a:gd name="T0" fmla="*/ 809 w 1121"/>
                <a:gd name="T1" fmla="*/ 560 h 1121"/>
                <a:gd name="T2" fmla="*/ 557 w 1121"/>
                <a:gd name="T3" fmla="*/ 811 h 1121"/>
                <a:gd name="T4" fmla="*/ 305 w 1121"/>
                <a:gd name="T5" fmla="*/ 560 h 1121"/>
                <a:gd name="T6" fmla="*/ 557 w 1121"/>
                <a:gd name="T7" fmla="*/ 308 h 1121"/>
                <a:gd name="T8" fmla="*/ 1103 w 1121"/>
                <a:gd name="T9" fmla="*/ 684 h 1121"/>
                <a:gd name="T10" fmla="*/ 1120 w 1121"/>
                <a:gd name="T11" fmla="*/ 666 h 1121"/>
                <a:gd name="T12" fmla="*/ 1120 w 1121"/>
                <a:gd name="T13" fmla="*/ 442 h 1121"/>
                <a:gd name="T14" fmla="*/ 962 w 1121"/>
                <a:gd name="T15" fmla="*/ 442 h 1121"/>
                <a:gd name="T16" fmla="*/ 928 w 1121"/>
                <a:gd name="T17" fmla="*/ 360 h 1121"/>
                <a:gd name="T18" fmla="*/ 1040 w 1121"/>
                <a:gd name="T19" fmla="*/ 247 h 1121"/>
                <a:gd name="T20" fmla="*/ 881 w 1121"/>
                <a:gd name="T21" fmla="*/ 89 h 1121"/>
                <a:gd name="T22" fmla="*/ 856 w 1121"/>
                <a:gd name="T23" fmla="*/ 89 h 1121"/>
                <a:gd name="T24" fmla="*/ 756 w 1121"/>
                <a:gd name="T25" fmla="*/ 189 h 1121"/>
                <a:gd name="T26" fmla="*/ 678 w 1121"/>
                <a:gd name="T27" fmla="*/ 18 h 1121"/>
                <a:gd name="T28" fmla="*/ 661 w 1121"/>
                <a:gd name="T29" fmla="*/ 0 h 1121"/>
                <a:gd name="T30" fmla="*/ 436 w 1121"/>
                <a:gd name="T31" fmla="*/ 0 h 1121"/>
                <a:gd name="T32" fmla="*/ 436 w 1121"/>
                <a:gd name="T33" fmla="*/ 156 h 1121"/>
                <a:gd name="T34" fmla="*/ 362 w 1121"/>
                <a:gd name="T35" fmla="*/ 186 h 1121"/>
                <a:gd name="T36" fmla="*/ 252 w 1121"/>
                <a:gd name="T37" fmla="*/ 76 h 1121"/>
                <a:gd name="T38" fmla="*/ 93 w 1121"/>
                <a:gd name="T39" fmla="*/ 235 h 1121"/>
                <a:gd name="T40" fmla="*/ 93 w 1121"/>
                <a:gd name="T41" fmla="*/ 260 h 1121"/>
                <a:gd name="T42" fmla="*/ 188 w 1121"/>
                <a:gd name="T43" fmla="*/ 356 h 1121"/>
                <a:gd name="T44" fmla="*/ 18 w 1121"/>
                <a:gd name="T45" fmla="*/ 436 h 1121"/>
                <a:gd name="T46" fmla="*/ 0 w 1121"/>
                <a:gd name="T47" fmla="*/ 454 h 1121"/>
                <a:gd name="T48" fmla="*/ 0 w 1121"/>
                <a:gd name="T49" fmla="*/ 679 h 1121"/>
                <a:gd name="T50" fmla="*/ 153 w 1121"/>
                <a:gd name="T51" fmla="*/ 679 h 1121"/>
                <a:gd name="T52" fmla="*/ 188 w 1121"/>
                <a:gd name="T53" fmla="*/ 764 h 1121"/>
                <a:gd name="T54" fmla="*/ 81 w 1121"/>
                <a:gd name="T55" fmla="*/ 872 h 1121"/>
                <a:gd name="T56" fmla="*/ 240 w 1121"/>
                <a:gd name="T57" fmla="*/ 1031 h 1121"/>
                <a:gd name="T58" fmla="*/ 265 w 1121"/>
                <a:gd name="T59" fmla="*/ 1031 h 1121"/>
                <a:gd name="T60" fmla="*/ 362 w 1121"/>
                <a:gd name="T61" fmla="*/ 934 h 1121"/>
                <a:gd name="T62" fmla="*/ 442 w 1121"/>
                <a:gd name="T63" fmla="*/ 1102 h 1121"/>
                <a:gd name="T64" fmla="*/ 459 w 1121"/>
                <a:gd name="T65" fmla="*/ 1120 h 1121"/>
                <a:gd name="T66" fmla="*/ 684 w 1121"/>
                <a:gd name="T67" fmla="*/ 1120 h 1121"/>
                <a:gd name="T68" fmla="*/ 684 w 1121"/>
                <a:gd name="T69" fmla="*/ 962 h 1121"/>
                <a:gd name="T70" fmla="*/ 756 w 1121"/>
                <a:gd name="T71" fmla="*/ 931 h 1121"/>
                <a:gd name="T72" fmla="*/ 868 w 1121"/>
                <a:gd name="T73" fmla="*/ 1044 h 1121"/>
                <a:gd name="T74" fmla="*/ 1027 w 1121"/>
                <a:gd name="T75" fmla="*/ 885 h 1121"/>
                <a:gd name="T76" fmla="*/ 1027 w 1121"/>
                <a:gd name="T77" fmla="*/ 860 h 1121"/>
                <a:gd name="T78" fmla="*/ 928 w 1121"/>
                <a:gd name="T79" fmla="*/ 760 h 1121"/>
                <a:gd name="T80" fmla="*/ 1103 w 1121"/>
                <a:gd name="T81" fmla="*/ 684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1" h="1121">
                  <a:moveTo>
                    <a:pt x="809" y="560"/>
                  </a:moveTo>
                  <a:lnTo>
                    <a:pt x="809" y="560"/>
                  </a:lnTo>
                  <a:cubicBezTo>
                    <a:pt x="809" y="699"/>
                    <a:pt x="696" y="811"/>
                    <a:pt x="557" y="811"/>
                  </a:cubicBezTo>
                  <a:lnTo>
                    <a:pt x="557" y="811"/>
                  </a:lnTo>
                  <a:cubicBezTo>
                    <a:pt x="419" y="811"/>
                    <a:pt x="305" y="699"/>
                    <a:pt x="305" y="560"/>
                  </a:cubicBezTo>
                  <a:lnTo>
                    <a:pt x="305" y="560"/>
                  </a:lnTo>
                  <a:cubicBezTo>
                    <a:pt x="305" y="421"/>
                    <a:pt x="419" y="308"/>
                    <a:pt x="557" y="308"/>
                  </a:cubicBezTo>
                  <a:lnTo>
                    <a:pt x="557" y="308"/>
                  </a:lnTo>
                  <a:cubicBezTo>
                    <a:pt x="696" y="308"/>
                    <a:pt x="809" y="421"/>
                    <a:pt x="809" y="560"/>
                  </a:cubicBezTo>
                  <a:close/>
                  <a:moveTo>
                    <a:pt x="1103" y="684"/>
                  </a:moveTo>
                  <a:lnTo>
                    <a:pt x="1120" y="684"/>
                  </a:lnTo>
                  <a:lnTo>
                    <a:pt x="1120" y="666"/>
                  </a:lnTo>
                  <a:lnTo>
                    <a:pt x="1120" y="459"/>
                  </a:lnTo>
                  <a:lnTo>
                    <a:pt x="1120" y="442"/>
                  </a:lnTo>
                  <a:lnTo>
                    <a:pt x="1103" y="442"/>
                  </a:lnTo>
                  <a:lnTo>
                    <a:pt x="962" y="442"/>
                  </a:lnTo>
                  <a:lnTo>
                    <a:pt x="962" y="442"/>
                  </a:lnTo>
                  <a:cubicBezTo>
                    <a:pt x="953" y="413"/>
                    <a:pt x="942" y="386"/>
                    <a:pt x="928" y="360"/>
                  </a:cubicBezTo>
                  <a:lnTo>
                    <a:pt x="1027" y="260"/>
                  </a:lnTo>
                  <a:lnTo>
                    <a:pt x="1040" y="247"/>
                  </a:lnTo>
                  <a:lnTo>
                    <a:pt x="1027" y="235"/>
                  </a:lnTo>
                  <a:lnTo>
                    <a:pt x="881" y="89"/>
                  </a:lnTo>
                  <a:lnTo>
                    <a:pt x="868" y="76"/>
                  </a:lnTo>
                  <a:lnTo>
                    <a:pt x="856" y="89"/>
                  </a:lnTo>
                  <a:lnTo>
                    <a:pt x="756" y="189"/>
                  </a:lnTo>
                  <a:lnTo>
                    <a:pt x="756" y="189"/>
                  </a:lnTo>
                  <a:cubicBezTo>
                    <a:pt x="731" y="175"/>
                    <a:pt x="705" y="165"/>
                    <a:pt x="678" y="156"/>
                  </a:cubicBezTo>
                  <a:lnTo>
                    <a:pt x="678" y="18"/>
                  </a:lnTo>
                  <a:lnTo>
                    <a:pt x="678" y="0"/>
                  </a:lnTo>
                  <a:lnTo>
                    <a:pt x="661" y="0"/>
                  </a:lnTo>
                  <a:lnTo>
                    <a:pt x="453" y="0"/>
                  </a:lnTo>
                  <a:lnTo>
                    <a:pt x="436" y="0"/>
                  </a:lnTo>
                  <a:lnTo>
                    <a:pt x="436" y="18"/>
                  </a:lnTo>
                  <a:lnTo>
                    <a:pt x="436" y="156"/>
                  </a:lnTo>
                  <a:lnTo>
                    <a:pt x="436" y="156"/>
                  </a:lnTo>
                  <a:cubicBezTo>
                    <a:pt x="410" y="164"/>
                    <a:pt x="386" y="174"/>
                    <a:pt x="362" y="186"/>
                  </a:cubicBezTo>
                  <a:lnTo>
                    <a:pt x="265" y="89"/>
                  </a:lnTo>
                  <a:lnTo>
                    <a:pt x="252" y="76"/>
                  </a:lnTo>
                  <a:lnTo>
                    <a:pt x="240" y="89"/>
                  </a:lnTo>
                  <a:lnTo>
                    <a:pt x="93" y="235"/>
                  </a:lnTo>
                  <a:lnTo>
                    <a:pt x="81" y="247"/>
                  </a:lnTo>
                  <a:lnTo>
                    <a:pt x="93" y="260"/>
                  </a:lnTo>
                  <a:lnTo>
                    <a:pt x="188" y="356"/>
                  </a:lnTo>
                  <a:lnTo>
                    <a:pt x="188" y="356"/>
                  </a:lnTo>
                  <a:cubicBezTo>
                    <a:pt x="174" y="381"/>
                    <a:pt x="163" y="408"/>
                    <a:pt x="154" y="436"/>
                  </a:cubicBezTo>
                  <a:lnTo>
                    <a:pt x="18" y="436"/>
                  </a:lnTo>
                  <a:lnTo>
                    <a:pt x="0" y="436"/>
                  </a:lnTo>
                  <a:lnTo>
                    <a:pt x="0" y="454"/>
                  </a:lnTo>
                  <a:lnTo>
                    <a:pt x="0" y="660"/>
                  </a:lnTo>
                  <a:lnTo>
                    <a:pt x="0" y="679"/>
                  </a:lnTo>
                  <a:lnTo>
                    <a:pt x="18" y="679"/>
                  </a:lnTo>
                  <a:lnTo>
                    <a:pt x="153" y="679"/>
                  </a:lnTo>
                  <a:lnTo>
                    <a:pt x="153" y="679"/>
                  </a:lnTo>
                  <a:cubicBezTo>
                    <a:pt x="162" y="708"/>
                    <a:pt x="174" y="737"/>
                    <a:pt x="188" y="764"/>
                  </a:cubicBezTo>
                  <a:lnTo>
                    <a:pt x="93" y="860"/>
                  </a:lnTo>
                  <a:lnTo>
                    <a:pt x="81" y="872"/>
                  </a:lnTo>
                  <a:lnTo>
                    <a:pt x="93" y="885"/>
                  </a:lnTo>
                  <a:lnTo>
                    <a:pt x="240" y="1031"/>
                  </a:lnTo>
                  <a:lnTo>
                    <a:pt x="252" y="1044"/>
                  </a:lnTo>
                  <a:lnTo>
                    <a:pt x="265" y="1031"/>
                  </a:lnTo>
                  <a:lnTo>
                    <a:pt x="362" y="934"/>
                  </a:lnTo>
                  <a:lnTo>
                    <a:pt x="362" y="934"/>
                  </a:lnTo>
                  <a:cubicBezTo>
                    <a:pt x="388" y="946"/>
                    <a:pt x="414" y="957"/>
                    <a:pt x="442" y="965"/>
                  </a:cubicBezTo>
                  <a:lnTo>
                    <a:pt x="442" y="1102"/>
                  </a:lnTo>
                  <a:lnTo>
                    <a:pt x="442" y="1120"/>
                  </a:lnTo>
                  <a:lnTo>
                    <a:pt x="459" y="1120"/>
                  </a:lnTo>
                  <a:lnTo>
                    <a:pt x="667" y="1120"/>
                  </a:lnTo>
                  <a:lnTo>
                    <a:pt x="684" y="1120"/>
                  </a:lnTo>
                  <a:lnTo>
                    <a:pt x="684" y="1102"/>
                  </a:lnTo>
                  <a:lnTo>
                    <a:pt x="684" y="962"/>
                  </a:lnTo>
                  <a:lnTo>
                    <a:pt x="684" y="962"/>
                  </a:lnTo>
                  <a:cubicBezTo>
                    <a:pt x="709" y="954"/>
                    <a:pt x="733" y="944"/>
                    <a:pt x="756" y="931"/>
                  </a:cubicBezTo>
                  <a:lnTo>
                    <a:pt x="856" y="1031"/>
                  </a:lnTo>
                  <a:lnTo>
                    <a:pt x="868" y="1044"/>
                  </a:lnTo>
                  <a:lnTo>
                    <a:pt x="881" y="1031"/>
                  </a:lnTo>
                  <a:lnTo>
                    <a:pt x="1027" y="885"/>
                  </a:lnTo>
                  <a:lnTo>
                    <a:pt x="1040" y="872"/>
                  </a:lnTo>
                  <a:lnTo>
                    <a:pt x="1027" y="860"/>
                  </a:lnTo>
                  <a:lnTo>
                    <a:pt x="928" y="760"/>
                  </a:lnTo>
                  <a:lnTo>
                    <a:pt x="928" y="760"/>
                  </a:lnTo>
                  <a:cubicBezTo>
                    <a:pt x="941" y="736"/>
                    <a:pt x="952" y="710"/>
                    <a:pt x="960" y="684"/>
                  </a:cubicBezTo>
                  <a:lnTo>
                    <a:pt x="1103" y="684"/>
                  </a:lnTo>
                  <a:close/>
                </a:path>
              </a:pathLst>
            </a:custGeom>
            <a:solidFill>
              <a:schemeClr val="accent4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75" name="Freeform 24">
              <a:extLst>
                <a:ext uri="{FF2B5EF4-FFF2-40B4-BE49-F238E27FC236}">
                  <a16:creationId xmlns:a16="http://schemas.microsoft.com/office/drawing/2014/main" id="{0C09F8DB-45E0-AB4C-A5E0-E281B3F40E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72092" flipH="1">
              <a:off x="11543153" y="5212817"/>
              <a:ext cx="186610" cy="186255"/>
            </a:xfrm>
            <a:custGeom>
              <a:avLst/>
              <a:gdLst>
                <a:gd name="T0" fmla="*/ 601 w 833"/>
                <a:gd name="T1" fmla="*/ 416 h 832"/>
                <a:gd name="T2" fmla="*/ 414 w 833"/>
                <a:gd name="T3" fmla="*/ 603 h 832"/>
                <a:gd name="T4" fmla="*/ 227 w 833"/>
                <a:gd name="T5" fmla="*/ 416 h 832"/>
                <a:gd name="T6" fmla="*/ 414 w 833"/>
                <a:gd name="T7" fmla="*/ 229 h 832"/>
                <a:gd name="T8" fmla="*/ 819 w 833"/>
                <a:gd name="T9" fmla="*/ 508 h 832"/>
                <a:gd name="T10" fmla="*/ 832 w 833"/>
                <a:gd name="T11" fmla="*/ 494 h 832"/>
                <a:gd name="T12" fmla="*/ 832 w 833"/>
                <a:gd name="T13" fmla="*/ 328 h 832"/>
                <a:gd name="T14" fmla="*/ 714 w 833"/>
                <a:gd name="T15" fmla="*/ 328 h 832"/>
                <a:gd name="T16" fmla="*/ 689 w 833"/>
                <a:gd name="T17" fmla="*/ 267 h 832"/>
                <a:gd name="T18" fmla="*/ 772 w 833"/>
                <a:gd name="T19" fmla="*/ 184 h 832"/>
                <a:gd name="T20" fmla="*/ 654 w 833"/>
                <a:gd name="T21" fmla="*/ 66 h 832"/>
                <a:gd name="T22" fmla="*/ 636 w 833"/>
                <a:gd name="T23" fmla="*/ 66 h 832"/>
                <a:gd name="T24" fmla="*/ 561 w 833"/>
                <a:gd name="T25" fmla="*/ 140 h 832"/>
                <a:gd name="T26" fmla="*/ 504 w 833"/>
                <a:gd name="T27" fmla="*/ 13 h 832"/>
                <a:gd name="T28" fmla="*/ 491 w 833"/>
                <a:gd name="T29" fmla="*/ 0 h 832"/>
                <a:gd name="T30" fmla="*/ 324 w 833"/>
                <a:gd name="T31" fmla="*/ 0 h 832"/>
                <a:gd name="T32" fmla="*/ 324 w 833"/>
                <a:gd name="T33" fmla="*/ 116 h 832"/>
                <a:gd name="T34" fmla="*/ 270 w 833"/>
                <a:gd name="T35" fmla="*/ 138 h 832"/>
                <a:gd name="T36" fmla="*/ 187 w 833"/>
                <a:gd name="T37" fmla="*/ 56 h 832"/>
                <a:gd name="T38" fmla="*/ 70 w 833"/>
                <a:gd name="T39" fmla="*/ 174 h 832"/>
                <a:gd name="T40" fmla="*/ 70 w 833"/>
                <a:gd name="T41" fmla="*/ 193 h 832"/>
                <a:gd name="T42" fmla="*/ 141 w 833"/>
                <a:gd name="T43" fmla="*/ 264 h 832"/>
                <a:gd name="T44" fmla="*/ 13 w 833"/>
                <a:gd name="T45" fmla="*/ 323 h 832"/>
                <a:gd name="T46" fmla="*/ 0 w 833"/>
                <a:gd name="T47" fmla="*/ 336 h 832"/>
                <a:gd name="T48" fmla="*/ 0 w 833"/>
                <a:gd name="T49" fmla="*/ 503 h 832"/>
                <a:gd name="T50" fmla="*/ 114 w 833"/>
                <a:gd name="T51" fmla="*/ 503 h 832"/>
                <a:gd name="T52" fmla="*/ 141 w 833"/>
                <a:gd name="T53" fmla="*/ 567 h 832"/>
                <a:gd name="T54" fmla="*/ 60 w 833"/>
                <a:gd name="T55" fmla="*/ 648 h 832"/>
                <a:gd name="T56" fmla="*/ 178 w 833"/>
                <a:gd name="T57" fmla="*/ 766 h 832"/>
                <a:gd name="T58" fmla="*/ 197 w 833"/>
                <a:gd name="T59" fmla="*/ 766 h 832"/>
                <a:gd name="T60" fmla="*/ 270 w 833"/>
                <a:gd name="T61" fmla="*/ 693 h 832"/>
                <a:gd name="T62" fmla="*/ 328 w 833"/>
                <a:gd name="T63" fmla="*/ 818 h 832"/>
                <a:gd name="T64" fmla="*/ 341 w 833"/>
                <a:gd name="T65" fmla="*/ 831 h 832"/>
                <a:gd name="T66" fmla="*/ 509 w 833"/>
                <a:gd name="T67" fmla="*/ 831 h 832"/>
                <a:gd name="T68" fmla="*/ 509 w 833"/>
                <a:gd name="T69" fmla="*/ 714 h 832"/>
                <a:gd name="T70" fmla="*/ 561 w 833"/>
                <a:gd name="T71" fmla="*/ 691 h 832"/>
                <a:gd name="T72" fmla="*/ 645 w 833"/>
                <a:gd name="T73" fmla="*/ 775 h 832"/>
                <a:gd name="T74" fmla="*/ 763 w 833"/>
                <a:gd name="T75" fmla="*/ 656 h 832"/>
                <a:gd name="T76" fmla="*/ 763 w 833"/>
                <a:gd name="T77" fmla="*/ 638 h 832"/>
                <a:gd name="T78" fmla="*/ 689 w 833"/>
                <a:gd name="T79" fmla="*/ 564 h 832"/>
                <a:gd name="T80" fmla="*/ 819 w 833"/>
                <a:gd name="T81" fmla="*/ 508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33" h="832">
                  <a:moveTo>
                    <a:pt x="601" y="416"/>
                  </a:moveTo>
                  <a:lnTo>
                    <a:pt x="601" y="416"/>
                  </a:lnTo>
                  <a:cubicBezTo>
                    <a:pt x="601" y="519"/>
                    <a:pt x="517" y="603"/>
                    <a:pt x="414" y="603"/>
                  </a:cubicBezTo>
                  <a:lnTo>
                    <a:pt x="414" y="603"/>
                  </a:lnTo>
                  <a:cubicBezTo>
                    <a:pt x="311" y="603"/>
                    <a:pt x="227" y="519"/>
                    <a:pt x="227" y="416"/>
                  </a:cubicBezTo>
                  <a:lnTo>
                    <a:pt x="227" y="416"/>
                  </a:lnTo>
                  <a:cubicBezTo>
                    <a:pt x="227" y="312"/>
                    <a:pt x="311" y="229"/>
                    <a:pt x="414" y="229"/>
                  </a:cubicBezTo>
                  <a:lnTo>
                    <a:pt x="414" y="229"/>
                  </a:lnTo>
                  <a:cubicBezTo>
                    <a:pt x="517" y="229"/>
                    <a:pt x="601" y="312"/>
                    <a:pt x="601" y="416"/>
                  </a:cubicBezTo>
                  <a:close/>
                  <a:moveTo>
                    <a:pt x="819" y="508"/>
                  </a:moveTo>
                  <a:lnTo>
                    <a:pt x="832" y="508"/>
                  </a:lnTo>
                  <a:lnTo>
                    <a:pt x="832" y="494"/>
                  </a:lnTo>
                  <a:lnTo>
                    <a:pt x="832" y="340"/>
                  </a:lnTo>
                  <a:lnTo>
                    <a:pt x="832" y="328"/>
                  </a:lnTo>
                  <a:lnTo>
                    <a:pt x="819" y="328"/>
                  </a:lnTo>
                  <a:lnTo>
                    <a:pt x="714" y="328"/>
                  </a:lnTo>
                  <a:lnTo>
                    <a:pt x="714" y="328"/>
                  </a:lnTo>
                  <a:cubicBezTo>
                    <a:pt x="708" y="307"/>
                    <a:pt x="700" y="286"/>
                    <a:pt x="689" y="267"/>
                  </a:cubicBezTo>
                  <a:lnTo>
                    <a:pt x="763" y="193"/>
                  </a:lnTo>
                  <a:lnTo>
                    <a:pt x="772" y="184"/>
                  </a:lnTo>
                  <a:lnTo>
                    <a:pt x="763" y="174"/>
                  </a:lnTo>
                  <a:lnTo>
                    <a:pt x="654" y="66"/>
                  </a:lnTo>
                  <a:lnTo>
                    <a:pt x="645" y="56"/>
                  </a:lnTo>
                  <a:lnTo>
                    <a:pt x="636" y="66"/>
                  </a:lnTo>
                  <a:lnTo>
                    <a:pt x="561" y="140"/>
                  </a:lnTo>
                  <a:lnTo>
                    <a:pt x="561" y="140"/>
                  </a:lnTo>
                  <a:cubicBezTo>
                    <a:pt x="543" y="130"/>
                    <a:pt x="524" y="122"/>
                    <a:pt x="504" y="116"/>
                  </a:cubicBezTo>
                  <a:lnTo>
                    <a:pt x="504" y="13"/>
                  </a:lnTo>
                  <a:lnTo>
                    <a:pt x="504" y="0"/>
                  </a:lnTo>
                  <a:lnTo>
                    <a:pt x="491" y="0"/>
                  </a:lnTo>
                  <a:lnTo>
                    <a:pt x="337" y="0"/>
                  </a:lnTo>
                  <a:lnTo>
                    <a:pt x="324" y="0"/>
                  </a:lnTo>
                  <a:lnTo>
                    <a:pt x="324" y="13"/>
                  </a:lnTo>
                  <a:lnTo>
                    <a:pt x="324" y="116"/>
                  </a:lnTo>
                  <a:lnTo>
                    <a:pt x="324" y="116"/>
                  </a:lnTo>
                  <a:cubicBezTo>
                    <a:pt x="305" y="121"/>
                    <a:pt x="287" y="129"/>
                    <a:pt x="270" y="138"/>
                  </a:cubicBezTo>
                  <a:lnTo>
                    <a:pt x="197" y="66"/>
                  </a:lnTo>
                  <a:lnTo>
                    <a:pt x="187" y="56"/>
                  </a:lnTo>
                  <a:lnTo>
                    <a:pt x="178" y="66"/>
                  </a:lnTo>
                  <a:lnTo>
                    <a:pt x="70" y="174"/>
                  </a:lnTo>
                  <a:lnTo>
                    <a:pt x="60" y="184"/>
                  </a:lnTo>
                  <a:lnTo>
                    <a:pt x="70" y="193"/>
                  </a:lnTo>
                  <a:lnTo>
                    <a:pt x="141" y="264"/>
                  </a:lnTo>
                  <a:lnTo>
                    <a:pt x="141" y="264"/>
                  </a:lnTo>
                  <a:cubicBezTo>
                    <a:pt x="130" y="283"/>
                    <a:pt x="122" y="303"/>
                    <a:pt x="115" y="323"/>
                  </a:cubicBezTo>
                  <a:lnTo>
                    <a:pt x="13" y="323"/>
                  </a:lnTo>
                  <a:lnTo>
                    <a:pt x="0" y="323"/>
                  </a:lnTo>
                  <a:lnTo>
                    <a:pt x="0" y="336"/>
                  </a:lnTo>
                  <a:lnTo>
                    <a:pt x="0" y="490"/>
                  </a:lnTo>
                  <a:lnTo>
                    <a:pt x="0" y="503"/>
                  </a:lnTo>
                  <a:lnTo>
                    <a:pt x="13" y="503"/>
                  </a:lnTo>
                  <a:lnTo>
                    <a:pt x="114" y="503"/>
                  </a:lnTo>
                  <a:lnTo>
                    <a:pt x="114" y="503"/>
                  </a:lnTo>
                  <a:cubicBezTo>
                    <a:pt x="121" y="525"/>
                    <a:pt x="129" y="547"/>
                    <a:pt x="141" y="567"/>
                  </a:cubicBezTo>
                  <a:lnTo>
                    <a:pt x="70" y="638"/>
                  </a:lnTo>
                  <a:lnTo>
                    <a:pt x="60" y="648"/>
                  </a:lnTo>
                  <a:lnTo>
                    <a:pt x="70" y="656"/>
                  </a:lnTo>
                  <a:lnTo>
                    <a:pt x="178" y="766"/>
                  </a:lnTo>
                  <a:lnTo>
                    <a:pt x="187" y="775"/>
                  </a:lnTo>
                  <a:lnTo>
                    <a:pt x="197" y="766"/>
                  </a:lnTo>
                  <a:lnTo>
                    <a:pt x="270" y="693"/>
                  </a:lnTo>
                  <a:lnTo>
                    <a:pt x="270" y="693"/>
                  </a:lnTo>
                  <a:cubicBezTo>
                    <a:pt x="288" y="703"/>
                    <a:pt x="308" y="711"/>
                    <a:pt x="328" y="716"/>
                  </a:cubicBezTo>
                  <a:lnTo>
                    <a:pt x="328" y="818"/>
                  </a:lnTo>
                  <a:lnTo>
                    <a:pt x="328" y="831"/>
                  </a:lnTo>
                  <a:lnTo>
                    <a:pt x="341" y="831"/>
                  </a:lnTo>
                  <a:lnTo>
                    <a:pt x="495" y="831"/>
                  </a:lnTo>
                  <a:lnTo>
                    <a:pt x="509" y="831"/>
                  </a:lnTo>
                  <a:lnTo>
                    <a:pt x="509" y="818"/>
                  </a:lnTo>
                  <a:lnTo>
                    <a:pt x="509" y="714"/>
                  </a:lnTo>
                  <a:lnTo>
                    <a:pt x="509" y="714"/>
                  </a:lnTo>
                  <a:cubicBezTo>
                    <a:pt x="527" y="708"/>
                    <a:pt x="545" y="701"/>
                    <a:pt x="561" y="691"/>
                  </a:cubicBezTo>
                  <a:lnTo>
                    <a:pt x="636" y="766"/>
                  </a:lnTo>
                  <a:lnTo>
                    <a:pt x="645" y="775"/>
                  </a:lnTo>
                  <a:lnTo>
                    <a:pt x="654" y="766"/>
                  </a:lnTo>
                  <a:lnTo>
                    <a:pt x="763" y="656"/>
                  </a:lnTo>
                  <a:lnTo>
                    <a:pt x="772" y="648"/>
                  </a:lnTo>
                  <a:lnTo>
                    <a:pt x="763" y="638"/>
                  </a:lnTo>
                  <a:lnTo>
                    <a:pt x="689" y="564"/>
                  </a:lnTo>
                  <a:lnTo>
                    <a:pt x="689" y="564"/>
                  </a:lnTo>
                  <a:cubicBezTo>
                    <a:pt x="699" y="546"/>
                    <a:pt x="707" y="527"/>
                    <a:pt x="713" y="508"/>
                  </a:cubicBezTo>
                  <a:lnTo>
                    <a:pt x="819" y="508"/>
                  </a:lnTo>
                  <a:close/>
                </a:path>
              </a:pathLst>
            </a:custGeom>
            <a:solidFill>
              <a:schemeClr val="accent2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1" name="Freeform 30">
              <a:extLst>
                <a:ext uri="{FF2B5EF4-FFF2-40B4-BE49-F238E27FC236}">
                  <a16:creationId xmlns:a16="http://schemas.microsoft.com/office/drawing/2014/main" id="{90D82CB4-9807-154C-A14B-0D7B808BFB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72092" flipH="1">
              <a:off x="11316527" y="6187329"/>
              <a:ext cx="296207" cy="295642"/>
            </a:xfrm>
            <a:custGeom>
              <a:avLst/>
              <a:gdLst>
                <a:gd name="T0" fmla="*/ 949 w 1321"/>
                <a:gd name="T1" fmla="*/ 677 h 1321"/>
                <a:gd name="T2" fmla="*/ 639 w 1321"/>
                <a:gd name="T3" fmla="*/ 952 h 1321"/>
                <a:gd name="T4" fmla="*/ 364 w 1321"/>
                <a:gd name="T5" fmla="*/ 642 h 1321"/>
                <a:gd name="T6" fmla="*/ 674 w 1321"/>
                <a:gd name="T7" fmla="*/ 367 h 1321"/>
                <a:gd name="T8" fmla="*/ 1282 w 1321"/>
                <a:gd name="T9" fmla="*/ 842 h 1321"/>
                <a:gd name="T10" fmla="*/ 1304 w 1321"/>
                <a:gd name="T11" fmla="*/ 822 h 1321"/>
                <a:gd name="T12" fmla="*/ 1320 w 1321"/>
                <a:gd name="T13" fmla="*/ 561 h 1321"/>
                <a:gd name="T14" fmla="*/ 1134 w 1321"/>
                <a:gd name="T15" fmla="*/ 550 h 1321"/>
                <a:gd name="T16" fmla="*/ 1101 w 1321"/>
                <a:gd name="T17" fmla="*/ 452 h 1321"/>
                <a:gd name="T18" fmla="*/ 1239 w 1321"/>
                <a:gd name="T19" fmla="*/ 329 h 1321"/>
                <a:gd name="T20" fmla="*/ 1065 w 1321"/>
                <a:gd name="T21" fmla="*/ 133 h 1321"/>
                <a:gd name="T22" fmla="*/ 1037 w 1321"/>
                <a:gd name="T23" fmla="*/ 132 h 1321"/>
                <a:gd name="T24" fmla="*/ 913 w 1321"/>
                <a:gd name="T25" fmla="*/ 241 h 1321"/>
                <a:gd name="T26" fmla="*/ 835 w 1321"/>
                <a:gd name="T27" fmla="*/ 37 h 1321"/>
                <a:gd name="T28" fmla="*/ 816 w 1321"/>
                <a:gd name="T29" fmla="*/ 15 h 1321"/>
                <a:gd name="T30" fmla="*/ 554 w 1321"/>
                <a:gd name="T31" fmla="*/ 0 h 1321"/>
                <a:gd name="T32" fmla="*/ 543 w 1321"/>
                <a:gd name="T33" fmla="*/ 182 h 1321"/>
                <a:gd name="T34" fmla="*/ 455 w 1321"/>
                <a:gd name="T35" fmla="*/ 212 h 1321"/>
                <a:gd name="T36" fmla="*/ 335 w 1321"/>
                <a:gd name="T37" fmla="*/ 75 h 1321"/>
                <a:gd name="T38" fmla="*/ 139 w 1321"/>
                <a:gd name="T39" fmla="*/ 249 h 1321"/>
                <a:gd name="T40" fmla="*/ 137 w 1321"/>
                <a:gd name="T41" fmla="*/ 278 h 1321"/>
                <a:gd name="T42" fmla="*/ 242 w 1321"/>
                <a:gd name="T43" fmla="*/ 397 h 1321"/>
                <a:gd name="T44" fmla="*/ 37 w 1321"/>
                <a:gd name="T45" fmla="*/ 478 h 1321"/>
                <a:gd name="T46" fmla="*/ 16 w 1321"/>
                <a:gd name="T47" fmla="*/ 497 h 1321"/>
                <a:gd name="T48" fmla="*/ 0 w 1321"/>
                <a:gd name="T49" fmla="*/ 758 h 1321"/>
                <a:gd name="T50" fmla="*/ 178 w 1321"/>
                <a:gd name="T51" fmla="*/ 769 h 1321"/>
                <a:gd name="T52" fmla="*/ 214 w 1321"/>
                <a:gd name="T53" fmla="*/ 871 h 1321"/>
                <a:gd name="T54" fmla="*/ 80 w 1321"/>
                <a:gd name="T55" fmla="*/ 990 h 1321"/>
                <a:gd name="T56" fmla="*/ 254 w 1321"/>
                <a:gd name="T57" fmla="*/ 1185 h 1321"/>
                <a:gd name="T58" fmla="*/ 283 w 1321"/>
                <a:gd name="T59" fmla="*/ 1187 h 1321"/>
                <a:gd name="T60" fmla="*/ 404 w 1321"/>
                <a:gd name="T61" fmla="*/ 1080 h 1321"/>
                <a:gd name="T62" fmla="*/ 484 w 1321"/>
                <a:gd name="T63" fmla="*/ 1282 h 1321"/>
                <a:gd name="T64" fmla="*/ 504 w 1321"/>
                <a:gd name="T65" fmla="*/ 1304 h 1321"/>
                <a:gd name="T66" fmla="*/ 765 w 1321"/>
                <a:gd name="T67" fmla="*/ 1320 h 1321"/>
                <a:gd name="T68" fmla="*/ 776 w 1321"/>
                <a:gd name="T69" fmla="*/ 1136 h 1321"/>
                <a:gd name="T70" fmla="*/ 861 w 1321"/>
                <a:gd name="T71" fmla="*/ 1106 h 1321"/>
                <a:gd name="T72" fmla="*/ 985 w 1321"/>
                <a:gd name="T73" fmla="*/ 1243 h 1321"/>
                <a:gd name="T74" fmla="*/ 1180 w 1321"/>
                <a:gd name="T75" fmla="*/ 1069 h 1321"/>
                <a:gd name="T76" fmla="*/ 1182 w 1321"/>
                <a:gd name="T77" fmla="*/ 1041 h 1321"/>
                <a:gd name="T78" fmla="*/ 1073 w 1321"/>
                <a:gd name="T79" fmla="*/ 918 h 1321"/>
                <a:gd name="T80" fmla="*/ 1282 w 1321"/>
                <a:gd name="T81" fmla="*/ 842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1" h="1321">
                  <a:moveTo>
                    <a:pt x="949" y="677"/>
                  </a:moveTo>
                  <a:lnTo>
                    <a:pt x="949" y="677"/>
                  </a:lnTo>
                  <a:cubicBezTo>
                    <a:pt x="939" y="838"/>
                    <a:pt x="800" y="962"/>
                    <a:pt x="639" y="952"/>
                  </a:cubicBezTo>
                  <a:lnTo>
                    <a:pt x="639" y="952"/>
                  </a:lnTo>
                  <a:cubicBezTo>
                    <a:pt x="477" y="942"/>
                    <a:pt x="354" y="803"/>
                    <a:pt x="364" y="642"/>
                  </a:cubicBezTo>
                  <a:lnTo>
                    <a:pt x="364" y="642"/>
                  </a:lnTo>
                  <a:cubicBezTo>
                    <a:pt x="373" y="480"/>
                    <a:pt x="513" y="357"/>
                    <a:pt x="674" y="367"/>
                  </a:cubicBezTo>
                  <a:lnTo>
                    <a:pt x="674" y="367"/>
                  </a:lnTo>
                  <a:cubicBezTo>
                    <a:pt x="835" y="377"/>
                    <a:pt x="958" y="516"/>
                    <a:pt x="949" y="677"/>
                  </a:cubicBezTo>
                  <a:close/>
                  <a:moveTo>
                    <a:pt x="1282" y="842"/>
                  </a:moveTo>
                  <a:lnTo>
                    <a:pt x="1302" y="843"/>
                  </a:lnTo>
                  <a:lnTo>
                    <a:pt x="1304" y="822"/>
                  </a:lnTo>
                  <a:lnTo>
                    <a:pt x="1318" y="581"/>
                  </a:lnTo>
                  <a:lnTo>
                    <a:pt x="1320" y="561"/>
                  </a:lnTo>
                  <a:lnTo>
                    <a:pt x="1298" y="560"/>
                  </a:lnTo>
                  <a:lnTo>
                    <a:pt x="1134" y="550"/>
                  </a:lnTo>
                  <a:lnTo>
                    <a:pt x="1134" y="550"/>
                  </a:lnTo>
                  <a:cubicBezTo>
                    <a:pt x="1127" y="516"/>
                    <a:pt x="1116" y="483"/>
                    <a:pt x="1101" y="452"/>
                  </a:cubicBezTo>
                  <a:lnTo>
                    <a:pt x="1224" y="343"/>
                  </a:lnTo>
                  <a:lnTo>
                    <a:pt x="1239" y="329"/>
                  </a:lnTo>
                  <a:lnTo>
                    <a:pt x="1225" y="314"/>
                  </a:lnTo>
                  <a:lnTo>
                    <a:pt x="1065" y="133"/>
                  </a:lnTo>
                  <a:lnTo>
                    <a:pt x="1052" y="118"/>
                  </a:lnTo>
                  <a:lnTo>
                    <a:pt x="1037" y="132"/>
                  </a:lnTo>
                  <a:lnTo>
                    <a:pt x="913" y="241"/>
                  </a:lnTo>
                  <a:lnTo>
                    <a:pt x="913" y="241"/>
                  </a:lnTo>
                  <a:cubicBezTo>
                    <a:pt x="886" y="224"/>
                    <a:pt x="856" y="210"/>
                    <a:pt x="826" y="198"/>
                  </a:cubicBezTo>
                  <a:lnTo>
                    <a:pt x="835" y="37"/>
                  </a:lnTo>
                  <a:lnTo>
                    <a:pt x="836" y="16"/>
                  </a:lnTo>
                  <a:lnTo>
                    <a:pt x="816" y="15"/>
                  </a:lnTo>
                  <a:lnTo>
                    <a:pt x="575" y="1"/>
                  </a:lnTo>
                  <a:lnTo>
                    <a:pt x="554" y="0"/>
                  </a:lnTo>
                  <a:lnTo>
                    <a:pt x="553" y="20"/>
                  </a:lnTo>
                  <a:lnTo>
                    <a:pt x="543" y="182"/>
                  </a:lnTo>
                  <a:lnTo>
                    <a:pt x="543" y="182"/>
                  </a:lnTo>
                  <a:cubicBezTo>
                    <a:pt x="513" y="188"/>
                    <a:pt x="484" y="198"/>
                    <a:pt x="455" y="212"/>
                  </a:cubicBezTo>
                  <a:lnTo>
                    <a:pt x="349" y="91"/>
                  </a:lnTo>
                  <a:lnTo>
                    <a:pt x="335" y="75"/>
                  </a:lnTo>
                  <a:lnTo>
                    <a:pt x="319" y="89"/>
                  </a:lnTo>
                  <a:lnTo>
                    <a:pt x="139" y="249"/>
                  </a:lnTo>
                  <a:lnTo>
                    <a:pt x="124" y="263"/>
                  </a:lnTo>
                  <a:lnTo>
                    <a:pt x="137" y="278"/>
                  </a:lnTo>
                  <a:lnTo>
                    <a:pt x="242" y="397"/>
                  </a:lnTo>
                  <a:lnTo>
                    <a:pt x="242" y="397"/>
                  </a:lnTo>
                  <a:cubicBezTo>
                    <a:pt x="224" y="425"/>
                    <a:pt x="208" y="455"/>
                    <a:pt x="197" y="487"/>
                  </a:cubicBezTo>
                  <a:lnTo>
                    <a:pt x="37" y="478"/>
                  </a:lnTo>
                  <a:lnTo>
                    <a:pt x="17" y="476"/>
                  </a:lnTo>
                  <a:lnTo>
                    <a:pt x="16" y="497"/>
                  </a:lnTo>
                  <a:lnTo>
                    <a:pt x="2" y="738"/>
                  </a:lnTo>
                  <a:lnTo>
                    <a:pt x="0" y="758"/>
                  </a:lnTo>
                  <a:lnTo>
                    <a:pt x="21" y="760"/>
                  </a:lnTo>
                  <a:lnTo>
                    <a:pt x="178" y="769"/>
                  </a:lnTo>
                  <a:lnTo>
                    <a:pt x="178" y="769"/>
                  </a:lnTo>
                  <a:cubicBezTo>
                    <a:pt x="186" y="804"/>
                    <a:pt x="198" y="838"/>
                    <a:pt x="214" y="871"/>
                  </a:cubicBezTo>
                  <a:lnTo>
                    <a:pt x="96" y="976"/>
                  </a:lnTo>
                  <a:lnTo>
                    <a:pt x="80" y="990"/>
                  </a:lnTo>
                  <a:lnTo>
                    <a:pt x="94" y="1005"/>
                  </a:lnTo>
                  <a:lnTo>
                    <a:pt x="254" y="1185"/>
                  </a:lnTo>
                  <a:lnTo>
                    <a:pt x="268" y="1201"/>
                  </a:lnTo>
                  <a:lnTo>
                    <a:pt x="283" y="1187"/>
                  </a:lnTo>
                  <a:lnTo>
                    <a:pt x="404" y="1080"/>
                  </a:lnTo>
                  <a:lnTo>
                    <a:pt x="404" y="1080"/>
                  </a:lnTo>
                  <a:cubicBezTo>
                    <a:pt x="432" y="1097"/>
                    <a:pt x="463" y="1111"/>
                    <a:pt x="494" y="1122"/>
                  </a:cubicBezTo>
                  <a:lnTo>
                    <a:pt x="484" y="1282"/>
                  </a:lnTo>
                  <a:lnTo>
                    <a:pt x="483" y="1303"/>
                  </a:lnTo>
                  <a:lnTo>
                    <a:pt x="504" y="1304"/>
                  </a:lnTo>
                  <a:lnTo>
                    <a:pt x="745" y="1318"/>
                  </a:lnTo>
                  <a:lnTo>
                    <a:pt x="765" y="1320"/>
                  </a:lnTo>
                  <a:lnTo>
                    <a:pt x="767" y="1299"/>
                  </a:lnTo>
                  <a:lnTo>
                    <a:pt x="776" y="1136"/>
                  </a:lnTo>
                  <a:lnTo>
                    <a:pt x="776" y="1136"/>
                  </a:lnTo>
                  <a:cubicBezTo>
                    <a:pt x="806" y="1128"/>
                    <a:pt x="834" y="1118"/>
                    <a:pt x="861" y="1106"/>
                  </a:cubicBezTo>
                  <a:lnTo>
                    <a:pt x="970" y="1228"/>
                  </a:lnTo>
                  <a:lnTo>
                    <a:pt x="985" y="1243"/>
                  </a:lnTo>
                  <a:lnTo>
                    <a:pt x="1000" y="1230"/>
                  </a:lnTo>
                  <a:lnTo>
                    <a:pt x="1180" y="1069"/>
                  </a:lnTo>
                  <a:lnTo>
                    <a:pt x="1196" y="1056"/>
                  </a:lnTo>
                  <a:lnTo>
                    <a:pt x="1182" y="1041"/>
                  </a:lnTo>
                  <a:lnTo>
                    <a:pt x="1073" y="918"/>
                  </a:lnTo>
                  <a:lnTo>
                    <a:pt x="1073" y="918"/>
                  </a:lnTo>
                  <a:cubicBezTo>
                    <a:pt x="1090" y="891"/>
                    <a:pt x="1105" y="862"/>
                    <a:pt x="1116" y="832"/>
                  </a:cubicBezTo>
                  <a:lnTo>
                    <a:pt x="1282" y="842"/>
                  </a:lnTo>
                  <a:close/>
                </a:path>
              </a:pathLst>
            </a:custGeom>
            <a:solidFill>
              <a:schemeClr val="accent4">
                <a:lumMod val="75000"/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A11B44FD-872A-E746-BB26-5A053C9299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72092" flipH="1">
              <a:off x="10892878" y="5355689"/>
              <a:ext cx="839030" cy="837428"/>
            </a:xfrm>
            <a:custGeom>
              <a:avLst/>
              <a:gdLst>
                <a:gd name="connsiteX0" fmla="*/ 664852 w 1349015"/>
                <a:gd name="connsiteY0" fmla="*/ 484318 h 1349015"/>
                <a:gd name="connsiteX1" fmla="*/ 867000 w 1349015"/>
                <a:gd name="connsiteY1" fmla="*/ 664321 h 1349015"/>
                <a:gd name="connsiteX2" fmla="*/ 686472 w 1349015"/>
                <a:gd name="connsiteY2" fmla="*/ 867005 h 1349015"/>
                <a:gd name="connsiteX3" fmla="*/ 483964 w 1349015"/>
                <a:gd name="connsiteY3" fmla="*/ 686282 h 1349015"/>
                <a:gd name="connsiteX4" fmla="*/ 664852 w 1349015"/>
                <a:gd name="connsiteY4" fmla="*/ 484318 h 1349015"/>
                <a:gd name="connsiteX5" fmla="*/ 652912 w 1349015"/>
                <a:gd name="connsiteY5" fmla="*/ 297661 h 1349015"/>
                <a:gd name="connsiteX6" fmla="*/ 297661 w 1349015"/>
                <a:gd name="connsiteY6" fmla="*/ 695744 h 1349015"/>
                <a:gd name="connsiteX7" fmla="*/ 695744 w 1349015"/>
                <a:gd name="connsiteY7" fmla="*/ 1051354 h 1349015"/>
                <a:gd name="connsiteX8" fmla="*/ 1050994 w 1349015"/>
                <a:gd name="connsiteY8" fmla="*/ 653272 h 1349015"/>
                <a:gd name="connsiteX9" fmla="*/ 652912 w 1349015"/>
                <a:gd name="connsiteY9" fmla="*/ 297661 h 1349015"/>
                <a:gd name="connsiteX10" fmla="*/ 720219 w 1349015"/>
                <a:gd name="connsiteY10" fmla="*/ 0 h 1349015"/>
                <a:gd name="connsiteX11" fmla="*/ 727777 w 1349015"/>
                <a:gd name="connsiteY11" fmla="*/ 132454 h 1349015"/>
                <a:gd name="connsiteX12" fmla="*/ 841875 w 1349015"/>
                <a:gd name="connsiteY12" fmla="*/ 156209 h 1349015"/>
                <a:gd name="connsiteX13" fmla="*/ 901623 w 1349015"/>
                <a:gd name="connsiteY13" fmla="*/ 37793 h 1349015"/>
                <a:gd name="connsiteX14" fmla="*/ 1051354 w 1349015"/>
                <a:gd name="connsiteY14" fmla="*/ 113018 h 1349015"/>
                <a:gd name="connsiteX15" fmla="*/ 991605 w 1349015"/>
                <a:gd name="connsiteY15" fmla="*/ 231434 h 1349015"/>
                <a:gd name="connsiteX16" fmla="*/ 1078708 w 1349015"/>
                <a:gd name="connsiteY16" fmla="*/ 309179 h 1349015"/>
                <a:gd name="connsiteX17" fmla="*/ 1189567 w 1349015"/>
                <a:gd name="connsiteY17" fmla="*/ 236473 h 1349015"/>
                <a:gd name="connsiteX18" fmla="*/ 1281708 w 1349015"/>
                <a:gd name="connsiteY18" fmla="*/ 376846 h 1349015"/>
                <a:gd name="connsiteX19" fmla="*/ 1170490 w 1349015"/>
                <a:gd name="connsiteY19" fmla="*/ 449552 h 1349015"/>
                <a:gd name="connsiteX20" fmla="*/ 1206843 w 1349015"/>
                <a:gd name="connsiteY20" fmla="*/ 560410 h 1349015"/>
                <a:gd name="connsiteX21" fmla="*/ 1339297 w 1349015"/>
                <a:gd name="connsiteY21" fmla="*/ 552852 h 1349015"/>
                <a:gd name="connsiteX22" fmla="*/ 1349015 w 1349015"/>
                <a:gd name="connsiteY22" fmla="*/ 720219 h 1349015"/>
                <a:gd name="connsiteX23" fmla="*/ 1216561 w 1349015"/>
                <a:gd name="connsiteY23" fmla="*/ 727777 h 1349015"/>
                <a:gd name="connsiteX24" fmla="*/ 1192806 w 1349015"/>
                <a:gd name="connsiteY24" fmla="*/ 841875 h 1349015"/>
                <a:gd name="connsiteX25" fmla="*/ 1311223 w 1349015"/>
                <a:gd name="connsiteY25" fmla="*/ 901623 h 1349015"/>
                <a:gd name="connsiteX26" fmla="*/ 1235638 w 1349015"/>
                <a:gd name="connsiteY26" fmla="*/ 1051354 h 1349015"/>
                <a:gd name="connsiteX27" fmla="*/ 1117581 w 1349015"/>
                <a:gd name="connsiteY27" fmla="*/ 991605 h 1349015"/>
                <a:gd name="connsiteX28" fmla="*/ 1039476 w 1349015"/>
                <a:gd name="connsiteY28" fmla="*/ 1078708 h 1349015"/>
                <a:gd name="connsiteX29" fmla="*/ 1112182 w 1349015"/>
                <a:gd name="connsiteY29" fmla="*/ 1189567 h 1349015"/>
                <a:gd name="connsiteX30" fmla="*/ 972169 w 1349015"/>
                <a:gd name="connsiteY30" fmla="*/ 1281349 h 1349015"/>
                <a:gd name="connsiteX31" fmla="*/ 899464 w 1349015"/>
                <a:gd name="connsiteY31" fmla="*/ 1170490 h 1349015"/>
                <a:gd name="connsiteX32" fmla="*/ 788605 w 1349015"/>
                <a:gd name="connsiteY32" fmla="*/ 1206843 h 1349015"/>
                <a:gd name="connsiteX33" fmla="*/ 796164 w 1349015"/>
                <a:gd name="connsiteY33" fmla="*/ 1339657 h 1349015"/>
                <a:gd name="connsiteX34" fmla="*/ 628437 w 1349015"/>
                <a:gd name="connsiteY34" fmla="*/ 1349015 h 1349015"/>
                <a:gd name="connsiteX35" fmla="*/ 621238 w 1349015"/>
                <a:gd name="connsiteY35" fmla="*/ 1216201 h 1349015"/>
                <a:gd name="connsiteX36" fmla="*/ 506781 w 1349015"/>
                <a:gd name="connsiteY36" fmla="*/ 1192806 h 1349015"/>
                <a:gd name="connsiteX37" fmla="*/ 447392 w 1349015"/>
                <a:gd name="connsiteY37" fmla="*/ 1311223 h 1349015"/>
                <a:gd name="connsiteX38" fmla="*/ 297661 w 1349015"/>
                <a:gd name="connsiteY38" fmla="*/ 1235638 h 1349015"/>
                <a:gd name="connsiteX39" fmla="*/ 357050 w 1349015"/>
                <a:gd name="connsiteY39" fmla="*/ 1117581 h 1349015"/>
                <a:gd name="connsiteX40" fmla="*/ 270307 w 1349015"/>
                <a:gd name="connsiteY40" fmla="*/ 1039836 h 1349015"/>
                <a:gd name="connsiteX41" fmla="*/ 159089 w 1349015"/>
                <a:gd name="connsiteY41" fmla="*/ 1112542 h 1349015"/>
                <a:gd name="connsiteX42" fmla="*/ 67307 w 1349015"/>
                <a:gd name="connsiteY42" fmla="*/ 972169 h 1349015"/>
                <a:gd name="connsiteX43" fmla="*/ 178165 w 1349015"/>
                <a:gd name="connsiteY43" fmla="*/ 899464 h 1349015"/>
                <a:gd name="connsiteX44" fmla="*/ 142172 w 1349015"/>
                <a:gd name="connsiteY44" fmla="*/ 788605 h 1349015"/>
                <a:gd name="connsiteX45" fmla="*/ 9358 w 1349015"/>
                <a:gd name="connsiteY45" fmla="*/ 796164 h 1349015"/>
                <a:gd name="connsiteX46" fmla="*/ 0 w 1349015"/>
                <a:gd name="connsiteY46" fmla="*/ 628797 h 1349015"/>
                <a:gd name="connsiteX47" fmla="*/ 132454 w 1349015"/>
                <a:gd name="connsiteY47" fmla="*/ 621238 h 1349015"/>
                <a:gd name="connsiteX48" fmla="*/ 156209 w 1349015"/>
                <a:gd name="connsiteY48" fmla="*/ 507141 h 1349015"/>
                <a:gd name="connsiteX49" fmla="*/ 37432 w 1349015"/>
                <a:gd name="connsiteY49" fmla="*/ 447392 h 1349015"/>
                <a:gd name="connsiteX50" fmla="*/ 113018 w 1349015"/>
                <a:gd name="connsiteY50" fmla="*/ 297661 h 1349015"/>
                <a:gd name="connsiteX51" fmla="*/ 231434 w 1349015"/>
                <a:gd name="connsiteY51" fmla="*/ 357050 h 1349015"/>
                <a:gd name="connsiteX52" fmla="*/ 309179 w 1349015"/>
                <a:gd name="connsiteY52" fmla="*/ 269947 h 1349015"/>
                <a:gd name="connsiteX53" fmla="*/ 236473 w 1349015"/>
                <a:gd name="connsiteY53" fmla="*/ 159449 h 1349015"/>
                <a:gd name="connsiteX54" fmla="*/ 376846 w 1349015"/>
                <a:gd name="connsiteY54" fmla="*/ 67307 h 1349015"/>
                <a:gd name="connsiteX55" fmla="*/ 449551 w 1349015"/>
                <a:gd name="connsiteY55" fmla="*/ 178165 h 1349015"/>
                <a:gd name="connsiteX56" fmla="*/ 560410 w 1349015"/>
                <a:gd name="connsiteY56" fmla="*/ 141812 h 1349015"/>
                <a:gd name="connsiteX57" fmla="*/ 552492 w 1349015"/>
                <a:gd name="connsiteY57" fmla="*/ 9358 h 134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49015" h="1349015">
                  <a:moveTo>
                    <a:pt x="664852" y="484318"/>
                  </a:moveTo>
                  <a:cubicBezTo>
                    <a:pt x="770430" y="477838"/>
                    <a:pt x="861234" y="558840"/>
                    <a:pt x="867000" y="664321"/>
                  </a:cubicBezTo>
                  <a:cubicBezTo>
                    <a:pt x="872765" y="770163"/>
                    <a:pt x="792050" y="860885"/>
                    <a:pt x="686472" y="867005"/>
                  </a:cubicBezTo>
                  <a:cubicBezTo>
                    <a:pt x="580534" y="872765"/>
                    <a:pt x="489729" y="792124"/>
                    <a:pt x="483964" y="686282"/>
                  </a:cubicBezTo>
                  <a:cubicBezTo>
                    <a:pt x="477838" y="580440"/>
                    <a:pt x="558914" y="490078"/>
                    <a:pt x="664852" y="484318"/>
                  </a:cubicBezTo>
                  <a:close/>
                  <a:moveTo>
                    <a:pt x="652912" y="297661"/>
                  </a:moveTo>
                  <a:cubicBezTo>
                    <a:pt x="444872" y="309539"/>
                    <a:pt x="285784" y="487704"/>
                    <a:pt x="297661" y="695744"/>
                  </a:cubicBezTo>
                  <a:cubicBezTo>
                    <a:pt x="309179" y="903783"/>
                    <a:pt x="487704" y="1063231"/>
                    <a:pt x="695744" y="1051354"/>
                  </a:cubicBezTo>
                  <a:cubicBezTo>
                    <a:pt x="903783" y="1039476"/>
                    <a:pt x="1062871" y="861311"/>
                    <a:pt x="1050994" y="653272"/>
                  </a:cubicBezTo>
                  <a:cubicBezTo>
                    <a:pt x="1039116" y="444872"/>
                    <a:pt x="860951" y="286144"/>
                    <a:pt x="652912" y="297661"/>
                  </a:cubicBezTo>
                  <a:close/>
                  <a:moveTo>
                    <a:pt x="720219" y="0"/>
                  </a:moveTo>
                  <a:lnTo>
                    <a:pt x="727777" y="132454"/>
                  </a:lnTo>
                  <a:cubicBezTo>
                    <a:pt x="767010" y="136413"/>
                    <a:pt x="805162" y="144332"/>
                    <a:pt x="841875" y="156209"/>
                  </a:cubicBezTo>
                  <a:lnTo>
                    <a:pt x="901623" y="37793"/>
                  </a:lnTo>
                  <a:lnTo>
                    <a:pt x="1051354" y="113018"/>
                  </a:lnTo>
                  <a:lnTo>
                    <a:pt x="991605" y="231434"/>
                  </a:lnTo>
                  <a:cubicBezTo>
                    <a:pt x="1023279" y="254110"/>
                    <a:pt x="1052434" y="280385"/>
                    <a:pt x="1078708" y="309179"/>
                  </a:cubicBezTo>
                  <a:lnTo>
                    <a:pt x="1189567" y="236473"/>
                  </a:lnTo>
                  <a:lnTo>
                    <a:pt x="1281708" y="376846"/>
                  </a:lnTo>
                  <a:lnTo>
                    <a:pt x="1170490" y="449552"/>
                  </a:lnTo>
                  <a:cubicBezTo>
                    <a:pt x="1186327" y="484465"/>
                    <a:pt x="1198565" y="521538"/>
                    <a:pt x="1206843" y="560410"/>
                  </a:cubicBezTo>
                  <a:lnTo>
                    <a:pt x="1339297" y="552852"/>
                  </a:lnTo>
                  <a:lnTo>
                    <a:pt x="1349015" y="720219"/>
                  </a:lnTo>
                  <a:lnTo>
                    <a:pt x="1216561" y="727777"/>
                  </a:lnTo>
                  <a:cubicBezTo>
                    <a:pt x="1212602" y="767010"/>
                    <a:pt x="1204684" y="805162"/>
                    <a:pt x="1192806" y="841875"/>
                  </a:cubicBezTo>
                  <a:lnTo>
                    <a:pt x="1311223" y="901623"/>
                  </a:lnTo>
                  <a:lnTo>
                    <a:pt x="1235638" y="1051354"/>
                  </a:lnTo>
                  <a:lnTo>
                    <a:pt x="1117581" y="991605"/>
                  </a:lnTo>
                  <a:cubicBezTo>
                    <a:pt x="1094545" y="1023279"/>
                    <a:pt x="1068630" y="1052793"/>
                    <a:pt x="1039476" y="1078708"/>
                  </a:cubicBezTo>
                  <a:lnTo>
                    <a:pt x="1112182" y="1189567"/>
                  </a:lnTo>
                  <a:lnTo>
                    <a:pt x="972169" y="1281349"/>
                  </a:lnTo>
                  <a:lnTo>
                    <a:pt x="899464" y="1170490"/>
                  </a:lnTo>
                  <a:cubicBezTo>
                    <a:pt x="864550" y="1186687"/>
                    <a:pt x="827118" y="1198565"/>
                    <a:pt x="788605" y="1206843"/>
                  </a:cubicBezTo>
                  <a:lnTo>
                    <a:pt x="796164" y="1339657"/>
                  </a:lnTo>
                  <a:lnTo>
                    <a:pt x="628437" y="1349015"/>
                  </a:lnTo>
                  <a:lnTo>
                    <a:pt x="621238" y="1216201"/>
                  </a:lnTo>
                  <a:cubicBezTo>
                    <a:pt x="582006" y="1212602"/>
                    <a:pt x="543493" y="1204684"/>
                    <a:pt x="506781" y="1192806"/>
                  </a:cubicBezTo>
                  <a:lnTo>
                    <a:pt x="447392" y="1311223"/>
                  </a:lnTo>
                  <a:lnTo>
                    <a:pt x="297661" y="1235638"/>
                  </a:lnTo>
                  <a:lnTo>
                    <a:pt x="357050" y="1117581"/>
                  </a:lnTo>
                  <a:cubicBezTo>
                    <a:pt x="325376" y="1094905"/>
                    <a:pt x="296222" y="1068630"/>
                    <a:pt x="270307" y="1039836"/>
                  </a:cubicBezTo>
                  <a:lnTo>
                    <a:pt x="159089" y="1112542"/>
                  </a:lnTo>
                  <a:lnTo>
                    <a:pt x="67307" y="972169"/>
                  </a:lnTo>
                  <a:lnTo>
                    <a:pt x="178165" y="899464"/>
                  </a:lnTo>
                  <a:cubicBezTo>
                    <a:pt x="162328" y="864190"/>
                    <a:pt x="150090" y="827478"/>
                    <a:pt x="142172" y="788605"/>
                  </a:cubicBezTo>
                  <a:lnTo>
                    <a:pt x="9358" y="796164"/>
                  </a:lnTo>
                  <a:lnTo>
                    <a:pt x="0" y="628797"/>
                  </a:lnTo>
                  <a:lnTo>
                    <a:pt x="132454" y="621238"/>
                  </a:lnTo>
                  <a:cubicBezTo>
                    <a:pt x="136413" y="582006"/>
                    <a:pt x="144331" y="543493"/>
                    <a:pt x="156209" y="507141"/>
                  </a:cubicBezTo>
                  <a:lnTo>
                    <a:pt x="37432" y="447392"/>
                  </a:lnTo>
                  <a:lnTo>
                    <a:pt x="113018" y="297661"/>
                  </a:lnTo>
                  <a:lnTo>
                    <a:pt x="231434" y="357050"/>
                  </a:lnTo>
                  <a:cubicBezTo>
                    <a:pt x="254110" y="325376"/>
                    <a:pt x="280025" y="296222"/>
                    <a:pt x="309179" y="269947"/>
                  </a:cubicBezTo>
                  <a:lnTo>
                    <a:pt x="236473" y="159449"/>
                  </a:lnTo>
                  <a:lnTo>
                    <a:pt x="376846" y="67307"/>
                  </a:lnTo>
                  <a:lnTo>
                    <a:pt x="449551" y="178165"/>
                  </a:lnTo>
                  <a:cubicBezTo>
                    <a:pt x="484465" y="162688"/>
                    <a:pt x="521538" y="150090"/>
                    <a:pt x="560410" y="141812"/>
                  </a:cubicBezTo>
                  <a:lnTo>
                    <a:pt x="552492" y="9358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A05642E1-76C6-B444-8BB9-C1297EDFDF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72092" flipH="1">
              <a:off x="11860406" y="6584369"/>
              <a:ext cx="148868" cy="148582"/>
            </a:xfrm>
            <a:custGeom>
              <a:avLst/>
              <a:gdLst>
                <a:gd name="connsiteX0" fmla="*/ 117093 w 239354"/>
                <a:gd name="connsiteY0" fmla="*/ 85206 h 239352"/>
                <a:gd name="connsiteX1" fmla="*/ 152555 w 239354"/>
                <a:gd name="connsiteY1" fmla="*/ 116924 h 239352"/>
                <a:gd name="connsiteX2" fmla="*/ 121033 w 239354"/>
                <a:gd name="connsiteY2" fmla="*/ 152562 h 239352"/>
                <a:gd name="connsiteX3" fmla="*/ 85213 w 239354"/>
                <a:gd name="connsiteY3" fmla="*/ 120844 h 239352"/>
                <a:gd name="connsiteX4" fmla="*/ 117093 w 239354"/>
                <a:gd name="connsiteY4" fmla="*/ 85206 h 239352"/>
                <a:gd name="connsiteX5" fmla="*/ 116083 w 239354"/>
                <a:gd name="connsiteY5" fmla="*/ 52909 h 239352"/>
                <a:gd name="connsiteX6" fmla="*/ 52830 w 239354"/>
                <a:gd name="connsiteY6" fmla="*/ 123455 h 239352"/>
                <a:gd name="connsiteX7" fmla="*/ 123271 w 239354"/>
                <a:gd name="connsiteY7" fmla="*/ 186443 h 239352"/>
                <a:gd name="connsiteX8" fmla="*/ 186524 w 239354"/>
                <a:gd name="connsiteY8" fmla="*/ 115897 h 239352"/>
                <a:gd name="connsiteX9" fmla="*/ 116083 w 239354"/>
                <a:gd name="connsiteY9" fmla="*/ 52909 h 239352"/>
                <a:gd name="connsiteX10" fmla="*/ 127943 w 239354"/>
                <a:gd name="connsiteY10" fmla="*/ 0 h 239352"/>
                <a:gd name="connsiteX11" fmla="*/ 129021 w 239354"/>
                <a:gd name="connsiteY11" fmla="*/ 23395 h 239352"/>
                <a:gd name="connsiteX12" fmla="*/ 149147 w 239354"/>
                <a:gd name="connsiteY12" fmla="*/ 27714 h 239352"/>
                <a:gd name="connsiteX13" fmla="*/ 159929 w 239354"/>
                <a:gd name="connsiteY13" fmla="*/ 6479 h 239352"/>
                <a:gd name="connsiteX14" fmla="*/ 186524 w 239354"/>
                <a:gd name="connsiteY14" fmla="*/ 20156 h 239352"/>
                <a:gd name="connsiteX15" fmla="*/ 176101 w 239354"/>
                <a:gd name="connsiteY15" fmla="*/ 41032 h 239352"/>
                <a:gd name="connsiteX16" fmla="*/ 191196 w 239354"/>
                <a:gd name="connsiteY16" fmla="*/ 54709 h 239352"/>
                <a:gd name="connsiteX17" fmla="*/ 210962 w 239354"/>
                <a:gd name="connsiteY17" fmla="*/ 41752 h 239352"/>
                <a:gd name="connsiteX18" fmla="*/ 227135 w 239354"/>
                <a:gd name="connsiteY18" fmla="*/ 66946 h 239352"/>
                <a:gd name="connsiteX19" fmla="*/ 207728 w 239354"/>
                <a:gd name="connsiteY19" fmla="*/ 79904 h 239352"/>
                <a:gd name="connsiteX20" fmla="*/ 214197 w 239354"/>
                <a:gd name="connsiteY20" fmla="*/ 99340 h 239352"/>
                <a:gd name="connsiteX21" fmla="*/ 237557 w 239354"/>
                <a:gd name="connsiteY21" fmla="*/ 98260 h 239352"/>
                <a:gd name="connsiteX22" fmla="*/ 239354 w 239354"/>
                <a:gd name="connsiteY22" fmla="*/ 127775 h 239352"/>
                <a:gd name="connsiteX23" fmla="*/ 215994 w 239354"/>
                <a:gd name="connsiteY23" fmla="*/ 129214 h 239352"/>
                <a:gd name="connsiteX24" fmla="*/ 211681 w 239354"/>
                <a:gd name="connsiteY24" fmla="*/ 149370 h 239352"/>
                <a:gd name="connsiteX25" fmla="*/ 232525 w 239354"/>
                <a:gd name="connsiteY25" fmla="*/ 160168 h 239352"/>
                <a:gd name="connsiteX26" fmla="*/ 219228 w 239354"/>
                <a:gd name="connsiteY26" fmla="*/ 186443 h 239352"/>
                <a:gd name="connsiteX27" fmla="*/ 198024 w 239354"/>
                <a:gd name="connsiteY27" fmla="*/ 176005 h 239352"/>
                <a:gd name="connsiteX28" fmla="*/ 184367 w 239354"/>
                <a:gd name="connsiteY28" fmla="*/ 191482 h 239352"/>
                <a:gd name="connsiteX29" fmla="*/ 197305 w 239354"/>
                <a:gd name="connsiteY29" fmla="*/ 210918 h 239352"/>
                <a:gd name="connsiteX30" fmla="*/ 172507 w 239354"/>
                <a:gd name="connsiteY30" fmla="*/ 227475 h 239352"/>
                <a:gd name="connsiteX31" fmla="*/ 159569 w 239354"/>
                <a:gd name="connsiteY31" fmla="*/ 207679 h 239352"/>
                <a:gd name="connsiteX32" fmla="*/ 139803 w 239354"/>
                <a:gd name="connsiteY32" fmla="*/ 214157 h 239352"/>
                <a:gd name="connsiteX33" fmla="*/ 141240 w 239354"/>
                <a:gd name="connsiteY33" fmla="*/ 237553 h 239352"/>
                <a:gd name="connsiteX34" fmla="*/ 111411 w 239354"/>
                <a:gd name="connsiteY34" fmla="*/ 239352 h 239352"/>
                <a:gd name="connsiteX35" fmla="*/ 110333 w 239354"/>
                <a:gd name="connsiteY35" fmla="*/ 215957 h 239352"/>
                <a:gd name="connsiteX36" fmla="*/ 89848 w 239354"/>
                <a:gd name="connsiteY36" fmla="*/ 211638 h 239352"/>
                <a:gd name="connsiteX37" fmla="*/ 79425 w 239354"/>
                <a:gd name="connsiteY37" fmla="*/ 232514 h 239352"/>
                <a:gd name="connsiteX38" fmla="*/ 52830 w 239354"/>
                <a:gd name="connsiteY38" fmla="*/ 219196 h 239352"/>
                <a:gd name="connsiteX39" fmla="*/ 63612 w 239354"/>
                <a:gd name="connsiteY39" fmla="*/ 198321 h 239352"/>
                <a:gd name="connsiteX40" fmla="*/ 48158 w 239354"/>
                <a:gd name="connsiteY40" fmla="*/ 184643 h 239352"/>
                <a:gd name="connsiteX41" fmla="*/ 28392 w 239354"/>
                <a:gd name="connsiteY41" fmla="*/ 197601 h 239352"/>
                <a:gd name="connsiteX42" fmla="*/ 12219 w 239354"/>
                <a:gd name="connsiteY42" fmla="*/ 172406 h 239352"/>
                <a:gd name="connsiteX43" fmla="*/ 31626 w 239354"/>
                <a:gd name="connsiteY43" fmla="*/ 159448 h 239352"/>
                <a:gd name="connsiteX44" fmla="*/ 25516 w 239354"/>
                <a:gd name="connsiteY44" fmla="*/ 140012 h 239352"/>
                <a:gd name="connsiteX45" fmla="*/ 1797 w 239354"/>
                <a:gd name="connsiteY45" fmla="*/ 141092 h 239352"/>
                <a:gd name="connsiteX46" fmla="*/ 0 w 239354"/>
                <a:gd name="connsiteY46" fmla="*/ 111578 h 239352"/>
                <a:gd name="connsiteX47" fmla="*/ 23719 w 239354"/>
                <a:gd name="connsiteY47" fmla="*/ 110138 h 239352"/>
                <a:gd name="connsiteX48" fmla="*/ 27673 w 239354"/>
                <a:gd name="connsiteY48" fmla="*/ 89982 h 239352"/>
                <a:gd name="connsiteX49" fmla="*/ 6828 w 239354"/>
                <a:gd name="connsiteY49" fmla="*/ 79184 h 239352"/>
                <a:gd name="connsiteX50" fmla="*/ 20126 w 239354"/>
                <a:gd name="connsiteY50" fmla="*/ 52909 h 239352"/>
                <a:gd name="connsiteX51" fmla="*/ 41330 w 239354"/>
                <a:gd name="connsiteY51" fmla="*/ 63347 h 239352"/>
                <a:gd name="connsiteX52" fmla="*/ 54986 w 239354"/>
                <a:gd name="connsiteY52" fmla="*/ 47870 h 239352"/>
                <a:gd name="connsiteX53" fmla="*/ 42048 w 239354"/>
                <a:gd name="connsiteY53" fmla="*/ 28434 h 239352"/>
                <a:gd name="connsiteX54" fmla="*/ 67206 w 239354"/>
                <a:gd name="connsiteY54" fmla="*/ 11877 h 239352"/>
                <a:gd name="connsiteX55" fmla="*/ 79784 w 239354"/>
                <a:gd name="connsiteY55" fmla="*/ 31674 h 239352"/>
                <a:gd name="connsiteX56" fmla="*/ 99551 w 239354"/>
                <a:gd name="connsiteY56" fmla="*/ 25195 h 239352"/>
                <a:gd name="connsiteX57" fmla="*/ 98114 w 239354"/>
                <a:gd name="connsiteY57" fmla="*/ 1800 h 23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354" h="239352">
                  <a:moveTo>
                    <a:pt x="117093" y="85206"/>
                  </a:moveTo>
                  <a:cubicBezTo>
                    <a:pt x="135720" y="84137"/>
                    <a:pt x="151481" y="98392"/>
                    <a:pt x="152555" y="116924"/>
                  </a:cubicBezTo>
                  <a:cubicBezTo>
                    <a:pt x="153630" y="135456"/>
                    <a:pt x="139302" y="151493"/>
                    <a:pt x="121033" y="152562"/>
                  </a:cubicBezTo>
                  <a:cubicBezTo>
                    <a:pt x="102049" y="153631"/>
                    <a:pt x="86287" y="139376"/>
                    <a:pt x="85213" y="120844"/>
                  </a:cubicBezTo>
                  <a:cubicBezTo>
                    <a:pt x="84138" y="102312"/>
                    <a:pt x="98466" y="86275"/>
                    <a:pt x="117093" y="85206"/>
                  </a:cubicBezTo>
                  <a:close/>
                  <a:moveTo>
                    <a:pt x="116083" y="52909"/>
                  </a:moveTo>
                  <a:cubicBezTo>
                    <a:pt x="79066" y="55069"/>
                    <a:pt x="50674" y="86383"/>
                    <a:pt x="52830" y="123455"/>
                  </a:cubicBezTo>
                  <a:cubicBezTo>
                    <a:pt x="54986" y="160528"/>
                    <a:pt x="86613" y="188602"/>
                    <a:pt x="123271" y="186443"/>
                  </a:cubicBezTo>
                  <a:cubicBezTo>
                    <a:pt x="160288" y="184283"/>
                    <a:pt x="188680" y="152970"/>
                    <a:pt x="186524" y="115897"/>
                  </a:cubicBezTo>
                  <a:cubicBezTo>
                    <a:pt x="184367" y="78824"/>
                    <a:pt x="152741" y="50750"/>
                    <a:pt x="116083" y="52909"/>
                  </a:cubicBezTo>
                  <a:close/>
                  <a:moveTo>
                    <a:pt x="127943" y="0"/>
                  </a:moveTo>
                  <a:lnTo>
                    <a:pt x="129021" y="23395"/>
                  </a:lnTo>
                  <a:cubicBezTo>
                    <a:pt x="136209" y="24115"/>
                    <a:pt x="142678" y="25555"/>
                    <a:pt x="149147" y="27714"/>
                  </a:cubicBezTo>
                  <a:lnTo>
                    <a:pt x="159929" y="6479"/>
                  </a:lnTo>
                  <a:lnTo>
                    <a:pt x="186524" y="20156"/>
                  </a:lnTo>
                  <a:lnTo>
                    <a:pt x="176101" y="41032"/>
                  </a:lnTo>
                  <a:cubicBezTo>
                    <a:pt x="181492" y="44991"/>
                    <a:pt x="186883" y="49670"/>
                    <a:pt x="191196" y="54709"/>
                  </a:cubicBezTo>
                  <a:lnTo>
                    <a:pt x="210962" y="41752"/>
                  </a:lnTo>
                  <a:lnTo>
                    <a:pt x="227135" y="66946"/>
                  </a:lnTo>
                  <a:lnTo>
                    <a:pt x="207728" y="79904"/>
                  </a:lnTo>
                  <a:cubicBezTo>
                    <a:pt x="210243" y="86023"/>
                    <a:pt x="212759" y="92502"/>
                    <a:pt x="214197" y="99340"/>
                  </a:cubicBezTo>
                  <a:lnTo>
                    <a:pt x="237557" y="98260"/>
                  </a:lnTo>
                  <a:lnTo>
                    <a:pt x="239354" y="127775"/>
                  </a:lnTo>
                  <a:lnTo>
                    <a:pt x="215994" y="129214"/>
                  </a:lnTo>
                  <a:cubicBezTo>
                    <a:pt x="214915" y="136053"/>
                    <a:pt x="213837" y="142892"/>
                    <a:pt x="211681" y="149370"/>
                  </a:cubicBezTo>
                  <a:lnTo>
                    <a:pt x="232525" y="160168"/>
                  </a:lnTo>
                  <a:lnTo>
                    <a:pt x="219228" y="186443"/>
                  </a:lnTo>
                  <a:lnTo>
                    <a:pt x="198024" y="176005"/>
                  </a:lnTo>
                  <a:cubicBezTo>
                    <a:pt x="194071" y="181764"/>
                    <a:pt x="189758" y="186803"/>
                    <a:pt x="184367" y="191482"/>
                  </a:cubicBezTo>
                  <a:lnTo>
                    <a:pt x="197305" y="210918"/>
                  </a:lnTo>
                  <a:lnTo>
                    <a:pt x="172507" y="227475"/>
                  </a:lnTo>
                  <a:lnTo>
                    <a:pt x="159569" y="207679"/>
                  </a:lnTo>
                  <a:cubicBezTo>
                    <a:pt x="153460" y="210558"/>
                    <a:pt x="146991" y="212718"/>
                    <a:pt x="139803" y="214157"/>
                  </a:cubicBezTo>
                  <a:lnTo>
                    <a:pt x="141240" y="237553"/>
                  </a:lnTo>
                  <a:lnTo>
                    <a:pt x="111411" y="239352"/>
                  </a:lnTo>
                  <a:lnTo>
                    <a:pt x="110333" y="215957"/>
                  </a:lnTo>
                  <a:cubicBezTo>
                    <a:pt x="103505" y="215237"/>
                    <a:pt x="96676" y="213797"/>
                    <a:pt x="89848" y="211638"/>
                  </a:cubicBezTo>
                  <a:lnTo>
                    <a:pt x="79425" y="232514"/>
                  </a:lnTo>
                  <a:lnTo>
                    <a:pt x="52830" y="219196"/>
                  </a:lnTo>
                  <a:lnTo>
                    <a:pt x="63612" y="198321"/>
                  </a:lnTo>
                  <a:cubicBezTo>
                    <a:pt x="57862" y="194361"/>
                    <a:pt x="52830" y="189682"/>
                    <a:pt x="48158" y="184643"/>
                  </a:cubicBezTo>
                  <a:lnTo>
                    <a:pt x="28392" y="197601"/>
                  </a:lnTo>
                  <a:lnTo>
                    <a:pt x="12219" y="172406"/>
                  </a:lnTo>
                  <a:lnTo>
                    <a:pt x="31626" y="159448"/>
                  </a:lnTo>
                  <a:cubicBezTo>
                    <a:pt x="29110" y="153330"/>
                    <a:pt x="26954" y="146851"/>
                    <a:pt x="25516" y="140012"/>
                  </a:cubicBezTo>
                  <a:lnTo>
                    <a:pt x="1797" y="141092"/>
                  </a:lnTo>
                  <a:lnTo>
                    <a:pt x="0" y="111578"/>
                  </a:lnTo>
                  <a:lnTo>
                    <a:pt x="23719" y="110138"/>
                  </a:lnTo>
                  <a:cubicBezTo>
                    <a:pt x="24438" y="103299"/>
                    <a:pt x="25876" y="96461"/>
                    <a:pt x="27673" y="89982"/>
                  </a:cubicBezTo>
                  <a:lnTo>
                    <a:pt x="6828" y="79184"/>
                  </a:lnTo>
                  <a:lnTo>
                    <a:pt x="20126" y="52909"/>
                  </a:lnTo>
                  <a:lnTo>
                    <a:pt x="41330" y="63347"/>
                  </a:lnTo>
                  <a:cubicBezTo>
                    <a:pt x="45283" y="57588"/>
                    <a:pt x="49955" y="52549"/>
                    <a:pt x="54986" y="47870"/>
                  </a:cubicBezTo>
                  <a:lnTo>
                    <a:pt x="42048" y="28434"/>
                  </a:lnTo>
                  <a:lnTo>
                    <a:pt x="67206" y="11877"/>
                  </a:lnTo>
                  <a:lnTo>
                    <a:pt x="79784" y="31674"/>
                  </a:lnTo>
                  <a:cubicBezTo>
                    <a:pt x="85894" y="28794"/>
                    <a:pt x="92723" y="26635"/>
                    <a:pt x="99551" y="25195"/>
                  </a:cubicBezTo>
                  <a:lnTo>
                    <a:pt x="98114" y="1800"/>
                  </a:lnTo>
                  <a:close/>
                </a:path>
              </a:pathLst>
            </a:custGeom>
            <a:solidFill>
              <a:schemeClr val="accent4">
                <a:lumMod val="75000"/>
                <a:alpha val="6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7C20B41E-C091-2443-B55A-AF6046C28C5A}"/>
              </a:ext>
            </a:extLst>
          </p:cNvPr>
          <p:cNvGrpSpPr/>
          <p:nvPr userDrawn="1"/>
        </p:nvGrpSpPr>
        <p:grpSpPr>
          <a:xfrm>
            <a:off x="-1" y="-1"/>
            <a:ext cx="1457291" cy="2057011"/>
            <a:chOff x="-1" y="-1"/>
            <a:chExt cx="1457291" cy="2057011"/>
          </a:xfrm>
        </p:grpSpPr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F1B379E-FEC6-F24C-8FC5-74F8A2E10F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45344">
              <a:off x="585726" y="1597109"/>
              <a:ext cx="174429" cy="174428"/>
            </a:xfrm>
            <a:custGeom>
              <a:avLst/>
              <a:gdLst>
                <a:gd name="T0" fmla="*/ 390 w 782"/>
                <a:gd name="T1" fmla="*/ 609 h 781"/>
                <a:gd name="T2" fmla="*/ 171 w 782"/>
                <a:gd name="T3" fmla="*/ 391 h 781"/>
                <a:gd name="T4" fmla="*/ 390 w 782"/>
                <a:gd name="T5" fmla="*/ 171 h 781"/>
                <a:gd name="T6" fmla="*/ 610 w 782"/>
                <a:gd name="T7" fmla="*/ 391 h 781"/>
                <a:gd name="T8" fmla="*/ 781 w 782"/>
                <a:gd name="T9" fmla="*/ 438 h 781"/>
                <a:gd name="T10" fmla="*/ 704 w 782"/>
                <a:gd name="T11" fmla="*/ 342 h 781"/>
                <a:gd name="T12" fmla="*/ 686 w 782"/>
                <a:gd name="T13" fmla="*/ 277 h 781"/>
                <a:gd name="T14" fmla="*/ 704 w 782"/>
                <a:gd name="T15" fmla="*/ 153 h 781"/>
                <a:gd name="T16" fmla="*/ 638 w 782"/>
                <a:gd name="T17" fmla="*/ 192 h 781"/>
                <a:gd name="T18" fmla="*/ 628 w 782"/>
                <a:gd name="T19" fmla="*/ 77 h 781"/>
                <a:gd name="T20" fmla="*/ 505 w 782"/>
                <a:gd name="T21" fmla="*/ 95 h 781"/>
                <a:gd name="T22" fmla="*/ 439 w 782"/>
                <a:gd name="T23" fmla="*/ 77 h 781"/>
                <a:gd name="T24" fmla="*/ 342 w 782"/>
                <a:gd name="T25" fmla="*/ 0 h 781"/>
                <a:gd name="T26" fmla="*/ 342 w 782"/>
                <a:gd name="T27" fmla="*/ 77 h 781"/>
                <a:gd name="T28" fmla="*/ 238 w 782"/>
                <a:gd name="T29" fmla="*/ 28 h 781"/>
                <a:gd name="T30" fmla="*/ 191 w 782"/>
                <a:gd name="T31" fmla="*/ 144 h 781"/>
                <a:gd name="T32" fmla="*/ 144 w 782"/>
                <a:gd name="T33" fmla="*/ 192 h 781"/>
                <a:gd name="T34" fmla="*/ 28 w 782"/>
                <a:gd name="T35" fmla="*/ 238 h 781"/>
                <a:gd name="T36" fmla="*/ 95 w 782"/>
                <a:gd name="T37" fmla="*/ 277 h 781"/>
                <a:gd name="T38" fmla="*/ 0 w 782"/>
                <a:gd name="T39" fmla="*/ 342 h 781"/>
                <a:gd name="T40" fmla="*/ 77 w 782"/>
                <a:gd name="T41" fmla="*/ 438 h 781"/>
                <a:gd name="T42" fmla="*/ 95 w 782"/>
                <a:gd name="T43" fmla="*/ 504 h 781"/>
                <a:gd name="T44" fmla="*/ 77 w 782"/>
                <a:gd name="T45" fmla="*/ 627 h 781"/>
                <a:gd name="T46" fmla="*/ 144 w 782"/>
                <a:gd name="T47" fmla="*/ 589 h 781"/>
                <a:gd name="T48" fmla="*/ 153 w 782"/>
                <a:gd name="T49" fmla="*/ 704 h 781"/>
                <a:gd name="T50" fmla="*/ 277 w 782"/>
                <a:gd name="T51" fmla="*/ 685 h 781"/>
                <a:gd name="T52" fmla="*/ 342 w 782"/>
                <a:gd name="T53" fmla="*/ 703 h 781"/>
                <a:gd name="T54" fmla="*/ 439 w 782"/>
                <a:gd name="T55" fmla="*/ 780 h 781"/>
                <a:gd name="T56" fmla="*/ 439 w 782"/>
                <a:gd name="T57" fmla="*/ 703 h 781"/>
                <a:gd name="T58" fmla="*/ 544 w 782"/>
                <a:gd name="T59" fmla="*/ 753 h 781"/>
                <a:gd name="T60" fmla="*/ 590 w 782"/>
                <a:gd name="T61" fmla="*/ 637 h 781"/>
                <a:gd name="T62" fmla="*/ 638 w 782"/>
                <a:gd name="T63" fmla="*/ 589 h 781"/>
                <a:gd name="T64" fmla="*/ 753 w 782"/>
                <a:gd name="T65" fmla="*/ 543 h 781"/>
                <a:gd name="T66" fmla="*/ 686 w 782"/>
                <a:gd name="T67" fmla="*/ 504 h 781"/>
                <a:gd name="T68" fmla="*/ 781 w 782"/>
                <a:gd name="T69" fmla="*/ 438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2" h="781">
                  <a:moveTo>
                    <a:pt x="390" y="609"/>
                  </a:moveTo>
                  <a:lnTo>
                    <a:pt x="390" y="609"/>
                  </a:lnTo>
                  <a:cubicBezTo>
                    <a:pt x="269" y="609"/>
                    <a:pt x="171" y="511"/>
                    <a:pt x="171" y="391"/>
                  </a:cubicBezTo>
                  <a:lnTo>
                    <a:pt x="171" y="391"/>
                  </a:lnTo>
                  <a:cubicBezTo>
                    <a:pt x="171" y="270"/>
                    <a:pt x="269" y="171"/>
                    <a:pt x="390" y="171"/>
                  </a:cubicBezTo>
                  <a:lnTo>
                    <a:pt x="390" y="171"/>
                  </a:lnTo>
                  <a:cubicBezTo>
                    <a:pt x="512" y="171"/>
                    <a:pt x="610" y="270"/>
                    <a:pt x="610" y="391"/>
                  </a:cubicBezTo>
                  <a:lnTo>
                    <a:pt x="610" y="391"/>
                  </a:lnTo>
                  <a:cubicBezTo>
                    <a:pt x="610" y="511"/>
                    <a:pt x="512" y="609"/>
                    <a:pt x="390" y="609"/>
                  </a:cubicBezTo>
                  <a:close/>
                  <a:moveTo>
                    <a:pt x="781" y="438"/>
                  </a:moveTo>
                  <a:lnTo>
                    <a:pt x="781" y="342"/>
                  </a:lnTo>
                  <a:lnTo>
                    <a:pt x="704" y="342"/>
                  </a:lnTo>
                  <a:lnTo>
                    <a:pt x="704" y="342"/>
                  </a:lnTo>
                  <a:cubicBezTo>
                    <a:pt x="700" y="319"/>
                    <a:pt x="694" y="297"/>
                    <a:pt x="686" y="277"/>
                  </a:cubicBezTo>
                  <a:lnTo>
                    <a:pt x="753" y="238"/>
                  </a:lnTo>
                  <a:lnTo>
                    <a:pt x="704" y="153"/>
                  </a:lnTo>
                  <a:lnTo>
                    <a:pt x="638" y="192"/>
                  </a:lnTo>
                  <a:lnTo>
                    <a:pt x="638" y="192"/>
                  </a:lnTo>
                  <a:cubicBezTo>
                    <a:pt x="623" y="174"/>
                    <a:pt x="607" y="158"/>
                    <a:pt x="590" y="144"/>
                  </a:cubicBezTo>
                  <a:lnTo>
                    <a:pt x="628" y="77"/>
                  </a:lnTo>
                  <a:lnTo>
                    <a:pt x="544" y="28"/>
                  </a:lnTo>
                  <a:lnTo>
                    <a:pt x="505" y="95"/>
                  </a:lnTo>
                  <a:lnTo>
                    <a:pt x="505" y="95"/>
                  </a:lnTo>
                  <a:cubicBezTo>
                    <a:pt x="484" y="87"/>
                    <a:pt x="462" y="81"/>
                    <a:pt x="439" y="77"/>
                  </a:cubicBezTo>
                  <a:lnTo>
                    <a:pt x="439" y="0"/>
                  </a:lnTo>
                  <a:lnTo>
                    <a:pt x="342" y="0"/>
                  </a:lnTo>
                  <a:lnTo>
                    <a:pt x="342" y="77"/>
                  </a:lnTo>
                  <a:lnTo>
                    <a:pt x="342" y="77"/>
                  </a:lnTo>
                  <a:cubicBezTo>
                    <a:pt x="319" y="81"/>
                    <a:pt x="297" y="87"/>
                    <a:pt x="277" y="95"/>
                  </a:cubicBezTo>
                  <a:lnTo>
                    <a:pt x="238" y="28"/>
                  </a:lnTo>
                  <a:lnTo>
                    <a:pt x="153" y="77"/>
                  </a:lnTo>
                  <a:lnTo>
                    <a:pt x="191" y="144"/>
                  </a:lnTo>
                  <a:lnTo>
                    <a:pt x="191" y="144"/>
                  </a:lnTo>
                  <a:cubicBezTo>
                    <a:pt x="174" y="158"/>
                    <a:pt x="158" y="174"/>
                    <a:pt x="144" y="192"/>
                  </a:cubicBezTo>
                  <a:lnTo>
                    <a:pt x="77" y="153"/>
                  </a:lnTo>
                  <a:lnTo>
                    <a:pt x="28" y="238"/>
                  </a:lnTo>
                  <a:lnTo>
                    <a:pt x="95" y="277"/>
                  </a:lnTo>
                  <a:lnTo>
                    <a:pt x="95" y="277"/>
                  </a:lnTo>
                  <a:cubicBezTo>
                    <a:pt x="87" y="297"/>
                    <a:pt x="81" y="319"/>
                    <a:pt x="77" y="342"/>
                  </a:cubicBezTo>
                  <a:lnTo>
                    <a:pt x="0" y="342"/>
                  </a:lnTo>
                  <a:lnTo>
                    <a:pt x="0" y="438"/>
                  </a:lnTo>
                  <a:lnTo>
                    <a:pt x="77" y="438"/>
                  </a:lnTo>
                  <a:lnTo>
                    <a:pt x="77" y="438"/>
                  </a:lnTo>
                  <a:cubicBezTo>
                    <a:pt x="81" y="461"/>
                    <a:pt x="87" y="483"/>
                    <a:pt x="95" y="504"/>
                  </a:cubicBezTo>
                  <a:lnTo>
                    <a:pt x="28" y="543"/>
                  </a:lnTo>
                  <a:lnTo>
                    <a:pt x="77" y="627"/>
                  </a:lnTo>
                  <a:lnTo>
                    <a:pt x="144" y="589"/>
                  </a:lnTo>
                  <a:lnTo>
                    <a:pt x="144" y="589"/>
                  </a:lnTo>
                  <a:cubicBezTo>
                    <a:pt x="158" y="606"/>
                    <a:pt x="174" y="623"/>
                    <a:pt x="191" y="637"/>
                  </a:cubicBezTo>
                  <a:lnTo>
                    <a:pt x="153" y="704"/>
                  </a:lnTo>
                  <a:lnTo>
                    <a:pt x="238" y="753"/>
                  </a:lnTo>
                  <a:lnTo>
                    <a:pt x="277" y="685"/>
                  </a:lnTo>
                  <a:lnTo>
                    <a:pt x="277" y="685"/>
                  </a:lnTo>
                  <a:cubicBezTo>
                    <a:pt x="297" y="694"/>
                    <a:pt x="319" y="699"/>
                    <a:pt x="342" y="703"/>
                  </a:cubicBezTo>
                  <a:lnTo>
                    <a:pt x="342" y="780"/>
                  </a:lnTo>
                  <a:lnTo>
                    <a:pt x="439" y="780"/>
                  </a:lnTo>
                  <a:lnTo>
                    <a:pt x="439" y="703"/>
                  </a:lnTo>
                  <a:lnTo>
                    <a:pt x="439" y="703"/>
                  </a:lnTo>
                  <a:cubicBezTo>
                    <a:pt x="462" y="699"/>
                    <a:pt x="484" y="694"/>
                    <a:pt x="505" y="685"/>
                  </a:cubicBezTo>
                  <a:lnTo>
                    <a:pt x="544" y="753"/>
                  </a:lnTo>
                  <a:lnTo>
                    <a:pt x="628" y="704"/>
                  </a:lnTo>
                  <a:lnTo>
                    <a:pt x="590" y="637"/>
                  </a:lnTo>
                  <a:lnTo>
                    <a:pt x="590" y="637"/>
                  </a:lnTo>
                  <a:cubicBezTo>
                    <a:pt x="607" y="623"/>
                    <a:pt x="623" y="606"/>
                    <a:pt x="638" y="589"/>
                  </a:cubicBezTo>
                  <a:lnTo>
                    <a:pt x="704" y="627"/>
                  </a:lnTo>
                  <a:lnTo>
                    <a:pt x="753" y="543"/>
                  </a:lnTo>
                  <a:lnTo>
                    <a:pt x="686" y="504"/>
                  </a:lnTo>
                  <a:lnTo>
                    <a:pt x="686" y="504"/>
                  </a:lnTo>
                  <a:cubicBezTo>
                    <a:pt x="694" y="483"/>
                    <a:pt x="700" y="461"/>
                    <a:pt x="704" y="438"/>
                  </a:cubicBezTo>
                  <a:lnTo>
                    <a:pt x="781" y="438"/>
                  </a:lnTo>
                  <a:close/>
                </a:path>
              </a:pathLst>
            </a:custGeom>
            <a:solidFill>
              <a:schemeClr val="accent3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28" name="Freeform 12">
              <a:extLst>
                <a:ext uri="{FF2B5EF4-FFF2-40B4-BE49-F238E27FC236}">
                  <a16:creationId xmlns:a16="http://schemas.microsoft.com/office/drawing/2014/main" id="{2FFB6BDD-C8D6-A649-8FA6-4260D07A6AB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45344">
              <a:off x="775007" y="185010"/>
              <a:ext cx="277903" cy="277903"/>
            </a:xfrm>
            <a:custGeom>
              <a:avLst/>
              <a:gdLst>
                <a:gd name="T0" fmla="*/ 486 w 1244"/>
                <a:gd name="T1" fmla="*/ 471 h 1244"/>
                <a:gd name="T2" fmla="*/ 772 w 1244"/>
                <a:gd name="T3" fmla="*/ 486 h 1244"/>
                <a:gd name="T4" fmla="*/ 757 w 1244"/>
                <a:gd name="T5" fmla="*/ 772 h 1244"/>
                <a:gd name="T6" fmla="*/ 471 w 1244"/>
                <a:gd name="T7" fmla="*/ 757 h 1244"/>
                <a:gd name="T8" fmla="*/ 221 w 1244"/>
                <a:gd name="T9" fmla="*/ 317 h 1244"/>
                <a:gd name="T10" fmla="*/ 180 w 1244"/>
                <a:gd name="T11" fmla="*/ 380 h 1244"/>
                <a:gd name="T12" fmla="*/ 65 w 1244"/>
                <a:gd name="T13" fmla="*/ 343 h 1244"/>
                <a:gd name="T14" fmla="*/ 13 w 1244"/>
                <a:gd name="T15" fmla="*/ 502 h 1244"/>
                <a:gd name="T16" fmla="*/ 25 w 1244"/>
                <a:gd name="T17" fmla="*/ 526 h 1244"/>
                <a:gd name="T18" fmla="*/ 122 w 1244"/>
                <a:gd name="T19" fmla="*/ 558 h 1244"/>
                <a:gd name="T20" fmla="*/ 18 w 1244"/>
                <a:gd name="T21" fmla="*/ 654 h 1244"/>
                <a:gd name="T22" fmla="*/ 3 w 1244"/>
                <a:gd name="T23" fmla="*/ 677 h 1244"/>
                <a:gd name="T24" fmla="*/ 39 w 1244"/>
                <a:gd name="T25" fmla="*/ 841 h 1244"/>
                <a:gd name="T26" fmla="*/ 157 w 1244"/>
                <a:gd name="T27" fmla="*/ 816 h 1244"/>
                <a:gd name="T28" fmla="*/ 192 w 1244"/>
                <a:gd name="T29" fmla="*/ 883 h 1244"/>
                <a:gd name="T30" fmla="*/ 102 w 1244"/>
                <a:gd name="T31" fmla="*/ 964 h 1244"/>
                <a:gd name="T32" fmla="*/ 214 w 1244"/>
                <a:gd name="T33" fmla="*/ 1089 h 1244"/>
                <a:gd name="T34" fmla="*/ 241 w 1244"/>
                <a:gd name="T35" fmla="*/ 1090 h 1244"/>
                <a:gd name="T36" fmla="*/ 317 w 1244"/>
                <a:gd name="T37" fmla="*/ 1022 h 1244"/>
                <a:gd name="T38" fmla="*/ 348 w 1244"/>
                <a:gd name="T39" fmla="*/ 1160 h 1244"/>
                <a:gd name="T40" fmla="*/ 361 w 1244"/>
                <a:gd name="T41" fmla="*/ 1184 h 1244"/>
                <a:gd name="T42" fmla="*/ 520 w 1244"/>
                <a:gd name="T43" fmla="*/ 1236 h 1244"/>
                <a:gd name="T44" fmla="*/ 558 w 1244"/>
                <a:gd name="T45" fmla="*/ 1121 h 1244"/>
                <a:gd name="T46" fmla="*/ 633 w 1244"/>
                <a:gd name="T47" fmla="*/ 1125 h 1244"/>
                <a:gd name="T48" fmla="*/ 658 w 1244"/>
                <a:gd name="T49" fmla="*/ 1243 h 1244"/>
                <a:gd name="T50" fmla="*/ 823 w 1244"/>
                <a:gd name="T51" fmla="*/ 1208 h 1244"/>
                <a:gd name="T52" fmla="*/ 838 w 1244"/>
                <a:gd name="T53" fmla="*/ 1185 h 1244"/>
                <a:gd name="T54" fmla="*/ 816 w 1244"/>
                <a:gd name="T55" fmla="*/ 1085 h 1244"/>
                <a:gd name="T56" fmla="*/ 951 w 1244"/>
                <a:gd name="T57" fmla="*/ 1127 h 1244"/>
                <a:gd name="T58" fmla="*/ 979 w 1244"/>
                <a:gd name="T59" fmla="*/ 1128 h 1244"/>
                <a:gd name="T60" fmla="*/ 1103 w 1244"/>
                <a:gd name="T61" fmla="*/ 1015 h 1244"/>
                <a:gd name="T62" fmla="*/ 1022 w 1244"/>
                <a:gd name="T63" fmla="*/ 926 h 1244"/>
                <a:gd name="T64" fmla="*/ 1063 w 1244"/>
                <a:gd name="T65" fmla="*/ 863 h 1244"/>
                <a:gd name="T66" fmla="*/ 1178 w 1244"/>
                <a:gd name="T67" fmla="*/ 901 h 1244"/>
                <a:gd name="T68" fmla="*/ 1230 w 1244"/>
                <a:gd name="T69" fmla="*/ 740 h 1244"/>
                <a:gd name="T70" fmla="*/ 1217 w 1244"/>
                <a:gd name="T71" fmla="*/ 716 h 1244"/>
                <a:gd name="T72" fmla="*/ 1121 w 1244"/>
                <a:gd name="T73" fmla="*/ 685 h 1244"/>
                <a:gd name="T74" fmla="*/ 1224 w 1244"/>
                <a:gd name="T75" fmla="*/ 589 h 1244"/>
                <a:gd name="T76" fmla="*/ 1239 w 1244"/>
                <a:gd name="T77" fmla="*/ 566 h 1244"/>
                <a:gd name="T78" fmla="*/ 1204 w 1244"/>
                <a:gd name="T79" fmla="*/ 401 h 1244"/>
                <a:gd name="T80" fmla="*/ 1085 w 1244"/>
                <a:gd name="T81" fmla="*/ 426 h 1244"/>
                <a:gd name="T82" fmla="*/ 1051 w 1244"/>
                <a:gd name="T83" fmla="*/ 360 h 1244"/>
                <a:gd name="T84" fmla="*/ 1141 w 1244"/>
                <a:gd name="T85" fmla="*/ 279 h 1244"/>
                <a:gd name="T86" fmla="*/ 1028 w 1244"/>
                <a:gd name="T87" fmla="*/ 154 h 1244"/>
                <a:gd name="T88" fmla="*/ 1001 w 1244"/>
                <a:gd name="T89" fmla="*/ 152 h 1244"/>
                <a:gd name="T90" fmla="*/ 926 w 1244"/>
                <a:gd name="T91" fmla="*/ 221 h 1244"/>
                <a:gd name="T92" fmla="*/ 894 w 1244"/>
                <a:gd name="T93" fmla="*/ 83 h 1244"/>
                <a:gd name="T94" fmla="*/ 882 w 1244"/>
                <a:gd name="T95" fmla="*/ 59 h 1244"/>
                <a:gd name="T96" fmla="*/ 722 w 1244"/>
                <a:gd name="T97" fmla="*/ 7 h 1244"/>
                <a:gd name="T98" fmla="*/ 685 w 1244"/>
                <a:gd name="T99" fmla="*/ 122 h 1244"/>
                <a:gd name="T100" fmla="*/ 610 w 1244"/>
                <a:gd name="T101" fmla="*/ 118 h 1244"/>
                <a:gd name="T102" fmla="*/ 585 w 1244"/>
                <a:gd name="T103" fmla="*/ 0 h 1244"/>
                <a:gd name="T104" fmla="*/ 420 w 1244"/>
                <a:gd name="T105" fmla="*/ 35 h 1244"/>
                <a:gd name="T106" fmla="*/ 405 w 1244"/>
                <a:gd name="T107" fmla="*/ 58 h 1244"/>
                <a:gd name="T108" fmla="*/ 426 w 1244"/>
                <a:gd name="T109" fmla="*/ 157 h 1244"/>
                <a:gd name="T110" fmla="*/ 291 w 1244"/>
                <a:gd name="T111" fmla="*/ 116 h 1244"/>
                <a:gd name="T112" fmla="*/ 264 w 1244"/>
                <a:gd name="T113" fmla="*/ 114 h 1244"/>
                <a:gd name="T114" fmla="*/ 140 w 1244"/>
                <a:gd name="T115" fmla="*/ 227 h 1244"/>
                <a:gd name="T116" fmla="*/ 221 w 1244"/>
                <a:gd name="T117" fmla="*/ 317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4" h="1244">
                  <a:moveTo>
                    <a:pt x="486" y="471"/>
                  </a:moveTo>
                  <a:lnTo>
                    <a:pt x="486" y="471"/>
                  </a:lnTo>
                  <a:cubicBezTo>
                    <a:pt x="568" y="396"/>
                    <a:pt x="697" y="403"/>
                    <a:pt x="772" y="486"/>
                  </a:cubicBezTo>
                  <a:lnTo>
                    <a:pt x="772" y="486"/>
                  </a:lnTo>
                  <a:cubicBezTo>
                    <a:pt x="846" y="569"/>
                    <a:pt x="840" y="697"/>
                    <a:pt x="757" y="772"/>
                  </a:cubicBezTo>
                  <a:lnTo>
                    <a:pt x="757" y="772"/>
                  </a:lnTo>
                  <a:cubicBezTo>
                    <a:pt x="674" y="847"/>
                    <a:pt x="546" y="840"/>
                    <a:pt x="471" y="757"/>
                  </a:cubicBezTo>
                  <a:lnTo>
                    <a:pt x="471" y="757"/>
                  </a:lnTo>
                  <a:cubicBezTo>
                    <a:pt x="396" y="674"/>
                    <a:pt x="403" y="546"/>
                    <a:pt x="486" y="471"/>
                  </a:cubicBezTo>
                  <a:close/>
                  <a:moveTo>
                    <a:pt x="221" y="317"/>
                  </a:moveTo>
                  <a:lnTo>
                    <a:pt x="221" y="317"/>
                  </a:lnTo>
                  <a:cubicBezTo>
                    <a:pt x="205" y="337"/>
                    <a:pt x="192" y="358"/>
                    <a:pt x="180" y="380"/>
                  </a:cubicBezTo>
                  <a:lnTo>
                    <a:pt x="83" y="348"/>
                  </a:lnTo>
                  <a:lnTo>
                    <a:pt x="65" y="343"/>
                  </a:lnTo>
                  <a:lnTo>
                    <a:pt x="59" y="361"/>
                  </a:lnTo>
                  <a:lnTo>
                    <a:pt x="13" y="502"/>
                  </a:lnTo>
                  <a:lnTo>
                    <a:pt x="7" y="520"/>
                  </a:lnTo>
                  <a:lnTo>
                    <a:pt x="25" y="526"/>
                  </a:lnTo>
                  <a:lnTo>
                    <a:pt x="122" y="558"/>
                  </a:lnTo>
                  <a:lnTo>
                    <a:pt x="122" y="558"/>
                  </a:lnTo>
                  <a:cubicBezTo>
                    <a:pt x="119" y="583"/>
                    <a:pt x="118" y="608"/>
                    <a:pt x="118" y="633"/>
                  </a:cubicBezTo>
                  <a:lnTo>
                    <a:pt x="18" y="654"/>
                  </a:lnTo>
                  <a:lnTo>
                    <a:pt x="0" y="658"/>
                  </a:lnTo>
                  <a:lnTo>
                    <a:pt x="3" y="677"/>
                  </a:lnTo>
                  <a:lnTo>
                    <a:pt x="35" y="822"/>
                  </a:lnTo>
                  <a:lnTo>
                    <a:pt x="39" y="841"/>
                  </a:lnTo>
                  <a:lnTo>
                    <a:pt x="58" y="838"/>
                  </a:lnTo>
                  <a:lnTo>
                    <a:pt x="157" y="816"/>
                  </a:lnTo>
                  <a:lnTo>
                    <a:pt x="157" y="816"/>
                  </a:lnTo>
                  <a:cubicBezTo>
                    <a:pt x="167" y="839"/>
                    <a:pt x="178" y="862"/>
                    <a:pt x="192" y="883"/>
                  </a:cubicBezTo>
                  <a:lnTo>
                    <a:pt x="116" y="951"/>
                  </a:lnTo>
                  <a:lnTo>
                    <a:pt x="102" y="964"/>
                  </a:lnTo>
                  <a:lnTo>
                    <a:pt x="114" y="978"/>
                  </a:lnTo>
                  <a:lnTo>
                    <a:pt x="214" y="1089"/>
                  </a:lnTo>
                  <a:lnTo>
                    <a:pt x="227" y="1103"/>
                  </a:lnTo>
                  <a:lnTo>
                    <a:pt x="241" y="1090"/>
                  </a:lnTo>
                  <a:lnTo>
                    <a:pt x="317" y="1022"/>
                  </a:lnTo>
                  <a:lnTo>
                    <a:pt x="317" y="1022"/>
                  </a:lnTo>
                  <a:cubicBezTo>
                    <a:pt x="336" y="1037"/>
                    <a:pt x="358" y="1051"/>
                    <a:pt x="379" y="1063"/>
                  </a:cubicBezTo>
                  <a:lnTo>
                    <a:pt x="348" y="1160"/>
                  </a:lnTo>
                  <a:lnTo>
                    <a:pt x="343" y="1178"/>
                  </a:lnTo>
                  <a:lnTo>
                    <a:pt x="361" y="1184"/>
                  </a:lnTo>
                  <a:lnTo>
                    <a:pt x="502" y="1230"/>
                  </a:lnTo>
                  <a:lnTo>
                    <a:pt x="520" y="1236"/>
                  </a:lnTo>
                  <a:lnTo>
                    <a:pt x="527" y="1218"/>
                  </a:lnTo>
                  <a:lnTo>
                    <a:pt x="558" y="1121"/>
                  </a:lnTo>
                  <a:lnTo>
                    <a:pt x="558" y="1121"/>
                  </a:lnTo>
                  <a:cubicBezTo>
                    <a:pt x="583" y="1124"/>
                    <a:pt x="608" y="1125"/>
                    <a:pt x="633" y="1125"/>
                  </a:cubicBezTo>
                  <a:lnTo>
                    <a:pt x="654" y="1224"/>
                  </a:lnTo>
                  <a:lnTo>
                    <a:pt x="658" y="1243"/>
                  </a:lnTo>
                  <a:lnTo>
                    <a:pt x="677" y="1239"/>
                  </a:lnTo>
                  <a:lnTo>
                    <a:pt x="823" y="1208"/>
                  </a:lnTo>
                  <a:lnTo>
                    <a:pt x="842" y="1204"/>
                  </a:lnTo>
                  <a:lnTo>
                    <a:pt x="838" y="1185"/>
                  </a:lnTo>
                  <a:lnTo>
                    <a:pt x="816" y="1085"/>
                  </a:lnTo>
                  <a:lnTo>
                    <a:pt x="816" y="1085"/>
                  </a:lnTo>
                  <a:cubicBezTo>
                    <a:pt x="839" y="1076"/>
                    <a:pt x="862" y="1064"/>
                    <a:pt x="883" y="1052"/>
                  </a:cubicBezTo>
                  <a:lnTo>
                    <a:pt x="951" y="1127"/>
                  </a:lnTo>
                  <a:lnTo>
                    <a:pt x="964" y="1141"/>
                  </a:lnTo>
                  <a:lnTo>
                    <a:pt x="979" y="1128"/>
                  </a:lnTo>
                  <a:lnTo>
                    <a:pt x="1089" y="1029"/>
                  </a:lnTo>
                  <a:lnTo>
                    <a:pt x="1103" y="1015"/>
                  </a:lnTo>
                  <a:lnTo>
                    <a:pt x="1091" y="1002"/>
                  </a:lnTo>
                  <a:lnTo>
                    <a:pt x="1022" y="926"/>
                  </a:lnTo>
                  <a:lnTo>
                    <a:pt x="1022" y="926"/>
                  </a:lnTo>
                  <a:cubicBezTo>
                    <a:pt x="1037" y="906"/>
                    <a:pt x="1051" y="885"/>
                    <a:pt x="1063" y="863"/>
                  </a:cubicBezTo>
                  <a:lnTo>
                    <a:pt x="1160" y="895"/>
                  </a:lnTo>
                  <a:lnTo>
                    <a:pt x="1178" y="901"/>
                  </a:lnTo>
                  <a:lnTo>
                    <a:pt x="1184" y="882"/>
                  </a:lnTo>
                  <a:lnTo>
                    <a:pt x="1230" y="740"/>
                  </a:lnTo>
                  <a:lnTo>
                    <a:pt x="1236" y="722"/>
                  </a:lnTo>
                  <a:lnTo>
                    <a:pt x="1217" y="716"/>
                  </a:lnTo>
                  <a:lnTo>
                    <a:pt x="1121" y="685"/>
                  </a:lnTo>
                  <a:lnTo>
                    <a:pt x="1121" y="685"/>
                  </a:lnTo>
                  <a:cubicBezTo>
                    <a:pt x="1124" y="660"/>
                    <a:pt x="1125" y="635"/>
                    <a:pt x="1125" y="610"/>
                  </a:cubicBezTo>
                  <a:lnTo>
                    <a:pt x="1224" y="589"/>
                  </a:lnTo>
                  <a:lnTo>
                    <a:pt x="1243" y="585"/>
                  </a:lnTo>
                  <a:lnTo>
                    <a:pt x="1239" y="566"/>
                  </a:lnTo>
                  <a:lnTo>
                    <a:pt x="1207" y="420"/>
                  </a:lnTo>
                  <a:lnTo>
                    <a:pt x="1204" y="401"/>
                  </a:lnTo>
                  <a:lnTo>
                    <a:pt x="1185" y="405"/>
                  </a:lnTo>
                  <a:lnTo>
                    <a:pt x="1085" y="426"/>
                  </a:lnTo>
                  <a:lnTo>
                    <a:pt x="1085" y="426"/>
                  </a:lnTo>
                  <a:cubicBezTo>
                    <a:pt x="1076" y="404"/>
                    <a:pt x="1064" y="381"/>
                    <a:pt x="1051" y="360"/>
                  </a:cubicBezTo>
                  <a:lnTo>
                    <a:pt x="1127" y="292"/>
                  </a:lnTo>
                  <a:lnTo>
                    <a:pt x="1141" y="279"/>
                  </a:lnTo>
                  <a:lnTo>
                    <a:pt x="1128" y="264"/>
                  </a:lnTo>
                  <a:lnTo>
                    <a:pt x="1028" y="154"/>
                  </a:lnTo>
                  <a:lnTo>
                    <a:pt x="1016" y="139"/>
                  </a:lnTo>
                  <a:lnTo>
                    <a:pt x="1001" y="152"/>
                  </a:lnTo>
                  <a:lnTo>
                    <a:pt x="926" y="221"/>
                  </a:lnTo>
                  <a:lnTo>
                    <a:pt x="926" y="221"/>
                  </a:lnTo>
                  <a:cubicBezTo>
                    <a:pt x="906" y="205"/>
                    <a:pt x="884" y="192"/>
                    <a:pt x="863" y="180"/>
                  </a:cubicBezTo>
                  <a:lnTo>
                    <a:pt x="894" y="83"/>
                  </a:lnTo>
                  <a:lnTo>
                    <a:pt x="900" y="65"/>
                  </a:lnTo>
                  <a:lnTo>
                    <a:pt x="882" y="59"/>
                  </a:lnTo>
                  <a:lnTo>
                    <a:pt x="740" y="12"/>
                  </a:lnTo>
                  <a:lnTo>
                    <a:pt x="722" y="7"/>
                  </a:lnTo>
                  <a:lnTo>
                    <a:pt x="716" y="25"/>
                  </a:lnTo>
                  <a:lnTo>
                    <a:pt x="685" y="122"/>
                  </a:lnTo>
                  <a:lnTo>
                    <a:pt x="685" y="122"/>
                  </a:lnTo>
                  <a:cubicBezTo>
                    <a:pt x="660" y="119"/>
                    <a:pt x="635" y="118"/>
                    <a:pt x="610" y="118"/>
                  </a:cubicBezTo>
                  <a:lnTo>
                    <a:pt x="588" y="18"/>
                  </a:lnTo>
                  <a:lnTo>
                    <a:pt x="585" y="0"/>
                  </a:lnTo>
                  <a:lnTo>
                    <a:pt x="566" y="4"/>
                  </a:lnTo>
                  <a:lnTo>
                    <a:pt x="420" y="35"/>
                  </a:lnTo>
                  <a:lnTo>
                    <a:pt x="401" y="39"/>
                  </a:lnTo>
                  <a:lnTo>
                    <a:pt x="405" y="58"/>
                  </a:lnTo>
                  <a:lnTo>
                    <a:pt x="426" y="157"/>
                  </a:lnTo>
                  <a:lnTo>
                    <a:pt x="426" y="157"/>
                  </a:lnTo>
                  <a:cubicBezTo>
                    <a:pt x="404" y="167"/>
                    <a:pt x="381" y="178"/>
                    <a:pt x="360" y="192"/>
                  </a:cubicBezTo>
                  <a:lnTo>
                    <a:pt x="291" y="116"/>
                  </a:lnTo>
                  <a:lnTo>
                    <a:pt x="279" y="102"/>
                  </a:lnTo>
                  <a:lnTo>
                    <a:pt x="264" y="114"/>
                  </a:lnTo>
                  <a:lnTo>
                    <a:pt x="154" y="214"/>
                  </a:lnTo>
                  <a:lnTo>
                    <a:pt x="140" y="227"/>
                  </a:lnTo>
                  <a:lnTo>
                    <a:pt x="152" y="241"/>
                  </a:lnTo>
                  <a:lnTo>
                    <a:pt x="221" y="317"/>
                  </a:lnTo>
                  <a:close/>
                </a:path>
              </a:pathLst>
            </a:custGeom>
            <a:solidFill>
              <a:schemeClr val="accent3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3" name="Freeform 17">
              <a:extLst>
                <a:ext uri="{FF2B5EF4-FFF2-40B4-BE49-F238E27FC236}">
                  <a16:creationId xmlns:a16="http://schemas.microsoft.com/office/drawing/2014/main" id="{4C2D2343-3560-B24C-A3C4-F9DC768B7E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45344">
              <a:off x="334698" y="762464"/>
              <a:ext cx="203993" cy="203992"/>
            </a:xfrm>
            <a:custGeom>
              <a:avLst/>
              <a:gdLst>
                <a:gd name="T0" fmla="*/ 357 w 915"/>
                <a:gd name="T1" fmla="*/ 346 h 915"/>
                <a:gd name="T2" fmla="*/ 567 w 915"/>
                <a:gd name="T3" fmla="*/ 357 h 915"/>
                <a:gd name="T4" fmla="*/ 557 w 915"/>
                <a:gd name="T5" fmla="*/ 568 h 915"/>
                <a:gd name="T6" fmla="*/ 346 w 915"/>
                <a:gd name="T7" fmla="*/ 556 h 915"/>
                <a:gd name="T8" fmla="*/ 162 w 915"/>
                <a:gd name="T9" fmla="*/ 233 h 915"/>
                <a:gd name="T10" fmla="*/ 132 w 915"/>
                <a:gd name="T11" fmla="*/ 279 h 915"/>
                <a:gd name="T12" fmla="*/ 47 w 915"/>
                <a:gd name="T13" fmla="*/ 252 h 915"/>
                <a:gd name="T14" fmla="*/ 9 w 915"/>
                <a:gd name="T15" fmla="*/ 370 h 915"/>
                <a:gd name="T16" fmla="*/ 18 w 915"/>
                <a:gd name="T17" fmla="*/ 387 h 915"/>
                <a:gd name="T18" fmla="*/ 89 w 915"/>
                <a:gd name="T19" fmla="*/ 410 h 915"/>
                <a:gd name="T20" fmla="*/ 13 w 915"/>
                <a:gd name="T21" fmla="*/ 481 h 915"/>
                <a:gd name="T22" fmla="*/ 3 w 915"/>
                <a:gd name="T23" fmla="*/ 498 h 915"/>
                <a:gd name="T24" fmla="*/ 29 w 915"/>
                <a:gd name="T25" fmla="*/ 619 h 915"/>
                <a:gd name="T26" fmla="*/ 115 w 915"/>
                <a:gd name="T27" fmla="*/ 600 h 915"/>
                <a:gd name="T28" fmla="*/ 141 w 915"/>
                <a:gd name="T29" fmla="*/ 649 h 915"/>
                <a:gd name="T30" fmla="*/ 74 w 915"/>
                <a:gd name="T31" fmla="*/ 709 h 915"/>
                <a:gd name="T32" fmla="*/ 157 w 915"/>
                <a:gd name="T33" fmla="*/ 801 h 915"/>
                <a:gd name="T34" fmla="*/ 177 w 915"/>
                <a:gd name="T35" fmla="*/ 802 h 915"/>
                <a:gd name="T36" fmla="*/ 233 w 915"/>
                <a:gd name="T37" fmla="*/ 751 h 915"/>
                <a:gd name="T38" fmla="*/ 256 w 915"/>
                <a:gd name="T39" fmla="*/ 853 h 915"/>
                <a:gd name="T40" fmla="*/ 265 w 915"/>
                <a:gd name="T41" fmla="*/ 871 h 915"/>
                <a:gd name="T42" fmla="*/ 383 w 915"/>
                <a:gd name="T43" fmla="*/ 909 h 915"/>
                <a:gd name="T44" fmla="*/ 410 w 915"/>
                <a:gd name="T45" fmla="*/ 824 h 915"/>
                <a:gd name="T46" fmla="*/ 465 w 915"/>
                <a:gd name="T47" fmla="*/ 827 h 915"/>
                <a:gd name="T48" fmla="*/ 484 w 915"/>
                <a:gd name="T49" fmla="*/ 914 h 915"/>
                <a:gd name="T50" fmla="*/ 605 w 915"/>
                <a:gd name="T51" fmla="*/ 888 h 915"/>
                <a:gd name="T52" fmla="*/ 615 w 915"/>
                <a:gd name="T53" fmla="*/ 872 h 915"/>
                <a:gd name="T54" fmla="*/ 600 w 915"/>
                <a:gd name="T55" fmla="*/ 798 h 915"/>
                <a:gd name="T56" fmla="*/ 699 w 915"/>
                <a:gd name="T57" fmla="*/ 829 h 915"/>
                <a:gd name="T58" fmla="*/ 719 w 915"/>
                <a:gd name="T59" fmla="*/ 830 h 915"/>
                <a:gd name="T60" fmla="*/ 811 w 915"/>
                <a:gd name="T61" fmla="*/ 747 h 915"/>
                <a:gd name="T62" fmla="*/ 752 w 915"/>
                <a:gd name="T63" fmla="*/ 681 h 915"/>
                <a:gd name="T64" fmla="*/ 782 w 915"/>
                <a:gd name="T65" fmla="*/ 635 h 915"/>
                <a:gd name="T66" fmla="*/ 866 w 915"/>
                <a:gd name="T67" fmla="*/ 662 h 915"/>
                <a:gd name="T68" fmla="*/ 904 w 915"/>
                <a:gd name="T69" fmla="*/ 544 h 915"/>
                <a:gd name="T70" fmla="*/ 895 w 915"/>
                <a:gd name="T71" fmla="*/ 526 h 915"/>
                <a:gd name="T72" fmla="*/ 824 w 915"/>
                <a:gd name="T73" fmla="*/ 504 h 915"/>
                <a:gd name="T74" fmla="*/ 900 w 915"/>
                <a:gd name="T75" fmla="*/ 433 h 915"/>
                <a:gd name="T76" fmla="*/ 911 w 915"/>
                <a:gd name="T77" fmla="*/ 416 h 915"/>
                <a:gd name="T78" fmla="*/ 885 w 915"/>
                <a:gd name="T79" fmla="*/ 295 h 915"/>
                <a:gd name="T80" fmla="*/ 798 w 915"/>
                <a:gd name="T81" fmla="*/ 314 h 915"/>
                <a:gd name="T82" fmla="*/ 773 w 915"/>
                <a:gd name="T83" fmla="*/ 264 h 915"/>
                <a:gd name="T84" fmla="*/ 839 w 915"/>
                <a:gd name="T85" fmla="*/ 205 h 915"/>
                <a:gd name="T86" fmla="*/ 756 w 915"/>
                <a:gd name="T87" fmla="*/ 113 h 915"/>
                <a:gd name="T88" fmla="*/ 736 w 915"/>
                <a:gd name="T89" fmla="*/ 112 h 915"/>
                <a:gd name="T90" fmla="*/ 680 w 915"/>
                <a:gd name="T91" fmla="*/ 162 h 915"/>
                <a:gd name="T92" fmla="*/ 658 w 915"/>
                <a:gd name="T93" fmla="*/ 61 h 915"/>
                <a:gd name="T94" fmla="*/ 648 w 915"/>
                <a:gd name="T95" fmla="*/ 43 h 915"/>
                <a:gd name="T96" fmla="*/ 531 w 915"/>
                <a:gd name="T97" fmla="*/ 5 h 915"/>
                <a:gd name="T98" fmla="*/ 503 w 915"/>
                <a:gd name="T99" fmla="*/ 90 h 915"/>
                <a:gd name="T100" fmla="*/ 448 w 915"/>
                <a:gd name="T101" fmla="*/ 87 h 915"/>
                <a:gd name="T102" fmla="*/ 430 w 915"/>
                <a:gd name="T103" fmla="*/ 0 h 915"/>
                <a:gd name="T104" fmla="*/ 309 w 915"/>
                <a:gd name="T105" fmla="*/ 26 h 915"/>
                <a:gd name="T106" fmla="*/ 297 w 915"/>
                <a:gd name="T107" fmla="*/ 43 h 915"/>
                <a:gd name="T108" fmla="*/ 314 w 915"/>
                <a:gd name="T109" fmla="*/ 115 h 915"/>
                <a:gd name="T110" fmla="*/ 214 w 915"/>
                <a:gd name="T111" fmla="*/ 85 h 915"/>
                <a:gd name="T112" fmla="*/ 194 w 915"/>
                <a:gd name="T113" fmla="*/ 84 h 915"/>
                <a:gd name="T114" fmla="*/ 103 w 915"/>
                <a:gd name="T115" fmla="*/ 167 h 915"/>
                <a:gd name="T116" fmla="*/ 162 w 915"/>
                <a:gd name="T117" fmla="*/ 233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15" h="915">
                  <a:moveTo>
                    <a:pt x="357" y="346"/>
                  </a:moveTo>
                  <a:lnTo>
                    <a:pt x="357" y="346"/>
                  </a:lnTo>
                  <a:cubicBezTo>
                    <a:pt x="418" y="292"/>
                    <a:pt x="513" y="296"/>
                    <a:pt x="567" y="357"/>
                  </a:cubicBezTo>
                  <a:lnTo>
                    <a:pt x="567" y="357"/>
                  </a:lnTo>
                  <a:cubicBezTo>
                    <a:pt x="622" y="418"/>
                    <a:pt x="617" y="513"/>
                    <a:pt x="557" y="568"/>
                  </a:cubicBezTo>
                  <a:lnTo>
                    <a:pt x="557" y="568"/>
                  </a:lnTo>
                  <a:cubicBezTo>
                    <a:pt x="496" y="622"/>
                    <a:pt x="401" y="618"/>
                    <a:pt x="346" y="556"/>
                  </a:cubicBezTo>
                  <a:lnTo>
                    <a:pt x="346" y="556"/>
                  </a:lnTo>
                  <a:cubicBezTo>
                    <a:pt x="291" y="495"/>
                    <a:pt x="296" y="402"/>
                    <a:pt x="357" y="346"/>
                  </a:cubicBezTo>
                  <a:close/>
                  <a:moveTo>
                    <a:pt x="162" y="233"/>
                  </a:moveTo>
                  <a:lnTo>
                    <a:pt x="162" y="233"/>
                  </a:lnTo>
                  <a:cubicBezTo>
                    <a:pt x="151" y="248"/>
                    <a:pt x="141" y="263"/>
                    <a:pt x="132" y="279"/>
                  </a:cubicBezTo>
                  <a:lnTo>
                    <a:pt x="61" y="256"/>
                  </a:lnTo>
                  <a:lnTo>
                    <a:pt x="47" y="252"/>
                  </a:lnTo>
                  <a:lnTo>
                    <a:pt x="43" y="265"/>
                  </a:lnTo>
                  <a:lnTo>
                    <a:pt x="9" y="370"/>
                  </a:lnTo>
                  <a:lnTo>
                    <a:pt x="4" y="383"/>
                  </a:lnTo>
                  <a:lnTo>
                    <a:pt x="18" y="387"/>
                  </a:lnTo>
                  <a:lnTo>
                    <a:pt x="89" y="410"/>
                  </a:lnTo>
                  <a:lnTo>
                    <a:pt x="89" y="410"/>
                  </a:lnTo>
                  <a:cubicBezTo>
                    <a:pt x="87" y="428"/>
                    <a:pt x="86" y="447"/>
                    <a:pt x="87" y="465"/>
                  </a:cubicBezTo>
                  <a:lnTo>
                    <a:pt x="13" y="481"/>
                  </a:lnTo>
                  <a:lnTo>
                    <a:pt x="0" y="484"/>
                  </a:lnTo>
                  <a:lnTo>
                    <a:pt x="3" y="498"/>
                  </a:lnTo>
                  <a:lnTo>
                    <a:pt x="26" y="605"/>
                  </a:lnTo>
                  <a:lnTo>
                    <a:pt x="29" y="619"/>
                  </a:lnTo>
                  <a:lnTo>
                    <a:pt x="42" y="616"/>
                  </a:lnTo>
                  <a:lnTo>
                    <a:pt x="115" y="600"/>
                  </a:lnTo>
                  <a:lnTo>
                    <a:pt x="115" y="600"/>
                  </a:lnTo>
                  <a:cubicBezTo>
                    <a:pt x="123" y="617"/>
                    <a:pt x="131" y="634"/>
                    <a:pt x="141" y="649"/>
                  </a:cubicBezTo>
                  <a:lnTo>
                    <a:pt x="85" y="700"/>
                  </a:lnTo>
                  <a:lnTo>
                    <a:pt x="74" y="709"/>
                  </a:lnTo>
                  <a:lnTo>
                    <a:pt x="84" y="719"/>
                  </a:lnTo>
                  <a:lnTo>
                    <a:pt x="157" y="801"/>
                  </a:lnTo>
                  <a:lnTo>
                    <a:pt x="167" y="811"/>
                  </a:lnTo>
                  <a:lnTo>
                    <a:pt x="177" y="802"/>
                  </a:lnTo>
                  <a:lnTo>
                    <a:pt x="233" y="751"/>
                  </a:lnTo>
                  <a:lnTo>
                    <a:pt x="233" y="751"/>
                  </a:lnTo>
                  <a:cubicBezTo>
                    <a:pt x="248" y="763"/>
                    <a:pt x="263" y="773"/>
                    <a:pt x="279" y="781"/>
                  </a:cubicBezTo>
                  <a:lnTo>
                    <a:pt x="256" y="853"/>
                  </a:lnTo>
                  <a:lnTo>
                    <a:pt x="252" y="866"/>
                  </a:lnTo>
                  <a:lnTo>
                    <a:pt x="265" y="871"/>
                  </a:lnTo>
                  <a:lnTo>
                    <a:pt x="369" y="904"/>
                  </a:lnTo>
                  <a:lnTo>
                    <a:pt x="383" y="909"/>
                  </a:lnTo>
                  <a:lnTo>
                    <a:pt x="387" y="895"/>
                  </a:lnTo>
                  <a:lnTo>
                    <a:pt x="410" y="824"/>
                  </a:lnTo>
                  <a:lnTo>
                    <a:pt x="410" y="824"/>
                  </a:lnTo>
                  <a:cubicBezTo>
                    <a:pt x="428" y="827"/>
                    <a:pt x="447" y="828"/>
                    <a:pt x="465" y="827"/>
                  </a:cubicBezTo>
                  <a:lnTo>
                    <a:pt x="481" y="900"/>
                  </a:lnTo>
                  <a:lnTo>
                    <a:pt x="484" y="914"/>
                  </a:lnTo>
                  <a:lnTo>
                    <a:pt x="497" y="911"/>
                  </a:lnTo>
                  <a:lnTo>
                    <a:pt x="605" y="888"/>
                  </a:lnTo>
                  <a:lnTo>
                    <a:pt x="618" y="885"/>
                  </a:lnTo>
                  <a:lnTo>
                    <a:pt x="615" y="872"/>
                  </a:lnTo>
                  <a:lnTo>
                    <a:pt x="600" y="798"/>
                  </a:lnTo>
                  <a:lnTo>
                    <a:pt x="600" y="798"/>
                  </a:lnTo>
                  <a:cubicBezTo>
                    <a:pt x="617" y="791"/>
                    <a:pt x="633" y="783"/>
                    <a:pt x="649" y="773"/>
                  </a:cubicBezTo>
                  <a:lnTo>
                    <a:pt x="699" y="829"/>
                  </a:lnTo>
                  <a:lnTo>
                    <a:pt x="709" y="840"/>
                  </a:lnTo>
                  <a:lnTo>
                    <a:pt x="719" y="830"/>
                  </a:lnTo>
                  <a:lnTo>
                    <a:pt x="800" y="757"/>
                  </a:lnTo>
                  <a:lnTo>
                    <a:pt x="811" y="747"/>
                  </a:lnTo>
                  <a:lnTo>
                    <a:pt x="801" y="737"/>
                  </a:lnTo>
                  <a:lnTo>
                    <a:pt x="752" y="681"/>
                  </a:lnTo>
                  <a:lnTo>
                    <a:pt x="752" y="681"/>
                  </a:lnTo>
                  <a:cubicBezTo>
                    <a:pt x="763" y="666"/>
                    <a:pt x="773" y="650"/>
                    <a:pt x="782" y="635"/>
                  </a:cubicBezTo>
                  <a:lnTo>
                    <a:pt x="853" y="657"/>
                  </a:lnTo>
                  <a:lnTo>
                    <a:pt x="866" y="662"/>
                  </a:lnTo>
                  <a:lnTo>
                    <a:pt x="870" y="649"/>
                  </a:lnTo>
                  <a:lnTo>
                    <a:pt x="904" y="544"/>
                  </a:lnTo>
                  <a:lnTo>
                    <a:pt x="908" y="531"/>
                  </a:lnTo>
                  <a:lnTo>
                    <a:pt x="895" y="526"/>
                  </a:lnTo>
                  <a:lnTo>
                    <a:pt x="824" y="504"/>
                  </a:lnTo>
                  <a:lnTo>
                    <a:pt x="824" y="504"/>
                  </a:lnTo>
                  <a:cubicBezTo>
                    <a:pt x="826" y="485"/>
                    <a:pt x="827" y="467"/>
                    <a:pt x="827" y="448"/>
                  </a:cubicBezTo>
                  <a:lnTo>
                    <a:pt x="900" y="433"/>
                  </a:lnTo>
                  <a:lnTo>
                    <a:pt x="914" y="430"/>
                  </a:lnTo>
                  <a:lnTo>
                    <a:pt x="911" y="416"/>
                  </a:lnTo>
                  <a:lnTo>
                    <a:pt x="888" y="309"/>
                  </a:lnTo>
                  <a:lnTo>
                    <a:pt x="885" y="295"/>
                  </a:lnTo>
                  <a:lnTo>
                    <a:pt x="871" y="298"/>
                  </a:lnTo>
                  <a:lnTo>
                    <a:pt x="798" y="314"/>
                  </a:lnTo>
                  <a:lnTo>
                    <a:pt x="798" y="314"/>
                  </a:lnTo>
                  <a:cubicBezTo>
                    <a:pt x="791" y="297"/>
                    <a:pt x="783" y="281"/>
                    <a:pt x="773" y="264"/>
                  </a:cubicBezTo>
                  <a:lnTo>
                    <a:pt x="829" y="215"/>
                  </a:lnTo>
                  <a:lnTo>
                    <a:pt x="839" y="205"/>
                  </a:lnTo>
                  <a:lnTo>
                    <a:pt x="830" y="195"/>
                  </a:lnTo>
                  <a:lnTo>
                    <a:pt x="756" y="113"/>
                  </a:lnTo>
                  <a:lnTo>
                    <a:pt x="747" y="102"/>
                  </a:lnTo>
                  <a:lnTo>
                    <a:pt x="736" y="112"/>
                  </a:lnTo>
                  <a:lnTo>
                    <a:pt x="680" y="162"/>
                  </a:lnTo>
                  <a:lnTo>
                    <a:pt x="680" y="162"/>
                  </a:lnTo>
                  <a:cubicBezTo>
                    <a:pt x="666" y="151"/>
                    <a:pt x="651" y="141"/>
                    <a:pt x="634" y="132"/>
                  </a:cubicBezTo>
                  <a:lnTo>
                    <a:pt x="658" y="61"/>
                  </a:lnTo>
                  <a:lnTo>
                    <a:pt x="662" y="47"/>
                  </a:lnTo>
                  <a:lnTo>
                    <a:pt x="648" y="43"/>
                  </a:lnTo>
                  <a:lnTo>
                    <a:pt x="544" y="9"/>
                  </a:lnTo>
                  <a:lnTo>
                    <a:pt x="531" y="5"/>
                  </a:lnTo>
                  <a:lnTo>
                    <a:pt x="526" y="19"/>
                  </a:lnTo>
                  <a:lnTo>
                    <a:pt x="503" y="90"/>
                  </a:lnTo>
                  <a:lnTo>
                    <a:pt x="503" y="90"/>
                  </a:lnTo>
                  <a:cubicBezTo>
                    <a:pt x="485" y="87"/>
                    <a:pt x="467" y="86"/>
                    <a:pt x="448" y="87"/>
                  </a:cubicBezTo>
                  <a:lnTo>
                    <a:pt x="433" y="14"/>
                  </a:lnTo>
                  <a:lnTo>
                    <a:pt x="430" y="0"/>
                  </a:lnTo>
                  <a:lnTo>
                    <a:pt x="416" y="3"/>
                  </a:lnTo>
                  <a:lnTo>
                    <a:pt x="309" y="26"/>
                  </a:lnTo>
                  <a:lnTo>
                    <a:pt x="295" y="29"/>
                  </a:lnTo>
                  <a:lnTo>
                    <a:pt x="297" y="43"/>
                  </a:lnTo>
                  <a:lnTo>
                    <a:pt x="314" y="115"/>
                  </a:lnTo>
                  <a:lnTo>
                    <a:pt x="314" y="115"/>
                  </a:lnTo>
                  <a:cubicBezTo>
                    <a:pt x="296" y="122"/>
                    <a:pt x="280" y="131"/>
                    <a:pt x="264" y="141"/>
                  </a:cubicBezTo>
                  <a:lnTo>
                    <a:pt x="214" y="85"/>
                  </a:lnTo>
                  <a:lnTo>
                    <a:pt x="205" y="75"/>
                  </a:lnTo>
                  <a:lnTo>
                    <a:pt x="194" y="84"/>
                  </a:lnTo>
                  <a:lnTo>
                    <a:pt x="113" y="158"/>
                  </a:lnTo>
                  <a:lnTo>
                    <a:pt x="103" y="167"/>
                  </a:lnTo>
                  <a:lnTo>
                    <a:pt x="112" y="177"/>
                  </a:lnTo>
                  <a:lnTo>
                    <a:pt x="162" y="233"/>
                  </a:lnTo>
                  <a:close/>
                </a:path>
              </a:pathLst>
            </a:custGeom>
            <a:solidFill>
              <a:schemeClr val="accent4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6" name="Freeform 20">
              <a:extLst>
                <a:ext uri="{FF2B5EF4-FFF2-40B4-BE49-F238E27FC236}">
                  <a16:creationId xmlns:a16="http://schemas.microsoft.com/office/drawing/2014/main" id="{D0AD3F23-4BA4-3E48-8C4C-8AE89F07D36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45344">
              <a:off x="1120259" y="234262"/>
              <a:ext cx="337031" cy="337031"/>
            </a:xfrm>
            <a:custGeom>
              <a:avLst/>
              <a:gdLst>
                <a:gd name="T0" fmla="*/ 753 w 1506"/>
                <a:gd name="T1" fmla="*/ 1074 h 1506"/>
                <a:gd name="T2" fmla="*/ 753 w 1506"/>
                <a:gd name="T3" fmla="*/ 1074 h 1506"/>
                <a:gd name="T4" fmla="*/ 430 w 1506"/>
                <a:gd name="T5" fmla="*/ 752 h 1506"/>
                <a:gd name="T6" fmla="*/ 430 w 1506"/>
                <a:gd name="T7" fmla="*/ 752 h 1506"/>
                <a:gd name="T8" fmla="*/ 753 w 1506"/>
                <a:gd name="T9" fmla="*/ 429 h 1506"/>
                <a:gd name="T10" fmla="*/ 753 w 1506"/>
                <a:gd name="T11" fmla="*/ 429 h 1506"/>
                <a:gd name="T12" fmla="*/ 1075 w 1506"/>
                <a:gd name="T13" fmla="*/ 752 h 1506"/>
                <a:gd name="T14" fmla="*/ 1075 w 1506"/>
                <a:gd name="T15" fmla="*/ 752 h 1506"/>
                <a:gd name="T16" fmla="*/ 753 w 1506"/>
                <a:gd name="T17" fmla="*/ 1074 h 1506"/>
                <a:gd name="T18" fmla="*/ 1505 w 1506"/>
                <a:gd name="T19" fmla="*/ 859 h 1506"/>
                <a:gd name="T20" fmla="*/ 1505 w 1506"/>
                <a:gd name="T21" fmla="*/ 644 h 1506"/>
                <a:gd name="T22" fmla="*/ 1280 w 1506"/>
                <a:gd name="T23" fmla="*/ 644 h 1506"/>
                <a:gd name="T24" fmla="*/ 1280 w 1506"/>
                <a:gd name="T25" fmla="*/ 644 h 1506"/>
                <a:gd name="T26" fmla="*/ 1205 w 1506"/>
                <a:gd name="T27" fmla="*/ 463 h 1506"/>
                <a:gd name="T28" fmla="*/ 1366 w 1506"/>
                <a:gd name="T29" fmla="*/ 301 h 1506"/>
                <a:gd name="T30" fmla="*/ 1214 w 1506"/>
                <a:gd name="T31" fmla="*/ 149 h 1506"/>
                <a:gd name="T32" fmla="*/ 1055 w 1506"/>
                <a:gd name="T33" fmla="*/ 308 h 1506"/>
                <a:gd name="T34" fmla="*/ 1055 w 1506"/>
                <a:gd name="T35" fmla="*/ 308 h 1506"/>
                <a:gd name="T36" fmla="*/ 860 w 1506"/>
                <a:gd name="T37" fmla="*/ 226 h 1506"/>
                <a:gd name="T38" fmla="*/ 860 w 1506"/>
                <a:gd name="T39" fmla="*/ 0 h 1506"/>
                <a:gd name="T40" fmla="*/ 645 w 1506"/>
                <a:gd name="T41" fmla="*/ 0 h 1506"/>
                <a:gd name="T42" fmla="*/ 645 w 1506"/>
                <a:gd name="T43" fmla="*/ 226 h 1506"/>
                <a:gd name="T44" fmla="*/ 645 w 1506"/>
                <a:gd name="T45" fmla="*/ 226 h 1506"/>
                <a:gd name="T46" fmla="*/ 457 w 1506"/>
                <a:gd name="T47" fmla="*/ 304 h 1506"/>
                <a:gd name="T48" fmla="*/ 302 w 1506"/>
                <a:gd name="T49" fmla="*/ 149 h 1506"/>
                <a:gd name="T50" fmla="*/ 150 w 1506"/>
                <a:gd name="T51" fmla="*/ 301 h 1506"/>
                <a:gd name="T52" fmla="*/ 304 w 1506"/>
                <a:gd name="T53" fmla="*/ 456 h 1506"/>
                <a:gd name="T54" fmla="*/ 304 w 1506"/>
                <a:gd name="T55" fmla="*/ 456 h 1506"/>
                <a:gd name="T56" fmla="*/ 226 w 1506"/>
                <a:gd name="T57" fmla="*/ 644 h 1506"/>
                <a:gd name="T58" fmla="*/ 0 w 1506"/>
                <a:gd name="T59" fmla="*/ 644 h 1506"/>
                <a:gd name="T60" fmla="*/ 0 w 1506"/>
                <a:gd name="T61" fmla="*/ 860 h 1506"/>
                <a:gd name="T62" fmla="*/ 226 w 1506"/>
                <a:gd name="T63" fmla="*/ 860 h 1506"/>
                <a:gd name="T64" fmla="*/ 226 w 1506"/>
                <a:gd name="T65" fmla="*/ 860 h 1506"/>
                <a:gd name="T66" fmla="*/ 309 w 1506"/>
                <a:gd name="T67" fmla="*/ 1055 h 1506"/>
                <a:gd name="T68" fmla="*/ 150 w 1506"/>
                <a:gd name="T69" fmla="*/ 1214 h 1506"/>
                <a:gd name="T70" fmla="*/ 302 w 1506"/>
                <a:gd name="T71" fmla="*/ 1366 h 1506"/>
                <a:gd name="T72" fmla="*/ 463 w 1506"/>
                <a:gd name="T73" fmla="*/ 1204 h 1506"/>
                <a:gd name="T74" fmla="*/ 463 w 1506"/>
                <a:gd name="T75" fmla="*/ 1204 h 1506"/>
                <a:gd name="T76" fmla="*/ 645 w 1506"/>
                <a:gd name="T77" fmla="*/ 1279 h 1506"/>
                <a:gd name="T78" fmla="*/ 645 w 1506"/>
                <a:gd name="T79" fmla="*/ 1505 h 1506"/>
                <a:gd name="T80" fmla="*/ 860 w 1506"/>
                <a:gd name="T81" fmla="*/ 1505 h 1506"/>
                <a:gd name="T82" fmla="*/ 860 w 1506"/>
                <a:gd name="T83" fmla="*/ 1279 h 1506"/>
                <a:gd name="T84" fmla="*/ 860 w 1506"/>
                <a:gd name="T85" fmla="*/ 1279 h 1506"/>
                <a:gd name="T86" fmla="*/ 1049 w 1506"/>
                <a:gd name="T87" fmla="*/ 1200 h 1506"/>
                <a:gd name="T88" fmla="*/ 1214 w 1506"/>
                <a:gd name="T89" fmla="*/ 1366 h 1506"/>
                <a:gd name="T90" fmla="*/ 1366 w 1506"/>
                <a:gd name="T91" fmla="*/ 1214 h 1506"/>
                <a:gd name="T92" fmla="*/ 1201 w 1506"/>
                <a:gd name="T93" fmla="*/ 1048 h 1506"/>
                <a:gd name="T94" fmla="*/ 1201 w 1506"/>
                <a:gd name="T95" fmla="*/ 1048 h 1506"/>
                <a:gd name="T96" fmla="*/ 1280 w 1506"/>
                <a:gd name="T97" fmla="*/ 859 h 1506"/>
                <a:gd name="T98" fmla="*/ 1505 w 1506"/>
                <a:gd name="T99" fmla="*/ 859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6" h="1506">
                  <a:moveTo>
                    <a:pt x="753" y="1074"/>
                  </a:moveTo>
                  <a:lnTo>
                    <a:pt x="753" y="1074"/>
                  </a:lnTo>
                  <a:cubicBezTo>
                    <a:pt x="575" y="1074"/>
                    <a:pt x="431" y="930"/>
                    <a:pt x="430" y="752"/>
                  </a:cubicBezTo>
                  <a:lnTo>
                    <a:pt x="430" y="752"/>
                  </a:lnTo>
                  <a:cubicBezTo>
                    <a:pt x="431" y="574"/>
                    <a:pt x="575" y="430"/>
                    <a:pt x="753" y="429"/>
                  </a:cubicBezTo>
                  <a:lnTo>
                    <a:pt x="753" y="429"/>
                  </a:lnTo>
                  <a:cubicBezTo>
                    <a:pt x="930" y="430"/>
                    <a:pt x="1075" y="574"/>
                    <a:pt x="1075" y="752"/>
                  </a:cubicBezTo>
                  <a:lnTo>
                    <a:pt x="1075" y="752"/>
                  </a:lnTo>
                  <a:cubicBezTo>
                    <a:pt x="1075" y="931"/>
                    <a:pt x="930" y="1074"/>
                    <a:pt x="753" y="1074"/>
                  </a:cubicBezTo>
                  <a:close/>
                  <a:moveTo>
                    <a:pt x="1505" y="859"/>
                  </a:moveTo>
                  <a:lnTo>
                    <a:pt x="1505" y="644"/>
                  </a:lnTo>
                  <a:lnTo>
                    <a:pt x="1280" y="644"/>
                  </a:lnTo>
                  <a:lnTo>
                    <a:pt x="1280" y="644"/>
                  </a:lnTo>
                  <a:cubicBezTo>
                    <a:pt x="1266" y="579"/>
                    <a:pt x="1240" y="518"/>
                    <a:pt x="1205" y="463"/>
                  </a:cubicBezTo>
                  <a:lnTo>
                    <a:pt x="1366" y="301"/>
                  </a:lnTo>
                  <a:lnTo>
                    <a:pt x="1214" y="149"/>
                  </a:lnTo>
                  <a:lnTo>
                    <a:pt x="1055" y="308"/>
                  </a:lnTo>
                  <a:lnTo>
                    <a:pt x="1055" y="308"/>
                  </a:lnTo>
                  <a:cubicBezTo>
                    <a:pt x="998" y="268"/>
                    <a:pt x="931" y="240"/>
                    <a:pt x="860" y="226"/>
                  </a:cubicBezTo>
                  <a:lnTo>
                    <a:pt x="860" y="0"/>
                  </a:lnTo>
                  <a:lnTo>
                    <a:pt x="645" y="0"/>
                  </a:lnTo>
                  <a:lnTo>
                    <a:pt x="645" y="226"/>
                  </a:lnTo>
                  <a:lnTo>
                    <a:pt x="645" y="226"/>
                  </a:lnTo>
                  <a:cubicBezTo>
                    <a:pt x="576" y="240"/>
                    <a:pt x="513" y="267"/>
                    <a:pt x="457" y="304"/>
                  </a:cubicBezTo>
                  <a:lnTo>
                    <a:pt x="302" y="149"/>
                  </a:lnTo>
                  <a:lnTo>
                    <a:pt x="150" y="301"/>
                  </a:lnTo>
                  <a:lnTo>
                    <a:pt x="304" y="456"/>
                  </a:lnTo>
                  <a:lnTo>
                    <a:pt x="304" y="456"/>
                  </a:lnTo>
                  <a:cubicBezTo>
                    <a:pt x="267" y="512"/>
                    <a:pt x="240" y="576"/>
                    <a:pt x="226" y="644"/>
                  </a:cubicBezTo>
                  <a:lnTo>
                    <a:pt x="0" y="644"/>
                  </a:lnTo>
                  <a:lnTo>
                    <a:pt x="0" y="860"/>
                  </a:lnTo>
                  <a:lnTo>
                    <a:pt x="226" y="860"/>
                  </a:lnTo>
                  <a:lnTo>
                    <a:pt x="226" y="860"/>
                  </a:lnTo>
                  <a:cubicBezTo>
                    <a:pt x="240" y="931"/>
                    <a:pt x="269" y="997"/>
                    <a:pt x="309" y="1055"/>
                  </a:cubicBezTo>
                  <a:lnTo>
                    <a:pt x="150" y="1214"/>
                  </a:lnTo>
                  <a:lnTo>
                    <a:pt x="302" y="1366"/>
                  </a:lnTo>
                  <a:lnTo>
                    <a:pt x="463" y="1204"/>
                  </a:lnTo>
                  <a:lnTo>
                    <a:pt x="463" y="1204"/>
                  </a:lnTo>
                  <a:cubicBezTo>
                    <a:pt x="518" y="1239"/>
                    <a:pt x="579" y="1265"/>
                    <a:pt x="645" y="1279"/>
                  </a:cubicBezTo>
                  <a:lnTo>
                    <a:pt x="645" y="1505"/>
                  </a:lnTo>
                  <a:lnTo>
                    <a:pt x="860" y="1505"/>
                  </a:lnTo>
                  <a:lnTo>
                    <a:pt x="860" y="1279"/>
                  </a:lnTo>
                  <a:lnTo>
                    <a:pt x="860" y="1279"/>
                  </a:lnTo>
                  <a:cubicBezTo>
                    <a:pt x="929" y="1265"/>
                    <a:pt x="993" y="1238"/>
                    <a:pt x="1049" y="1200"/>
                  </a:cubicBezTo>
                  <a:lnTo>
                    <a:pt x="1214" y="1366"/>
                  </a:lnTo>
                  <a:lnTo>
                    <a:pt x="1366" y="1214"/>
                  </a:lnTo>
                  <a:lnTo>
                    <a:pt x="1201" y="1048"/>
                  </a:lnTo>
                  <a:lnTo>
                    <a:pt x="1201" y="1048"/>
                  </a:lnTo>
                  <a:cubicBezTo>
                    <a:pt x="1238" y="992"/>
                    <a:pt x="1265" y="928"/>
                    <a:pt x="1280" y="859"/>
                  </a:cubicBezTo>
                  <a:lnTo>
                    <a:pt x="1505" y="859"/>
                  </a:lnTo>
                  <a:close/>
                </a:path>
              </a:pathLst>
            </a:custGeom>
            <a:solidFill>
              <a:schemeClr val="accent5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38" name="Freeform 22">
              <a:extLst>
                <a:ext uri="{FF2B5EF4-FFF2-40B4-BE49-F238E27FC236}">
                  <a16:creationId xmlns:a16="http://schemas.microsoft.com/office/drawing/2014/main" id="{8740A47E-B725-264B-9111-7815C7FCD68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45344">
              <a:off x="354515" y="471575"/>
              <a:ext cx="250310" cy="250310"/>
            </a:xfrm>
            <a:custGeom>
              <a:avLst/>
              <a:gdLst>
                <a:gd name="T0" fmla="*/ 808 w 1121"/>
                <a:gd name="T1" fmla="*/ 559 h 1121"/>
                <a:gd name="T2" fmla="*/ 557 w 1121"/>
                <a:gd name="T3" fmla="*/ 811 h 1121"/>
                <a:gd name="T4" fmla="*/ 305 w 1121"/>
                <a:gd name="T5" fmla="*/ 559 h 1121"/>
                <a:gd name="T6" fmla="*/ 557 w 1121"/>
                <a:gd name="T7" fmla="*/ 308 h 1121"/>
                <a:gd name="T8" fmla="*/ 1101 w 1121"/>
                <a:gd name="T9" fmla="*/ 684 h 1121"/>
                <a:gd name="T10" fmla="*/ 1120 w 1121"/>
                <a:gd name="T11" fmla="*/ 666 h 1121"/>
                <a:gd name="T12" fmla="*/ 1120 w 1121"/>
                <a:gd name="T13" fmla="*/ 441 h 1121"/>
                <a:gd name="T14" fmla="*/ 961 w 1121"/>
                <a:gd name="T15" fmla="*/ 441 h 1121"/>
                <a:gd name="T16" fmla="*/ 927 w 1121"/>
                <a:gd name="T17" fmla="*/ 359 h 1121"/>
                <a:gd name="T18" fmla="*/ 1039 w 1121"/>
                <a:gd name="T19" fmla="*/ 247 h 1121"/>
                <a:gd name="T20" fmla="*/ 880 w 1121"/>
                <a:gd name="T21" fmla="*/ 88 h 1121"/>
                <a:gd name="T22" fmla="*/ 855 w 1121"/>
                <a:gd name="T23" fmla="*/ 88 h 1121"/>
                <a:gd name="T24" fmla="*/ 755 w 1121"/>
                <a:gd name="T25" fmla="*/ 188 h 1121"/>
                <a:gd name="T26" fmla="*/ 678 w 1121"/>
                <a:gd name="T27" fmla="*/ 17 h 1121"/>
                <a:gd name="T28" fmla="*/ 661 w 1121"/>
                <a:gd name="T29" fmla="*/ 0 h 1121"/>
                <a:gd name="T30" fmla="*/ 436 w 1121"/>
                <a:gd name="T31" fmla="*/ 0 h 1121"/>
                <a:gd name="T32" fmla="*/ 436 w 1121"/>
                <a:gd name="T33" fmla="*/ 156 h 1121"/>
                <a:gd name="T34" fmla="*/ 362 w 1121"/>
                <a:gd name="T35" fmla="*/ 186 h 1121"/>
                <a:gd name="T36" fmla="*/ 252 w 1121"/>
                <a:gd name="T37" fmla="*/ 75 h 1121"/>
                <a:gd name="T38" fmla="*/ 93 w 1121"/>
                <a:gd name="T39" fmla="*/ 235 h 1121"/>
                <a:gd name="T40" fmla="*/ 93 w 1121"/>
                <a:gd name="T41" fmla="*/ 260 h 1121"/>
                <a:gd name="T42" fmla="*/ 188 w 1121"/>
                <a:gd name="T43" fmla="*/ 356 h 1121"/>
                <a:gd name="T44" fmla="*/ 17 w 1121"/>
                <a:gd name="T45" fmla="*/ 435 h 1121"/>
                <a:gd name="T46" fmla="*/ 0 w 1121"/>
                <a:gd name="T47" fmla="*/ 453 h 1121"/>
                <a:gd name="T48" fmla="*/ 0 w 1121"/>
                <a:gd name="T49" fmla="*/ 678 h 1121"/>
                <a:gd name="T50" fmla="*/ 153 w 1121"/>
                <a:gd name="T51" fmla="*/ 678 h 1121"/>
                <a:gd name="T52" fmla="*/ 188 w 1121"/>
                <a:gd name="T53" fmla="*/ 764 h 1121"/>
                <a:gd name="T54" fmla="*/ 80 w 1121"/>
                <a:gd name="T55" fmla="*/ 872 h 1121"/>
                <a:gd name="T56" fmla="*/ 239 w 1121"/>
                <a:gd name="T57" fmla="*/ 1030 h 1121"/>
                <a:gd name="T58" fmla="*/ 264 w 1121"/>
                <a:gd name="T59" fmla="*/ 1030 h 1121"/>
                <a:gd name="T60" fmla="*/ 362 w 1121"/>
                <a:gd name="T61" fmla="*/ 933 h 1121"/>
                <a:gd name="T62" fmla="*/ 441 w 1121"/>
                <a:gd name="T63" fmla="*/ 1101 h 1121"/>
                <a:gd name="T64" fmla="*/ 459 w 1121"/>
                <a:gd name="T65" fmla="*/ 1120 h 1121"/>
                <a:gd name="T66" fmla="*/ 684 w 1121"/>
                <a:gd name="T67" fmla="*/ 1120 h 1121"/>
                <a:gd name="T68" fmla="*/ 684 w 1121"/>
                <a:gd name="T69" fmla="*/ 961 h 1121"/>
                <a:gd name="T70" fmla="*/ 755 w 1121"/>
                <a:gd name="T71" fmla="*/ 931 h 1121"/>
                <a:gd name="T72" fmla="*/ 868 w 1121"/>
                <a:gd name="T73" fmla="*/ 1043 h 1121"/>
                <a:gd name="T74" fmla="*/ 1027 w 1121"/>
                <a:gd name="T75" fmla="*/ 884 h 1121"/>
                <a:gd name="T76" fmla="*/ 1027 w 1121"/>
                <a:gd name="T77" fmla="*/ 859 h 1121"/>
                <a:gd name="T78" fmla="*/ 927 w 1121"/>
                <a:gd name="T79" fmla="*/ 760 h 1121"/>
                <a:gd name="T80" fmla="*/ 1101 w 1121"/>
                <a:gd name="T81" fmla="*/ 684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1" h="1121">
                  <a:moveTo>
                    <a:pt x="808" y="559"/>
                  </a:moveTo>
                  <a:lnTo>
                    <a:pt x="808" y="559"/>
                  </a:lnTo>
                  <a:cubicBezTo>
                    <a:pt x="808" y="698"/>
                    <a:pt x="695" y="811"/>
                    <a:pt x="557" y="811"/>
                  </a:cubicBezTo>
                  <a:lnTo>
                    <a:pt x="557" y="811"/>
                  </a:lnTo>
                  <a:cubicBezTo>
                    <a:pt x="418" y="811"/>
                    <a:pt x="305" y="698"/>
                    <a:pt x="305" y="559"/>
                  </a:cubicBezTo>
                  <a:lnTo>
                    <a:pt x="305" y="559"/>
                  </a:lnTo>
                  <a:cubicBezTo>
                    <a:pt x="305" y="421"/>
                    <a:pt x="418" y="308"/>
                    <a:pt x="557" y="308"/>
                  </a:cubicBezTo>
                  <a:lnTo>
                    <a:pt x="557" y="308"/>
                  </a:lnTo>
                  <a:cubicBezTo>
                    <a:pt x="695" y="308"/>
                    <a:pt x="808" y="421"/>
                    <a:pt x="808" y="559"/>
                  </a:cubicBezTo>
                  <a:close/>
                  <a:moveTo>
                    <a:pt x="1101" y="684"/>
                  </a:moveTo>
                  <a:lnTo>
                    <a:pt x="1120" y="684"/>
                  </a:lnTo>
                  <a:lnTo>
                    <a:pt x="1120" y="666"/>
                  </a:lnTo>
                  <a:lnTo>
                    <a:pt x="1120" y="459"/>
                  </a:lnTo>
                  <a:lnTo>
                    <a:pt x="1120" y="441"/>
                  </a:lnTo>
                  <a:lnTo>
                    <a:pt x="1101" y="441"/>
                  </a:lnTo>
                  <a:lnTo>
                    <a:pt x="961" y="441"/>
                  </a:lnTo>
                  <a:lnTo>
                    <a:pt x="961" y="441"/>
                  </a:lnTo>
                  <a:cubicBezTo>
                    <a:pt x="952" y="412"/>
                    <a:pt x="941" y="386"/>
                    <a:pt x="927" y="359"/>
                  </a:cubicBezTo>
                  <a:lnTo>
                    <a:pt x="1027" y="260"/>
                  </a:lnTo>
                  <a:lnTo>
                    <a:pt x="1039" y="247"/>
                  </a:lnTo>
                  <a:lnTo>
                    <a:pt x="1027" y="235"/>
                  </a:lnTo>
                  <a:lnTo>
                    <a:pt x="880" y="88"/>
                  </a:lnTo>
                  <a:lnTo>
                    <a:pt x="868" y="75"/>
                  </a:lnTo>
                  <a:lnTo>
                    <a:pt x="855" y="88"/>
                  </a:lnTo>
                  <a:lnTo>
                    <a:pt x="755" y="188"/>
                  </a:lnTo>
                  <a:lnTo>
                    <a:pt x="755" y="188"/>
                  </a:lnTo>
                  <a:cubicBezTo>
                    <a:pt x="730" y="175"/>
                    <a:pt x="704" y="164"/>
                    <a:pt x="678" y="156"/>
                  </a:cubicBezTo>
                  <a:lnTo>
                    <a:pt x="678" y="17"/>
                  </a:lnTo>
                  <a:lnTo>
                    <a:pt x="678" y="0"/>
                  </a:lnTo>
                  <a:lnTo>
                    <a:pt x="661" y="0"/>
                  </a:lnTo>
                  <a:lnTo>
                    <a:pt x="453" y="0"/>
                  </a:lnTo>
                  <a:lnTo>
                    <a:pt x="436" y="0"/>
                  </a:lnTo>
                  <a:lnTo>
                    <a:pt x="436" y="17"/>
                  </a:lnTo>
                  <a:lnTo>
                    <a:pt x="436" y="156"/>
                  </a:lnTo>
                  <a:lnTo>
                    <a:pt x="436" y="156"/>
                  </a:lnTo>
                  <a:cubicBezTo>
                    <a:pt x="410" y="164"/>
                    <a:pt x="386" y="174"/>
                    <a:pt x="362" y="186"/>
                  </a:cubicBezTo>
                  <a:lnTo>
                    <a:pt x="264" y="88"/>
                  </a:lnTo>
                  <a:lnTo>
                    <a:pt x="252" y="75"/>
                  </a:lnTo>
                  <a:lnTo>
                    <a:pt x="239" y="88"/>
                  </a:lnTo>
                  <a:lnTo>
                    <a:pt x="93" y="235"/>
                  </a:lnTo>
                  <a:lnTo>
                    <a:pt x="80" y="247"/>
                  </a:lnTo>
                  <a:lnTo>
                    <a:pt x="93" y="260"/>
                  </a:lnTo>
                  <a:lnTo>
                    <a:pt x="188" y="356"/>
                  </a:lnTo>
                  <a:lnTo>
                    <a:pt x="188" y="356"/>
                  </a:lnTo>
                  <a:cubicBezTo>
                    <a:pt x="174" y="381"/>
                    <a:pt x="162" y="408"/>
                    <a:pt x="154" y="435"/>
                  </a:cubicBezTo>
                  <a:lnTo>
                    <a:pt x="17" y="435"/>
                  </a:lnTo>
                  <a:lnTo>
                    <a:pt x="0" y="435"/>
                  </a:lnTo>
                  <a:lnTo>
                    <a:pt x="0" y="453"/>
                  </a:lnTo>
                  <a:lnTo>
                    <a:pt x="0" y="660"/>
                  </a:lnTo>
                  <a:lnTo>
                    <a:pt x="0" y="678"/>
                  </a:lnTo>
                  <a:lnTo>
                    <a:pt x="17" y="678"/>
                  </a:lnTo>
                  <a:lnTo>
                    <a:pt x="153" y="678"/>
                  </a:lnTo>
                  <a:lnTo>
                    <a:pt x="153" y="678"/>
                  </a:lnTo>
                  <a:cubicBezTo>
                    <a:pt x="161" y="707"/>
                    <a:pt x="173" y="736"/>
                    <a:pt x="188" y="764"/>
                  </a:cubicBezTo>
                  <a:lnTo>
                    <a:pt x="93" y="859"/>
                  </a:lnTo>
                  <a:lnTo>
                    <a:pt x="80" y="872"/>
                  </a:lnTo>
                  <a:lnTo>
                    <a:pt x="93" y="884"/>
                  </a:lnTo>
                  <a:lnTo>
                    <a:pt x="239" y="1030"/>
                  </a:lnTo>
                  <a:lnTo>
                    <a:pt x="252" y="1043"/>
                  </a:lnTo>
                  <a:lnTo>
                    <a:pt x="264" y="1030"/>
                  </a:lnTo>
                  <a:lnTo>
                    <a:pt x="362" y="933"/>
                  </a:lnTo>
                  <a:lnTo>
                    <a:pt x="362" y="933"/>
                  </a:lnTo>
                  <a:cubicBezTo>
                    <a:pt x="387" y="946"/>
                    <a:pt x="414" y="957"/>
                    <a:pt x="441" y="965"/>
                  </a:cubicBezTo>
                  <a:lnTo>
                    <a:pt x="441" y="1101"/>
                  </a:lnTo>
                  <a:lnTo>
                    <a:pt x="441" y="1120"/>
                  </a:lnTo>
                  <a:lnTo>
                    <a:pt x="459" y="1120"/>
                  </a:lnTo>
                  <a:lnTo>
                    <a:pt x="666" y="1120"/>
                  </a:lnTo>
                  <a:lnTo>
                    <a:pt x="684" y="1120"/>
                  </a:lnTo>
                  <a:lnTo>
                    <a:pt x="684" y="1101"/>
                  </a:lnTo>
                  <a:lnTo>
                    <a:pt x="684" y="961"/>
                  </a:lnTo>
                  <a:lnTo>
                    <a:pt x="684" y="961"/>
                  </a:lnTo>
                  <a:cubicBezTo>
                    <a:pt x="709" y="954"/>
                    <a:pt x="733" y="943"/>
                    <a:pt x="755" y="931"/>
                  </a:cubicBezTo>
                  <a:lnTo>
                    <a:pt x="855" y="1030"/>
                  </a:lnTo>
                  <a:lnTo>
                    <a:pt x="868" y="1043"/>
                  </a:lnTo>
                  <a:lnTo>
                    <a:pt x="880" y="1030"/>
                  </a:lnTo>
                  <a:lnTo>
                    <a:pt x="1027" y="884"/>
                  </a:lnTo>
                  <a:lnTo>
                    <a:pt x="1039" y="872"/>
                  </a:lnTo>
                  <a:lnTo>
                    <a:pt x="1027" y="859"/>
                  </a:lnTo>
                  <a:lnTo>
                    <a:pt x="927" y="760"/>
                  </a:lnTo>
                  <a:lnTo>
                    <a:pt x="927" y="760"/>
                  </a:lnTo>
                  <a:cubicBezTo>
                    <a:pt x="941" y="735"/>
                    <a:pt x="951" y="710"/>
                    <a:pt x="959" y="684"/>
                  </a:cubicBezTo>
                  <a:lnTo>
                    <a:pt x="1101" y="684"/>
                  </a:lnTo>
                  <a:close/>
                </a:path>
              </a:pathLst>
            </a:custGeom>
            <a:solidFill>
              <a:schemeClr val="accent6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0" name="Freeform 24">
              <a:extLst>
                <a:ext uri="{FF2B5EF4-FFF2-40B4-BE49-F238E27FC236}">
                  <a16:creationId xmlns:a16="http://schemas.microsoft.com/office/drawing/2014/main" id="{1C485825-1403-6244-A917-0A72F3961C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45344">
              <a:off x="583079" y="356247"/>
              <a:ext cx="186254" cy="186254"/>
            </a:xfrm>
            <a:custGeom>
              <a:avLst/>
              <a:gdLst>
                <a:gd name="T0" fmla="*/ 601 w 833"/>
                <a:gd name="T1" fmla="*/ 416 h 832"/>
                <a:gd name="T2" fmla="*/ 414 w 833"/>
                <a:gd name="T3" fmla="*/ 603 h 832"/>
                <a:gd name="T4" fmla="*/ 227 w 833"/>
                <a:gd name="T5" fmla="*/ 416 h 832"/>
                <a:gd name="T6" fmla="*/ 414 w 833"/>
                <a:gd name="T7" fmla="*/ 229 h 832"/>
                <a:gd name="T8" fmla="*/ 819 w 833"/>
                <a:gd name="T9" fmla="*/ 508 h 832"/>
                <a:gd name="T10" fmla="*/ 832 w 833"/>
                <a:gd name="T11" fmla="*/ 494 h 832"/>
                <a:gd name="T12" fmla="*/ 832 w 833"/>
                <a:gd name="T13" fmla="*/ 328 h 832"/>
                <a:gd name="T14" fmla="*/ 714 w 833"/>
                <a:gd name="T15" fmla="*/ 328 h 832"/>
                <a:gd name="T16" fmla="*/ 689 w 833"/>
                <a:gd name="T17" fmla="*/ 267 h 832"/>
                <a:gd name="T18" fmla="*/ 772 w 833"/>
                <a:gd name="T19" fmla="*/ 184 h 832"/>
                <a:gd name="T20" fmla="*/ 654 w 833"/>
                <a:gd name="T21" fmla="*/ 66 h 832"/>
                <a:gd name="T22" fmla="*/ 636 w 833"/>
                <a:gd name="T23" fmla="*/ 66 h 832"/>
                <a:gd name="T24" fmla="*/ 561 w 833"/>
                <a:gd name="T25" fmla="*/ 140 h 832"/>
                <a:gd name="T26" fmla="*/ 504 w 833"/>
                <a:gd name="T27" fmla="*/ 13 h 832"/>
                <a:gd name="T28" fmla="*/ 491 w 833"/>
                <a:gd name="T29" fmla="*/ 0 h 832"/>
                <a:gd name="T30" fmla="*/ 324 w 833"/>
                <a:gd name="T31" fmla="*/ 0 h 832"/>
                <a:gd name="T32" fmla="*/ 324 w 833"/>
                <a:gd name="T33" fmla="*/ 116 h 832"/>
                <a:gd name="T34" fmla="*/ 270 w 833"/>
                <a:gd name="T35" fmla="*/ 138 h 832"/>
                <a:gd name="T36" fmla="*/ 187 w 833"/>
                <a:gd name="T37" fmla="*/ 56 h 832"/>
                <a:gd name="T38" fmla="*/ 70 w 833"/>
                <a:gd name="T39" fmla="*/ 174 h 832"/>
                <a:gd name="T40" fmla="*/ 70 w 833"/>
                <a:gd name="T41" fmla="*/ 193 h 832"/>
                <a:gd name="T42" fmla="*/ 141 w 833"/>
                <a:gd name="T43" fmla="*/ 264 h 832"/>
                <a:gd name="T44" fmla="*/ 13 w 833"/>
                <a:gd name="T45" fmla="*/ 323 h 832"/>
                <a:gd name="T46" fmla="*/ 0 w 833"/>
                <a:gd name="T47" fmla="*/ 336 h 832"/>
                <a:gd name="T48" fmla="*/ 0 w 833"/>
                <a:gd name="T49" fmla="*/ 503 h 832"/>
                <a:gd name="T50" fmla="*/ 114 w 833"/>
                <a:gd name="T51" fmla="*/ 503 h 832"/>
                <a:gd name="T52" fmla="*/ 141 w 833"/>
                <a:gd name="T53" fmla="*/ 567 h 832"/>
                <a:gd name="T54" fmla="*/ 60 w 833"/>
                <a:gd name="T55" fmla="*/ 648 h 832"/>
                <a:gd name="T56" fmla="*/ 178 w 833"/>
                <a:gd name="T57" fmla="*/ 766 h 832"/>
                <a:gd name="T58" fmla="*/ 197 w 833"/>
                <a:gd name="T59" fmla="*/ 766 h 832"/>
                <a:gd name="T60" fmla="*/ 270 w 833"/>
                <a:gd name="T61" fmla="*/ 693 h 832"/>
                <a:gd name="T62" fmla="*/ 328 w 833"/>
                <a:gd name="T63" fmla="*/ 818 h 832"/>
                <a:gd name="T64" fmla="*/ 341 w 833"/>
                <a:gd name="T65" fmla="*/ 831 h 832"/>
                <a:gd name="T66" fmla="*/ 509 w 833"/>
                <a:gd name="T67" fmla="*/ 831 h 832"/>
                <a:gd name="T68" fmla="*/ 509 w 833"/>
                <a:gd name="T69" fmla="*/ 714 h 832"/>
                <a:gd name="T70" fmla="*/ 561 w 833"/>
                <a:gd name="T71" fmla="*/ 691 h 832"/>
                <a:gd name="T72" fmla="*/ 645 w 833"/>
                <a:gd name="T73" fmla="*/ 775 h 832"/>
                <a:gd name="T74" fmla="*/ 763 w 833"/>
                <a:gd name="T75" fmla="*/ 656 h 832"/>
                <a:gd name="T76" fmla="*/ 763 w 833"/>
                <a:gd name="T77" fmla="*/ 638 h 832"/>
                <a:gd name="T78" fmla="*/ 689 w 833"/>
                <a:gd name="T79" fmla="*/ 564 h 832"/>
                <a:gd name="T80" fmla="*/ 819 w 833"/>
                <a:gd name="T81" fmla="*/ 508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33" h="832">
                  <a:moveTo>
                    <a:pt x="601" y="416"/>
                  </a:moveTo>
                  <a:lnTo>
                    <a:pt x="601" y="416"/>
                  </a:lnTo>
                  <a:cubicBezTo>
                    <a:pt x="601" y="519"/>
                    <a:pt x="517" y="603"/>
                    <a:pt x="414" y="603"/>
                  </a:cubicBezTo>
                  <a:lnTo>
                    <a:pt x="414" y="603"/>
                  </a:lnTo>
                  <a:cubicBezTo>
                    <a:pt x="311" y="603"/>
                    <a:pt x="227" y="519"/>
                    <a:pt x="227" y="416"/>
                  </a:cubicBezTo>
                  <a:lnTo>
                    <a:pt x="227" y="416"/>
                  </a:lnTo>
                  <a:cubicBezTo>
                    <a:pt x="227" y="312"/>
                    <a:pt x="311" y="229"/>
                    <a:pt x="414" y="229"/>
                  </a:cubicBezTo>
                  <a:lnTo>
                    <a:pt x="414" y="229"/>
                  </a:lnTo>
                  <a:cubicBezTo>
                    <a:pt x="517" y="229"/>
                    <a:pt x="601" y="312"/>
                    <a:pt x="601" y="416"/>
                  </a:cubicBezTo>
                  <a:close/>
                  <a:moveTo>
                    <a:pt x="819" y="508"/>
                  </a:moveTo>
                  <a:lnTo>
                    <a:pt x="832" y="508"/>
                  </a:lnTo>
                  <a:lnTo>
                    <a:pt x="832" y="494"/>
                  </a:lnTo>
                  <a:lnTo>
                    <a:pt x="832" y="340"/>
                  </a:lnTo>
                  <a:lnTo>
                    <a:pt x="832" y="328"/>
                  </a:lnTo>
                  <a:lnTo>
                    <a:pt x="819" y="328"/>
                  </a:lnTo>
                  <a:lnTo>
                    <a:pt x="714" y="328"/>
                  </a:lnTo>
                  <a:lnTo>
                    <a:pt x="714" y="328"/>
                  </a:lnTo>
                  <a:cubicBezTo>
                    <a:pt x="708" y="307"/>
                    <a:pt x="700" y="286"/>
                    <a:pt x="689" y="267"/>
                  </a:cubicBezTo>
                  <a:lnTo>
                    <a:pt x="763" y="193"/>
                  </a:lnTo>
                  <a:lnTo>
                    <a:pt x="772" y="184"/>
                  </a:lnTo>
                  <a:lnTo>
                    <a:pt x="763" y="174"/>
                  </a:lnTo>
                  <a:lnTo>
                    <a:pt x="654" y="66"/>
                  </a:lnTo>
                  <a:lnTo>
                    <a:pt x="645" y="56"/>
                  </a:lnTo>
                  <a:lnTo>
                    <a:pt x="636" y="66"/>
                  </a:lnTo>
                  <a:lnTo>
                    <a:pt x="561" y="140"/>
                  </a:lnTo>
                  <a:lnTo>
                    <a:pt x="561" y="140"/>
                  </a:lnTo>
                  <a:cubicBezTo>
                    <a:pt x="543" y="130"/>
                    <a:pt x="524" y="122"/>
                    <a:pt x="504" y="116"/>
                  </a:cubicBezTo>
                  <a:lnTo>
                    <a:pt x="504" y="13"/>
                  </a:lnTo>
                  <a:lnTo>
                    <a:pt x="504" y="0"/>
                  </a:lnTo>
                  <a:lnTo>
                    <a:pt x="491" y="0"/>
                  </a:lnTo>
                  <a:lnTo>
                    <a:pt x="337" y="0"/>
                  </a:lnTo>
                  <a:lnTo>
                    <a:pt x="324" y="0"/>
                  </a:lnTo>
                  <a:lnTo>
                    <a:pt x="324" y="13"/>
                  </a:lnTo>
                  <a:lnTo>
                    <a:pt x="324" y="116"/>
                  </a:lnTo>
                  <a:lnTo>
                    <a:pt x="324" y="116"/>
                  </a:lnTo>
                  <a:cubicBezTo>
                    <a:pt x="305" y="121"/>
                    <a:pt x="287" y="129"/>
                    <a:pt x="270" y="138"/>
                  </a:cubicBezTo>
                  <a:lnTo>
                    <a:pt x="197" y="66"/>
                  </a:lnTo>
                  <a:lnTo>
                    <a:pt x="187" y="56"/>
                  </a:lnTo>
                  <a:lnTo>
                    <a:pt x="178" y="66"/>
                  </a:lnTo>
                  <a:lnTo>
                    <a:pt x="70" y="174"/>
                  </a:lnTo>
                  <a:lnTo>
                    <a:pt x="60" y="184"/>
                  </a:lnTo>
                  <a:lnTo>
                    <a:pt x="70" y="193"/>
                  </a:lnTo>
                  <a:lnTo>
                    <a:pt x="141" y="264"/>
                  </a:lnTo>
                  <a:lnTo>
                    <a:pt x="141" y="264"/>
                  </a:lnTo>
                  <a:cubicBezTo>
                    <a:pt x="130" y="283"/>
                    <a:pt x="122" y="303"/>
                    <a:pt x="115" y="323"/>
                  </a:cubicBezTo>
                  <a:lnTo>
                    <a:pt x="13" y="323"/>
                  </a:lnTo>
                  <a:lnTo>
                    <a:pt x="0" y="323"/>
                  </a:lnTo>
                  <a:lnTo>
                    <a:pt x="0" y="336"/>
                  </a:lnTo>
                  <a:lnTo>
                    <a:pt x="0" y="490"/>
                  </a:lnTo>
                  <a:lnTo>
                    <a:pt x="0" y="503"/>
                  </a:lnTo>
                  <a:lnTo>
                    <a:pt x="13" y="503"/>
                  </a:lnTo>
                  <a:lnTo>
                    <a:pt x="114" y="503"/>
                  </a:lnTo>
                  <a:lnTo>
                    <a:pt x="114" y="503"/>
                  </a:lnTo>
                  <a:cubicBezTo>
                    <a:pt x="121" y="525"/>
                    <a:pt x="129" y="547"/>
                    <a:pt x="141" y="567"/>
                  </a:cubicBezTo>
                  <a:lnTo>
                    <a:pt x="70" y="638"/>
                  </a:lnTo>
                  <a:lnTo>
                    <a:pt x="60" y="648"/>
                  </a:lnTo>
                  <a:lnTo>
                    <a:pt x="70" y="656"/>
                  </a:lnTo>
                  <a:lnTo>
                    <a:pt x="178" y="766"/>
                  </a:lnTo>
                  <a:lnTo>
                    <a:pt x="187" y="775"/>
                  </a:lnTo>
                  <a:lnTo>
                    <a:pt x="197" y="766"/>
                  </a:lnTo>
                  <a:lnTo>
                    <a:pt x="270" y="693"/>
                  </a:lnTo>
                  <a:lnTo>
                    <a:pt x="270" y="693"/>
                  </a:lnTo>
                  <a:cubicBezTo>
                    <a:pt x="288" y="703"/>
                    <a:pt x="308" y="711"/>
                    <a:pt x="328" y="716"/>
                  </a:cubicBezTo>
                  <a:lnTo>
                    <a:pt x="328" y="818"/>
                  </a:lnTo>
                  <a:lnTo>
                    <a:pt x="328" y="831"/>
                  </a:lnTo>
                  <a:lnTo>
                    <a:pt x="341" y="831"/>
                  </a:lnTo>
                  <a:lnTo>
                    <a:pt x="495" y="831"/>
                  </a:lnTo>
                  <a:lnTo>
                    <a:pt x="509" y="831"/>
                  </a:lnTo>
                  <a:lnTo>
                    <a:pt x="509" y="818"/>
                  </a:lnTo>
                  <a:lnTo>
                    <a:pt x="509" y="714"/>
                  </a:lnTo>
                  <a:lnTo>
                    <a:pt x="509" y="714"/>
                  </a:lnTo>
                  <a:cubicBezTo>
                    <a:pt x="527" y="708"/>
                    <a:pt x="545" y="701"/>
                    <a:pt x="561" y="691"/>
                  </a:cubicBezTo>
                  <a:lnTo>
                    <a:pt x="636" y="766"/>
                  </a:lnTo>
                  <a:lnTo>
                    <a:pt x="645" y="775"/>
                  </a:lnTo>
                  <a:lnTo>
                    <a:pt x="654" y="766"/>
                  </a:lnTo>
                  <a:lnTo>
                    <a:pt x="763" y="656"/>
                  </a:lnTo>
                  <a:lnTo>
                    <a:pt x="772" y="648"/>
                  </a:lnTo>
                  <a:lnTo>
                    <a:pt x="763" y="638"/>
                  </a:lnTo>
                  <a:lnTo>
                    <a:pt x="689" y="564"/>
                  </a:lnTo>
                  <a:lnTo>
                    <a:pt x="689" y="564"/>
                  </a:lnTo>
                  <a:cubicBezTo>
                    <a:pt x="699" y="546"/>
                    <a:pt x="707" y="527"/>
                    <a:pt x="713" y="508"/>
                  </a:cubicBezTo>
                  <a:lnTo>
                    <a:pt x="819" y="508"/>
                  </a:lnTo>
                  <a:close/>
                </a:path>
              </a:pathLst>
            </a:custGeom>
            <a:solidFill>
              <a:schemeClr val="accent2"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6" name="Freeform 30">
              <a:extLst>
                <a:ext uri="{FF2B5EF4-FFF2-40B4-BE49-F238E27FC236}">
                  <a16:creationId xmlns:a16="http://schemas.microsoft.com/office/drawing/2014/main" id="{EB336EB3-CFBD-DF40-A6A1-291CF016DC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45344">
              <a:off x="694061" y="1331265"/>
              <a:ext cx="295642" cy="295642"/>
            </a:xfrm>
            <a:custGeom>
              <a:avLst/>
              <a:gdLst>
                <a:gd name="T0" fmla="*/ 949 w 1321"/>
                <a:gd name="T1" fmla="*/ 677 h 1321"/>
                <a:gd name="T2" fmla="*/ 639 w 1321"/>
                <a:gd name="T3" fmla="*/ 952 h 1321"/>
                <a:gd name="T4" fmla="*/ 364 w 1321"/>
                <a:gd name="T5" fmla="*/ 642 h 1321"/>
                <a:gd name="T6" fmla="*/ 674 w 1321"/>
                <a:gd name="T7" fmla="*/ 367 h 1321"/>
                <a:gd name="T8" fmla="*/ 1282 w 1321"/>
                <a:gd name="T9" fmla="*/ 842 h 1321"/>
                <a:gd name="T10" fmla="*/ 1304 w 1321"/>
                <a:gd name="T11" fmla="*/ 822 h 1321"/>
                <a:gd name="T12" fmla="*/ 1320 w 1321"/>
                <a:gd name="T13" fmla="*/ 561 h 1321"/>
                <a:gd name="T14" fmla="*/ 1134 w 1321"/>
                <a:gd name="T15" fmla="*/ 550 h 1321"/>
                <a:gd name="T16" fmla="*/ 1101 w 1321"/>
                <a:gd name="T17" fmla="*/ 452 h 1321"/>
                <a:gd name="T18" fmla="*/ 1239 w 1321"/>
                <a:gd name="T19" fmla="*/ 329 h 1321"/>
                <a:gd name="T20" fmla="*/ 1065 w 1321"/>
                <a:gd name="T21" fmla="*/ 133 h 1321"/>
                <a:gd name="T22" fmla="*/ 1037 w 1321"/>
                <a:gd name="T23" fmla="*/ 132 h 1321"/>
                <a:gd name="T24" fmla="*/ 913 w 1321"/>
                <a:gd name="T25" fmla="*/ 241 h 1321"/>
                <a:gd name="T26" fmla="*/ 835 w 1321"/>
                <a:gd name="T27" fmla="*/ 37 h 1321"/>
                <a:gd name="T28" fmla="*/ 816 w 1321"/>
                <a:gd name="T29" fmla="*/ 15 h 1321"/>
                <a:gd name="T30" fmla="*/ 554 w 1321"/>
                <a:gd name="T31" fmla="*/ 0 h 1321"/>
                <a:gd name="T32" fmla="*/ 543 w 1321"/>
                <a:gd name="T33" fmla="*/ 182 h 1321"/>
                <a:gd name="T34" fmla="*/ 455 w 1321"/>
                <a:gd name="T35" fmla="*/ 212 h 1321"/>
                <a:gd name="T36" fmla="*/ 335 w 1321"/>
                <a:gd name="T37" fmla="*/ 75 h 1321"/>
                <a:gd name="T38" fmla="*/ 139 w 1321"/>
                <a:gd name="T39" fmla="*/ 249 h 1321"/>
                <a:gd name="T40" fmla="*/ 137 w 1321"/>
                <a:gd name="T41" fmla="*/ 278 h 1321"/>
                <a:gd name="T42" fmla="*/ 242 w 1321"/>
                <a:gd name="T43" fmla="*/ 397 h 1321"/>
                <a:gd name="T44" fmla="*/ 37 w 1321"/>
                <a:gd name="T45" fmla="*/ 478 h 1321"/>
                <a:gd name="T46" fmla="*/ 16 w 1321"/>
                <a:gd name="T47" fmla="*/ 497 h 1321"/>
                <a:gd name="T48" fmla="*/ 0 w 1321"/>
                <a:gd name="T49" fmla="*/ 758 h 1321"/>
                <a:gd name="T50" fmla="*/ 178 w 1321"/>
                <a:gd name="T51" fmla="*/ 769 h 1321"/>
                <a:gd name="T52" fmla="*/ 214 w 1321"/>
                <a:gd name="T53" fmla="*/ 871 h 1321"/>
                <a:gd name="T54" fmla="*/ 80 w 1321"/>
                <a:gd name="T55" fmla="*/ 990 h 1321"/>
                <a:gd name="T56" fmla="*/ 254 w 1321"/>
                <a:gd name="T57" fmla="*/ 1185 h 1321"/>
                <a:gd name="T58" fmla="*/ 283 w 1321"/>
                <a:gd name="T59" fmla="*/ 1187 h 1321"/>
                <a:gd name="T60" fmla="*/ 404 w 1321"/>
                <a:gd name="T61" fmla="*/ 1080 h 1321"/>
                <a:gd name="T62" fmla="*/ 484 w 1321"/>
                <a:gd name="T63" fmla="*/ 1282 h 1321"/>
                <a:gd name="T64" fmla="*/ 504 w 1321"/>
                <a:gd name="T65" fmla="*/ 1304 h 1321"/>
                <a:gd name="T66" fmla="*/ 765 w 1321"/>
                <a:gd name="T67" fmla="*/ 1320 h 1321"/>
                <a:gd name="T68" fmla="*/ 776 w 1321"/>
                <a:gd name="T69" fmla="*/ 1136 h 1321"/>
                <a:gd name="T70" fmla="*/ 861 w 1321"/>
                <a:gd name="T71" fmla="*/ 1106 h 1321"/>
                <a:gd name="T72" fmla="*/ 985 w 1321"/>
                <a:gd name="T73" fmla="*/ 1243 h 1321"/>
                <a:gd name="T74" fmla="*/ 1180 w 1321"/>
                <a:gd name="T75" fmla="*/ 1069 h 1321"/>
                <a:gd name="T76" fmla="*/ 1182 w 1321"/>
                <a:gd name="T77" fmla="*/ 1041 h 1321"/>
                <a:gd name="T78" fmla="*/ 1073 w 1321"/>
                <a:gd name="T79" fmla="*/ 918 h 1321"/>
                <a:gd name="T80" fmla="*/ 1282 w 1321"/>
                <a:gd name="T81" fmla="*/ 842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1" h="1321">
                  <a:moveTo>
                    <a:pt x="949" y="677"/>
                  </a:moveTo>
                  <a:lnTo>
                    <a:pt x="949" y="677"/>
                  </a:lnTo>
                  <a:cubicBezTo>
                    <a:pt x="939" y="838"/>
                    <a:pt x="800" y="962"/>
                    <a:pt x="639" y="952"/>
                  </a:cubicBezTo>
                  <a:lnTo>
                    <a:pt x="639" y="952"/>
                  </a:lnTo>
                  <a:cubicBezTo>
                    <a:pt x="477" y="942"/>
                    <a:pt x="354" y="803"/>
                    <a:pt x="364" y="642"/>
                  </a:cubicBezTo>
                  <a:lnTo>
                    <a:pt x="364" y="642"/>
                  </a:lnTo>
                  <a:cubicBezTo>
                    <a:pt x="373" y="480"/>
                    <a:pt x="513" y="357"/>
                    <a:pt x="674" y="367"/>
                  </a:cubicBezTo>
                  <a:lnTo>
                    <a:pt x="674" y="367"/>
                  </a:lnTo>
                  <a:cubicBezTo>
                    <a:pt x="835" y="377"/>
                    <a:pt x="958" y="516"/>
                    <a:pt x="949" y="677"/>
                  </a:cubicBezTo>
                  <a:close/>
                  <a:moveTo>
                    <a:pt x="1282" y="842"/>
                  </a:moveTo>
                  <a:lnTo>
                    <a:pt x="1302" y="843"/>
                  </a:lnTo>
                  <a:lnTo>
                    <a:pt x="1304" y="822"/>
                  </a:lnTo>
                  <a:lnTo>
                    <a:pt x="1318" y="581"/>
                  </a:lnTo>
                  <a:lnTo>
                    <a:pt x="1320" y="561"/>
                  </a:lnTo>
                  <a:lnTo>
                    <a:pt x="1298" y="560"/>
                  </a:lnTo>
                  <a:lnTo>
                    <a:pt x="1134" y="550"/>
                  </a:lnTo>
                  <a:lnTo>
                    <a:pt x="1134" y="550"/>
                  </a:lnTo>
                  <a:cubicBezTo>
                    <a:pt x="1127" y="516"/>
                    <a:pt x="1116" y="483"/>
                    <a:pt x="1101" y="452"/>
                  </a:cubicBezTo>
                  <a:lnTo>
                    <a:pt x="1224" y="343"/>
                  </a:lnTo>
                  <a:lnTo>
                    <a:pt x="1239" y="329"/>
                  </a:lnTo>
                  <a:lnTo>
                    <a:pt x="1225" y="314"/>
                  </a:lnTo>
                  <a:lnTo>
                    <a:pt x="1065" y="133"/>
                  </a:lnTo>
                  <a:lnTo>
                    <a:pt x="1052" y="118"/>
                  </a:lnTo>
                  <a:lnTo>
                    <a:pt x="1037" y="132"/>
                  </a:lnTo>
                  <a:lnTo>
                    <a:pt x="913" y="241"/>
                  </a:lnTo>
                  <a:lnTo>
                    <a:pt x="913" y="241"/>
                  </a:lnTo>
                  <a:cubicBezTo>
                    <a:pt x="886" y="224"/>
                    <a:pt x="856" y="210"/>
                    <a:pt x="826" y="198"/>
                  </a:cubicBezTo>
                  <a:lnTo>
                    <a:pt x="835" y="37"/>
                  </a:lnTo>
                  <a:lnTo>
                    <a:pt x="836" y="16"/>
                  </a:lnTo>
                  <a:lnTo>
                    <a:pt x="816" y="15"/>
                  </a:lnTo>
                  <a:lnTo>
                    <a:pt x="575" y="1"/>
                  </a:lnTo>
                  <a:lnTo>
                    <a:pt x="554" y="0"/>
                  </a:lnTo>
                  <a:lnTo>
                    <a:pt x="553" y="20"/>
                  </a:lnTo>
                  <a:lnTo>
                    <a:pt x="543" y="182"/>
                  </a:lnTo>
                  <a:lnTo>
                    <a:pt x="543" y="182"/>
                  </a:lnTo>
                  <a:cubicBezTo>
                    <a:pt x="513" y="188"/>
                    <a:pt x="484" y="198"/>
                    <a:pt x="455" y="212"/>
                  </a:cubicBezTo>
                  <a:lnTo>
                    <a:pt x="349" y="91"/>
                  </a:lnTo>
                  <a:lnTo>
                    <a:pt x="335" y="75"/>
                  </a:lnTo>
                  <a:lnTo>
                    <a:pt x="319" y="89"/>
                  </a:lnTo>
                  <a:lnTo>
                    <a:pt x="139" y="249"/>
                  </a:lnTo>
                  <a:lnTo>
                    <a:pt x="124" y="263"/>
                  </a:lnTo>
                  <a:lnTo>
                    <a:pt x="137" y="278"/>
                  </a:lnTo>
                  <a:lnTo>
                    <a:pt x="242" y="397"/>
                  </a:lnTo>
                  <a:lnTo>
                    <a:pt x="242" y="397"/>
                  </a:lnTo>
                  <a:cubicBezTo>
                    <a:pt x="224" y="425"/>
                    <a:pt x="208" y="455"/>
                    <a:pt x="197" y="487"/>
                  </a:cubicBezTo>
                  <a:lnTo>
                    <a:pt x="37" y="478"/>
                  </a:lnTo>
                  <a:lnTo>
                    <a:pt x="17" y="476"/>
                  </a:lnTo>
                  <a:lnTo>
                    <a:pt x="16" y="497"/>
                  </a:lnTo>
                  <a:lnTo>
                    <a:pt x="2" y="738"/>
                  </a:lnTo>
                  <a:lnTo>
                    <a:pt x="0" y="758"/>
                  </a:lnTo>
                  <a:lnTo>
                    <a:pt x="21" y="760"/>
                  </a:lnTo>
                  <a:lnTo>
                    <a:pt x="178" y="769"/>
                  </a:lnTo>
                  <a:lnTo>
                    <a:pt x="178" y="769"/>
                  </a:lnTo>
                  <a:cubicBezTo>
                    <a:pt x="186" y="804"/>
                    <a:pt x="198" y="838"/>
                    <a:pt x="214" y="871"/>
                  </a:cubicBezTo>
                  <a:lnTo>
                    <a:pt x="96" y="976"/>
                  </a:lnTo>
                  <a:lnTo>
                    <a:pt x="80" y="990"/>
                  </a:lnTo>
                  <a:lnTo>
                    <a:pt x="94" y="1005"/>
                  </a:lnTo>
                  <a:lnTo>
                    <a:pt x="254" y="1185"/>
                  </a:lnTo>
                  <a:lnTo>
                    <a:pt x="268" y="1201"/>
                  </a:lnTo>
                  <a:lnTo>
                    <a:pt x="283" y="1187"/>
                  </a:lnTo>
                  <a:lnTo>
                    <a:pt x="404" y="1080"/>
                  </a:lnTo>
                  <a:lnTo>
                    <a:pt x="404" y="1080"/>
                  </a:lnTo>
                  <a:cubicBezTo>
                    <a:pt x="432" y="1097"/>
                    <a:pt x="463" y="1111"/>
                    <a:pt x="494" y="1122"/>
                  </a:cubicBezTo>
                  <a:lnTo>
                    <a:pt x="484" y="1282"/>
                  </a:lnTo>
                  <a:lnTo>
                    <a:pt x="483" y="1303"/>
                  </a:lnTo>
                  <a:lnTo>
                    <a:pt x="504" y="1304"/>
                  </a:lnTo>
                  <a:lnTo>
                    <a:pt x="745" y="1318"/>
                  </a:lnTo>
                  <a:lnTo>
                    <a:pt x="765" y="1320"/>
                  </a:lnTo>
                  <a:lnTo>
                    <a:pt x="767" y="1299"/>
                  </a:lnTo>
                  <a:lnTo>
                    <a:pt x="776" y="1136"/>
                  </a:lnTo>
                  <a:lnTo>
                    <a:pt x="776" y="1136"/>
                  </a:lnTo>
                  <a:cubicBezTo>
                    <a:pt x="806" y="1128"/>
                    <a:pt x="834" y="1118"/>
                    <a:pt x="861" y="1106"/>
                  </a:cubicBezTo>
                  <a:lnTo>
                    <a:pt x="970" y="1228"/>
                  </a:lnTo>
                  <a:lnTo>
                    <a:pt x="985" y="1243"/>
                  </a:lnTo>
                  <a:lnTo>
                    <a:pt x="1000" y="1230"/>
                  </a:lnTo>
                  <a:lnTo>
                    <a:pt x="1180" y="1069"/>
                  </a:lnTo>
                  <a:lnTo>
                    <a:pt x="1196" y="1056"/>
                  </a:lnTo>
                  <a:lnTo>
                    <a:pt x="1182" y="1041"/>
                  </a:lnTo>
                  <a:lnTo>
                    <a:pt x="1073" y="918"/>
                  </a:lnTo>
                  <a:lnTo>
                    <a:pt x="1073" y="918"/>
                  </a:lnTo>
                  <a:cubicBezTo>
                    <a:pt x="1090" y="891"/>
                    <a:pt x="1105" y="862"/>
                    <a:pt x="1116" y="832"/>
                  </a:cubicBezTo>
                  <a:lnTo>
                    <a:pt x="1282" y="842"/>
                  </a:lnTo>
                  <a:close/>
                </a:path>
              </a:pathLst>
            </a:custGeom>
            <a:solidFill>
              <a:schemeClr val="accent4">
                <a:lumMod val="75000"/>
                <a:alpha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76631F8-72CB-F346-904B-1E1CBC27D8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45344">
              <a:off x="578342" y="500440"/>
              <a:ext cx="837428" cy="837427"/>
            </a:xfrm>
            <a:custGeom>
              <a:avLst/>
              <a:gdLst>
                <a:gd name="connsiteX0" fmla="*/ 664852 w 1349015"/>
                <a:gd name="connsiteY0" fmla="*/ 484318 h 1349015"/>
                <a:gd name="connsiteX1" fmla="*/ 867000 w 1349015"/>
                <a:gd name="connsiteY1" fmla="*/ 664321 h 1349015"/>
                <a:gd name="connsiteX2" fmla="*/ 686472 w 1349015"/>
                <a:gd name="connsiteY2" fmla="*/ 867005 h 1349015"/>
                <a:gd name="connsiteX3" fmla="*/ 483964 w 1349015"/>
                <a:gd name="connsiteY3" fmla="*/ 686282 h 1349015"/>
                <a:gd name="connsiteX4" fmla="*/ 664852 w 1349015"/>
                <a:gd name="connsiteY4" fmla="*/ 484318 h 1349015"/>
                <a:gd name="connsiteX5" fmla="*/ 652912 w 1349015"/>
                <a:gd name="connsiteY5" fmla="*/ 297661 h 1349015"/>
                <a:gd name="connsiteX6" fmla="*/ 297661 w 1349015"/>
                <a:gd name="connsiteY6" fmla="*/ 695744 h 1349015"/>
                <a:gd name="connsiteX7" fmla="*/ 695744 w 1349015"/>
                <a:gd name="connsiteY7" fmla="*/ 1051354 h 1349015"/>
                <a:gd name="connsiteX8" fmla="*/ 1050994 w 1349015"/>
                <a:gd name="connsiteY8" fmla="*/ 653272 h 1349015"/>
                <a:gd name="connsiteX9" fmla="*/ 652912 w 1349015"/>
                <a:gd name="connsiteY9" fmla="*/ 297661 h 1349015"/>
                <a:gd name="connsiteX10" fmla="*/ 720219 w 1349015"/>
                <a:gd name="connsiteY10" fmla="*/ 0 h 1349015"/>
                <a:gd name="connsiteX11" fmla="*/ 727777 w 1349015"/>
                <a:gd name="connsiteY11" fmla="*/ 132454 h 1349015"/>
                <a:gd name="connsiteX12" fmla="*/ 841875 w 1349015"/>
                <a:gd name="connsiteY12" fmla="*/ 156209 h 1349015"/>
                <a:gd name="connsiteX13" fmla="*/ 901623 w 1349015"/>
                <a:gd name="connsiteY13" fmla="*/ 37793 h 1349015"/>
                <a:gd name="connsiteX14" fmla="*/ 1051354 w 1349015"/>
                <a:gd name="connsiteY14" fmla="*/ 113018 h 1349015"/>
                <a:gd name="connsiteX15" fmla="*/ 991605 w 1349015"/>
                <a:gd name="connsiteY15" fmla="*/ 231434 h 1349015"/>
                <a:gd name="connsiteX16" fmla="*/ 1078708 w 1349015"/>
                <a:gd name="connsiteY16" fmla="*/ 309179 h 1349015"/>
                <a:gd name="connsiteX17" fmla="*/ 1189567 w 1349015"/>
                <a:gd name="connsiteY17" fmla="*/ 236473 h 1349015"/>
                <a:gd name="connsiteX18" fmla="*/ 1281708 w 1349015"/>
                <a:gd name="connsiteY18" fmla="*/ 376846 h 1349015"/>
                <a:gd name="connsiteX19" fmla="*/ 1170490 w 1349015"/>
                <a:gd name="connsiteY19" fmla="*/ 449552 h 1349015"/>
                <a:gd name="connsiteX20" fmla="*/ 1206843 w 1349015"/>
                <a:gd name="connsiteY20" fmla="*/ 560410 h 1349015"/>
                <a:gd name="connsiteX21" fmla="*/ 1339297 w 1349015"/>
                <a:gd name="connsiteY21" fmla="*/ 552852 h 1349015"/>
                <a:gd name="connsiteX22" fmla="*/ 1349015 w 1349015"/>
                <a:gd name="connsiteY22" fmla="*/ 720219 h 1349015"/>
                <a:gd name="connsiteX23" fmla="*/ 1216561 w 1349015"/>
                <a:gd name="connsiteY23" fmla="*/ 727777 h 1349015"/>
                <a:gd name="connsiteX24" fmla="*/ 1192806 w 1349015"/>
                <a:gd name="connsiteY24" fmla="*/ 841875 h 1349015"/>
                <a:gd name="connsiteX25" fmla="*/ 1311223 w 1349015"/>
                <a:gd name="connsiteY25" fmla="*/ 901623 h 1349015"/>
                <a:gd name="connsiteX26" fmla="*/ 1235638 w 1349015"/>
                <a:gd name="connsiteY26" fmla="*/ 1051354 h 1349015"/>
                <a:gd name="connsiteX27" fmla="*/ 1117581 w 1349015"/>
                <a:gd name="connsiteY27" fmla="*/ 991605 h 1349015"/>
                <a:gd name="connsiteX28" fmla="*/ 1039476 w 1349015"/>
                <a:gd name="connsiteY28" fmla="*/ 1078708 h 1349015"/>
                <a:gd name="connsiteX29" fmla="*/ 1112182 w 1349015"/>
                <a:gd name="connsiteY29" fmla="*/ 1189567 h 1349015"/>
                <a:gd name="connsiteX30" fmla="*/ 972169 w 1349015"/>
                <a:gd name="connsiteY30" fmla="*/ 1281349 h 1349015"/>
                <a:gd name="connsiteX31" fmla="*/ 899464 w 1349015"/>
                <a:gd name="connsiteY31" fmla="*/ 1170490 h 1349015"/>
                <a:gd name="connsiteX32" fmla="*/ 788605 w 1349015"/>
                <a:gd name="connsiteY32" fmla="*/ 1206843 h 1349015"/>
                <a:gd name="connsiteX33" fmla="*/ 796164 w 1349015"/>
                <a:gd name="connsiteY33" fmla="*/ 1339657 h 1349015"/>
                <a:gd name="connsiteX34" fmla="*/ 628437 w 1349015"/>
                <a:gd name="connsiteY34" fmla="*/ 1349015 h 1349015"/>
                <a:gd name="connsiteX35" fmla="*/ 621238 w 1349015"/>
                <a:gd name="connsiteY35" fmla="*/ 1216201 h 1349015"/>
                <a:gd name="connsiteX36" fmla="*/ 506781 w 1349015"/>
                <a:gd name="connsiteY36" fmla="*/ 1192806 h 1349015"/>
                <a:gd name="connsiteX37" fmla="*/ 447392 w 1349015"/>
                <a:gd name="connsiteY37" fmla="*/ 1311223 h 1349015"/>
                <a:gd name="connsiteX38" fmla="*/ 297661 w 1349015"/>
                <a:gd name="connsiteY38" fmla="*/ 1235638 h 1349015"/>
                <a:gd name="connsiteX39" fmla="*/ 357050 w 1349015"/>
                <a:gd name="connsiteY39" fmla="*/ 1117581 h 1349015"/>
                <a:gd name="connsiteX40" fmla="*/ 270307 w 1349015"/>
                <a:gd name="connsiteY40" fmla="*/ 1039836 h 1349015"/>
                <a:gd name="connsiteX41" fmla="*/ 159089 w 1349015"/>
                <a:gd name="connsiteY41" fmla="*/ 1112542 h 1349015"/>
                <a:gd name="connsiteX42" fmla="*/ 67307 w 1349015"/>
                <a:gd name="connsiteY42" fmla="*/ 972169 h 1349015"/>
                <a:gd name="connsiteX43" fmla="*/ 178165 w 1349015"/>
                <a:gd name="connsiteY43" fmla="*/ 899464 h 1349015"/>
                <a:gd name="connsiteX44" fmla="*/ 142172 w 1349015"/>
                <a:gd name="connsiteY44" fmla="*/ 788605 h 1349015"/>
                <a:gd name="connsiteX45" fmla="*/ 9358 w 1349015"/>
                <a:gd name="connsiteY45" fmla="*/ 796164 h 1349015"/>
                <a:gd name="connsiteX46" fmla="*/ 0 w 1349015"/>
                <a:gd name="connsiteY46" fmla="*/ 628797 h 1349015"/>
                <a:gd name="connsiteX47" fmla="*/ 132454 w 1349015"/>
                <a:gd name="connsiteY47" fmla="*/ 621238 h 1349015"/>
                <a:gd name="connsiteX48" fmla="*/ 156209 w 1349015"/>
                <a:gd name="connsiteY48" fmla="*/ 507141 h 1349015"/>
                <a:gd name="connsiteX49" fmla="*/ 37432 w 1349015"/>
                <a:gd name="connsiteY49" fmla="*/ 447392 h 1349015"/>
                <a:gd name="connsiteX50" fmla="*/ 113018 w 1349015"/>
                <a:gd name="connsiteY50" fmla="*/ 297661 h 1349015"/>
                <a:gd name="connsiteX51" fmla="*/ 231434 w 1349015"/>
                <a:gd name="connsiteY51" fmla="*/ 357050 h 1349015"/>
                <a:gd name="connsiteX52" fmla="*/ 309179 w 1349015"/>
                <a:gd name="connsiteY52" fmla="*/ 269947 h 1349015"/>
                <a:gd name="connsiteX53" fmla="*/ 236473 w 1349015"/>
                <a:gd name="connsiteY53" fmla="*/ 159449 h 1349015"/>
                <a:gd name="connsiteX54" fmla="*/ 376846 w 1349015"/>
                <a:gd name="connsiteY54" fmla="*/ 67307 h 1349015"/>
                <a:gd name="connsiteX55" fmla="*/ 449551 w 1349015"/>
                <a:gd name="connsiteY55" fmla="*/ 178165 h 1349015"/>
                <a:gd name="connsiteX56" fmla="*/ 560410 w 1349015"/>
                <a:gd name="connsiteY56" fmla="*/ 141812 h 1349015"/>
                <a:gd name="connsiteX57" fmla="*/ 552492 w 1349015"/>
                <a:gd name="connsiteY57" fmla="*/ 9358 h 134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49015" h="1349015">
                  <a:moveTo>
                    <a:pt x="664852" y="484318"/>
                  </a:moveTo>
                  <a:cubicBezTo>
                    <a:pt x="770430" y="477838"/>
                    <a:pt x="861234" y="558840"/>
                    <a:pt x="867000" y="664321"/>
                  </a:cubicBezTo>
                  <a:cubicBezTo>
                    <a:pt x="872765" y="770163"/>
                    <a:pt x="792050" y="860885"/>
                    <a:pt x="686472" y="867005"/>
                  </a:cubicBezTo>
                  <a:cubicBezTo>
                    <a:pt x="580534" y="872765"/>
                    <a:pt x="489729" y="792124"/>
                    <a:pt x="483964" y="686282"/>
                  </a:cubicBezTo>
                  <a:cubicBezTo>
                    <a:pt x="477838" y="580440"/>
                    <a:pt x="558914" y="490078"/>
                    <a:pt x="664852" y="484318"/>
                  </a:cubicBezTo>
                  <a:close/>
                  <a:moveTo>
                    <a:pt x="652912" y="297661"/>
                  </a:moveTo>
                  <a:cubicBezTo>
                    <a:pt x="444872" y="309539"/>
                    <a:pt x="285784" y="487704"/>
                    <a:pt x="297661" y="695744"/>
                  </a:cubicBezTo>
                  <a:cubicBezTo>
                    <a:pt x="309179" y="903783"/>
                    <a:pt x="487704" y="1063231"/>
                    <a:pt x="695744" y="1051354"/>
                  </a:cubicBezTo>
                  <a:cubicBezTo>
                    <a:pt x="903783" y="1039476"/>
                    <a:pt x="1062871" y="861311"/>
                    <a:pt x="1050994" y="653272"/>
                  </a:cubicBezTo>
                  <a:cubicBezTo>
                    <a:pt x="1039116" y="444872"/>
                    <a:pt x="860951" y="286144"/>
                    <a:pt x="652912" y="297661"/>
                  </a:cubicBezTo>
                  <a:close/>
                  <a:moveTo>
                    <a:pt x="720219" y="0"/>
                  </a:moveTo>
                  <a:lnTo>
                    <a:pt x="727777" y="132454"/>
                  </a:lnTo>
                  <a:cubicBezTo>
                    <a:pt x="767010" y="136413"/>
                    <a:pt x="805162" y="144332"/>
                    <a:pt x="841875" y="156209"/>
                  </a:cubicBezTo>
                  <a:lnTo>
                    <a:pt x="901623" y="37793"/>
                  </a:lnTo>
                  <a:lnTo>
                    <a:pt x="1051354" y="113018"/>
                  </a:lnTo>
                  <a:lnTo>
                    <a:pt x="991605" y="231434"/>
                  </a:lnTo>
                  <a:cubicBezTo>
                    <a:pt x="1023279" y="254110"/>
                    <a:pt x="1052434" y="280385"/>
                    <a:pt x="1078708" y="309179"/>
                  </a:cubicBezTo>
                  <a:lnTo>
                    <a:pt x="1189567" y="236473"/>
                  </a:lnTo>
                  <a:lnTo>
                    <a:pt x="1281708" y="376846"/>
                  </a:lnTo>
                  <a:lnTo>
                    <a:pt x="1170490" y="449552"/>
                  </a:lnTo>
                  <a:cubicBezTo>
                    <a:pt x="1186327" y="484465"/>
                    <a:pt x="1198565" y="521538"/>
                    <a:pt x="1206843" y="560410"/>
                  </a:cubicBezTo>
                  <a:lnTo>
                    <a:pt x="1339297" y="552852"/>
                  </a:lnTo>
                  <a:lnTo>
                    <a:pt x="1349015" y="720219"/>
                  </a:lnTo>
                  <a:lnTo>
                    <a:pt x="1216561" y="727777"/>
                  </a:lnTo>
                  <a:cubicBezTo>
                    <a:pt x="1212602" y="767010"/>
                    <a:pt x="1204684" y="805162"/>
                    <a:pt x="1192806" y="841875"/>
                  </a:cubicBezTo>
                  <a:lnTo>
                    <a:pt x="1311223" y="901623"/>
                  </a:lnTo>
                  <a:lnTo>
                    <a:pt x="1235638" y="1051354"/>
                  </a:lnTo>
                  <a:lnTo>
                    <a:pt x="1117581" y="991605"/>
                  </a:lnTo>
                  <a:cubicBezTo>
                    <a:pt x="1094545" y="1023279"/>
                    <a:pt x="1068630" y="1052793"/>
                    <a:pt x="1039476" y="1078708"/>
                  </a:cubicBezTo>
                  <a:lnTo>
                    <a:pt x="1112182" y="1189567"/>
                  </a:lnTo>
                  <a:lnTo>
                    <a:pt x="972169" y="1281349"/>
                  </a:lnTo>
                  <a:lnTo>
                    <a:pt x="899464" y="1170490"/>
                  </a:lnTo>
                  <a:cubicBezTo>
                    <a:pt x="864550" y="1186687"/>
                    <a:pt x="827118" y="1198565"/>
                    <a:pt x="788605" y="1206843"/>
                  </a:cubicBezTo>
                  <a:lnTo>
                    <a:pt x="796164" y="1339657"/>
                  </a:lnTo>
                  <a:lnTo>
                    <a:pt x="628437" y="1349015"/>
                  </a:lnTo>
                  <a:lnTo>
                    <a:pt x="621238" y="1216201"/>
                  </a:lnTo>
                  <a:cubicBezTo>
                    <a:pt x="582006" y="1212602"/>
                    <a:pt x="543493" y="1204684"/>
                    <a:pt x="506781" y="1192806"/>
                  </a:cubicBezTo>
                  <a:lnTo>
                    <a:pt x="447392" y="1311223"/>
                  </a:lnTo>
                  <a:lnTo>
                    <a:pt x="297661" y="1235638"/>
                  </a:lnTo>
                  <a:lnTo>
                    <a:pt x="357050" y="1117581"/>
                  </a:lnTo>
                  <a:cubicBezTo>
                    <a:pt x="325376" y="1094905"/>
                    <a:pt x="296222" y="1068630"/>
                    <a:pt x="270307" y="1039836"/>
                  </a:cubicBezTo>
                  <a:lnTo>
                    <a:pt x="159089" y="1112542"/>
                  </a:lnTo>
                  <a:lnTo>
                    <a:pt x="67307" y="972169"/>
                  </a:lnTo>
                  <a:lnTo>
                    <a:pt x="178165" y="899464"/>
                  </a:lnTo>
                  <a:cubicBezTo>
                    <a:pt x="162328" y="864190"/>
                    <a:pt x="150090" y="827478"/>
                    <a:pt x="142172" y="788605"/>
                  </a:cubicBezTo>
                  <a:lnTo>
                    <a:pt x="9358" y="796164"/>
                  </a:lnTo>
                  <a:lnTo>
                    <a:pt x="0" y="628797"/>
                  </a:lnTo>
                  <a:lnTo>
                    <a:pt x="132454" y="621238"/>
                  </a:lnTo>
                  <a:cubicBezTo>
                    <a:pt x="136413" y="582006"/>
                    <a:pt x="144331" y="543493"/>
                    <a:pt x="156209" y="507141"/>
                  </a:cubicBezTo>
                  <a:lnTo>
                    <a:pt x="37432" y="447392"/>
                  </a:lnTo>
                  <a:lnTo>
                    <a:pt x="113018" y="297661"/>
                  </a:lnTo>
                  <a:lnTo>
                    <a:pt x="231434" y="357050"/>
                  </a:lnTo>
                  <a:cubicBezTo>
                    <a:pt x="254110" y="325376"/>
                    <a:pt x="280025" y="296222"/>
                    <a:pt x="309179" y="269947"/>
                  </a:cubicBezTo>
                  <a:lnTo>
                    <a:pt x="236473" y="159449"/>
                  </a:lnTo>
                  <a:lnTo>
                    <a:pt x="376846" y="67307"/>
                  </a:lnTo>
                  <a:lnTo>
                    <a:pt x="449551" y="178165"/>
                  </a:lnTo>
                  <a:cubicBezTo>
                    <a:pt x="484465" y="162688"/>
                    <a:pt x="521538" y="150090"/>
                    <a:pt x="560410" y="141812"/>
                  </a:cubicBezTo>
                  <a:lnTo>
                    <a:pt x="552492" y="9358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6B520BB-560C-2D4F-9CFB-4DE80D0A82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45344">
              <a:off x="296330" y="1726137"/>
              <a:ext cx="148584" cy="148582"/>
            </a:xfrm>
            <a:custGeom>
              <a:avLst/>
              <a:gdLst>
                <a:gd name="connsiteX0" fmla="*/ 117093 w 239354"/>
                <a:gd name="connsiteY0" fmla="*/ 85206 h 239352"/>
                <a:gd name="connsiteX1" fmla="*/ 152555 w 239354"/>
                <a:gd name="connsiteY1" fmla="*/ 116924 h 239352"/>
                <a:gd name="connsiteX2" fmla="*/ 121033 w 239354"/>
                <a:gd name="connsiteY2" fmla="*/ 152562 h 239352"/>
                <a:gd name="connsiteX3" fmla="*/ 85213 w 239354"/>
                <a:gd name="connsiteY3" fmla="*/ 120844 h 239352"/>
                <a:gd name="connsiteX4" fmla="*/ 117093 w 239354"/>
                <a:gd name="connsiteY4" fmla="*/ 85206 h 239352"/>
                <a:gd name="connsiteX5" fmla="*/ 116083 w 239354"/>
                <a:gd name="connsiteY5" fmla="*/ 52909 h 239352"/>
                <a:gd name="connsiteX6" fmla="*/ 52830 w 239354"/>
                <a:gd name="connsiteY6" fmla="*/ 123455 h 239352"/>
                <a:gd name="connsiteX7" fmla="*/ 123271 w 239354"/>
                <a:gd name="connsiteY7" fmla="*/ 186443 h 239352"/>
                <a:gd name="connsiteX8" fmla="*/ 186524 w 239354"/>
                <a:gd name="connsiteY8" fmla="*/ 115897 h 239352"/>
                <a:gd name="connsiteX9" fmla="*/ 116083 w 239354"/>
                <a:gd name="connsiteY9" fmla="*/ 52909 h 239352"/>
                <a:gd name="connsiteX10" fmla="*/ 127943 w 239354"/>
                <a:gd name="connsiteY10" fmla="*/ 0 h 239352"/>
                <a:gd name="connsiteX11" fmla="*/ 129021 w 239354"/>
                <a:gd name="connsiteY11" fmla="*/ 23395 h 239352"/>
                <a:gd name="connsiteX12" fmla="*/ 149147 w 239354"/>
                <a:gd name="connsiteY12" fmla="*/ 27714 h 239352"/>
                <a:gd name="connsiteX13" fmla="*/ 159929 w 239354"/>
                <a:gd name="connsiteY13" fmla="*/ 6479 h 239352"/>
                <a:gd name="connsiteX14" fmla="*/ 186524 w 239354"/>
                <a:gd name="connsiteY14" fmla="*/ 20156 h 239352"/>
                <a:gd name="connsiteX15" fmla="*/ 176101 w 239354"/>
                <a:gd name="connsiteY15" fmla="*/ 41032 h 239352"/>
                <a:gd name="connsiteX16" fmla="*/ 191196 w 239354"/>
                <a:gd name="connsiteY16" fmla="*/ 54709 h 239352"/>
                <a:gd name="connsiteX17" fmla="*/ 210962 w 239354"/>
                <a:gd name="connsiteY17" fmla="*/ 41752 h 239352"/>
                <a:gd name="connsiteX18" fmla="*/ 227135 w 239354"/>
                <a:gd name="connsiteY18" fmla="*/ 66946 h 239352"/>
                <a:gd name="connsiteX19" fmla="*/ 207728 w 239354"/>
                <a:gd name="connsiteY19" fmla="*/ 79904 h 239352"/>
                <a:gd name="connsiteX20" fmla="*/ 214197 w 239354"/>
                <a:gd name="connsiteY20" fmla="*/ 99340 h 239352"/>
                <a:gd name="connsiteX21" fmla="*/ 237557 w 239354"/>
                <a:gd name="connsiteY21" fmla="*/ 98260 h 239352"/>
                <a:gd name="connsiteX22" fmla="*/ 239354 w 239354"/>
                <a:gd name="connsiteY22" fmla="*/ 127775 h 239352"/>
                <a:gd name="connsiteX23" fmla="*/ 215994 w 239354"/>
                <a:gd name="connsiteY23" fmla="*/ 129214 h 239352"/>
                <a:gd name="connsiteX24" fmla="*/ 211681 w 239354"/>
                <a:gd name="connsiteY24" fmla="*/ 149370 h 239352"/>
                <a:gd name="connsiteX25" fmla="*/ 232525 w 239354"/>
                <a:gd name="connsiteY25" fmla="*/ 160168 h 239352"/>
                <a:gd name="connsiteX26" fmla="*/ 219228 w 239354"/>
                <a:gd name="connsiteY26" fmla="*/ 186443 h 239352"/>
                <a:gd name="connsiteX27" fmla="*/ 198024 w 239354"/>
                <a:gd name="connsiteY27" fmla="*/ 176005 h 239352"/>
                <a:gd name="connsiteX28" fmla="*/ 184367 w 239354"/>
                <a:gd name="connsiteY28" fmla="*/ 191482 h 239352"/>
                <a:gd name="connsiteX29" fmla="*/ 197305 w 239354"/>
                <a:gd name="connsiteY29" fmla="*/ 210918 h 239352"/>
                <a:gd name="connsiteX30" fmla="*/ 172507 w 239354"/>
                <a:gd name="connsiteY30" fmla="*/ 227475 h 239352"/>
                <a:gd name="connsiteX31" fmla="*/ 159569 w 239354"/>
                <a:gd name="connsiteY31" fmla="*/ 207679 h 239352"/>
                <a:gd name="connsiteX32" fmla="*/ 139803 w 239354"/>
                <a:gd name="connsiteY32" fmla="*/ 214157 h 239352"/>
                <a:gd name="connsiteX33" fmla="*/ 141240 w 239354"/>
                <a:gd name="connsiteY33" fmla="*/ 237553 h 239352"/>
                <a:gd name="connsiteX34" fmla="*/ 111411 w 239354"/>
                <a:gd name="connsiteY34" fmla="*/ 239352 h 239352"/>
                <a:gd name="connsiteX35" fmla="*/ 110333 w 239354"/>
                <a:gd name="connsiteY35" fmla="*/ 215957 h 239352"/>
                <a:gd name="connsiteX36" fmla="*/ 89848 w 239354"/>
                <a:gd name="connsiteY36" fmla="*/ 211638 h 239352"/>
                <a:gd name="connsiteX37" fmla="*/ 79425 w 239354"/>
                <a:gd name="connsiteY37" fmla="*/ 232514 h 239352"/>
                <a:gd name="connsiteX38" fmla="*/ 52830 w 239354"/>
                <a:gd name="connsiteY38" fmla="*/ 219196 h 239352"/>
                <a:gd name="connsiteX39" fmla="*/ 63612 w 239354"/>
                <a:gd name="connsiteY39" fmla="*/ 198321 h 239352"/>
                <a:gd name="connsiteX40" fmla="*/ 48158 w 239354"/>
                <a:gd name="connsiteY40" fmla="*/ 184643 h 239352"/>
                <a:gd name="connsiteX41" fmla="*/ 28392 w 239354"/>
                <a:gd name="connsiteY41" fmla="*/ 197601 h 239352"/>
                <a:gd name="connsiteX42" fmla="*/ 12219 w 239354"/>
                <a:gd name="connsiteY42" fmla="*/ 172406 h 239352"/>
                <a:gd name="connsiteX43" fmla="*/ 31626 w 239354"/>
                <a:gd name="connsiteY43" fmla="*/ 159448 h 239352"/>
                <a:gd name="connsiteX44" fmla="*/ 25516 w 239354"/>
                <a:gd name="connsiteY44" fmla="*/ 140012 h 239352"/>
                <a:gd name="connsiteX45" fmla="*/ 1797 w 239354"/>
                <a:gd name="connsiteY45" fmla="*/ 141092 h 239352"/>
                <a:gd name="connsiteX46" fmla="*/ 0 w 239354"/>
                <a:gd name="connsiteY46" fmla="*/ 111578 h 239352"/>
                <a:gd name="connsiteX47" fmla="*/ 23719 w 239354"/>
                <a:gd name="connsiteY47" fmla="*/ 110138 h 239352"/>
                <a:gd name="connsiteX48" fmla="*/ 27673 w 239354"/>
                <a:gd name="connsiteY48" fmla="*/ 89982 h 239352"/>
                <a:gd name="connsiteX49" fmla="*/ 6828 w 239354"/>
                <a:gd name="connsiteY49" fmla="*/ 79184 h 239352"/>
                <a:gd name="connsiteX50" fmla="*/ 20126 w 239354"/>
                <a:gd name="connsiteY50" fmla="*/ 52909 h 239352"/>
                <a:gd name="connsiteX51" fmla="*/ 41330 w 239354"/>
                <a:gd name="connsiteY51" fmla="*/ 63347 h 239352"/>
                <a:gd name="connsiteX52" fmla="*/ 54986 w 239354"/>
                <a:gd name="connsiteY52" fmla="*/ 47870 h 239352"/>
                <a:gd name="connsiteX53" fmla="*/ 42048 w 239354"/>
                <a:gd name="connsiteY53" fmla="*/ 28434 h 239352"/>
                <a:gd name="connsiteX54" fmla="*/ 67206 w 239354"/>
                <a:gd name="connsiteY54" fmla="*/ 11877 h 239352"/>
                <a:gd name="connsiteX55" fmla="*/ 79784 w 239354"/>
                <a:gd name="connsiteY55" fmla="*/ 31674 h 239352"/>
                <a:gd name="connsiteX56" fmla="*/ 99551 w 239354"/>
                <a:gd name="connsiteY56" fmla="*/ 25195 h 239352"/>
                <a:gd name="connsiteX57" fmla="*/ 98114 w 239354"/>
                <a:gd name="connsiteY57" fmla="*/ 1800 h 23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354" h="239352">
                  <a:moveTo>
                    <a:pt x="117093" y="85206"/>
                  </a:moveTo>
                  <a:cubicBezTo>
                    <a:pt x="135720" y="84137"/>
                    <a:pt x="151481" y="98392"/>
                    <a:pt x="152555" y="116924"/>
                  </a:cubicBezTo>
                  <a:cubicBezTo>
                    <a:pt x="153630" y="135456"/>
                    <a:pt x="139302" y="151493"/>
                    <a:pt x="121033" y="152562"/>
                  </a:cubicBezTo>
                  <a:cubicBezTo>
                    <a:pt x="102049" y="153631"/>
                    <a:pt x="86287" y="139376"/>
                    <a:pt x="85213" y="120844"/>
                  </a:cubicBezTo>
                  <a:cubicBezTo>
                    <a:pt x="84138" y="102312"/>
                    <a:pt x="98466" y="86275"/>
                    <a:pt x="117093" y="85206"/>
                  </a:cubicBezTo>
                  <a:close/>
                  <a:moveTo>
                    <a:pt x="116083" y="52909"/>
                  </a:moveTo>
                  <a:cubicBezTo>
                    <a:pt x="79066" y="55069"/>
                    <a:pt x="50674" y="86383"/>
                    <a:pt x="52830" y="123455"/>
                  </a:cubicBezTo>
                  <a:cubicBezTo>
                    <a:pt x="54986" y="160528"/>
                    <a:pt x="86613" y="188602"/>
                    <a:pt x="123271" y="186443"/>
                  </a:cubicBezTo>
                  <a:cubicBezTo>
                    <a:pt x="160288" y="184283"/>
                    <a:pt x="188680" y="152970"/>
                    <a:pt x="186524" y="115897"/>
                  </a:cubicBezTo>
                  <a:cubicBezTo>
                    <a:pt x="184367" y="78824"/>
                    <a:pt x="152741" y="50750"/>
                    <a:pt x="116083" y="52909"/>
                  </a:cubicBezTo>
                  <a:close/>
                  <a:moveTo>
                    <a:pt x="127943" y="0"/>
                  </a:moveTo>
                  <a:lnTo>
                    <a:pt x="129021" y="23395"/>
                  </a:lnTo>
                  <a:cubicBezTo>
                    <a:pt x="136209" y="24115"/>
                    <a:pt x="142678" y="25555"/>
                    <a:pt x="149147" y="27714"/>
                  </a:cubicBezTo>
                  <a:lnTo>
                    <a:pt x="159929" y="6479"/>
                  </a:lnTo>
                  <a:lnTo>
                    <a:pt x="186524" y="20156"/>
                  </a:lnTo>
                  <a:lnTo>
                    <a:pt x="176101" y="41032"/>
                  </a:lnTo>
                  <a:cubicBezTo>
                    <a:pt x="181492" y="44991"/>
                    <a:pt x="186883" y="49670"/>
                    <a:pt x="191196" y="54709"/>
                  </a:cubicBezTo>
                  <a:lnTo>
                    <a:pt x="210962" y="41752"/>
                  </a:lnTo>
                  <a:lnTo>
                    <a:pt x="227135" y="66946"/>
                  </a:lnTo>
                  <a:lnTo>
                    <a:pt x="207728" y="79904"/>
                  </a:lnTo>
                  <a:cubicBezTo>
                    <a:pt x="210243" y="86023"/>
                    <a:pt x="212759" y="92502"/>
                    <a:pt x="214197" y="99340"/>
                  </a:cubicBezTo>
                  <a:lnTo>
                    <a:pt x="237557" y="98260"/>
                  </a:lnTo>
                  <a:lnTo>
                    <a:pt x="239354" y="127775"/>
                  </a:lnTo>
                  <a:lnTo>
                    <a:pt x="215994" y="129214"/>
                  </a:lnTo>
                  <a:cubicBezTo>
                    <a:pt x="214915" y="136053"/>
                    <a:pt x="213837" y="142892"/>
                    <a:pt x="211681" y="149370"/>
                  </a:cubicBezTo>
                  <a:lnTo>
                    <a:pt x="232525" y="160168"/>
                  </a:lnTo>
                  <a:lnTo>
                    <a:pt x="219228" y="186443"/>
                  </a:lnTo>
                  <a:lnTo>
                    <a:pt x="198024" y="176005"/>
                  </a:lnTo>
                  <a:cubicBezTo>
                    <a:pt x="194071" y="181764"/>
                    <a:pt x="189758" y="186803"/>
                    <a:pt x="184367" y="191482"/>
                  </a:cubicBezTo>
                  <a:lnTo>
                    <a:pt x="197305" y="210918"/>
                  </a:lnTo>
                  <a:lnTo>
                    <a:pt x="172507" y="227475"/>
                  </a:lnTo>
                  <a:lnTo>
                    <a:pt x="159569" y="207679"/>
                  </a:lnTo>
                  <a:cubicBezTo>
                    <a:pt x="153460" y="210558"/>
                    <a:pt x="146991" y="212718"/>
                    <a:pt x="139803" y="214157"/>
                  </a:cubicBezTo>
                  <a:lnTo>
                    <a:pt x="141240" y="237553"/>
                  </a:lnTo>
                  <a:lnTo>
                    <a:pt x="111411" y="239352"/>
                  </a:lnTo>
                  <a:lnTo>
                    <a:pt x="110333" y="215957"/>
                  </a:lnTo>
                  <a:cubicBezTo>
                    <a:pt x="103505" y="215237"/>
                    <a:pt x="96676" y="213797"/>
                    <a:pt x="89848" y="211638"/>
                  </a:cubicBezTo>
                  <a:lnTo>
                    <a:pt x="79425" y="232514"/>
                  </a:lnTo>
                  <a:lnTo>
                    <a:pt x="52830" y="219196"/>
                  </a:lnTo>
                  <a:lnTo>
                    <a:pt x="63612" y="198321"/>
                  </a:lnTo>
                  <a:cubicBezTo>
                    <a:pt x="57862" y="194361"/>
                    <a:pt x="52830" y="189682"/>
                    <a:pt x="48158" y="184643"/>
                  </a:cubicBezTo>
                  <a:lnTo>
                    <a:pt x="28392" y="197601"/>
                  </a:lnTo>
                  <a:lnTo>
                    <a:pt x="12219" y="172406"/>
                  </a:lnTo>
                  <a:lnTo>
                    <a:pt x="31626" y="159448"/>
                  </a:lnTo>
                  <a:cubicBezTo>
                    <a:pt x="29110" y="153330"/>
                    <a:pt x="26954" y="146851"/>
                    <a:pt x="25516" y="140012"/>
                  </a:cubicBezTo>
                  <a:lnTo>
                    <a:pt x="1797" y="141092"/>
                  </a:lnTo>
                  <a:lnTo>
                    <a:pt x="0" y="111578"/>
                  </a:lnTo>
                  <a:lnTo>
                    <a:pt x="23719" y="110138"/>
                  </a:lnTo>
                  <a:cubicBezTo>
                    <a:pt x="24438" y="103299"/>
                    <a:pt x="25876" y="96461"/>
                    <a:pt x="27673" y="89982"/>
                  </a:cubicBezTo>
                  <a:lnTo>
                    <a:pt x="6828" y="79184"/>
                  </a:lnTo>
                  <a:lnTo>
                    <a:pt x="20126" y="52909"/>
                  </a:lnTo>
                  <a:lnTo>
                    <a:pt x="41330" y="63347"/>
                  </a:lnTo>
                  <a:cubicBezTo>
                    <a:pt x="45283" y="57588"/>
                    <a:pt x="49955" y="52549"/>
                    <a:pt x="54986" y="47870"/>
                  </a:cubicBezTo>
                  <a:lnTo>
                    <a:pt x="42048" y="28434"/>
                  </a:lnTo>
                  <a:lnTo>
                    <a:pt x="67206" y="11877"/>
                  </a:lnTo>
                  <a:lnTo>
                    <a:pt x="79784" y="31674"/>
                  </a:lnTo>
                  <a:cubicBezTo>
                    <a:pt x="85894" y="28794"/>
                    <a:pt x="92723" y="26635"/>
                    <a:pt x="99551" y="25195"/>
                  </a:cubicBezTo>
                  <a:lnTo>
                    <a:pt x="98114" y="1800"/>
                  </a:lnTo>
                  <a:close/>
                </a:path>
              </a:pathLst>
            </a:custGeom>
            <a:solidFill>
              <a:schemeClr val="accent4">
                <a:lumMod val="75000"/>
                <a:alpha val="6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DFD53FC1-1E3E-5749-B6F8-B06A72897154}"/>
                </a:ext>
              </a:extLst>
            </p:cNvPr>
            <p:cNvSpPr/>
            <p:nvPr userDrawn="1"/>
          </p:nvSpPr>
          <p:spPr>
            <a:xfrm>
              <a:off x="-1" y="-1"/>
              <a:ext cx="879320" cy="380734"/>
            </a:xfrm>
            <a:custGeom>
              <a:avLst/>
              <a:gdLst>
                <a:gd name="connsiteX0" fmla="*/ 320198 w 879320"/>
                <a:gd name="connsiteY0" fmla="*/ 1 h 380734"/>
                <a:gd name="connsiteX1" fmla="*/ 482377 w 879320"/>
                <a:gd name="connsiteY1" fmla="*/ 1 h 380734"/>
                <a:gd name="connsiteX2" fmla="*/ 458583 w 879320"/>
                <a:gd name="connsiteY2" fmla="*/ 16864 h 380734"/>
                <a:gd name="connsiteX3" fmla="*/ 352356 w 879320"/>
                <a:gd name="connsiteY3" fmla="*/ 20254 h 380734"/>
                <a:gd name="connsiteX4" fmla="*/ 0 w 879320"/>
                <a:gd name="connsiteY4" fmla="*/ 0 h 380734"/>
                <a:gd name="connsiteX5" fmla="*/ 151399 w 879320"/>
                <a:gd name="connsiteY5" fmla="*/ 0 h 380734"/>
                <a:gd name="connsiteX6" fmla="*/ 152367 w 879320"/>
                <a:gd name="connsiteY6" fmla="*/ 2850 h 380734"/>
                <a:gd name="connsiteX7" fmla="*/ 305118 w 879320"/>
                <a:gd name="connsiteY7" fmla="*/ 146601 h 380734"/>
                <a:gd name="connsiteX8" fmla="*/ 633770 w 879320"/>
                <a:gd name="connsiteY8" fmla="*/ 37025 h 380734"/>
                <a:gd name="connsiteX9" fmla="*/ 652236 w 879320"/>
                <a:gd name="connsiteY9" fmla="*/ 0 h 380734"/>
                <a:gd name="connsiteX10" fmla="*/ 863615 w 879320"/>
                <a:gd name="connsiteY10" fmla="*/ 0 h 380734"/>
                <a:gd name="connsiteX11" fmla="*/ 879320 w 879320"/>
                <a:gd name="connsiteY11" fmla="*/ 5952 h 380734"/>
                <a:gd name="connsiteX12" fmla="*/ 836156 w 879320"/>
                <a:gd name="connsiteY12" fmla="*/ 119848 h 380734"/>
                <a:gd name="connsiteX13" fmla="*/ 746063 w 879320"/>
                <a:gd name="connsiteY13" fmla="*/ 85705 h 380734"/>
                <a:gd name="connsiteX14" fmla="*/ 696590 w 879320"/>
                <a:gd name="connsiteY14" fmla="*/ 154430 h 380734"/>
                <a:gd name="connsiteX15" fmla="*/ 757531 w 879320"/>
                <a:gd name="connsiteY15" fmla="*/ 228909 h 380734"/>
                <a:gd name="connsiteX16" fmla="*/ 663292 w 879320"/>
                <a:gd name="connsiteY16" fmla="*/ 306002 h 380734"/>
                <a:gd name="connsiteX17" fmla="*/ 602351 w 879320"/>
                <a:gd name="connsiteY17" fmla="*/ 231522 h 380734"/>
                <a:gd name="connsiteX18" fmla="*/ 525105 w 879320"/>
                <a:gd name="connsiteY18" fmla="*/ 266299 h 380734"/>
                <a:gd name="connsiteX19" fmla="*/ 540505 w 879320"/>
                <a:gd name="connsiteY19" fmla="*/ 361282 h 380734"/>
                <a:gd name="connsiteX20" fmla="*/ 420299 w 879320"/>
                <a:gd name="connsiteY20" fmla="*/ 380734 h 380734"/>
                <a:gd name="connsiteX21" fmla="*/ 404899 w 879320"/>
                <a:gd name="connsiteY21" fmla="*/ 285752 h 380734"/>
                <a:gd name="connsiteX22" fmla="*/ 320712 w 879320"/>
                <a:gd name="connsiteY22" fmla="*/ 277029 h 380734"/>
                <a:gd name="connsiteX23" fmla="*/ 286497 w 879320"/>
                <a:gd name="connsiteY23" fmla="*/ 367310 h 380734"/>
                <a:gd name="connsiteX24" fmla="*/ 172784 w 879320"/>
                <a:gd name="connsiteY24" fmla="*/ 324214 h 380734"/>
                <a:gd name="connsiteX25" fmla="*/ 206998 w 879320"/>
                <a:gd name="connsiteY25" fmla="*/ 233933 h 380734"/>
                <a:gd name="connsiteX26" fmla="*/ 138175 w 879320"/>
                <a:gd name="connsiteY26" fmla="*/ 184668 h 380734"/>
                <a:gd name="connsiteX27" fmla="*/ 63482 w 879320"/>
                <a:gd name="connsiteY27" fmla="*/ 245507 h 380734"/>
                <a:gd name="connsiteX28" fmla="*/ 0 w 879320"/>
                <a:gd name="connsiteY28" fmla="*/ 167937 h 380734"/>
                <a:gd name="connsiteX29" fmla="*/ 0 w 879320"/>
                <a:gd name="connsiteY29" fmla="*/ 140164 h 380734"/>
                <a:gd name="connsiteX30" fmla="*/ 61055 w 879320"/>
                <a:gd name="connsiteY30" fmla="*/ 90433 h 380734"/>
                <a:gd name="connsiteX31" fmla="*/ 26260 w 879320"/>
                <a:gd name="connsiteY31" fmla="*/ 13195 h 380734"/>
                <a:gd name="connsiteX32" fmla="*/ 0 w 879320"/>
                <a:gd name="connsiteY32" fmla="*/ 17470 h 38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9320" h="380734">
                  <a:moveTo>
                    <a:pt x="320198" y="1"/>
                  </a:moveTo>
                  <a:lnTo>
                    <a:pt x="482377" y="1"/>
                  </a:lnTo>
                  <a:lnTo>
                    <a:pt x="458583" y="16864"/>
                  </a:lnTo>
                  <a:cubicBezTo>
                    <a:pt x="426139" y="31534"/>
                    <a:pt x="388153" y="33821"/>
                    <a:pt x="352356" y="20254"/>
                  </a:cubicBezTo>
                  <a:close/>
                  <a:moveTo>
                    <a:pt x="0" y="0"/>
                  </a:moveTo>
                  <a:lnTo>
                    <a:pt x="151399" y="0"/>
                  </a:lnTo>
                  <a:lnTo>
                    <a:pt x="152367" y="2850"/>
                  </a:lnTo>
                  <a:cubicBezTo>
                    <a:pt x="181163" y="66821"/>
                    <a:pt x="234361" y="119785"/>
                    <a:pt x="305118" y="146601"/>
                  </a:cubicBezTo>
                  <a:cubicBezTo>
                    <a:pt x="428944" y="193528"/>
                    <a:pt x="565574" y="144850"/>
                    <a:pt x="633770" y="37025"/>
                  </a:cubicBezTo>
                  <a:lnTo>
                    <a:pt x="652236" y="0"/>
                  </a:lnTo>
                  <a:lnTo>
                    <a:pt x="863615" y="0"/>
                  </a:lnTo>
                  <a:lnTo>
                    <a:pt x="879320" y="5952"/>
                  </a:lnTo>
                  <a:lnTo>
                    <a:pt x="836156" y="119848"/>
                  </a:lnTo>
                  <a:lnTo>
                    <a:pt x="746063" y="85705"/>
                  </a:lnTo>
                  <a:cubicBezTo>
                    <a:pt x="731824" y="110661"/>
                    <a:pt x="715263" y="133543"/>
                    <a:pt x="696590" y="154430"/>
                  </a:cubicBezTo>
                  <a:lnTo>
                    <a:pt x="757531" y="228909"/>
                  </a:lnTo>
                  <a:lnTo>
                    <a:pt x="663292" y="306002"/>
                  </a:lnTo>
                  <a:lnTo>
                    <a:pt x="602351" y="231522"/>
                  </a:lnTo>
                  <a:cubicBezTo>
                    <a:pt x="577788" y="245874"/>
                    <a:pt x="552135" y="257423"/>
                    <a:pt x="525105" y="266299"/>
                  </a:cubicBezTo>
                  <a:lnTo>
                    <a:pt x="540505" y="361282"/>
                  </a:lnTo>
                  <a:lnTo>
                    <a:pt x="420299" y="380734"/>
                  </a:lnTo>
                  <a:lnTo>
                    <a:pt x="404899" y="285752"/>
                  </a:lnTo>
                  <a:cubicBezTo>
                    <a:pt x="376800" y="286096"/>
                    <a:pt x="348763" y="283119"/>
                    <a:pt x="320712" y="277029"/>
                  </a:cubicBezTo>
                  <a:lnTo>
                    <a:pt x="286497" y="367310"/>
                  </a:lnTo>
                  <a:lnTo>
                    <a:pt x="172784" y="324214"/>
                  </a:lnTo>
                  <a:lnTo>
                    <a:pt x="206998" y="233933"/>
                  </a:lnTo>
                  <a:cubicBezTo>
                    <a:pt x="181956" y="219902"/>
                    <a:pt x="158989" y="203550"/>
                    <a:pt x="138175" y="184668"/>
                  </a:cubicBezTo>
                  <a:lnTo>
                    <a:pt x="63482" y="245507"/>
                  </a:lnTo>
                  <a:lnTo>
                    <a:pt x="0" y="167937"/>
                  </a:lnTo>
                  <a:lnTo>
                    <a:pt x="0" y="140164"/>
                  </a:lnTo>
                  <a:lnTo>
                    <a:pt x="61055" y="90433"/>
                  </a:lnTo>
                  <a:cubicBezTo>
                    <a:pt x="46697" y="65872"/>
                    <a:pt x="34933" y="40143"/>
                    <a:pt x="26260" y="13195"/>
                  </a:cubicBezTo>
                  <a:lnTo>
                    <a:pt x="0" y="17470"/>
                  </a:lnTo>
                  <a:close/>
                </a:path>
              </a:pathLst>
            </a:custGeom>
            <a:solidFill>
              <a:schemeClr val="accent4">
                <a:lumMod val="75000"/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B9B1903E-034D-3446-B07F-1E20D22CC793}"/>
                </a:ext>
              </a:extLst>
            </p:cNvPr>
            <p:cNvSpPr/>
            <p:nvPr userDrawn="1"/>
          </p:nvSpPr>
          <p:spPr>
            <a:xfrm>
              <a:off x="954290" y="0"/>
              <a:ext cx="368850" cy="248776"/>
            </a:xfrm>
            <a:custGeom>
              <a:avLst/>
              <a:gdLst>
                <a:gd name="connsiteX0" fmla="*/ 12888 w 368850"/>
                <a:gd name="connsiteY0" fmla="*/ 0 h 248776"/>
                <a:gd name="connsiteX1" fmla="*/ 105610 w 368850"/>
                <a:gd name="connsiteY1" fmla="*/ 0 h 248776"/>
                <a:gd name="connsiteX2" fmla="*/ 88083 w 368850"/>
                <a:gd name="connsiteY2" fmla="*/ 27894 h 248776"/>
                <a:gd name="connsiteX3" fmla="*/ 147888 w 368850"/>
                <a:gd name="connsiteY3" fmla="*/ 160693 h 248776"/>
                <a:gd name="connsiteX4" fmla="*/ 280688 w 368850"/>
                <a:gd name="connsiteY4" fmla="*/ 100887 h 248776"/>
                <a:gd name="connsiteX5" fmla="*/ 278331 w 368850"/>
                <a:gd name="connsiteY5" fmla="*/ 22082 h 248776"/>
                <a:gd name="connsiteX6" fmla="*/ 262709 w 368850"/>
                <a:gd name="connsiteY6" fmla="*/ 0 h 248776"/>
                <a:gd name="connsiteX7" fmla="*/ 317653 w 368850"/>
                <a:gd name="connsiteY7" fmla="*/ 0 h 248776"/>
                <a:gd name="connsiteX8" fmla="*/ 325688 w 368850"/>
                <a:gd name="connsiteY8" fmla="*/ 18080 h 248776"/>
                <a:gd name="connsiteX9" fmla="*/ 361555 w 368850"/>
                <a:gd name="connsiteY9" fmla="*/ 12322 h 248776"/>
                <a:gd name="connsiteX10" fmla="*/ 368850 w 368850"/>
                <a:gd name="connsiteY10" fmla="*/ 57373 h 248776"/>
                <a:gd name="connsiteX11" fmla="*/ 333191 w 368850"/>
                <a:gd name="connsiteY11" fmla="*/ 63210 h 248776"/>
                <a:gd name="connsiteX12" fmla="*/ 329995 w 368850"/>
                <a:gd name="connsiteY12" fmla="*/ 94967 h 248776"/>
                <a:gd name="connsiteX13" fmla="*/ 363837 w 368850"/>
                <a:gd name="connsiteY13" fmla="*/ 107792 h 248776"/>
                <a:gd name="connsiteX14" fmla="*/ 347607 w 368850"/>
                <a:gd name="connsiteY14" fmla="*/ 150617 h 248776"/>
                <a:gd name="connsiteX15" fmla="*/ 313766 w 368850"/>
                <a:gd name="connsiteY15" fmla="*/ 137791 h 248776"/>
                <a:gd name="connsiteX16" fmla="*/ 295111 w 368850"/>
                <a:gd name="connsiteY16" fmla="*/ 163690 h 248776"/>
                <a:gd name="connsiteX17" fmla="*/ 317944 w 368850"/>
                <a:gd name="connsiteY17" fmla="*/ 191694 h 248776"/>
                <a:gd name="connsiteX18" fmla="*/ 282624 w 368850"/>
                <a:gd name="connsiteY18" fmla="*/ 220594 h 248776"/>
                <a:gd name="connsiteX19" fmla="*/ 259582 w 368850"/>
                <a:gd name="connsiteY19" fmla="*/ 192511 h 248776"/>
                <a:gd name="connsiteX20" fmla="*/ 230696 w 368850"/>
                <a:gd name="connsiteY20" fmla="*/ 205693 h 248776"/>
                <a:gd name="connsiteX21" fmla="*/ 236454 w 368850"/>
                <a:gd name="connsiteY21" fmla="*/ 241560 h 248776"/>
                <a:gd name="connsiteX22" fmla="*/ 191195 w 368850"/>
                <a:gd name="connsiteY22" fmla="*/ 248776 h 248776"/>
                <a:gd name="connsiteX23" fmla="*/ 185437 w 368850"/>
                <a:gd name="connsiteY23" fmla="*/ 212908 h 248776"/>
                <a:gd name="connsiteX24" fmla="*/ 153888 w 368850"/>
                <a:gd name="connsiteY24" fmla="*/ 209791 h 248776"/>
                <a:gd name="connsiteX25" fmla="*/ 140984 w 368850"/>
                <a:gd name="connsiteY25" fmla="*/ 243842 h 248776"/>
                <a:gd name="connsiteX26" fmla="*/ 98159 w 368850"/>
                <a:gd name="connsiteY26" fmla="*/ 227612 h 248776"/>
                <a:gd name="connsiteX27" fmla="*/ 111064 w 368850"/>
                <a:gd name="connsiteY27" fmla="*/ 193562 h 248776"/>
                <a:gd name="connsiteX28" fmla="*/ 85165 w 368850"/>
                <a:gd name="connsiteY28" fmla="*/ 174907 h 248776"/>
                <a:gd name="connsiteX29" fmla="*/ 56872 w 368850"/>
                <a:gd name="connsiteY29" fmla="*/ 197870 h 248776"/>
                <a:gd name="connsiteX30" fmla="*/ 27972 w 368850"/>
                <a:gd name="connsiteY30" fmla="*/ 162550 h 248776"/>
                <a:gd name="connsiteX31" fmla="*/ 56056 w 368850"/>
                <a:gd name="connsiteY31" fmla="*/ 139507 h 248776"/>
                <a:gd name="connsiteX32" fmla="*/ 42874 w 368850"/>
                <a:gd name="connsiteY32" fmla="*/ 110622 h 248776"/>
                <a:gd name="connsiteX33" fmla="*/ 7215 w 368850"/>
                <a:gd name="connsiteY33" fmla="*/ 116459 h 248776"/>
                <a:gd name="connsiteX34" fmla="*/ 0 w 368850"/>
                <a:gd name="connsiteY34" fmla="*/ 71200 h 248776"/>
                <a:gd name="connsiteX35" fmla="*/ 35658 w 368850"/>
                <a:gd name="connsiteY35" fmla="*/ 65362 h 248776"/>
                <a:gd name="connsiteX36" fmla="*/ 39063 w 368850"/>
                <a:gd name="connsiteY36" fmla="*/ 33684 h 248776"/>
                <a:gd name="connsiteX37" fmla="*/ 5013 w 368850"/>
                <a:gd name="connsiteY37" fmla="*/ 20780 h 248776"/>
                <a:gd name="connsiteX38" fmla="*/ 12888 w 368850"/>
                <a:gd name="connsiteY38" fmla="*/ 0 h 24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68850" h="248776">
                  <a:moveTo>
                    <a:pt x="12888" y="0"/>
                  </a:moveTo>
                  <a:lnTo>
                    <a:pt x="105610" y="0"/>
                  </a:lnTo>
                  <a:lnTo>
                    <a:pt x="88083" y="27894"/>
                  </a:lnTo>
                  <a:cubicBezTo>
                    <a:pt x="67974" y="80954"/>
                    <a:pt x="94619" y="140505"/>
                    <a:pt x="147888" y="160693"/>
                  </a:cubicBezTo>
                  <a:cubicBezTo>
                    <a:pt x="201158" y="180881"/>
                    <a:pt x="260579" y="153948"/>
                    <a:pt x="280688" y="100887"/>
                  </a:cubicBezTo>
                  <a:cubicBezTo>
                    <a:pt x="290782" y="74253"/>
                    <a:pt x="289148" y="46100"/>
                    <a:pt x="278331" y="22082"/>
                  </a:cubicBezTo>
                  <a:lnTo>
                    <a:pt x="262709" y="0"/>
                  </a:lnTo>
                  <a:lnTo>
                    <a:pt x="317653" y="0"/>
                  </a:lnTo>
                  <a:lnTo>
                    <a:pt x="325688" y="18080"/>
                  </a:lnTo>
                  <a:lnTo>
                    <a:pt x="361555" y="12322"/>
                  </a:lnTo>
                  <a:lnTo>
                    <a:pt x="368850" y="57373"/>
                  </a:lnTo>
                  <a:lnTo>
                    <a:pt x="333191" y="63210"/>
                  </a:lnTo>
                  <a:cubicBezTo>
                    <a:pt x="333180" y="73956"/>
                    <a:pt x="332124" y="84306"/>
                    <a:pt x="329995" y="94967"/>
                  </a:cubicBezTo>
                  <a:lnTo>
                    <a:pt x="363837" y="107792"/>
                  </a:lnTo>
                  <a:lnTo>
                    <a:pt x="347607" y="150617"/>
                  </a:lnTo>
                  <a:lnTo>
                    <a:pt x="313766" y="137791"/>
                  </a:lnTo>
                  <a:cubicBezTo>
                    <a:pt x="308294" y="147185"/>
                    <a:pt x="302146" y="155844"/>
                    <a:pt x="295111" y="163690"/>
                  </a:cubicBezTo>
                  <a:lnTo>
                    <a:pt x="317944" y="191694"/>
                  </a:lnTo>
                  <a:lnTo>
                    <a:pt x="282624" y="220594"/>
                  </a:lnTo>
                  <a:lnTo>
                    <a:pt x="259582" y="192511"/>
                  </a:lnTo>
                  <a:cubicBezTo>
                    <a:pt x="250306" y="198074"/>
                    <a:pt x="240800" y="202355"/>
                    <a:pt x="230696" y="205693"/>
                  </a:cubicBezTo>
                  <a:lnTo>
                    <a:pt x="236454" y="241560"/>
                  </a:lnTo>
                  <a:lnTo>
                    <a:pt x="191195" y="248776"/>
                  </a:lnTo>
                  <a:lnTo>
                    <a:pt x="185437" y="212908"/>
                  </a:lnTo>
                  <a:cubicBezTo>
                    <a:pt x="174899" y="212976"/>
                    <a:pt x="164261" y="212050"/>
                    <a:pt x="153888" y="209791"/>
                  </a:cubicBezTo>
                  <a:lnTo>
                    <a:pt x="140984" y="243842"/>
                  </a:lnTo>
                  <a:lnTo>
                    <a:pt x="98159" y="227612"/>
                  </a:lnTo>
                  <a:lnTo>
                    <a:pt x="111064" y="193562"/>
                  </a:lnTo>
                  <a:cubicBezTo>
                    <a:pt x="101591" y="188299"/>
                    <a:pt x="92802" y="181863"/>
                    <a:pt x="85165" y="174907"/>
                  </a:cubicBezTo>
                  <a:lnTo>
                    <a:pt x="56872" y="197870"/>
                  </a:lnTo>
                  <a:lnTo>
                    <a:pt x="27972" y="162550"/>
                  </a:lnTo>
                  <a:lnTo>
                    <a:pt x="56056" y="139507"/>
                  </a:lnTo>
                  <a:cubicBezTo>
                    <a:pt x="50702" y="130311"/>
                    <a:pt x="46212" y="120726"/>
                    <a:pt x="42874" y="110622"/>
                  </a:cubicBezTo>
                  <a:lnTo>
                    <a:pt x="7215" y="116459"/>
                  </a:lnTo>
                  <a:lnTo>
                    <a:pt x="0" y="71200"/>
                  </a:lnTo>
                  <a:lnTo>
                    <a:pt x="35658" y="65362"/>
                  </a:lnTo>
                  <a:cubicBezTo>
                    <a:pt x="35590" y="54825"/>
                    <a:pt x="36725" y="44266"/>
                    <a:pt x="39063" y="33684"/>
                  </a:cubicBezTo>
                  <a:lnTo>
                    <a:pt x="5013" y="20780"/>
                  </a:lnTo>
                  <a:lnTo>
                    <a:pt x="12888" y="0"/>
                  </a:lnTo>
                  <a:close/>
                </a:path>
              </a:pathLst>
            </a:custGeom>
            <a:solidFill>
              <a:schemeClr val="accent1">
                <a:lumMod val="75000"/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F93C8D43-CFF5-0C47-9997-BEFA6E9B210C}"/>
                </a:ext>
              </a:extLst>
            </p:cNvPr>
            <p:cNvSpPr/>
            <p:nvPr userDrawn="1"/>
          </p:nvSpPr>
          <p:spPr>
            <a:xfrm>
              <a:off x="1" y="280516"/>
              <a:ext cx="340625" cy="722170"/>
            </a:xfrm>
            <a:custGeom>
              <a:avLst/>
              <a:gdLst>
                <a:gd name="connsiteX0" fmla="*/ 59628 w 340625"/>
                <a:gd name="connsiteY0" fmla="*/ 0 h 722170"/>
                <a:gd name="connsiteX1" fmla="*/ 157835 w 340625"/>
                <a:gd name="connsiteY1" fmla="*/ 37218 h 722170"/>
                <a:gd name="connsiteX2" fmla="*/ 118727 w 340625"/>
                <a:gd name="connsiteY2" fmla="*/ 140409 h 722170"/>
                <a:gd name="connsiteX3" fmla="*/ 193621 w 340625"/>
                <a:gd name="connsiteY3" fmla="*/ 212031 h 722170"/>
                <a:gd name="connsiteX4" fmla="*/ 293179 w 340625"/>
                <a:gd name="connsiteY4" fmla="*/ 166867 h 722170"/>
                <a:gd name="connsiteX5" fmla="*/ 336477 w 340625"/>
                <a:gd name="connsiteY5" fmla="*/ 262588 h 722170"/>
                <a:gd name="connsiteX6" fmla="*/ 235061 w 340625"/>
                <a:gd name="connsiteY6" fmla="*/ 308242 h 722170"/>
                <a:gd name="connsiteX7" fmla="*/ 237403 w 340625"/>
                <a:gd name="connsiteY7" fmla="*/ 404208 h 722170"/>
                <a:gd name="connsiteX8" fmla="*/ 340625 w 340625"/>
                <a:gd name="connsiteY8" fmla="*/ 443327 h 722170"/>
                <a:gd name="connsiteX9" fmla="*/ 303418 w 340625"/>
                <a:gd name="connsiteY9" fmla="*/ 541504 h 722170"/>
                <a:gd name="connsiteX10" fmla="*/ 200196 w 340625"/>
                <a:gd name="connsiteY10" fmla="*/ 502385 h 722170"/>
                <a:gd name="connsiteX11" fmla="*/ 131850 w 340625"/>
                <a:gd name="connsiteY11" fmla="*/ 574906 h 722170"/>
                <a:gd name="connsiteX12" fmla="*/ 178703 w 340625"/>
                <a:gd name="connsiteY12" fmla="*/ 678901 h 722170"/>
                <a:gd name="connsiteX13" fmla="*/ 82969 w 340625"/>
                <a:gd name="connsiteY13" fmla="*/ 722170 h 722170"/>
                <a:gd name="connsiteX14" fmla="*/ 36325 w 340625"/>
                <a:gd name="connsiteY14" fmla="*/ 618254 h 722170"/>
                <a:gd name="connsiteX15" fmla="*/ 0 w 340625"/>
                <a:gd name="connsiteY15" fmla="*/ 622923 h 722170"/>
                <a:gd name="connsiteX16" fmla="*/ 0 w 340625"/>
                <a:gd name="connsiteY16" fmla="*/ 515862 h 722170"/>
                <a:gd name="connsiteX17" fmla="*/ 43005 w 340625"/>
                <a:gd name="connsiteY17" fmla="*/ 505730 h 722170"/>
                <a:gd name="connsiteX18" fmla="*/ 125607 w 340625"/>
                <a:gd name="connsiteY18" fmla="*/ 417978 h 722170"/>
                <a:gd name="connsiteX19" fmla="*/ 34316 w 340625"/>
                <a:gd name="connsiteY19" fmla="*/ 214964 h 722170"/>
                <a:gd name="connsiteX20" fmla="*/ 0 w 340625"/>
                <a:gd name="connsiteY20" fmla="*/ 209382 h 722170"/>
                <a:gd name="connsiteX21" fmla="*/ 0 w 340625"/>
                <a:gd name="connsiteY21" fmla="*/ 101911 h 722170"/>
                <a:gd name="connsiteX22" fmla="*/ 20520 w 340625"/>
                <a:gd name="connsiteY22" fmla="*/ 103190 h 722170"/>
                <a:gd name="connsiteX23" fmla="*/ 59628 w 340625"/>
                <a:gd name="connsiteY23" fmla="*/ 0 h 72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0625" h="722170">
                  <a:moveTo>
                    <a:pt x="59628" y="0"/>
                  </a:moveTo>
                  <a:lnTo>
                    <a:pt x="157835" y="37218"/>
                  </a:lnTo>
                  <a:lnTo>
                    <a:pt x="118727" y="140409"/>
                  </a:lnTo>
                  <a:cubicBezTo>
                    <a:pt x="148582" y="159368"/>
                    <a:pt x="173971" y="183801"/>
                    <a:pt x="193621" y="212031"/>
                  </a:cubicBezTo>
                  <a:lnTo>
                    <a:pt x="293179" y="166867"/>
                  </a:lnTo>
                  <a:lnTo>
                    <a:pt x="336477" y="262588"/>
                  </a:lnTo>
                  <a:lnTo>
                    <a:pt x="235061" y="308242"/>
                  </a:lnTo>
                  <a:cubicBezTo>
                    <a:pt x="241650" y="339406"/>
                    <a:pt x="242743" y="371831"/>
                    <a:pt x="237403" y="404208"/>
                  </a:cubicBezTo>
                  <a:lnTo>
                    <a:pt x="340625" y="443327"/>
                  </a:lnTo>
                  <a:lnTo>
                    <a:pt x="303418" y="541504"/>
                  </a:lnTo>
                  <a:lnTo>
                    <a:pt x="200196" y="502385"/>
                  </a:lnTo>
                  <a:cubicBezTo>
                    <a:pt x="182053" y="531342"/>
                    <a:pt x="158642" y="555915"/>
                    <a:pt x="131850" y="574906"/>
                  </a:cubicBezTo>
                  <a:lnTo>
                    <a:pt x="178703" y="678901"/>
                  </a:lnTo>
                  <a:lnTo>
                    <a:pt x="82969" y="722170"/>
                  </a:lnTo>
                  <a:lnTo>
                    <a:pt x="36325" y="618254"/>
                  </a:lnTo>
                  <a:lnTo>
                    <a:pt x="0" y="622923"/>
                  </a:lnTo>
                  <a:lnTo>
                    <a:pt x="0" y="515862"/>
                  </a:lnTo>
                  <a:lnTo>
                    <a:pt x="43005" y="505730"/>
                  </a:lnTo>
                  <a:cubicBezTo>
                    <a:pt x="79678" y="489200"/>
                    <a:pt x="110066" y="458672"/>
                    <a:pt x="125607" y="417978"/>
                  </a:cubicBezTo>
                  <a:cubicBezTo>
                    <a:pt x="156193" y="336642"/>
                    <a:pt x="115519" y="245977"/>
                    <a:pt x="34316" y="214964"/>
                  </a:cubicBezTo>
                  <a:lnTo>
                    <a:pt x="0" y="209382"/>
                  </a:lnTo>
                  <a:lnTo>
                    <a:pt x="0" y="101911"/>
                  </a:lnTo>
                  <a:lnTo>
                    <a:pt x="20520" y="103190"/>
                  </a:lnTo>
                  <a:lnTo>
                    <a:pt x="59628" y="0"/>
                  </a:lnTo>
                  <a:close/>
                </a:path>
              </a:pathLst>
            </a:custGeom>
            <a:solidFill>
              <a:schemeClr val="accent5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C0E315D7-F98D-7B45-A33C-240C27AA7345}"/>
                </a:ext>
              </a:extLst>
            </p:cNvPr>
            <p:cNvSpPr/>
            <p:nvPr userDrawn="1"/>
          </p:nvSpPr>
          <p:spPr>
            <a:xfrm>
              <a:off x="0" y="992497"/>
              <a:ext cx="686577" cy="717367"/>
            </a:xfrm>
            <a:custGeom>
              <a:avLst/>
              <a:gdLst>
                <a:gd name="connsiteX0" fmla="*/ 314767 w 686577"/>
                <a:gd name="connsiteY0" fmla="*/ 0 h 717367"/>
                <a:gd name="connsiteX1" fmla="*/ 326078 w 686577"/>
                <a:gd name="connsiteY1" fmla="*/ 69733 h 717367"/>
                <a:gd name="connsiteX2" fmla="*/ 387542 w 686577"/>
                <a:gd name="connsiteY2" fmla="*/ 75829 h 717367"/>
                <a:gd name="connsiteX3" fmla="*/ 412554 w 686577"/>
                <a:gd name="connsiteY3" fmla="*/ 9830 h 717367"/>
                <a:gd name="connsiteX4" fmla="*/ 495888 w 686577"/>
                <a:gd name="connsiteY4" fmla="*/ 41412 h 717367"/>
                <a:gd name="connsiteX5" fmla="*/ 470876 w 686577"/>
                <a:gd name="connsiteY5" fmla="*/ 107411 h 717367"/>
                <a:gd name="connsiteX6" fmla="*/ 521151 w 686577"/>
                <a:gd name="connsiteY6" fmla="*/ 143662 h 717367"/>
                <a:gd name="connsiteX7" fmla="*/ 575838 w 686577"/>
                <a:gd name="connsiteY7" fmla="*/ 98941 h 717367"/>
                <a:gd name="connsiteX8" fmla="*/ 632063 w 686577"/>
                <a:gd name="connsiteY8" fmla="*/ 168020 h 717367"/>
                <a:gd name="connsiteX9" fmla="*/ 577455 w 686577"/>
                <a:gd name="connsiteY9" fmla="*/ 212532 h 717367"/>
                <a:gd name="connsiteX10" fmla="*/ 603086 w 686577"/>
                <a:gd name="connsiteY10" fmla="*/ 269061 h 717367"/>
                <a:gd name="connsiteX11" fmla="*/ 672402 w 686577"/>
                <a:gd name="connsiteY11" fmla="*/ 257591 h 717367"/>
                <a:gd name="connsiteX12" fmla="*/ 686577 w 686577"/>
                <a:gd name="connsiteY12" fmla="*/ 345607 h 717367"/>
                <a:gd name="connsiteX13" fmla="*/ 617132 w 686577"/>
                <a:gd name="connsiteY13" fmla="*/ 356789 h 717367"/>
                <a:gd name="connsiteX14" fmla="*/ 610957 w 686577"/>
                <a:gd name="connsiteY14" fmla="*/ 418462 h 717367"/>
                <a:gd name="connsiteX15" fmla="*/ 676747 w 686577"/>
                <a:gd name="connsiteY15" fmla="*/ 443395 h 717367"/>
                <a:gd name="connsiteX16" fmla="*/ 645165 w 686577"/>
                <a:gd name="connsiteY16" fmla="*/ 526729 h 717367"/>
                <a:gd name="connsiteX17" fmla="*/ 579375 w 686577"/>
                <a:gd name="connsiteY17" fmla="*/ 501796 h 717367"/>
                <a:gd name="connsiteX18" fmla="*/ 543124 w 686577"/>
                <a:gd name="connsiteY18" fmla="*/ 552071 h 717367"/>
                <a:gd name="connsiteX19" fmla="*/ 587715 w 686577"/>
                <a:gd name="connsiteY19" fmla="*/ 606470 h 717367"/>
                <a:gd name="connsiteX20" fmla="*/ 518924 w 686577"/>
                <a:gd name="connsiteY20" fmla="*/ 662566 h 717367"/>
                <a:gd name="connsiteX21" fmla="*/ 474463 w 686577"/>
                <a:gd name="connsiteY21" fmla="*/ 608454 h 717367"/>
                <a:gd name="connsiteX22" fmla="*/ 417883 w 686577"/>
                <a:gd name="connsiteY22" fmla="*/ 633588 h 717367"/>
                <a:gd name="connsiteX23" fmla="*/ 429274 w 686577"/>
                <a:gd name="connsiteY23" fmla="*/ 703113 h 717367"/>
                <a:gd name="connsiteX24" fmla="*/ 341467 w 686577"/>
                <a:gd name="connsiteY24" fmla="*/ 717367 h 717367"/>
                <a:gd name="connsiteX25" fmla="*/ 330076 w 686577"/>
                <a:gd name="connsiteY25" fmla="*/ 647843 h 717367"/>
                <a:gd name="connsiteX26" fmla="*/ 268482 w 686577"/>
                <a:gd name="connsiteY26" fmla="*/ 641459 h 717367"/>
                <a:gd name="connsiteX27" fmla="*/ 243470 w 686577"/>
                <a:gd name="connsiteY27" fmla="*/ 707458 h 717367"/>
                <a:gd name="connsiteX28" fmla="*/ 160136 w 686577"/>
                <a:gd name="connsiteY28" fmla="*/ 675876 h 717367"/>
                <a:gd name="connsiteX29" fmla="*/ 185148 w 686577"/>
                <a:gd name="connsiteY29" fmla="*/ 609877 h 717367"/>
                <a:gd name="connsiteX30" fmla="*/ 135003 w 686577"/>
                <a:gd name="connsiteY30" fmla="*/ 573914 h 717367"/>
                <a:gd name="connsiteX31" fmla="*/ 80395 w 686577"/>
                <a:gd name="connsiteY31" fmla="*/ 618426 h 717367"/>
                <a:gd name="connsiteX32" fmla="*/ 23882 w 686577"/>
                <a:gd name="connsiteY32" fmla="*/ 549477 h 717367"/>
                <a:gd name="connsiteX33" fmla="*/ 78490 w 686577"/>
                <a:gd name="connsiteY33" fmla="*/ 504965 h 717367"/>
                <a:gd name="connsiteX34" fmla="*/ 52989 w 686577"/>
                <a:gd name="connsiteY34" fmla="*/ 448724 h 717367"/>
                <a:gd name="connsiteX35" fmla="*/ 0 w 686577"/>
                <a:gd name="connsiteY35" fmla="*/ 457106 h 717367"/>
                <a:gd name="connsiteX36" fmla="*/ 0 w 686577"/>
                <a:gd name="connsiteY36" fmla="*/ 367154 h 717367"/>
                <a:gd name="connsiteX37" fmla="*/ 38734 w 686577"/>
                <a:gd name="connsiteY37" fmla="*/ 360917 h 717367"/>
                <a:gd name="connsiteX38" fmla="*/ 45118 w 686577"/>
                <a:gd name="connsiteY38" fmla="*/ 299323 h 717367"/>
                <a:gd name="connsiteX39" fmla="*/ 0 w 686577"/>
                <a:gd name="connsiteY39" fmla="*/ 282224 h 717367"/>
                <a:gd name="connsiteX40" fmla="*/ 0 w 686577"/>
                <a:gd name="connsiteY40" fmla="*/ 219213 h 717367"/>
                <a:gd name="connsiteX41" fmla="*/ 10701 w 686577"/>
                <a:gd name="connsiteY41" fmla="*/ 190977 h 717367"/>
                <a:gd name="connsiteX42" fmla="*/ 76700 w 686577"/>
                <a:gd name="connsiteY42" fmla="*/ 215989 h 717367"/>
                <a:gd name="connsiteX43" fmla="*/ 112742 w 686577"/>
                <a:gd name="connsiteY43" fmla="*/ 165635 h 717367"/>
                <a:gd name="connsiteX44" fmla="*/ 68230 w 686577"/>
                <a:gd name="connsiteY44" fmla="*/ 111027 h 717367"/>
                <a:gd name="connsiteX45" fmla="*/ 137100 w 686577"/>
                <a:gd name="connsiteY45" fmla="*/ 54722 h 717367"/>
                <a:gd name="connsiteX46" fmla="*/ 181612 w 686577"/>
                <a:gd name="connsiteY46" fmla="*/ 109331 h 717367"/>
                <a:gd name="connsiteX47" fmla="*/ 238062 w 686577"/>
                <a:gd name="connsiteY47" fmla="*/ 83909 h 717367"/>
                <a:gd name="connsiteX48" fmla="*/ 226671 w 686577"/>
                <a:gd name="connsiteY48" fmla="*/ 14384 h 717367"/>
                <a:gd name="connsiteX49" fmla="*/ 314767 w 686577"/>
                <a:gd name="connsiteY49" fmla="*/ 0 h 717367"/>
                <a:gd name="connsiteX50" fmla="*/ 320484 w 686577"/>
                <a:gd name="connsiteY50" fmla="*/ 158508 h 717367"/>
                <a:gd name="connsiteX51" fmla="*/ 140523 w 686577"/>
                <a:gd name="connsiteY51" fmla="*/ 287709 h 717367"/>
                <a:gd name="connsiteX52" fmla="*/ 257156 w 686577"/>
                <a:gd name="connsiteY52" fmla="*/ 545924 h 717367"/>
                <a:gd name="connsiteX53" fmla="*/ 515422 w 686577"/>
                <a:gd name="connsiteY53" fmla="*/ 429788 h 717367"/>
                <a:gd name="connsiteX54" fmla="*/ 399077 w 686577"/>
                <a:gd name="connsiteY54" fmla="*/ 171443 h 717367"/>
                <a:gd name="connsiteX55" fmla="*/ 320484 w 686577"/>
                <a:gd name="connsiteY55" fmla="*/ 158508 h 7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86577" h="717367">
                  <a:moveTo>
                    <a:pt x="314767" y="0"/>
                  </a:moveTo>
                  <a:lnTo>
                    <a:pt x="326078" y="69733"/>
                  </a:lnTo>
                  <a:cubicBezTo>
                    <a:pt x="346443" y="69569"/>
                    <a:pt x="366931" y="71601"/>
                    <a:pt x="387542" y="75829"/>
                  </a:cubicBezTo>
                  <a:lnTo>
                    <a:pt x="412554" y="9830"/>
                  </a:lnTo>
                  <a:lnTo>
                    <a:pt x="495888" y="41412"/>
                  </a:lnTo>
                  <a:lnTo>
                    <a:pt x="470876" y="107411"/>
                  </a:lnTo>
                  <a:cubicBezTo>
                    <a:pt x="489113" y="117905"/>
                    <a:pt x="506010" y="130041"/>
                    <a:pt x="521151" y="143662"/>
                  </a:cubicBezTo>
                  <a:lnTo>
                    <a:pt x="575838" y="98941"/>
                  </a:lnTo>
                  <a:lnTo>
                    <a:pt x="632063" y="168020"/>
                  </a:lnTo>
                  <a:lnTo>
                    <a:pt x="577455" y="212532"/>
                  </a:lnTo>
                  <a:cubicBezTo>
                    <a:pt x="588111" y="230424"/>
                    <a:pt x="596463" y="249353"/>
                    <a:pt x="603086" y="269061"/>
                  </a:cubicBezTo>
                  <a:lnTo>
                    <a:pt x="672402" y="257591"/>
                  </a:lnTo>
                  <a:lnTo>
                    <a:pt x="686577" y="345607"/>
                  </a:lnTo>
                  <a:lnTo>
                    <a:pt x="617132" y="356789"/>
                  </a:lnTo>
                  <a:cubicBezTo>
                    <a:pt x="617505" y="377233"/>
                    <a:pt x="615185" y="397851"/>
                    <a:pt x="610957" y="418462"/>
                  </a:cubicBezTo>
                  <a:lnTo>
                    <a:pt x="676747" y="443395"/>
                  </a:lnTo>
                  <a:lnTo>
                    <a:pt x="645165" y="526729"/>
                  </a:lnTo>
                  <a:lnTo>
                    <a:pt x="579375" y="501796"/>
                  </a:lnTo>
                  <a:cubicBezTo>
                    <a:pt x="568881" y="520032"/>
                    <a:pt x="557033" y="536800"/>
                    <a:pt x="543124" y="552071"/>
                  </a:cubicBezTo>
                  <a:lnTo>
                    <a:pt x="587715" y="606470"/>
                  </a:lnTo>
                  <a:lnTo>
                    <a:pt x="518924" y="662566"/>
                  </a:lnTo>
                  <a:lnTo>
                    <a:pt x="474463" y="608454"/>
                  </a:lnTo>
                  <a:cubicBezTo>
                    <a:pt x="456520" y="618613"/>
                    <a:pt x="437721" y="627253"/>
                    <a:pt x="417883" y="633588"/>
                  </a:cubicBezTo>
                  <a:lnTo>
                    <a:pt x="429274" y="703113"/>
                  </a:lnTo>
                  <a:lnTo>
                    <a:pt x="341467" y="717367"/>
                  </a:lnTo>
                  <a:lnTo>
                    <a:pt x="330076" y="647843"/>
                  </a:lnTo>
                  <a:cubicBezTo>
                    <a:pt x="309711" y="648008"/>
                    <a:pt x="289014" y="645896"/>
                    <a:pt x="268482" y="641459"/>
                  </a:cubicBezTo>
                  <a:lnTo>
                    <a:pt x="243470" y="707458"/>
                  </a:lnTo>
                  <a:lnTo>
                    <a:pt x="160136" y="675876"/>
                  </a:lnTo>
                  <a:lnTo>
                    <a:pt x="185148" y="609877"/>
                  </a:lnTo>
                  <a:cubicBezTo>
                    <a:pt x="166833" y="599592"/>
                    <a:pt x="150144" y="587535"/>
                    <a:pt x="135003" y="573914"/>
                  </a:cubicBezTo>
                  <a:lnTo>
                    <a:pt x="80395" y="618426"/>
                  </a:lnTo>
                  <a:lnTo>
                    <a:pt x="23882" y="549477"/>
                  </a:lnTo>
                  <a:lnTo>
                    <a:pt x="78490" y="504965"/>
                  </a:lnTo>
                  <a:cubicBezTo>
                    <a:pt x="68043" y="487152"/>
                    <a:pt x="59483" y="468144"/>
                    <a:pt x="52989" y="448724"/>
                  </a:cubicBezTo>
                  <a:lnTo>
                    <a:pt x="0" y="457106"/>
                  </a:lnTo>
                  <a:lnTo>
                    <a:pt x="0" y="367154"/>
                  </a:lnTo>
                  <a:lnTo>
                    <a:pt x="38734" y="360917"/>
                  </a:lnTo>
                  <a:cubicBezTo>
                    <a:pt x="38649" y="340343"/>
                    <a:pt x="40681" y="319855"/>
                    <a:pt x="45118" y="299323"/>
                  </a:cubicBezTo>
                  <a:lnTo>
                    <a:pt x="0" y="282224"/>
                  </a:lnTo>
                  <a:lnTo>
                    <a:pt x="0" y="219213"/>
                  </a:lnTo>
                  <a:lnTo>
                    <a:pt x="10701" y="190977"/>
                  </a:lnTo>
                  <a:lnTo>
                    <a:pt x="76700" y="215989"/>
                  </a:lnTo>
                  <a:cubicBezTo>
                    <a:pt x="86985" y="197673"/>
                    <a:pt x="99121" y="180776"/>
                    <a:pt x="112742" y="165635"/>
                  </a:cubicBezTo>
                  <a:lnTo>
                    <a:pt x="68230" y="111027"/>
                  </a:lnTo>
                  <a:lnTo>
                    <a:pt x="137100" y="54722"/>
                  </a:lnTo>
                  <a:lnTo>
                    <a:pt x="181612" y="109331"/>
                  </a:lnTo>
                  <a:cubicBezTo>
                    <a:pt x="199425" y="98884"/>
                    <a:pt x="218433" y="90323"/>
                    <a:pt x="238062" y="83909"/>
                  </a:cubicBezTo>
                  <a:lnTo>
                    <a:pt x="226671" y="14384"/>
                  </a:lnTo>
                  <a:lnTo>
                    <a:pt x="314767" y="0"/>
                  </a:lnTo>
                  <a:close/>
                  <a:moveTo>
                    <a:pt x="320484" y="158508"/>
                  </a:moveTo>
                  <a:cubicBezTo>
                    <a:pt x="242381" y="161456"/>
                    <a:pt x="169909" y="210170"/>
                    <a:pt x="140523" y="287709"/>
                  </a:cubicBezTo>
                  <a:cubicBezTo>
                    <a:pt x="101263" y="391302"/>
                    <a:pt x="153563" y="506664"/>
                    <a:pt x="257156" y="545924"/>
                  </a:cubicBezTo>
                  <a:cubicBezTo>
                    <a:pt x="360540" y="585105"/>
                    <a:pt x="476162" y="533381"/>
                    <a:pt x="515422" y="429788"/>
                  </a:cubicBezTo>
                  <a:cubicBezTo>
                    <a:pt x="554603" y="326404"/>
                    <a:pt x="502461" y="210624"/>
                    <a:pt x="399077" y="171443"/>
                  </a:cubicBezTo>
                  <a:cubicBezTo>
                    <a:pt x="373179" y="161628"/>
                    <a:pt x="346519" y="157526"/>
                    <a:pt x="320484" y="158508"/>
                  </a:cubicBezTo>
                  <a:close/>
                </a:path>
              </a:pathLst>
            </a:custGeom>
            <a:solidFill>
              <a:schemeClr val="accent2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Oxygen" panose="02000503000000090004" pitchFamily="2" charset="77"/>
              </a:endParaRPr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D6138AA2-A77F-004E-9E8E-33E521B2E71A}"/>
                </a:ext>
              </a:extLst>
            </p:cNvPr>
            <p:cNvSpPr/>
            <p:nvPr userDrawn="1"/>
          </p:nvSpPr>
          <p:spPr>
            <a:xfrm>
              <a:off x="0" y="1697267"/>
              <a:ext cx="290008" cy="359743"/>
            </a:xfrm>
            <a:custGeom>
              <a:avLst/>
              <a:gdLst>
                <a:gd name="connsiteX0" fmla="*/ 104816 w 290008"/>
                <a:gd name="connsiteY0" fmla="*/ 129301 h 359743"/>
                <a:gd name="connsiteX1" fmla="*/ 124947 w 290008"/>
                <a:gd name="connsiteY1" fmla="*/ 131461 h 359743"/>
                <a:gd name="connsiteX2" fmla="*/ 158085 w 290008"/>
                <a:gd name="connsiteY2" fmla="*/ 195623 h 359743"/>
                <a:gd name="connsiteX3" fmla="*/ 94186 w 290008"/>
                <a:gd name="connsiteY3" fmla="*/ 228983 h 359743"/>
                <a:gd name="connsiteX4" fmla="*/ 61047 w 290008"/>
                <a:gd name="connsiteY4" fmla="*/ 164821 h 359743"/>
                <a:gd name="connsiteX5" fmla="*/ 104816 w 290008"/>
                <a:gd name="connsiteY5" fmla="*/ 129301 h 359743"/>
                <a:gd name="connsiteX6" fmla="*/ 100796 w 290008"/>
                <a:gd name="connsiteY6" fmla="*/ 79554 h 359743"/>
                <a:gd name="connsiteX7" fmla="*/ 14047 w 290008"/>
                <a:gd name="connsiteY7" fmla="*/ 149713 h 359743"/>
                <a:gd name="connsiteX8" fmla="*/ 80057 w 290008"/>
                <a:gd name="connsiteY8" fmla="*/ 275882 h 359743"/>
                <a:gd name="connsiteX9" fmla="*/ 206565 w 290008"/>
                <a:gd name="connsiteY9" fmla="*/ 210239 h 359743"/>
                <a:gd name="connsiteX10" fmla="*/ 140634 w 290008"/>
                <a:gd name="connsiteY10" fmla="*/ 83861 h 359743"/>
                <a:gd name="connsiteX11" fmla="*/ 100796 w 290008"/>
                <a:gd name="connsiteY11" fmla="*/ 79554 h 359743"/>
                <a:gd name="connsiteX12" fmla="*/ 93503 w 290008"/>
                <a:gd name="connsiteY12" fmla="*/ 0 h 359743"/>
                <a:gd name="connsiteX13" fmla="*/ 101155 w 290008"/>
                <a:gd name="connsiteY13" fmla="*/ 34704 h 359743"/>
                <a:gd name="connsiteX14" fmla="*/ 132243 w 290008"/>
                <a:gd name="connsiteY14" fmla="*/ 35964 h 359743"/>
                <a:gd name="connsiteX15" fmla="*/ 142882 w 290008"/>
                <a:gd name="connsiteY15" fmla="*/ 2214 h 359743"/>
                <a:gd name="connsiteX16" fmla="*/ 185572 w 290008"/>
                <a:gd name="connsiteY16" fmla="*/ 15762 h 359743"/>
                <a:gd name="connsiteX17" fmla="*/ 174934 w 290008"/>
                <a:gd name="connsiteY17" fmla="*/ 49513 h 359743"/>
                <a:gd name="connsiteX18" fmla="*/ 201073 w 290008"/>
                <a:gd name="connsiteY18" fmla="*/ 66354 h 359743"/>
                <a:gd name="connsiteX19" fmla="*/ 227172 w 290008"/>
                <a:gd name="connsiteY19" fmla="*/ 42288 h 359743"/>
                <a:gd name="connsiteX20" fmla="*/ 257598 w 290008"/>
                <a:gd name="connsiteY20" fmla="*/ 75580 h 359743"/>
                <a:gd name="connsiteX21" fmla="*/ 231370 w 290008"/>
                <a:gd name="connsiteY21" fmla="*/ 99357 h 359743"/>
                <a:gd name="connsiteX22" fmla="*/ 245825 w 290008"/>
                <a:gd name="connsiteY22" fmla="*/ 126836 h 359743"/>
                <a:gd name="connsiteX23" fmla="*/ 280320 w 290008"/>
                <a:gd name="connsiteY23" fmla="*/ 119104 h 359743"/>
                <a:gd name="connsiteX24" fmla="*/ 290008 w 290008"/>
                <a:gd name="connsiteY24" fmla="*/ 162950 h 359743"/>
                <a:gd name="connsiteX25" fmla="*/ 255513 w 290008"/>
                <a:gd name="connsiteY25" fmla="*/ 170681 h 359743"/>
                <a:gd name="connsiteX26" fmla="*/ 254044 w 290008"/>
                <a:gd name="connsiteY26" fmla="*/ 201689 h 359743"/>
                <a:gd name="connsiteX27" fmla="*/ 287924 w 290008"/>
                <a:gd name="connsiteY27" fmla="*/ 212617 h 359743"/>
                <a:gd name="connsiteX28" fmla="*/ 274455 w 290008"/>
                <a:gd name="connsiteY28" fmla="*/ 255098 h 359743"/>
                <a:gd name="connsiteX29" fmla="*/ 240495 w 290008"/>
                <a:gd name="connsiteY29" fmla="*/ 244381 h 359743"/>
                <a:gd name="connsiteX30" fmla="*/ 223993 w 290008"/>
                <a:gd name="connsiteY30" fmla="*/ 270887 h 359743"/>
                <a:gd name="connsiteX31" fmla="*/ 247849 w 290008"/>
                <a:gd name="connsiteY31" fmla="*/ 296907 h 359743"/>
                <a:gd name="connsiteX32" fmla="*/ 214846 w 290008"/>
                <a:gd name="connsiteY32" fmla="*/ 327203 h 359743"/>
                <a:gd name="connsiteX33" fmla="*/ 190860 w 290008"/>
                <a:gd name="connsiteY33" fmla="*/ 300895 h 359743"/>
                <a:gd name="connsiteX34" fmla="*/ 163093 w 290008"/>
                <a:gd name="connsiteY34" fmla="*/ 315481 h 359743"/>
                <a:gd name="connsiteX35" fmla="*/ 170824 w 290008"/>
                <a:gd name="connsiteY35" fmla="*/ 349976 h 359743"/>
                <a:gd name="connsiteX36" fmla="*/ 127189 w 290008"/>
                <a:gd name="connsiteY36" fmla="*/ 359743 h 359743"/>
                <a:gd name="connsiteX37" fmla="*/ 119536 w 290008"/>
                <a:gd name="connsiteY37" fmla="*/ 325039 h 359743"/>
                <a:gd name="connsiteX38" fmla="*/ 88240 w 290008"/>
                <a:gd name="connsiteY38" fmla="*/ 323700 h 359743"/>
                <a:gd name="connsiteX39" fmla="*/ 77810 w 290008"/>
                <a:gd name="connsiteY39" fmla="*/ 357529 h 359743"/>
                <a:gd name="connsiteX40" fmla="*/ 34831 w 290008"/>
                <a:gd name="connsiteY40" fmla="*/ 344111 h 359743"/>
                <a:gd name="connsiteX41" fmla="*/ 45758 w 290008"/>
                <a:gd name="connsiteY41" fmla="*/ 310230 h 359743"/>
                <a:gd name="connsiteX42" fmla="*/ 19330 w 290008"/>
                <a:gd name="connsiteY42" fmla="*/ 293519 h 359743"/>
                <a:gd name="connsiteX43" fmla="*/ 0 w 290008"/>
                <a:gd name="connsiteY43" fmla="*/ 311241 h 359743"/>
                <a:gd name="connsiteX44" fmla="*/ 0 w 290008"/>
                <a:gd name="connsiteY44" fmla="*/ 37858 h 359743"/>
                <a:gd name="connsiteX45" fmla="*/ 5845 w 290008"/>
                <a:gd name="connsiteY45" fmla="*/ 32540 h 359743"/>
                <a:gd name="connsiteX46" fmla="*/ 29622 w 290008"/>
                <a:gd name="connsiteY46" fmla="*/ 58768 h 359743"/>
                <a:gd name="connsiteX47" fmla="*/ 57310 w 290008"/>
                <a:gd name="connsiteY47" fmla="*/ 44392 h 359743"/>
                <a:gd name="connsiteX48" fmla="*/ 49578 w 290008"/>
                <a:gd name="connsiteY48" fmla="*/ 9897 h 35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0008" h="359743">
                  <a:moveTo>
                    <a:pt x="104816" y="129301"/>
                  </a:moveTo>
                  <a:cubicBezTo>
                    <a:pt x="111415" y="128677"/>
                    <a:pt x="118242" y="129338"/>
                    <a:pt x="124947" y="131461"/>
                  </a:cubicBezTo>
                  <a:cubicBezTo>
                    <a:pt x="151767" y="139953"/>
                    <a:pt x="166680" y="168540"/>
                    <a:pt x="158085" y="195623"/>
                  </a:cubicBezTo>
                  <a:cubicBezTo>
                    <a:pt x="149777" y="222577"/>
                    <a:pt x="121006" y="237476"/>
                    <a:pt x="94186" y="228983"/>
                  </a:cubicBezTo>
                  <a:cubicBezTo>
                    <a:pt x="67366" y="220491"/>
                    <a:pt x="52452" y="191905"/>
                    <a:pt x="61047" y="164821"/>
                  </a:cubicBezTo>
                  <a:cubicBezTo>
                    <a:pt x="67278" y="144606"/>
                    <a:pt x="85019" y="131172"/>
                    <a:pt x="104816" y="129301"/>
                  </a:cubicBezTo>
                  <a:close/>
                  <a:moveTo>
                    <a:pt x="100796" y="79554"/>
                  </a:moveTo>
                  <a:cubicBezTo>
                    <a:pt x="61673" y="83200"/>
                    <a:pt x="26710" y="109676"/>
                    <a:pt x="14047" y="149713"/>
                  </a:cubicBezTo>
                  <a:cubicBezTo>
                    <a:pt x="-2678" y="202679"/>
                    <a:pt x="26804" y="259287"/>
                    <a:pt x="80057" y="275882"/>
                  </a:cubicBezTo>
                  <a:cubicBezTo>
                    <a:pt x="133023" y="292607"/>
                    <a:pt x="189552" y="263334"/>
                    <a:pt x="206565" y="210239"/>
                  </a:cubicBezTo>
                  <a:cubicBezTo>
                    <a:pt x="223160" y="156985"/>
                    <a:pt x="193599" y="100587"/>
                    <a:pt x="140634" y="83861"/>
                  </a:cubicBezTo>
                  <a:cubicBezTo>
                    <a:pt x="127340" y="79660"/>
                    <a:pt x="113837" y="78339"/>
                    <a:pt x="100796" y="79554"/>
                  </a:cubicBezTo>
                  <a:close/>
                  <a:moveTo>
                    <a:pt x="93503" y="0"/>
                  </a:moveTo>
                  <a:lnTo>
                    <a:pt x="101155" y="34704"/>
                  </a:lnTo>
                  <a:cubicBezTo>
                    <a:pt x="111234" y="33980"/>
                    <a:pt x="121832" y="34410"/>
                    <a:pt x="132243" y="35964"/>
                  </a:cubicBezTo>
                  <a:lnTo>
                    <a:pt x="142882" y="2214"/>
                  </a:lnTo>
                  <a:lnTo>
                    <a:pt x="185572" y="15762"/>
                  </a:lnTo>
                  <a:lnTo>
                    <a:pt x="174934" y="49513"/>
                  </a:lnTo>
                  <a:cubicBezTo>
                    <a:pt x="184365" y="54283"/>
                    <a:pt x="193061" y="59731"/>
                    <a:pt x="201073" y="66354"/>
                  </a:cubicBezTo>
                  <a:lnTo>
                    <a:pt x="227172" y="42288"/>
                  </a:lnTo>
                  <a:lnTo>
                    <a:pt x="257598" y="75580"/>
                  </a:lnTo>
                  <a:lnTo>
                    <a:pt x="231370" y="99357"/>
                  </a:lnTo>
                  <a:cubicBezTo>
                    <a:pt x="237255" y="107805"/>
                    <a:pt x="242037" y="117269"/>
                    <a:pt x="245825" y="126836"/>
                  </a:cubicBezTo>
                  <a:lnTo>
                    <a:pt x="280320" y="119104"/>
                  </a:lnTo>
                  <a:lnTo>
                    <a:pt x="290008" y="162950"/>
                  </a:lnTo>
                  <a:lnTo>
                    <a:pt x="255513" y="170681"/>
                  </a:lnTo>
                  <a:cubicBezTo>
                    <a:pt x="256158" y="180969"/>
                    <a:pt x="255599" y="191278"/>
                    <a:pt x="254044" y="201689"/>
                  </a:cubicBezTo>
                  <a:lnTo>
                    <a:pt x="287924" y="212617"/>
                  </a:lnTo>
                  <a:lnTo>
                    <a:pt x="274455" y="255098"/>
                  </a:lnTo>
                  <a:lnTo>
                    <a:pt x="240495" y="244381"/>
                  </a:lnTo>
                  <a:cubicBezTo>
                    <a:pt x="235934" y="253891"/>
                    <a:pt x="230407" y="262796"/>
                    <a:pt x="223993" y="270887"/>
                  </a:cubicBezTo>
                  <a:lnTo>
                    <a:pt x="247849" y="296907"/>
                  </a:lnTo>
                  <a:lnTo>
                    <a:pt x="214846" y="327203"/>
                  </a:lnTo>
                  <a:lnTo>
                    <a:pt x="190860" y="300895"/>
                  </a:lnTo>
                  <a:cubicBezTo>
                    <a:pt x="182124" y="306911"/>
                    <a:pt x="172947" y="311563"/>
                    <a:pt x="163093" y="315481"/>
                  </a:cubicBezTo>
                  <a:lnTo>
                    <a:pt x="170824" y="349976"/>
                  </a:lnTo>
                  <a:lnTo>
                    <a:pt x="127189" y="359743"/>
                  </a:lnTo>
                  <a:lnTo>
                    <a:pt x="119536" y="325039"/>
                  </a:lnTo>
                  <a:cubicBezTo>
                    <a:pt x="109249" y="325683"/>
                    <a:pt x="98860" y="325334"/>
                    <a:pt x="88240" y="323700"/>
                  </a:cubicBezTo>
                  <a:lnTo>
                    <a:pt x="77810" y="357529"/>
                  </a:lnTo>
                  <a:lnTo>
                    <a:pt x="34831" y="344111"/>
                  </a:lnTo>
                  <a:lnTo>
                    <a:pt x="45758" y="310230"/>
                  </a:lnTo>
                  <a:cubicBezTo>
                    <a:pt x="36326" y="305460"/>
                    <a:pt x="27421" y="299933"/>
                    <a:pt x="19330" y="293519"/>
                  </a:cubicBezTo>
                  <a:lnTo>
                    <a:pt x="0" y="311241"/>
                  </a:lnTo>
                  <a:lnTo>
                    <a:pt x="0" y="37858"/>
                  </a:lnTo>
                  <a:lnTo>
                    <a:pt x="5845" y="32540"/>
                  </a:lnTo>
                  <a:lnTo>
                    <a:pt x="29622" y="58768"/>
                  </a:lnTo>
                  <a:cubicBezTo>
                    <a:pt x="38488" y="53042"/>
                    <a:pt x="47744" y="48179"/>
                    <a:pt x="57310" y="44392"/>
                  </a:cubicBezTo>
                  <a:lnTo>
                    <a:pt x="49578" y="9897"/>
                  </a:lnTo>
                  <a:close/>
                </a:path>
              </a:pathLst>
            </a:custGeom>
            <a:solidFill>
              <a:schemeClr val="accent4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Oxygen" panose="02000503000000090004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5816137"/>
      </p:ext>
    </p:extLst>
  </p:cSld>
  <p:clrMapOvr>
    <a:masterClrMapping/>
  </p:clrMapOvr>
  <p:transition advClick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6E0E3DF-338D-EC4C-91AB-9274778DCB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1E322F-2259-7A46-B11A-273C145FEB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CED869-9DD2-3D49-8A15-D33AF0A9E98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0" i="0">
                <a:solidFill>
                  <a:schemeClr val="tx1">
                    <a:tint val="75000"/>
                  </a:schemeClr>
                </a:solidFill>
                <a:latin typeface="Oxygen" panose="02000503000000090004" pitchFamily="2" charset="77"/>
              </a:defRPr>
            </a:lvl1pPr>
          </a:lstStyle>
          <a:p>
            <a:fld id="{B50CD552-C10E-614A-B810-77E320220E26}" type="datetimeFigureOut">
              <a:rPr lang="en-US" smtClean="0"/>
              <a:pPr/>
              <a:t>7/29/2020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D88453-55E3-C54C-A2DB-2AC770422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0" i="0">
                <a:solidFill>
                  <a:schemeClr val="tx1">
                    <a:tint val="75000"/>
                  </a:schemeClr>
                </a:solidFill>
                <a:latin typeface="Oxygen" panose="02000503000000090004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47BCF5-1DF8-BA4A-9BFE-6F357F0185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0" i="0">
                <a:solidFill>
                  <a:schemeClr val="tx1">
                    <a:tint val="75000"/>
                  </a:schemeClr>
                </a:solidFill>
                <a:latin typeface="Oxygen" panose="02000503000000090004" pitchFamily="2" charset="77"/>
              </a:defRPr>
            </a:lvl1pPr>
          </a:lstStyle>
          <a:p>
            <a:fld id="{9998EADF-C030-F84C-ADA0-FD2E39B5A33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5306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69" r:id="rId3"/>
    <p:sldLayoutId id="2147483670" r:id="rId4"/>
    <p:sldLayoutId id="2147483673" r:id="rId5"/>
    <p:sldLayoutId id="2147483661" r:id="rId6"/>
    <p:sldLayoutId id="2147483662" r:id="rId7"/>
    <p:sldLayoutId id="2147483671" r:id="rId8"/>
    <p:sldLayoutId id="2147483674" r:id="rId9"/>
    <p:sldLayoutId id="2147483663" r:id="rId10"/>
    <p:sldLayoutId id="2147483664" r:id="rId11"/>
    <p:sldLayoutId id="2147483665" r:id="rId12"/>
    <p:sldLayoutId id="2147483666" r:id="rId13"/>
    <p:sldLayoutId id="2147483667" r:id="rId14"/>
    <p:sldLayoutId id="2147483672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0" i="0" kern="1200">
          <a:solidFill>
            <a:schemeClr val="tx1"/>
          </a:solidFill>
          <a:latin typeface="Oxygen" panose="02000503000000090004" pitchFamily="2" charset="77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b="0" i="0" kern="1200">
          <a:solidFill>
            <a:schemeClr val="tx1"/>
          </a:solidFill>
          <a:latin typeface="Oxygen" panose="02000503000000090004" pitchFamily="2" charset="77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Oxygen" panose="02000503000000090004" pitchFamily="2" charset="77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Oxygen" panose="02000503000000090004" pitchFamily="2" charset="77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Oxygen" panose="02000503000000090004" pitchFamily="2" charset="77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Oxygen" panose="02000503000000090004" pitchFamily="2" charset="77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2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40" name="Google Shape;140;p22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923975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6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Relationship Id="rId4" Type="http://schemas.openxmlformats.org/officeDocument/2006/relationships/hyperlink" Target="https://www.greatppt.com/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TextBox 233">
            <a:extLst>
              <a:ext uri="{FF2B5EF4-FFF2-40B4-BE49-F238E27FC236}">
                <a16:creationId xmlns:a16="http://schemas.microsoft.com/office/drawing/2014/main" id="{A90D9147-49C0-6A4B-9222-A40E04CA3632}"/>
              </a:ext>
            </a:extLst>
          </p:cNvPr>
          <p:cNvSpPr txBox="1"/>
          <p:nvPr/>
        </p:nvSpPr>
        <p:spPr>
          <a:xfrm>
            <a:off x="557790" y="2550884"/>
            <a:ext cx="4667682" cy="197861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lnSpc>
                <a:spcPts val="7500"/>
              </a:lnSpc>
            </a:pPr>
            <a:r>
              <a:rPr lang="en-US" sz="6000" b="1" dirty="0">
                <a:solidFill>
                  <a:schemeClr val="tx2"/>
                </a:solidFill>
                <a:latin typeface="Oxygen" panose="02000503000000090004" pitchFamily="2" charset="77"/>
                <a:ea typeface="Source Serif Pro Semibold" panose="02040603050405020204" pitchFamily="18" charset="0"/>
                <a:cs typeface="Abhaya Libre ExtraBold" panose="02000603000000000000" pitchFamily="2" charset="77"/>
              </a:rPr>
              <a:t>S</a:t>
            </a:r>
            <a:r>
              <a:rPr lang="en-US" altLang="zh-CN" sz="6000" b="1" dirty="0">
                <a:solidFill>
                  <a:schemeClr val="tx2"/>
                </a:solidFill>
                <a:latin typeface="Oxygen" panose="02000503000000090004" pitchFamily="2" charset="77"/>
                <a:ea typeface="Source Serif Pro Semibold" panose="02040603050405020204" pitchFamily="18" charset="0"/>
                <a:cs typeface="Abhaya Libre ExtraBold" panose="02000603000000000000" pitchFamily="2" charset="77"/>
              </a:rPr>
              <a:t>ocial Media</a:t>
            </a:r>
          </a:p>
          <a:p>
            <a:pPr>
              <a:lnSpc>
                <a:spcPts val="7500"/>
              </a:lnSpc>
            </a:pPr>
            <a:r>
              <a:rPr lang="en-US" sz="6000" b="1" dirty="0">
                <a:solidFill>
                  <a:schemeClr val="tx2"/>
                </a:solidFill>
                <a:latin typeface="Oxygen" panose="02000503000000090004" pitchFamily="2" charset="77"/>
                <a:ea typeface="Source Serif Pro Semibold" panose="02040603050405020204" pitchFamily="18" charset="0"/>
                <a:cs typeface="Abhaya Libre ExtraBold" panose="02000603000000000000" pitchFamily="2" charset="77"/>
              </a:rPr>
              <a:t>Presentation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550863" y="5085676"/>
            <a:ext cx="46815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_tradnl" sz="2400" dirty="0" err="1">
                <a:latin typeface="Oxygen" panose="02000503000000090004" pitchFamily="2" charset="77"/>
                <a:ea typeface="Source Serif Pro" panose="02040603050405020204" pitchFamily="18" charset="0"/>
                <a:cs typeface="Abhaya Libre" panose="02000603000000000000" pitchFamily="2" charset="77"/>
              </a:rPr>
              <a:t>Write</a:t>
            </a:r>
            <a:r>
              <a:rPr lang="es-ES_tradnl" sz="2400" dirty="0">
                <a:latin typeface="Oxygen" panose="02000503000000090004" pitchFamily="2" charset="77"/>
                <a:ea typeface="Source Serif Pro" panose="02040603050405020204" pitchFamily="18" charset="0"/>
                <a:cs typeface="Abhaya Libre" panose="02000603000000000000" pitchFamily="2" charset="77"/>
              </a:rPr>
              <a:t> </a:t>
            </a:r>
            <a:r>
              <a:rPr lang="es-ES_tradnl" sz="2400" dirty="0" err="1">
                <a:latin typeface="Oxygen" panose="02000503000000090004" pitchFamily="2" charset="77"/>
                <a:ea typeface="Source Serif Pro" panose="02040603050405020204" pitchFamily="18" charset="0"/>
                <a:cs typeface="Abhaya Libre" panose="02000603000000000000" pitchFamily="2" charset="77"/>
              </a:rPr>
              <a:t>your</a:t>
            </a:r>
            <a:r>
              <a:rPr lang="es-ES_tradnl" sz="2400" dirty="0">
                <a:latin typeface="Oxygen" panose="02000503000000090004" pitchFamily="2" charset="77"/>
                <a:ea typeface="Source Serif Pro" panose="02040603050405020204" pitchFamily="18" charset="0"/>
                <a:cs typeface="Abhaya Libre" panose="02000603000000000000" pitchFamily="2" charset="77"/>
              </a:rPr>
              <a:t> </a:t>
            </a:r>
            <a:r>
              <a:rPr lang="es-ES_tradnl" sz="2400" dirty="0" err="1">
                <a:latin typeface="Oxygen" panose="02000503000000090004" pitchFamily="2" charset="77"/>
                <a:ea typeface="Source Serif Pro" panose="02040603050405020204" pitchFamily="18" charset="0"/>
                <a:cs typeface="Abhaya Libre" panose="02000603000000000000" pitchFamily="2" charset="77"/>
              </a:rPr>
              <a:t>subtitle</a:t>
            </a:r>
            <a:r>
              <a:rPr lang="es-ES_tradnl" sz="2400" dirty="0">
                <a:latin typeface="Oxygen" panose="02000503000000090004" pitchFamily="2" charset="77"/>
                <a:ea typeface="Source Serif Pro" panose="02040603050405020204" pitchFamily="18" charset="0"/>
                <a:cs typeface="Abhaya Libre" panose="02000603000000000000" pitchFamily="2" charset="77"/>
              </a:rPr>
              <a:t> </a:t>
            </a:r>
            <a:r>
              <a:rPr lang="es-ES_tradnl" sz="2400" dirty="0" err="1">
                <a:latin typeface="Oxygen" panose="02000503000000090004" pitchFamily="2" charset="77"/>
                <a:ea typeface="Source Serif Pro" panose="02040603050405020204" pitchFamily="18" charset="0"/>
                <a:cs typeface="Abhaya Libre" panose="02000603000000000000" pitchFamily="2" charset="77"/>
              </a:rPr>
              <a:t>here</a:t>
            </a:r>
            <a:endParaRPr lang="es-ES_tradnl" sz="2400" dirty="0">
              <a:latin typeface="Oxygen" panose="02000503000000090004" pitchFamily="2" charset="77"/>
              <a:ea typeface="Source Serif Pro" panose="02040603050405020204" pitchFamily="18" charset="0"/>
              <a:cs typeface="Abhaya Libre" panose="02000603000000000000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1795955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21D6BE86-4358-CA42-B773-1C822C45A39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4D940F5-1563-8D4E-B9B4-039F9035D160}"/>
              </a:ext>
            </a:extLst>
          </p:cNvPr>
          <p:cNvSpPr/>
          <p:nvPr/>
        </p:nvSpPr>
        <p:spPr>
          <a:xfrm>
            <a:off x="515938" y="4100428"/>
            <a:ext cx="4474516" cy="22082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5500"/>
              </a:lnSpc>
            </a:pPr>
            <a:r>
              <a:rPr lang="en-US" sz="48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55000"/>
                    </a:prstClr>
                  </a:outerShdw>
                </a:effectLst>
                <a:latin typeface="Oxygen" panose="02000503000000090004" pitchFamily="2" charset="77"/>
                <a:cs typeface="Abhaya Libre ExtraBold" panose="02000603000000000000" pitchFamily="2" charset="77"/>
              </a:rPr>
              <a:t>Use big images to </a:t>
            </a:r>
            <a:r>
              <a:rPr lang="en-US" sz="48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55000"/>
                    </a:prstClr>
                  </a:outerShdw>
                </a:effectLst>
                <a:latin typeface="Oxygen" panose="02000503000000090004" pitchFamily="2" charset="77"/>
                <a:ea typeface="Nunito Bold" charset="0"/>
                <a:cs typeface="Abhaya Libre ExtraBold" panose="02000603000000000000" pitchFamily="2" charset="77"/>
              </a:rPr>
              <a:t>show your ideas</a:t>
            </a:r>
          </a:p>
        </p:txBody>
      </p:sp>
    </p:spTree>
    <p:extLst>
      <p:ext uri="{BB962C8B-B14F-4D97-AF65-F5344CB8AC3E}">
        <p14:creationId xmlns:p14="http://schemas.microsoft.com/office/powerpoint/2010/main" val="1516250533"/>
      </p:ext>
    </p:extLst>
  </p:cSld>
  <p:clrMapOvr>
    <a:masterClrMapping/>
  </p:clrMapOvr>
  <p:transition advClick="0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7696"/>
          <p:cNvSpPr/>
          <p:nvPr/>
        </p:nvSpPr>
        <p:spPr>
          <a:xfrm rot="4800">
            <a:off x="591001" y="1996183"/>
            <a:ext cx="2092685" cy="209550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2" h="743">
                <a:moveTo>
                  <a:pt x="742" y="372"/>
                </a:moveTo>
                <a:cubicBezTo>
                  <a:pt x="742" y="577"/>
                  <a:pt x="576" y="743"/>
                  <a:pt x="371" y="743"/>
                </a:cubicBezTo>
                <a:cubicBezTo>
                  <a:pt x="166" y="743"/>
                  <a:pt x="0" y="577"/>
                  <a:pt x="0" y="372"/>
                </a:cubicBezTo>
                <a:cubicBezTo>
                  <a:pt x="0" y="166"/>
                  <a:pt x="166" y="0"/>
                  <a:pt x="371" y="0"/>
                </a:cubicBezTo>
                <a:cubicBezTo>
                  <a:pt x="576" y="0"/>
                  <a:pt x="742" y="166"/>
                  <a:pt x="742" y="372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Oxygen" panose="02000503000000090004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" name="Freeform: Shape 7697"/>
          <p:cNvSpPr/>
          <p:nvPr/>
        </p:nvSpPr>
        <p:spPr>
          <a:xfrm rot="4800">
            <a:off x="2103332" y="3503542"/>
            <a:ext cx="2095509" cy="209550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3" h="743">
                <a:moveTo>
                  <a:pt x="743" y="372"/>
                </a:moveTo>
                <a:cubicBezTo>
                  <a:pt x="743" y="577"/>
                  <a:pt x="576" y="743"/>
                  <a:pt x="371" y="743"/>
                </a:cubicBezTo>
                <a:cubicBezTo>
                  <a:pt x="166" y="743"/>
                  <a:pt x="0" y="577"/>
                  <a:pt x="0" y="372"/>
                </a:cubicBezTo>
                <a:cubicBezTo>
                  <a:pt x="0" y="167"/>
                  <a:pt x="166" y="0"/>
                  <a:pt x="371" y="0"/>
                </a:cubicBezTo>
                <a:cubicBezTo>
                  <a:pt x="576" y="0"/>
                  <a:pt x="743" y="167"/>
                  <a:pt x="743" y="37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Oxygen" panose="02000503000000090004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" name="Freeform: Shape 7698"/>
          <p:cNvSpPr/>
          <p:nvPr/>
        </p:nvSpPr>
        <p:spPr>
          <a:xfrm rot="4800">
            <a:off x="3614313" y="1991986"/>
            <a:ext cx="2095509" cy="209550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3" h="743">
                <a:moveTo>
                  <a:pt x="743" y="371"/>
                </a:moveTo>
                <a:cubicBezTo>
                  <a:pt x="743" y="576"/>
                  <a:pt x="576" y="743"/>
                  <a:pt x="371" y="743"/>
                </a:cubicBezTo>
                <a:cubicBezTo>
                  <a:pt x="166" y="743"/>
                  <a:pt x="0" y="576"/>
                  <a:pt x="0" y="371"/>
                </a:cubicBezTo>
                <a:cubicBezTo>
                  <a:pt x="0" y="166"/>
                  <a:pt x="166" y="0"/>
                  <a:pt x="371" y="0"/>
                </a:cubicBezTo>
                <a:cubicBezTo>
                  <a:pt x="576" y="0"/>
                  <a:pt x="743" y="166"/>
                  <a:pt x="743" y="371"/>
                </a:cubicBezTo>
                <a:close/>
              </a:path>
            </a:pathLst>
          </a:cu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Oxygen" panose="02000503000000090004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" name="Freeform: Shape 7699"/>
          <p:cNvSpPr/>
          <p:nvPr/>
        </p:nvSpPr>
        <p:spPr>
          <a:xfrm rot="4800">
            <a:off x="5125814" y="3499306"/>
            <a:ext cx="2095509" cy="209550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3" h="743">
                <a:moveTo>
                  <a:pt x="743" y="371"/>
                </a:moveTo>
                <a:cubicBezTo>
                  <a:pt x="743" y="576"/>
                  <a:pt x="577" y="743"/>
                  <a:pt x="372" y="743"/>
                </a:cubicBezTo>
                <a:cubicBezTo>
                  <a:pt x="166" y="743"/>
                  <a:pt x="0" y="576"/>
                  <a:pt x="0" y="371"/>
                </a:cubicBezTo>
                <a:cubicBezTo>
                  <a:pt x="0" y="166"/>
                  <a:pt x="166" y="0"/>
                  <a:pt x="372" y="0"/>
                </a:cubicBezTo>
                <a:cubicBezTo>
                  <a:pt x="577" y="0"/>
                  <a:pt x="743" y="166"/>
                  <a:pt x="743" y="371"/>
                </a:cubicBezTo>
                <a:close/>
              </a:path>
            </a:pathLst>
          </a:custGeom>
          <a:solidFill>
            <a:schemeClr val="accent4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Oxygen" panose="02000503000000090004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9" name="Freeform: Shape 7700"/>
          <p:cNvSpPr/>
          <p:nvPr/>
        </p:nvSpPr>
        <p:spPr>
          <a:xfrm rot="4800">
            <a:off x="6636795" y="1984918"/>
            <a:ext cx="2095509" cy="209550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3" h="743">
                <a:moveTo>
                  <a:pt x="743" y="371"/>
                </a:moveTo>
                <a:cubicBezTo>
                  <a:pt x="743" y="577"/>
                  <a:pt x="576" y="743"/>
                  <a:pt x="371" y="743"/>
                </a:cubicBezTo>
                <a:cubicBezTo>
                  <a:pt x="166" y="743"/>
                  <a:pt x="0" y="577"/>
                  <a:pt x="0" y="371"/>
                </a:cubicBezTo>
                <a:cubicBezTo>
                  <a:pt x="0" y="166"/>
                  <a:pt x="166" y="0"/>
                  <a:pt x="371" y="0"/>
                </a:cubicBezTo>
                <a:cubicBezTo>
                  <a:pt x="576" y="0"/>
                  <a:pt x="743" y="166"/>
                  <a:pt x="743" y="371"/>
                </a:cubicBezTo>
                <a:close/>
              </a:path>
            </a:pathLst>
          </a:custGeom>
          <a:solidFill>
            <a:schemeClr val="accent5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Oxygen" panose="02000503000000090004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925129" y="3110162"/>
            <a:ext cx="1437503" cy="58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dirty="0">
                <a:solidFill>
                  <a:schemeClr val="bg1"/>
                </a:solidFill>
                <a:latin typeface="Oxygen" panose="02000503000000090004" pitchFamily="2" charset="77"/>
                <a:ea typeface="Lato" panose="020F0502020204030203" pitchFamily="34" charset="0"/>
                <a:cs typeface="Lato" panose="020F0502020204030203" pitchFamily="34" charset="0"/>
              </a:rPr>
              <a:t>Write your description here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996819" y="2423251"/>
            <a:ext cx="129412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900" dirty="0">
                <a:solidFill>
                  <a:schemeClr val="bg1"/>
                </a:solidFill>
                <a:latin typeface="Oxygen" panose="02000503000000090004" pitchFamily="2" charset="77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988DFA4-0D2E-2540-ADC0-4454FD9467A0}"/>
              </a:ext>
            </a:extLst>
          </p:cNvPr>
          <p:cNvSpPr txBox="1"/>
          <p:nvPr/>
        </p:nvSpPr>
        <p:spPr>
          <a:xfrm>
            <a:off x="2434267" y="4594597"/>
            <a:ext cx="1437503" cy="58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dirty="0">
                <a:solidFill>
                  <a:schemeClr val="bg1"/>
                </a:solidFill>
                <a:latin typeface="Oxygen" panose="02000503000000090004" pitchFamily="2" charset="77"/>
                <a:ea typeface="Lato" panose="020F0502020204030203" pitchFamily="34" charset="0"/>
                <a:cs typeface="Lato" panose="020F0502020204030203" pitchFamily="34" charset="0"/>
              </a:rPr>
              <a:t>Write your description here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087615B-C6ED-3A44-9158-89E289E8ADF4}"/>
              </a:ext>
            </a:extLst>
          </p:cNvPr>
          <p:cNvSpPr txBox="1"/>
          <p:nvPr/>
        </p:nvSpPr>
        <p:spPr>
          <a:xfrm>
            <a:off x="2505957" y="3953627"/>
            <a:ext cx="129412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900" dirty="0">
                <a:solidFill>
                  <a:schemeClr val="bg1"/>
                </a:solidFill>
                <a:latin typeface="Oxygen" panose="02000503000000090004" pitchFamily="2" charset="77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1AA8462-9321-1F4C-AB30-7E6E93947384}"/>
              </a:ext>
            </a:extLst>
          </p:cNvPr>
          <p:cNvSpPr txBox="1"/>
          <p:nvPr/>
        </p:nvSpPr>
        <p:spPr>
          <a:xfrm>
            <a:off x="3943027" y="3110936"/>
            <a:ext cx="1437503" cy="58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dirty="0">
                <a:solidFill>
                  <a:schemeClr val="bg1"/>
                </a:solidFill>
                <a:latin typeface="Oxygen" panose="02000503000000090004" pitchFamily="2" charset="77"/>
                <a:ea typeface="Lato" panose="020F0502020204030203" pitchFamily="34" charset="0"/>
                <a:cs typeface="Lato" panose="020F0502020204030203" pitchFamily="34" charset="0"/>
              </a:rPr>
              <a:t>Write your description here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58D1C06-0F3A-2D46-A2FC-699D28160C96}"/>
              </a:ext>
            </a:extLst>
          </p:cNvPr>
          <p:cNvSpPr txBox="1"/>
          <p:nvPr/>
        </p:nvSpPr>
        <p:spPr>
          <a:xfrm>
            <a:off x="4014717" y="2424025"/>
            <a:ext cx="129412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900" dirty="0">
                <a:solidFill>
                  <a:schemeClr val="bg1"/>
                </a:solidFill>
                <a:latin typeface="Oxygen" panose="02000503000000090004" pitchFamily="2" charset="77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415FFD1-B825-2B42-A325-1C4777FD4E72}"/>
              </a:ext>
            </a:extLst>
          </p:cNvPr>
          <p:cNvSpPr txBox="1"/>
          <p:nvPr/>
        </p:nvSpPr>
        <p:spPr>
          <a:xfrm>
            <a:off x="5459470" y="4591409"/>
            <a:ext cx="1437503" cy="58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dirty="0">
                <a:solidFill>
                  <a:schemeClr val="bg1"/>
                </a:solidFill>
                <a:latin typeface="Oxygen" panose="02000503000000090004" pitchFamily="2" charset="77"/>
                <a:ea typeface="Lato" panose="020F0502020204030203" pitchFamily="34" charset="0"/>
                <a:cs typeface="Lato" panose="020F0502020204030203" pitchFamily="34" charset="0"/>
              </a:rPr>
              <a:t>Write your description here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314EF98-39E8-6C4A-9072-881E2DE3A773}"/>
              </a:ext>
            </a:extLst>
          </p:cNvPr>
          <p:cNvSpPr txBox="1"/>
          <p:nvPr/>
        </p:nvSpPr>
        <p:spPr>
          <a:xfrm>
            <a:off x="5531160" y="3950439"/>
            <a:ext cx="129412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900" dirty="0">
                <a:solidFill>
                  <a:schemeClr val="bg1"/>
                </a:solidFill>
                <a:latin typeface="Oxygen" panose="02000503000000090004" pitchFamily="2" charset="77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ADEF324-6AF5-4449-9AE2-F237C74AE258}"/>
              </a:ext>
            </a:extLst>
          </p:cNvPr>
          <p:cNvSpPr txBox="1"/>
          <p:nvPr/>
        </p:nvSpPr>
        <p:spPr>
          <a:xfrm>
            <a:off x="6968608" y="3095954"/>
            <a:ext cx="1437503" cy="58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dirty="0">
                <a:solidFill>
                  <a:schemeClr val="bg1"/>
                </a:solidFill>
                <a:latin typeface="Oxygen" panose="02000503000000090004" pitchFamily="2" charset="77"/>
                <a:ea typeface="Lato" panose="020F0502020204030203" pitchFamily="34" charset="0"/>
                <a:cs typeface="Lato" panose="020F0502020204030203" pitchFamily="34" charset="0"/>
              </a:rPr>
              <a:t>Write your description here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D3163F3-67ED-D149-AFFD-6EA92D12A8A9}"/>
              </a:ext>
            </a:extLst>
          </p:cNvPr>
          <p:cNvSpPr txBox="1"/>
          <p:nvPr/>
        </p:nvSpPr>
        <p:spPr>
          <a:xfrm>
            <a:off x="7040298" y="2424541"/>
            <a:ext cx="129412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900" dirty="0">
                <a:solidFill>
                  <a:schemeClr val="bg1"/>
                </a:solidFill>
                <a:latin typeface="Oxygen" panose="02000503000000090004" pitchFamily="2" charset="77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32DDF3B-2349-7A43-9B69-8432DB412A3A}"/>
              </a:ext>
            </a:extLst>
          </p:cNvPr>
          <p:cNvSpPr>
            <a:spLocks/>
          </p:cNvSpPr>
          <p:nvPr/>
        </p:nvSpPr>
        <p:spPr bwMode="auto">
          <a:xfrm>
            <a:off x="550863" y="549275"/>
            <a:ext cx="820896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600" b="1" dirty="0">
                <a:solidFill>
                  <a:schemeClr val="tx2"/>
                </a:solidFill>
                <a:latin typeface="Oxygen" panose="02000503000000090004" pitchFamily="2" charset="77"/>
                <a:ea typeface="Roboto" charset="0"/>
                <a:cs typeface="Poppins" pitchFamily="2" charset="77"/>
                <a:sym typeface="Bebas Neue" charset="0"/>
              </a:rPr>
              <a:t>Shapes to explain ideas</a:t>
            </a:r>
            <a:endParaRPr lang="en-US" sz="3600" b="1" dirty="0">
              <a:solidFill>
                <a:schemeClr val="accent2"/>
              </a:solidFill>
              <a:latin typeface="Oxygen" panose="02000503000000090004" pitchFamily="2" charset="77"/>
              <a:ea typeface="Roboto" charset="0"/>
              <a:cs typeface="Poppins" pitchFamily="2" charset="77"/>
              <a:sym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6931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3">
            <a:extLst>
              <a:ext uri="{FF2B5EF4-FFF2-40B4-BE49-F238E27FC236}">
                <a16:creationId xmlns:a16="http://schemas.microsoft.com/office/drawing/2014/main" id="{A60E3AE9-BD53-4B42-9585-46C01DA27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6536" y="2523070"/>
            <a:ext cx="1894166" cy="1885154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dirty="0">
              <a:latin typeface="Oxygen" panose="02000503000000090004" pitchFamily="2" charset="77"/>
            </a:endParaRPr>
          </a:p>
        </p:txBody>
      </p:sp>
      <p:sp>
        <p:nvSpPr>
          <p:cNvPr id="22" name="Freeform 4">
            <a:extLst>
              <a:ext uri="{FF2B5EF4-FFF2-40B4-BE49-F238E27FC236}">
                <a16:creationId xmlns:a16="http://schemas.microsoft.com/office/drawing/2014/main" id="{4D5CE704-5F72-8145-B225-13CCE4764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7007" y="2523778"/>
            <a:ext cx="1891162" cy="1883651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dirty="0">
              <a:latin typeface="Oxygen" panose="02000503000000090004" pitchFamily="2" charset="77"/>
            </a:endParaRPr>
          </a:p>
        </p:txBody>
      </p:sp>
      <p:sp>
        <p:nvSpPr>
          <p:cNvPr id="23" name="Freeform 5">
            <a:extLst>
              <a:ext uri="{FF2B5EF4-FFF2-40B4-BE49-F238E27FC236}">
                <a16:creationId xmlns:a16="http://schemas.microsoft.com/office/drawing/2014/main" id="{EE73B5DA-688F-3F40-BBEC-DCFA04C1B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1276" y="2542836"/>
            <a:ext cx="1891162" cy="1879145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dirty="0">
              <a:latin typeface="Oxygen" panose="02000503000000090004" pitchFamily="2" charset="77"/>
            </a:endParaRPr>
          </a:p>
        </p:txBody>
      </p:sp>
      <p:sp>
        <p:nvSpPr>
          <p:cNvPr id="10" name="Shape 2641"/>
          <p:cNvSpPr/>
          <p:nvPr/>
        </p:nvSpPr>
        <p:spPr>
          <a:xfrm>
            <a:off x="4308337" y="3228568"/>
            <a:ext cx="741548" cy="4718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06"/>
                </a:moveTo>
                <a:lnTo>
                  <a:pt x="16691" y="14138"/>
                </a:lnTo>
                <a:lnTo>
                  <a:pt x="16691" y="7462"/>
                </a:lnTo>
                <a:lnTo>
                  <a:pt x="20618" y="4994"/>
                </a:lnTo>
                <a:cubicBezTo>
                  <a:pt x="20618" y="4994"/>
                  <a:pt x="20618" y="16606"/>
                  <a:pt x="20618" y="16606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4"/>
                </a:cubicBezTo>
                <a:lnTo>
                  <a:pt x="20890" y="3167"/>
                </a:lnTo>
                <a:lnTo>
                  <a:pt x="16018" y="6229"/>
                </a:lnTo>
                <a:cubicBezTo>
                  <a:pt x="16013" y="6233"/>
                  <a:pt x="16008" y="6235"/>
                  <a:pt x="16003" y="6239"/>
                </a:cubicBezTo>
                <a:lnTo>
                  <a:pt x="15980" y="6252"/>
                </a:lnTo>
                <a:lnTo>
                  <a:pt x="15983" y="6260"/>
                </a:lnTo>
                <a:cubicBezTo>
                  <a:pt x="15822" y="6387"/>
                  <a:pt x="15709" y="6641"/>
                  <a:pt x="15709" y="6943"/>
                </a:cubicBezTo>
                <a:lnTo>
                  <a:pt x="15709" y="14657"/>
                </a:lnTo>
                <a:cubicBezTo>
                  <a:pt x="15709" y="14959"/>
                  <a:pt x="15822" y="15213"/>
                  <a:pt x="15983" y="15340"/>
                </a:cubicBezTo>
                <a:lnTo>
                  <a:pt x="15980" y="15347"/>
                </a:lnTo>
                <a:lnTo>
                  <a:pt x="16002" y="15360"/>
                </a:lnTo>
                <a:cubicBezTo>
                  <a:pt x="16008" y="15365"/>
                  <a:pt x="16013" y="15368"/>
                  <a:pt x="16018" y="15371"/>
                </a:cubicBez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1"/>
                  <a:pt x="21380" y="3086"/>
                  <a:pt x="21109" y="3086"/>
                </a:cubicBezTo>
                <a:moveTo>
                  <a:pt x="13745" y="18514"/>
                </a:moveTo>
                <a:cubicBezTo>
                  <a:pt x="13745" y="19367"/>
                  <a:pt x="13306" y="20057"/>
                  <a:pt x="12764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3086"/>
                </a:lnTo>
                <a:cubicBezTo>
                  <a:pt x="982" y="2233"/>
                  <a:pt x="1422" y="1543"/>
                  <a:pt x="1964" y="1543"/>
                </a:cubicBezTo>
                <a:lnTo>
                  <a:pt x="12764" y="1543"/>
                </a:lnTo>
                <a:cubicBezTo>
                  <a:pt x="13306" y="1543"/>
                  <a:pt x="13745" y="2233"/>
                  <a:pt x="13745" y="3086"/>
                </a:cubicBezTo>
                <a:cubicBezTo>
                  <a:pt x="13745" y="3086"/>
                  <a:pt x="13745" y="18514"/>
                  <a:pt x="13745" y="18514"/>
                </a:cubicBezTo>
                <a:close/>
                <a:moveTo>
                  <a:pt x="12764" y="0"/>
                </a:move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2764" y="21600"/>
                </a:lnTo>
                <a:cubicBezTo>
                  <a:pt x="13848" y="21600"/>
                  <a:pt x="14727" y="20219"/>
                  <a:pt x="14727" y="18514"/>
                </a:cubicBezTo>
                <a:lnTo>
                  <a:pt x="14727" y="3086"/>
                </a:lnTo>
                <a:cubicBezTo>
                  <a:pt x="14727" y="1382"/>
                  <a:pt x="13848" y="0"/>
                  <a:pt x="12764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bg1"/>
              </a:solidFill>
              <a:latin typeface="Oxygen" panose="02000503000000090004" pitchFamily="2" charset="77"/>
              <a:ea typeface="Roboto Regular" charset="0"/>
              <a:cs typeface="Abhaya Libre" panose="02000603000000000000" pitchFamily="2" charset="77"/>
            </a:endParaRPr>
          </a:p>
        </p:txBody>
      </p:sp>
      <p:sp>
        <p:nvSpPr>
          <p:cNvPr id="11" name="Shape 2688"/>
          <p:cNvSpPr/>
          <p:nvPr/>
        </p:nvSpPr>
        <p:spPr>
          <a:xfrm>
            <a:off x="7087165" y="3089145"/>
            <a:ext cx="741546" cy="7415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309"/>
                </a:moveTo>
                <a:cubicBezTo>
                  <a:pt x="20618" y="10851"/>
                  <a:pt x="20178" y="11291"/>
                  <a:pt x="19636" y="11291"/>
                </a:cubicBezTo>
                <a:lnTo>
                  <a:pt x="19636" y="7364"/>
                </a:lnTo>
                <a:cubicBezTo>
                  <a:pt x="20178" y="7364"/>
                  <a:pt x="20618" y="7804"/>
                  <a:pt x="20618" y="8345"/>
                </a:cubicBezTo>
                <a:cubicBezTo>
                  <a:pt x="20618" y="8345"/>
                  <a:pt x="20618" y="10309"/>
                  <a:pt x="20618" y="10309"/>
                </a:cubicBezTo>
                <a:close/>
                <a:moveTo>
                  <a:pt x="18655" y="17182"/>
                </a:moveTo>
                <a:cubicBezTo>
                  <a:pt x="18655" y="17453"/>
                  <a:pt x="18434" y="17673"/>
                  <a:pt x="18164" y="17673"/>
                </a:cubicBezTo>
                <a:cubicBezTo>
                  <a:pt x="17893" y="17673"/>
                  <a:pt x="17673" y="17453"/>
                  <a:pt x="17673" y="17182"/>
                </a:cubicBezTo>
                <a:lnTo>
                  <a:pt x="17673" y="1473"/>
                </a:lnTo>
                <a:cubicBezTo>
                  <a:pt x="17673" y="1202"/>
                  <a:pt x="17893" y="982"/>
                  <a:pt x="18164" y="982"/>
                </a:cubicBezTo>
                <a:cubicBezTo>
                  <a:pt x="18434" y="982"/>
                  <a:pt x="18655" y="1202"/>
                  <a:pt x="18655" y="1473"/>
                </a:cubicBezTo>
                <a:cubicBezTo>
                  <a:pt x="18655" y="1473"/>
                  <a:pt x="18655" y="17182"/>
                  <a:pt x="18655" y="17182"/>
                </a:cubicBezTo>
                <a:close/>
                <a:moveTo>
                  <a:pt x="16691" y="15788"/>
                </a:moveTo>
                <a:lnTo>
                  <a:pt x="2945" y="11745"/>
                </a:lnTo>
                <a:lnTo>
                  <a:pt x="2945" y="6910"/>
                </a:lnTo>
                <a:lnTo>
                  <a:pt x="16691" y="2867"/>
                </a:lnTo>
                <a:cubicBezTo>
                  <a:pt x="16691" y="2867"/>
                  <a:pt x="16691" y="15788"/>
                  <a:pt x="16691" y="15788"/>
                </a:cubicBezTo>
                <a:close/>
                <a:moveTo>
                  <a:pt x="8251" y="18655"/>
                </a:moveTo>
                <a:lnTo>
                  <a:pt x="5357" y="18655"/>
                </a:lnTo>
                <a:lnTo>
                  <a:pt x="4126" y="13116"/>
                </a:lnTo>
                <a:lnTo>
                  <a:pt x="7167" y="14010"/>
                </a:lnTo>
                <a:cubicBezTo>
                  <a:pt x="7167" y="14010"/>
                  <a:pt x="8251" y="18655"/>
                  <a:pt x="8251" y="18655"/>
                </a:cubicBezTo>
                <a:close/>
                <a:moveTo>
                  <a:pt x="8709" y="20618"/>
                </a:moveTo>
                <a:lnTo>
                  <a:pt x="5794" y="20618"/>
                </a:lnTo>
                <a:lnTo>
                  <a:pt x="5576" y="19636"/>
                </a:lnTo>
                <a:lnTo>
                  <a:pt x="8479" y="19636"/>
                </a:lnTo>
                <a:cubicBezTo>
                  <a:pt x="8479" y="19636"/>
                  <a:pt x="8709" y="20618"/>
                  <a:pt x="8709" y="20618"/>
                </a:cubicBezTo>
                <a:close/>
                <a:moveTo>
                  <a:pt x="1964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1964" y="6873"/>
                </a:lnTo>
                <a:cubicBezTo>
                  <a:pt x="1964" y="6873"/>
                  <a:pt x="1964" y="11782"/>
                  <a:pt x="1964" y="11782"/>
                </a:cubicBezTo>
                <a:close/>
                <a:moveTo>
                  <a:pt x="19636" y="6382"/>
                </a:moveTo>
                <a:lnTo>
                  <a:pt x="19636" y="1473"/>
                </a:lnTo>
                <a:cubicBezTo>
                  <a:pt x="19636" y="659"/>
                  <a:pt x="18977" y="0"/>
                  <a:pt x="18164" y="0"/>
                </a:cubicBezTo>
                <a:cubicBezTo>
                  <a:pt x="17350" y="0"/>
                  <a:pt x="16691" y="659"/>
                  <a:pt x="16691" y="1473"/>
                </a:cubicBezTo>
                <a:lnTo>
                  <a:pt x="16691" y="1844"/>
                </a:lnTo>
                <a:lnTo>
                  <a:pt x="2459" y="6029"/>
                </a:lnTo>
                <a:cubicBezTo>
                  <a:pt x="2313" y="5944"/>
                  <a:pt x="2145" y="5891"/>
                  <a:pt x="1964" y="5891"/>
                </a:cubicBez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11782"/>
                </a:lnTo>
                <a:cubicBezTo>
                  <a:pt x="0" y="12324"/>
                  <a:pt x="440" y="12764"/>
                  <a:pt x="982" y="12764"/>
                </a:cubicBezTo>
                <a:lnTo>
                  <a:pt x="1964" y="12764"/>
                </a:lnTo>
                <a:cubicBezTo>
                  <a:pt x="2145" y="12764"/>
                  <a:pt x="2313" y="12711"/>
                  <a:pt x="2458" y="12626"/>
                </a:cubicBezTo>
                <a:lnTo>
                  <a:pt x="3050" y="12799"/>
                </a:lnTo>
                <a:lnTo>
                  <a:pt x="4921" y="21216"/>
                </a:lnTo>
                <a:lnTo>
                  <a:pt x="4930" y="21214"/>
                </a:lnTo>
                <a:cubicBezTo>
                  <a:pt x="4979" y="21433"/>
                  <a:pt x="5166" y="21600"/>
                  <a:pt x="5400" y="21600"/>
                </a:cubicBezTo>
                <a:lnTo>
                  <a:pt x="9327" y="21600"/>
                </a:lnTo>
                <a:cubicBezTo>
                  <a:pt x="9598" y="21600"/>
                  <a:pt x="9818" y="21381"/>
                  <a:pt x="9818" y="21109"/>
                </a:cubicBezTo>
                <a:cubicBezTo>
                  <a:pt x="9818" y="21072"/>
                  <a:pt x="9805" y="21039"/>
                  <a:pt x="9797" y="21005"/>
                </a:cubicBezTo>
                <a:lnTo>
                  <a:pt x="9806" y="21003"/>
                </a:lnTo>
                <a:lnTo>
                  <a:pt x="8249" y="14329"/>
                </a:lnTo>
                <a:lnTo>
                  <a:pt x="16691" y="16811"/>
                </a:lnTo>
                <a:lnTo>
                  <a:pt x="16691" y="17182"/>
                </a:lnTo>
                <a:cubicBezTo>
                  <a:pt x="16691" y="17995"/>
                  <a:pt x="17350" y="18655"/>
                  <a:pt x="18164" y="18655"/>
                </a:cubicBezTo>
                <a:cubicBezTo>
                  <a:pt x="18977" y="18655"/>
                  <a:pt x="19636" y="17995"/>
                  <a:pt x="19636" y="17182"/>
                </a:cubicBezTo>
                <a:lnTo>
                  <a:pt x="19636" y="12273"/>
                </a:lnTo>
                <a:cubicBezTo>
                  <a:pt x="20721" y="12273"/>
                  <a:pt x="21600" y="11394"/>
                  <a:pt x="21600" y="10309"/>
                </a:cubicBezTo>
                <a:lnTo>
                  <a:pt x="21600" y="8345"/>
                </a:lnTo>
                <a:cubicBezTo>
                  <a:pt x="21600" y="7261"/>
                  <a:pt x="20721" y="6382"/>
                  <a:pt x="19636" y="63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bg1"/>
              </a:solidFill>
              <a:latin typeface="Oxygen" panose="02000503000000090004" pitchFamily="2" charset="77"/>
              <a:ea typeface="Roboto Regular" charset="0"/>
              <a:cs typeface="Abhaya Libre" panose="02000603000000000000" pitchFamily="2" charset="77"/>
            </a:endParaRPr>
          </a:p>
        </p:txBody>
      </p:sp>
      <p:sp>
        <p:nvSpPr>
          <p:cNvPr id="12" name="Shape 2783"/>
          <p:cNvSpPr/>
          <p:nvPr/>
        </p:nvSpPr>
        <p:spPr>
          <a:xfrm>
            <a:off x="9926999" y="3137609"/>
            <a:ext cx="741546" cy="6404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bg1"/>
              </a:solidFill>
              <a:latin typeface="Oxygen" panose="02000503000000090004" pitchFamily="2" charset="77"/>
              <a:ea typeface="Roboto Regular" charset="0"/>
              <a:cs typeface="Abhaya Libre" panose="02000603000000000000" pitchFamily="2" charset="7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586955" y="4843239"/>
            <a:ext cx="134684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latin typeface="Oxygen" panose="02000503000000090004" pitchFamily="2" charset="77"/>
                <a:ea typeface="Nunito Bold" charset="0"/>
                <a:cs typeface="Abhaya Libre Medium" panose="02000603000000000000" pitchFamily="2" charset="77"/>
              </a:rPr>
              <a:t>Service 03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010000" y="4828723"/>
            <a:ext cx="129234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latin typeface="Oxygen" panose="02000503000000090004" pitchFamily="2" charset="77"/>
                <a:ea typeface="Nunito Bold" charset="0"/>
                <a:cs typeface="Abhaya Libre Medium" panose="02000603000000000000" pitchFamily="2" charset="77"/>
              </a:rPr>
              <a:t>Service 01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748754" y="4828724"/>
            <a:ext cx="134844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latin typeface="Oxygen" panose="02000503000000090004" pitchFamily="2" charset="77"/>
                <a:ea typeface="Nunito Bold" charset="0"/>
                <a:cs typeface="Abhaya Libre Medium" panose="02000603000000000000" pitchFamily="2" charset="77"/>
              </a:rPr>
              <a:t>Service 02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13223EF-3C28-CD44-8631-B0D3A78B67DB}"/>
              </a:ext>
            </a:extLst>
          </p:cNvPr>
          <p:cNvSpPr txBox="1"/>
          <p:nvPr/>
        </p:nvSpPr>
        <p:spPr>
          <a:xfrm>
            <a:off x="3395663" y="549275"/>
            <a:ext cx="82454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rima Madurai" pitchFamily="2" charset="77"/>
              </a:rPr>
              <a:t>Features with icons</a:t>
            </a:r>
          </a:p>
        </p:txBody>
      </p:sp>
      <p:sp>
        <p:nvSpPr>
          <p:cNvPr id="19" name="Freeform 1">
            <a:extLst>
              <a:ext uri="{FF2B5EF4-FFF2-40B4-BE49-F238E27FC236}">
                <a16:creationId xmlns:a16="http://schemas.microsoft.com/office/drawing/2014/main" id="{B6926347-1132-5A49-AFEE-3415F7CDC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250" y="457200"/>
            <a:ext cx="1588" cy="1588"/>
          </a:xfrm>
          <a:custGeom>
            <a:avLst/>
            <a:gdLst>
              <a:gd name="T0" fmla="*/ 3 w 4"/>
              <a:gd name="T1" fmla="*/ 0 h 1"/>
              <a:gd name="T2" fmla="*/ 0 w 4"/>
              <a:gd name="T3" fmla="*/ 0 h 1"/>
              <a:gd name="T4" fmla="*/ 0 w 4"/>
              <a:gd name="T5" fmla="*/ 0 h 1"/>
              <a:gd name="T6" fmla="*/ 3 w 4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">
                <a:moveTo>
                  <a:pt x="3" y="0"/>
                </a:moveTo>
                <a:lnTo>
                  <a:pt x="0" y="0"/>
                </a:lnTo>
                <a:lnTo>
                  <a:pt x="0" y="0"/>
                </a:lnTo>
                <a:cubicBezTo>
                  <a:pt x="1" y="0"/>
                  <a:pt x="2" y="0"/>
                  <a:pt x="3" y="0"/>
                </a:cubicBezTo>
              </a:path>
            </a:pathLst>
          </a:custGeom>
          <a:solidFill>
            <a:srgbClr val="4646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ES_tradnl" dirty="0">
              <a:latin typeface="Oxygen" panose="02000503000000090004" pitchFamily="2" charset="77"/>
            </a:endParaRPr>
          </a:p>
        </p:txBody>
      </p:sp>
      <p:sp>
        <p:nvSpPr>
          <p:cNvPr id="20" name="Freeform 2">
            <a:extLst>
              <a:ext uri="{FF2B5EF4-FFF2-40B4-BE49-F238E27FC236}">
                <a16:creationId xmlns:a16="http://schemas.microsoft.com/office/drawing/2014/main" id="{192437BA-DBE6-9949-8AC3-D9BAF2EF9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717550"/>
            <a:ext cx="6350" cy="1588"/>
          </a:xfrm>
          <a:custGeom>
            <a:avLst/>
            <a:gdLst>
              <a:gd name="T0" fmla="*/ 9 w 17"/>
              <a:gd name="T1" fmla="*/ 0 h 1"/>
              <a:gd name="T2" fmla="*/ 9 w 17"/>
              <a:gd name="T3" fmla="*/ 0 h 1"/>
              <a:gd name="T4" fmla="*/ 15 w 17"/>
              <a:gd name="T5" fmla="*/ 0 h 1"/>
              <a:gd name="T6" fmla="*/ 15 w 17"/>
              <a:gd name="T7" fmla="*/ 0 h 1"/>
              <a:gd name="T8" fmla="*/ 9 w 17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">
                <a:moveTo>
                  <a:pt x="9" y="0"/>
                </a:moveTo>
                <a:lnTo>
                  <a:pt x="9" y="0"/>
                </a:lnTo>
                <a:cubicBezTo>
                  <a:pt x="11" y="0"/>
                  <a:pt x="13" y="0"/>
                  <a:pt x="15" y="0"/>
                </a:cubicBezTo>
                <a:lnTo>
                  <a:pt x="15" y="0"/>
                </a:lnTo>
                <a:cubicBezTo>
                  <a:pt x="16" y="0"/>
                  <a:pt x="0" y="0"/>
                  <a:pt x="9" y="0"/>
                </a:cubicBezTo>
              </a:path>
            </a:pathLst>
          </a:custGeom>
          <a:solidFill>
            <a:srgbClr val="4646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ES_tradnl" dirty="0">
              <a:latin typeface="Oxygen" panose="02000503000000090004" pitchFamily="2" charset="77"/>
            </a:endParaRPr>
          </a:p>
        </p:txBody>
      </p:sp>
      <p:sp>
        <p:nvSpPr>
          <p:cNvPr id="24" name="Freeform 6">
            <a:extLst>
              <a:ext uri="{FF2B5EF4-FFF2-40B4-BE49-F238E27FC236}">
                <a16:creationId xmlns:a16="http://schemas.microsoft.com/office/drawing/2014/main" id="{2B8107D7-4D0B-0F4F-ACCC-FF33C71E3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725" y="6142038"/>
            <a:ext cx="1588" cy="1587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1 h 2"/>
              <a:gd name="T6" fmla="*/ 0 w 1"/>
              <a:gd name="T7" fmla="*/ 1 h 2"/>
              <a:gd name="T8" fmla="*/ 0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4646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ES_tradnl" dirty="0">
              <a:latin typeface="Oxygen" panose="02000503000000090004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58002570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2654308"/>
              </p:ext>
            </p:extLst>
          </p:nvPr>
        </p:nvGraphicFramePr>
        <p:xfrm>
          <a:off x="581021" y="2112963"/>
          <a:ext cx="8064500" cy="3167068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24897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195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737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814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91767">
                <a:tc>
                  <a:txBody>
                    <a:bodyPr/>
                    <a:lstStyle/>
                    <a:p>
                      <a:pPr algn="ctr"/>
                      <a:endParaRPr lang="en-US" sz="1800" b="0" i="0" dirty="0">
                        <a:solidFill>
                          <a:schemeClr val="tx2"/>
                        </a:solidFill>
                        <a:latin typeface="Oxygen" panose="02000503000000090004" pitchFamily="2" charset="77"/>
                        <a:ea typeface="Roboto" charset="0"/>
                        <a:cs typeface="Arima Madurai" pitchFamily="2" charset="77"/>
                      </a:endParaRPr>
                    </a:p>
                  </a:txBody>
                  <a:tcPr marL="0" marR="0" marT="280416" marB="0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solidFill>
                            <a:schemeClr val="tx2"/>
                          </a:solidFill>
                          <a:latin typeface="Oxygen" panose="02000503000000090004" pitchFamily="2" charset="77"/>
                          <a:cs typeface="Abhaya Libre Medium" panose="02000603000000000000" pitchFamily="2" charset="77"/>
                        </a:rPr>
                        <a:t>A</a:t>
                      </a:r>
                      <a:endParaRPr lang="en-US" sz="1800" b="0" i="0" dirty="0">
                        <a:solidFill>
                          <a:schemeClr val="tx2"/>
                        </a:solidFill>
                        <a:latin typeface="Oxygen" panose="02000503000000090004" pitchFamily="2" charset="77"/>
                        <a:ea typeface="Nunito Bold" charset="0"/>
                        <a:cs typeface="Abhaya Libre Medium" panose="02000603000000000000" pitchFamily="2" charset="77"/>
                      </a:endParaRPr>
                    </a:p>
                  </a:txBody>
                  <a:tcPr marL="0" marR="43235" marT="280416" marB="0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5000"/>
                        <a:lumOff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solidFill>
                            <a:schemeClr val="tx2"/>
                          </a:solidFill>
                          <a:latin typeface="Oxygen" panose="02000503000000090004" pitchFamily="2" charset="77"/>
                          <a:cs typeface="Abhaya Libre Medium" panose="02000603000000000000" pitchFamily="2" charset="77"/>
                        </a:rPr>
                        <a:t>B</a:t>
                      </a:r>
                      <a:endParaRPr lang="en-US" sz="1800" b="0" i="0" dirty="0">
                        <a:solidFill>
                          <a:schemeClr val="tx2"/>
                        </a:solidFill>
                        <a:latin typeface="Oxygen" panose="02000503000000090004" pitchFamily="2" charset="77"/>
                        <a:ea typeface="Nunito Bold" charset="0"/>
                        <a:cs typeface="Abhaya Libre Medium" panose="02000603000000000000" pitchFamily="2" charset="77"/>
                      </a:endParaRPr>
                    </a:p>
                  </a:txBody>
                  <a:tcPr marL="0" marR="43235" marT="280416" marB="0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5000"/>
                        <a:lumOff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solidFill>
                            <a:schemeClr val="tx2"/>
                          </a:solidFill>
                          <a:latin typeface="Oxygen" panose="02000503000000090004" pitchFamily="2" charset="77"/>
                          <a:cs typeface="Abhaya Libre Medium" panose="02000603000000000000" pitchFamily="2" charset="77"/>
                        </a:rPr>
                        <a:t>C</a:t>
                      </a:r>
                      <a:endParaRPr lang="en-US" sz="1800" b="0" i="0" dirty="0">
                        <a:solidFill>
                          <a:schemeClr val="tx2"/>
                        </a:solidFill>
                        <a:latin typeface="Oxygen" panose="02000503000000090004" pitchFamily="2" charset="77"/>
                        <a:ea typeface="Nunito Bold" charset="0"/>
                        <a:cs typeface="Abhaya Libre Medium" panose="02000603000000000000" pitchFamily="2" charset="77"/>
                      </a:endParaRPr>
                    </a:p>
                  </a:txBody>
                  <a:tcPr marL="0" marR="43235" marT="280416" marB="0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5000"/>
                        <a:lumOff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1767"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Oxygen" panose="02000503000000090004" pitchFamily="2" charset="77"/>
                          <a:cs typeface="Abhaya Libre Medium" panose="02000603000000000000" pitchFamily="2" charset="77"/>
                        </a:rPr>
                        <a:t>Content A</a:t>
                      </a:r>
                      <a:endParaRPr lang="en-US" sz="1800" b="0" i="0" dirty="0">
                        <a:solidFill>
                          <a:schemeClr val="bg1"/>
                        </a:solidFill>
                        <a:latin typeface="Oxygen" panose="02000503000000090004" pitchFamily="2" charset="77"/>
                        <a:ea typeface="Nunito Bold" charset="0"/>
                        <a:cs typeface="Abhaya Libre Medium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5000"/>
                        <a:lumOff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solidFill>
                            <a:schemeClr val="tx1"/>
                          </a:solidFill>
                          <a:latin typeface="Oxygen" panose="02000503000000090004" pitchFamily="2" charset="77"/>
                          <a:cs typeface="Abhaya Libre" panose="02000603000000000000" pitchFamily="2" charset="77"/>
                        </a:rPr>
                        <a:t>100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Oxygen" panose="02000503000000090004" pitchFamily="2" charset="77"/>
                        <a:ea typeface="Nunito Bold" charset="0"/>
                        <a:cs typeface="Abhaya Libre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solidFill>
                            <a:schemeClr val="tx1"/>
                          </a:solidFill>
                          <a:latin typeface="Oxygen" panose="02000503000000090004" pitchFamily="2" charset="77"/>
                          <a:cs typeface="Abhaya Libre" panose="02000603000000000000" pitchFamily="2" charset="77"/>
                        </a:rPr>
                        <a:t>200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Oxygen" panose="02000503000000090004" pitchFamily="2" charset="77"/>
                        <a:ea typeface="Nunito Bold" charset="0"/>
                        <a:cs typeface="Abhaya Libre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solidFill>
                            <a:schemeClr val="tx1"/>
                          </a:solidFill>
                          <a:latin typeface="Oxygen" panose="02000503000000090004" pitchFamily="2" charset="77"/>
                          <a:cs typeface="Abhaya Libre" panose="02000603000000000000" pitchFamily="2" charset="77"/>
                        </a:rPr>
                        <a:t>400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Oxygen" panose="02000503000000090004" pitchFamily="2" charset="77"/>
                        <a:ea typeface="Nunito Bold" charset="0"/>
                        <a:cs typeface="Abhaya Libre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1767"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Oxygen" panose="02000503000000090004" pitchFamily="2" charset="77"/>
                          <a:cs typeface="Abhaya Libre Medium" panose="02000603000000000000" pitchFamily="2" charset="77"/>
                        </a:rPr>
                        <a:t>Content B</a:t>
                      </a:r>
                      <a:endParaRPr lang="en-US" sz="1800" b="0" i="0" dirty="0">
                        <a:solidFill>
                          <a:schemeClr val="bg1"/>
                        </a:solidFill>
                        <a:latin typeface="Oxygen" panose="02000503000000090004" pitchFamily="2" charset="77"/>
                        <a:ea typeface="Nunito Bold" charset="0"/>
                        <a:cs typeface="Abhaya Libre Medium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5000"/>
                        <a:lumOff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solidFill>
                            <a:schemeClr val="tx1"/>
                          </a:solidFill>
                          <a:latin typeface="Oxygen" panose="02000503000000090004" pitchFamily="2" charset="77"/>
                          <a:cs typeface="Abhaya Libre" panose="02000603000000000000" pitchFamily="2" charset="77"/>
                        </a:rPr>
                        <a:t>$67,000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Oxygen" panose="02000503000000090004" pitchFamily="2" charset="77"/>
                        <a:ea typeface="Nunito Bold" charset="0"/>
                        <a:cs typeface="Abhaya Libre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solidFill>
                            <a:schemeClr val="tx1"/>
                          </a:solidFill>
                          <a:latin typeface="Oxygen" panose="02000503000000090004" pitchFamily="2" charset="77"/>
                          <a:cs typeface="Abhaya Libre" panose="02000603000000000000" pitchFamily="2" charset="77"/>
                        </a:rPr>
                        <a:t>$56,000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Oxygen" panose="02000503000000090004" pitchFamily="2" charset="77"/>
                        <a:ea typeface="Nunito Bold" charset="0"/>
                        <a:cs typeface="Abhaya Libre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solidFill>
                            <a:schemeClr val="tx1"/>
                          </a:solidFill>
                          <a:latin typeface="Oxygen" panose="02000503000000090004" pitchFamily="2" charset="77"/>
                          <a:cs typeface="Abhaya Libre" panose="02000603000000000000" pitchFamily="2" charset="77"/>
                        </a:rPr>
                        <a:t>$78,000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Oxygen" panose="02000503000000090004" pitchFamily="2" charset="77"/>
                        <a:ea typeface="Nunito Bold" charset="0"/>
                        <a:cs typeface="Abhaya Libre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1767"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Oxygen" panose="02000503000000090004" pitchFamily="2" charset="77"/>
                          <a:cs typeface="Abhaya Libre Medium" panose="02000603000000000000" pitchFamily="2" charset="77"/>
                        </a:rPr>
                        <a:t>Content C</a:t>
                      </a:r>
                      <a:endParaRPr lang="en-US" sz="1800" b="0" i="0" dirty="0">
                        <a:solidFill>
                          <a:schemeClr val="bg1"/>
                        </a:solidFill>
                        <a:latin typeface="Oxygen" panose="02000503000000090004" pitchFamily="2" charset="77"/>
                        <a:ea typeface="Nunito Bold" charset="0"/>
                        <a:cs typeface="Abhaya Libre Medium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5000"/>
                        <a:lumOff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solidFill>
                            <a:schemeClr val="tx1"/>
                          </a:solidFill>
                          <a:latin typeface="Oxygen" panose="02000503000000090004" pitchFamily="2" charset="77"/>
                          <a:cs typeface="Abhaya Libre" panose="02000603000000000000" pitchFamily="2" charset="77"/>
                        </a:rPr>
                        <a:t>4500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Oxygen" panose="02000503000000090004" pitchFamily="2" charset="77"/>
                        <a:ea typeface="Nunito Bold" charset="0"/>
                        <a:cs typeface="Abhaya Libre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solidFill>
                            <a:schemeClr val="tx1"/>
                          </a:solidFill>
                          <a:latin typeface="Oxygen" panose="02000503000000090004" pitchFamily="2" charset="77"/>
                          <a:cs typeface="Abhaya Libre" panose="02000603000000000000" pitchFamily="2" charset="77"/>
                        </a:rPr>
                        <a:t>60000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Oxygen" panose="02000503000000090004" pitchFamily="2" charset="77"/>
                        <a:ea typeface="Nunito Bold" charset="0"/>
                        <a:cs typeface="Abhaya Libre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solidFill>
                            <a:schemeClr val="tx1"/>
                          </a:solidFill>
                          <a:latin typeface="Oxygen" panose="02000503000000090004" pitchFamily="2" charset="77"/>
                          <a:cs typeface="Abhaya Libre" panose="02000603000000000000" pitchFamily="2" charset="77"/>
                        </a:rPr>
                        <a:t>$8,000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Oxygen" panose="02000503000000090004" pitchFamily="2" charset="77"/>
                        <a:ea typeface="Nunito Bold" charset="0"/>
                        <a:cs typeface="Abhaya Libre" panose="02000603000000000000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550863" y="549275"/>
            <a:ext cx="82089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chemeClr val="tx2"/>
                </a:solidFill>
                <a:latin typeface="Oxygen" panose="02000503000000090004" pitchFamily="2" charset="77"/>
                <a:cs typeface="Arima Madurai" pitchFamily="2" charset="77"/>
              </a:rPr>
              <a:t>Tables to compare data</a:t>
            </a:r>
          </a:p>
        </p:txBody>
      </p:sp>
    </p:spTree>
    <p:extLst>
      <p:ext uri="{BB962C8B-B14F-4D97-AF65-F5344CB8AC3E}">
        <p14:creationId xmlns:p14="http://schemas.microsoft.com/office/powerpoint/2010/main" val="53294071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509"/>
          <p:cNvSpPr>
            <a:spLocks noChangeAspect="1" noChangeArrowheads="1"/>
          </p:cNvSpPr>
          <p:nvPr/>
        </p:nvSpPr>
        <p:spPr bwMode="auto">
          <a:xfrm>
            <a:off x="627382" y="1271583"/>
            <a:ext cx="10406960" cy="5086667"/>
          </a:xfrm>
          <a:custGeom>
            <a:avLst/>
            <a:gdLst>
              <a:gd name="T0" fmla="*/ 18255 w 19590"/>
              <a:gd name="T1" fmla="*/ 8875 h 9575"/>
              <a:gd name="T2" fmla="*/ 16624 w 19590"/>
              <a:gd name="T3" fmla="*/ 6878 h 9575"/>
              <a:gd name="T4" fmla="*/ 16002 w 19590"/>
              <a:gd name="T5" fmla="*/ 8039 h 9575"/>
              <a:gd name="T6" fmla="*/ 17093 w 19590"/>
              <a:gd name="T7" fmla="*/ 7084 h 9575"/>
              <a:gd name="T8" fmla="*/ 17081 w 19590"/>
              <a:gd name="T9" fmla="*/ 6629 h 9575"/>
              <a:gd name="T10" fmla="*/ 16245 w 19590"/>
              <a:gd name="T11" fmla="*/ 6397 h 9575"/>
              <a:gd name="T12" fmla="*/ 16031 w 19590"/>
              <a:gd name="T13" fmla="*/ 6718 h 9575"/>
              <a:gd name="T14" fmla="*/ 15148 w 19590"/>
              <a:gd name="T15" fmla="*/ 6261 h 9575"/>
              <a:gd name="T16" fmla="*/ 14531 w 19590"/>
              <a:gd name="T17" fmla="*/ 6107 h 9575"/>
              <a:gd name="T18" fmla="*/ 15913 w 19590"/>
              <a:gd name="T19" fmla="*/ 5686 h 9575"/>
              <a:gd name="T20" fmla="*/ 15753 w 19590"/>
              <a:gd name="T21" fmla="*/ 4939 h 9575"/>
              <a:gd name="T22" fmla="*/ 16624 w 19590"/>
              <a:gd name="T23" fmla="*/ 4257 h 9575"/>
              <a:gd name="T24" fmla="*/ 17140 w 19590"/>
              <a:gd name="T25" fmla="*/ 1044 h 9575"/>
              <a:gd name="T26" fmla="*/ 15017 w 19590"/>
              <a:gd name="T27" fmla="*/ 700 h 9575"/>
              <a:gd name="T28" fmla="*/ 14170 w 19590"/>
              <a:gd name="T29" fmla="*/ 415 h 9575"/>
              <a:gd name="T30" fmla="*/ 12913 w 19590"/>
              <a:gd name="T31" fmla="*/ 854 h 9575"/>
              <a:gd name="T32" fmla="*/ 12136 w 19590"/>
              <a:gd name="T33" fmla="*/ 397 h 9575"/>
              <a:gd name="T34" fmla="*/ 10179 w 19590"/>
              <a:gd name="T35" fmla="*/ 468 h 9575"/>
              <a:gd name="T36" fmla="*/ 9865 w 19590"/>
              <a:gd name="T37" fmla="*/ 694 h 9575"/>
              <a:gd name="T38" fmla="*/ 17976 w 19590"/>
              <a:gd name="T39" fmla="*/ 2810 h 9575"/>
              <a:gd name="T40" fmla="*/ 19292 w 19590"/>
              <a:gd name="T41" fmla="*/ 1868 h 9575"/>
              <a:gd name="T42" fmla="*/ 16992 w 19590"/>
              <a:gd name="T43" fmla="*/ 1310 h 9575"/>
              <a:gd name="T44" fmla="*/ 15005 w 19590"/>
              <a:gd name="T45" fmla="*/ 1215 h 9575"/>
              <a:gd name="T46" fmla="*/ 13553 w 19590"/>
              <a:gd name="T47" fmla="*/ 1364 h 9575"/>
              <a:gd name="T48" fmla="*/ 13108 w 19590"/>
              <a:gd name="T49" fmla="*/ 1589 h 9575"/>
              <a:gd name="T50" fmla="*/ 11661 w 19590"/>
              <a:gd name="T51" fmla="*/ 1862 h 9575"/>
              <a:gd name="T52" fmla="*/ 10962 w 19590"/>
              <a:gd name="T53" fmla="*/ 1619 h 9575"/>
              <a:gd name="T54" fmla="*/ 9800 w 19590"/>
              <a:gd name="T55" fmla="*/ 2010 h 9575"/>
              <a:gd name="T56" fmla="*/ 10274 w 19590"/>
              <a:gd name="T57" fmla="*/ 2129 h 9575"/>
              <a:gd name="T58" fmla="*/ 10055 w 19590"/>
              <a:gd name="T59" fmla="*/ 2893 h 9575"/>
              <a:gd name="T60" fmla="*/ 8650 w 19590"/>
              <a:gd name="T61" fmla="*/ 3682 h 9575"/>
              <a:gd name="T62" fmla="*/ 10037 w 19590"/>
              <a:gd name="T63" fmla="*/ 3783 h 9575"/>
              <a:gd name="T64" fmla="*/ 10695 w 19590"/>
              <a:gd name="T65" fmla="*/ 4115 h 9575"/>
              <a:gd name="T66" fmla="*/ 11501 w 19590"/>
              <a:gd name="T67" fmla="*/ 5461 h 9575"/>
              <a:gd name="T68" fmla="*/ 12438 w 19590"/>
              <a:gd name="T69" fmla="*/ 4791 h 9575"/>
              <a:gd name="T70" fmla="*/ 14377 w 19590"/>
              <a:gd name="T71" fmla="*/ 5318 h 9575"/>
              <a:gd name="T72" fmla="*/ 15000 w 19590"/>
              <a:gd name="T73" fmla="*/ 5034 h 9575"/>
              <a:gd name="T74" fmla="*/ 15996 w 19590"/>
              <a:gd name="T75" fmla="*/ 4038 h 9575"/>
              <a:gd name="T76" fmla="*/ 16980 w 19590"/>
              <a:gd name="T77" fmla="*/ 3042 h 9575"/>
              <a:gd name="T78" fmla="*/ 9054 w 19590"/>
              <a:gd name="T79" fmla="*/ 2822 h 9575"/>
              <a:gd name="T80" fmla="*/ 8816 w 19590"/>
              <a:gd name="T81" fmla="*/ 2976 h 9575"/>
              <a:gd name="T82" fmla="*/ 8176 w 19590"/>
              <a:gd name="T83" fmla="*/ 5099 h 9575"/>
              <a:gd name="T84" fmla="*/ 11039 w 19590"/>
              <a:gd name="T85" fmla="*/ 7321 h 9575"/>
              <a:gd name="T86" fmla="*/ 5277 w 19590"/>
              <a:gd name="T87" fmla="*/ 9509 h 9575"/>
              <a:gd name="T88" fmla="*/ 6403 w 19590"/>
              <a:gd name="T89" fmla="*/ 7926 h 9575"/>
              <a:gd name="T90" fmla="*/ 6350 w 19590"/>
              <a:gd name="T91" fmla="*/ 5976 h 9575"/>
              <a:gd name="T92" fmla="*/ 4720 w 19590"/>
              <a:gd name="T93" fmla="*/ 6522 h 9575"/>
              <a:gd name="T94" fmla="*/ 5123 w 19590"/>
              <a:gd name="T95" fmla="*/ 8887 h 9575"/>
              <a:gd name="T96" fmla="*/ 5710 w 19590"/>
              <a:gd name="T97" fmla="*/ 3279 h 9575"/>
              <a:gd name="T98" fmla="*/ 8158 w 19590"/>
              <a:gd name="T99" fmla="*/ 818 h 9575"/>
              <a:gd name="T100" fmla="*/ 7382 w 19590"/>
              <a:gd name="T101" fmla="*/ 220 h 9575"/>
              <a:gd name="T102" fmla="*/ 6368 w 19590"/>
              <a:gd name="T103" fmla="*/ 172 h 9575"/>
              <a:gd name="T104" fmla="*/ 5508 w 19590"/>
              <a:gd name="T105" fmla="*/ 415 h 9575"/>
              <a:gd name="T106" fmla="*/ 5769 w 19590"/>
              <a:gd name="T107" fmla="*/ 925 h 9575"/>
              <a:gd name="T108" fmla="*/ 6362 w 19590"/>
              <a:gd name="T109" fmla="*/ 2057 h 9575"/>
              <a:gd name="T110" fmla="*/ 5490 w 19590"/>
              <a:gd name="T111" fmla="*/ 255 h 9575"/>
              <a:gd name="T112" fmla="*/ 3937 w 19590"/>
              <a:gd name="T113" fmla="*/ 492 h 9575"/>
              <a:gd name="T114" fmla="*/ 3433 w 19590"/>
              <a:gd name="T115" fmla="*/ 1020 h 9575"/>
              <a:gd name="T116" fmla="*/ 2532 w 19590"/>
              <a:gd name="T117" fmla="*/ 966 h 9575"/>
              <a:gd name="T118" fmla="*/ 2253 w 19590"/>
              <a:gd name="T119" fmla="*/ 3261 h 9575"/>
              <a:gd name="T120" fmla="*/ 4773 w 19590"/>
              <a:gd name="T121" fmla="*/ 4346 h 9575"/>
              <a:gd name="T122" fmla="*/ 4500 w 19590"/>
              <a:gd name="T123" fmla="*/ 1927 h 9575"/>
              <a:gd name="T124" fmla="*/ 4085 w 19590"/>
              <a:gd name="T125" fmla="*/ 1447 h 9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90" h="9575">
                <a:moveTo>
                  <a:pt x="4755" y="2277"/>
                </a:moveTo>
                <a:lnTo>
                  <a:pt x="4755" y="2277"/>
                </a:lnTo>
                <a:cubicBezTo>
                  <a:pt x="4802" y="2253"/>
                  <a:pt x="4802" y="2253"/>
                  <a:pt x="4802" y="2253"/>
                </a:cubicBezTo>
                <a:cubicBezTo>
                  <a:pt x="4850" y="2259"/>
                  <a:pt x="4850" y="2259"/>
                  <a:pt x="4850" y="2259"/>
                </a:cubicBezTo>
                <a:cubicBezTo>
                  <a:pt x="4850" y="2277"/>
                  <a:pt x="4850" y="2283"/>
                  <a:pt x="4856" y="2300"/>
                </a:cubicBezTo>
                <a:cubicBezTo>
                  <a:pt x="4856" y="2324"/>
                  <a:pt x="4856" y="2324"/>
                  <a:pt x="4856" y="2324"/>
                </a:cubicBezTo>
                <a:cubicBezTo>
                  <a:pt x="4832" y="2336"/>
                  <a:pt x="4832" y="2336"/>
                  <a:pt x="4832" y="2336"/>
                </a:cubicBezTo>
                <a:cubicBezTo>
                  <a:pt x="4773" y="2336"/>
                  <a:pt x="4773" y="2336"/>
                  <a:pt x="4773" y="2336"/>
                </a:cubicBezTo>
                <a:lnTo>
                  <a:pt x="4755" y="2277"/>
                </a:lnTo>
                <a:close/>
                <a:moveTo>
                  <a:pt x="4607" y="2289"/>
                </a:moveTo>
                <a:lnTo>
                  <a:pt x="4607" y="2289"/>
                </a:lnTo>
                <a:cubicBezTo>
                  <a:pt x="4631" y="2289"/>
                  <a:pt x="4648" y="2277"/>
                  <a:pt x="4666" y="2265"/>
                </a:cubicBezTo>
                <a:cubicBezTo>
                  <a:pt x="4672" y="2259"/>
                  <a:pt x="4678" y="2247"/>
                  <a:pt x="4684" y="2241"/>
                </a:cubicBezTo>
                <a:cubicBezTo>
                  <a:pt x="4678" y="2218"/>
                  <a:pt x="4678" y="2218"/>
                  <a:pt x="4678" y="2218"/>
                </a:cubicBezTo>
                <a:cubicBezTo>
                  <a:pt x="4666" y="2223"/>
                  <a:pt x="4666" y="2229"/>
                  <a:pt x="4654" y="2235"/>
                </a:cubicBezTo>
                <a:cubicBezTo>
                  <a:pt x="4648" y="2241"/>
                  <a:pt x="4636" y="2241"/>
                  <a:pt x="4631" y="2241"/>
                </a:cubicBezTo>
                <a:cubicBezTo>
                  <a:pt x="4613" y="2253"/>
                  <a:pt x="4601" y="2259"/>
                  <a:pt x="4577" y="2271"/>
                </a:cubicBezTo>
                <a:cubicBezTo>
                  <a:pt x="4589" y="2277"/>
                  <a:pt x="4595" y="2289"/>
                  <a:pt x="4607" y="2289"/>
                </a:cubicBezTo>
                <a:close/>
                <a:moveTo>
                  <a:pt x="4903" y="1287"/>
                </a:moveTo>
                <a:lnTo>
                  <a:pt x="4903" y="1287"/>
                </a:lnTo>
                <a:cubicBezTo>
                  <a:pt x="4945" y="1263"/>
                  <a:pt x="4945" y="1263"/>
                  <a:pt x="4945" y="1263"/>
                </a:cubicBezTo>
                <a:cubicBezTo>
                  <a:pt x="5016" y="1245"/>
                  <a:pt x="5016" y="1245"/>
                  <a:pt x="5016" y="1245"/>
                </a:cubicBezTo>
                <a:cubicBezTo>
                  <a:pt x="4945" y="1198"/>
                  <a:pt x="4945" y="1198"/>
                  <a:pt x="4945" y="1198"/>
                </a:cubicBezTo>
                <a:cubicBezTo>
                  <a:pt x="4838" y="1192"/>
                  <a:pt x="4838" y="1192"/>
                  <a:pt x="4838" y="1192"/>
                </a:cubicBezTo>
                <a:cubicBezTo>
                  <a:pt x="4761" y="1192"/>
                  <a:pt x="4761" y="1192"/>
                  <a:pt x="4761" y="1192"/>
                </a:cubicBezTo>
                <a:cubicBezTo>
                  <a:pt x="4773" y="1245"/>
                  <a:pt x="4773" y="1245"/>
                  <a:pt x="4773" y="1245"/>
                </a:cubicBezTo>
                <a:cubicBezTo>
                  <a:pt x="4791" y="1281"/>
                  <a:pt x="4791" y="1281"/>
                  <a:pt x="4791" y="1281"/>
                </a:cubicBezTo>
                <a:lnTo>
                  <a:pt x="4903" y="1287"/>
                </a:lnTo>
                <a:close/>
                <a:moveTo>
                  <a:pt x="13529" y="5680"/>
                </a:moveTo>
                <a:lnTo>
                  <a:pt x="13529" y="5680"/>
                </a:lnTo>
                <a:cubicBezTo>
                  <a:pt x="13529" y="5686"/>
                  <a:pt x="13523" y="5680"/>
                  <a:pt x="13517" y="5686"/>
                </a:cubicBezTo>
                <a:cubicBezTo>
                  <a:pt x="13517" y="5692"/>
                  <a:pt x="13517" y="5698"/>
                  <a:pt x="13517" y="5698"/>
                </a:cubicBezTo>
                <a:cubicBezTo>
                  <a:pt x="13517" y="5704"/>
                  <a:pt x="13517" y="5704"/>
                  <a:pt x="13517" y="5710"/>
                </a:cubicBezTo>
                <a:cubicBezTo>
                  <a:pt x="13517" y="5716"/>
                  <a:pt x="13517" y="5716"/>
                  <a:pt x="13517" y="5722"/>
                </a:cubicBezTo>
                <a:cubicBezTo>
                  <a:pt x="13517" y="5728"/>
                  <a:pt x="13523" y="5728"/>
                  <a:pt x="13523" y="5733"/>
                </a:cubicBezTo>
                <a:cubicBezTo>
                  <a:pt x="13523" y="5739"/>
                  <a:pt x="13517" y="5739"/>
                  <a:pt x="13517" y="5745"/>
                </a:cubicBezTo>
                <a:cubicBezTo>
                  <a:pt x="13517" y="5751"/>
                  <a:pt x="13523" y="5757"/>
                  <a:pt x="13523" y="5757"/>
                </a:cubicBezTo>
                <a:cubicBezTo>
                  <a:pt x="13523" y="5763"/>
                  <a:pt x="13517" y="5763"/>
                  <a:pt x="13511" y="5769"/>
                </a:cubicBezTo>
                <a:cubicBezTo>
                  <a:pt x="13511" y="5781"/>
                  <a:pt x="13511" y="5787"/>
                  <a:pt x="13511" y="5799"/>
                </a:cubicBezTo>
                <a:cubicBezTo>
                  <a:pt x="13511" y="5817"/>
                  <a:pt x="13511" y="5828"/>
                  <a:pt x="13517" y="5840"/>
                </a:cubicBezTo>
                <a:cubicBezTo>
                  <a:pt x="13523" y="5852"/>
                  <a:pt x="13529" y="5852"/>
                  <a:pt x="13541" y="5858"/>
                </a:cubicBezTo>
                <a:cubicBezTo>
                  <a:pt x="13547" y="5864"/>
                  <a:pt x="13547" y="5864"/>
                  <a:pt x="13553" y="5870"/>
                </a:cubicBezTo>
                <a:cubicBezTo>
                  <a:pt x="13559" y="5870"/>
                  <a:pt x="13565" y="5870"/>
                  <a:pt x="13577" y="5870"/>
                </a:cubicBezTo>
                <a:cubicBezTo>
                  <a:pt x="13589" y="5870"/>
                  <a:pt x="13594" y="5870"/>
                  <a:pt x="13606" y="5870"/>
                </a:cubicBezTo>
                <a:cubicBezTo>
                  <a:pt x="13606" y="5858"/>
                  <a:pt x="13606" y="5852"/>
                  <a:pt x="13606" y="5846"/>
                </a:cubicBezTo>
                <a:cubicBezTo>
                  <a:pt x="13606" y="5840"/>
                  <a:pt x="13606" y="5834"/>
                  <a:pt x="13606" y="5828"/>
                </a:cubicBezTo>
                <a:cubicBezTo>
                  <a:pt x="13606" y="5828"/>
                  <a:pt x="13606" y="5822"/>
                  <a:pt x="13606" y="5817"/>
                </a:cubicBezTo>
                <a:cubicBezTo>
                  <a:pt x="13606" y="5810"/>
                  <a:pt x="13600" y="5805"/>
                  <a:pt x="13600" y="5799"/>
                </a:cubicBezTo>
                <a:cubicBezTo>
                  <a:pt x="13600" y="5787"/>
                  <a:pt x="13600" y="5787"/>
                  <a:pt x="13600" y="5787"/>
                </a:cubicBezTo>
                <a:cubicBezTo>
                  <a:pt x="13600" y="5775"/>
                  <a:pt x="13600" y="5775"/>
                  <a:pt x="13600" y="5775"/>
                </a:cubicBezTo>
                <a:cubicBezTo>
                  <a:pt x="13600" y="5769"/>
                  <a:pt x="13594" y="5769"/>
                  <a:pt x="13594" y="5763"/>
                </a:cubicBezTo>
                <a:cubicBezTo>
                  <a:pt x="13594" y="5757"/>
                  <a:pt x="13589" y="5757"/>
                  <a:pt x="13582" y="5751"/>
                </a:cubicBezTo>
                <a:cubicBezTo>
                  <a:pt x="13582" y="5745"/>
                  <a:pt x="13582" y="5745"/>
                  <a:pt x="13582" y="5739"/>
                </a:cubicBezTo>
                <a:cubicBezTo>
                  <a:pt x="13577" y="5733"/>
                  <a:pt x="13571" y="5733"/>
                  <a:pt x="13571" y="5728"/>
                </a:cubicBezTo>
                <a:cubicBezTo>
                  <a:pt x="13565" y="5728"/>
                  <a:pt x="13565" y="5722"/>
                  <a:pt x="13559" y="5722"/>
                </a:cubicBezTo>
                <a:cubicBezTo>
                  <a:pt x="13559" y="5716"/>
                  <a:pt x="13553" y="5710"/>
                  <a:pt x="13553" y="5710"/>
                </a:cubicBezTo>
                <a:cubicBezTo>
                  <a:pt x="13547" y="5698"/>
                  <a:pt x="13547" y="5692"/>
                  <a:pt x="13547" y="5680"/>
                </a:cubicBezTo>
                <a:lnTo>
                  <a:pt x="13529" y="5680"/>
                </a:lnTo>
                <a:close/>
                <a:moveTo>
                  <a:pt x="17045" y="8578"/>
                </a:moveTo>
                <a:lnTo>
                  <a:pt x="17045" y="8578"/>
                </a:lnTo>
                <a:cubicBezTo>
                  <a:pt x="17051" y="8590"/>
                  <a:pt x="17057" y="8590"/>
                  <a:pt x="17057" y="8602"/>
                </a:cubicBezTo>
                <a:cubicBezTo>
                  <a:pt x="17063" y="8602"/>
                  <a:pt x="17057" y="8608"/>
                  <a:pt x="17057" y="8614"/>
                </a:cubicBezTo>
                <a:cubicBezTo>
                  <a:pt x="17057" y="8626"/>
                  <a:pt x="17057" y="8626"/>
                  <a:pt x="17057" y="8626"/>
                </a:cubicBezTo>
                <a:cubicBezTo>
                  <a:pt x="17057" y="8632"/>
                  <a:pt x="17063" y="8632"/>
                  <a:pt x="17063" y="8638"/>
                </a:cubicBezTo>
                <a:cubicBezTo>
                  <a:pt x="17069" y="8644"/>
                  <a:pt x="17069" y="8644"/>
                  <a:pt x="17075" y="8650"/>
                </a:cubicBezTo>
                <a:cubicBezTo>
                  <a:pt x="17081" y="8650"/>
                  <a:pt x="17087" y="8650"/>
                  <a:pt x="17087" y="8655"/>
                </a:cubicBezTo>
                <a:cubicBezTo>
                  <a:pt x="17099" y="8655"/>
                  <a:pt x="17104" y="8661"/>
                  <a:pt x="17110" y="8673"/>
                </a:cubicBezTo>
                <a:cubicBezTo>
                  <a:pt x="17110" y="8673"/>
                  <a:pt x="17110" y="8679"/>
                  <a:pt x="17110" y="8685"/>
                </a:cubicBezTo>
                <a:cubicBezTo>
                  <a:pt x="17110" y="8691"/>
                  <a:pt x="17116" y="8691"/>
                  <a:pt x="17122" y="8697"/>
                </a:cubicBezTo>
                <a:cubicBezTo>
                  <a:pt x="17122" y="8703"/>
                  <a:pt x="17134" y="8709"/>
                  <a:pt x="17134" y="8721"/>
                </a:cubicBezTo>
                <a:cubicBezTo>
                  <a:pt x="17140" y="8727"/>
                  <a:pt x="17140" y="8733"/>
                  <a:pt x="17146" y="8739"/>
                </a:cubicBezTo>
                <a:cubicBezTo>
                  <a:pt x="17152" y="8744"/>
                  <a:pt x="17158" y="8744"/>
                  <a:pt x="17158" y="8744"/>
                </a:cubicBezTo>
                <a:cubicBezTo>
                  <a:pt x="17187" y="8744"/>
                  <a:pt x="17187" y="8744"/>
                  <a:pt x="17187" y="8744"/>
                </a:cubicBezTo>
                <a:cubicBezTo>
                  <a:pt x="17187" y="8733"/>
                  <a:pt x="17187" y="8721"/>
                  <a:pt x="17187" y="8709"/>
                </a:cubicBezTo>
                <a:cubicBezTo>
                  <a:pt x="17187" y="8709"/>
                  <a:pt x="17187" y="8709"/>
                  <a:pt x="17187" y="8703"/>
                </a:cubicBezTo>
                <a:cubicBezTo>
                  <a:pt x="17235" y="8703"/>
                  <a:pt x="17235" y="8703"/>
                  <a:pt x="17235" y="8703"/>
                </a:cubicBezTo>
                <a:cubicBezTo>
                  <a:pt x="17235" y="8673"/>
                  <a:pt x="17235" y="8673"/>
                  <a:pt x="17235" y="8673"/>
                </a:cubicBezTo>
                <a:cubicBezTo>
                  <a:pt x="17235" y="8667"/>
                  <a:pt x="17223" y="8661"/>
                  <a:pt x="17223" y="8655"/>
                </a:cubicBezTo>
                <a:cubicBezTo>
                  <a:pt x="17223" y="8650"/>
                  <a:pt x="17229" y="8644"/>
                  <a:pt x="17229" y="8644"/>
                </a:cubicBezTo>
                <a:cubicBezTo>
                  <a:pt x="17235" y="8638"/>
                  <a:pt x="17241" y="8638"/>
                  <a:pt x="17241" y="8638"/>
                </a:cubicBezTo>
                <a:cubicBezTo>
                  <a:pt x="17247" y="8632"/>
                  <a:pt x="17253" y="8632"/>
                  <a:pt x="17253" y="8626"/>
                </a:cubicBezTo>
                <a:cubicBezTo>
                  <a:pt x="17253" y="8626"/>
                  <a:pt x="17253" y="8620"/>
                  <a:pt x="17253" y="8614"/>
                </a:cubicBezTo>
                <a:cubicBezTo>
                  <a:pt x="17253" y="8614"/>
                  <a:pt x="17253" y="8608"/>
                  <a:pt x="17253" y="8602"/>
                </a:cubicBezTo>
                <a:cubicBezTo>
                  <a:pt x="17253" y="8602"/>
                  <a:pt x="17253" y="8596"/>
                  <a:pt x="17253" y="8590"/>
                </a:cubicBezTo>
                <a:cubicBezTo>
                  <a:pt x="17253" y="8590"/>
                  <a:pt x="17253" y="8584"/>
                  <a:pt x="17253" y="8578"/>
                </a:cubicBezTo>
                <a:cubicBezTo>
                  <a:pt x="17187" y="8578"/>
                  <a:pt x="17187" y="8578"/>
                  <a:pt x="17187" y="8578"/>
                </a:cubicBezTo>
                <a:cubicBezTo>
                  <a:pt x="17181" y="8578"/>
                  <a:pt x="17176" y="8584"/>
                  <a:pt x="17176" y="8584"/>
                </a:cubicBezTo>
                <a:cubicBezTo>
                  <a:pt x="17170" y="8590"/>
                  <a:pt x="17164" y="8584"/>
                  <a:pt x="17158" y="8584"/>
                </a:cubicBezTo>
                <a:cubicBezTo>
                  <a:pt x="17158" y="8590"/>
                  <a:pt x="17152" y="8590"/>
                  <a:pt x="17146" y="8590"/>
                </a:cubicBezTo>
                <a:cubicBezTo>
                  <a:pt x="17146" y="8590"/>
                  <a:pt x="17140" y="8590"/>
                  <a:pt x="17134" y="8590"/>
                </a:cubicBezTo>
                <a:cubicBezTo>
                  <a:pt x="17134" y="8590"/>
                  <a:pt x="17134" y="8578"/>
                  <a:pt x="17128" y="8578"/>
                </a:cubicBezTo>
                <a:cubicBezTo>
                  <a:pt x="17122" y="8578"/>
                  <a:pt x="17122" y="8572"/>
                  <a:pt x="17116" y="8572"/>
                </a:cubicBezTo>
                <a:cubicBezTo>
                  <a:pt x="17110" y="8567"/>
                  <a:pt x="17110" y="8561"/>
                  <a:pt x="17110" y="8561"/>
                </a:cubicBezTo>
                <a:cubicBezTo>
                  <a:pt x="17104" y="8555"/>
                  <a:pt x="17099" y="8549"/>
                  <a:pt x="17093" y="8549"/>
                </a:cubicBezTo>
                <a:cubicBezTo>
                  <a:pt x="17087" y="8549"/>
                  <a:pt x="17081" y="8549"/>
                  <a:pt x="17075" y="8549"/>
                </a:cubicBezTo>
                <a:cubicBezTo>
                  <a:pt x="17069" y="8549"/>
                  <a:pt x="17063" y="8549"/>
                  <a:pt x="17057" y="8555"/>
                </a:cubicBezTo>
                <a:cubicBezTo>
                  <a:pt x="17057" y="8555"/>
                  <a:pt x="17057" y="8561"/>
                  <a:pt x="17057" y="8567"/>
                </a:cubicBezTo>
                <a:cubicBezTo>
                  <a:pt x="17057" y="8567"/>
                  <a:pt x="17045" y="8572"/>
                  <a:pt x="17045" y="8578"/>
                </a:cubicBezTo>
                <a:close/>
                <a:moveTo>
                  <a:pt x="17223" y="8495"/>
                </a:moveTo>
                <a:lnTo>
                  <a:pt x="17223" y="8495"/>
                </a:lnTo>
                <a:cubicBezTo>
                  <a:pt x="17223" y="8501"/>
                  <a:pt x="17223" y="8501"/>
                  <a:pt x="17223" y="8507"/>
                </a:cubicBezTo>
                <a:cubicBezTo>
                  <a:pt x="17223" y="8513"/>
                  <a:pt x="17223" y="8513"/>
                  <a:pt x="17223" y="8519"/>
                </a:cubicBezTo>
                <a:cubicBezTo>
                  <a:pt x="17229" y="8525"/>
                  <a:pt x="17235" y="8525"/>
                  <a:pt x="17235" y="8525"/>
                </a:cubicBezTo>
                <a:cubicBezTo>
                  <a:pt x="17241" y="8531"/>
                  <a:pt x="17247" y="8525"/>
                  <a:pt x="17247" y="8525"/>
                </a:cubicBezTo>
                <a:cubicBezTo>
                  <a:pt x="17253" y="8531"/>
                  <a:pt x="17247" y="8537"/>
                  <a:pt x="17253" y="8537"/>
                </a:cubicBezTo>
                <a:cubicBezTo>
                  <a:pt x="17253" y="8543"/>
                  <a:pt x="17253" y="8549"/>
                  <a:pt x="17253" y="8549"/>
                </a:cubicBezTo>
                <a:cubicBezTo>
                  <a:pt x="17276" y="8549"/>
                  <a:pt x="17276" y="8549"/>
                  <a:pt x="17276" y="8549"/>
                </a:cubicBezTo>
                <a:cubicBezTo>
                  <a:pt x="17276" y="8525"/>
                  <a:pt x="17276" y="8525"/>
                  <a:pt x="17276" y="8525"/>
                </a:cubicBezTo>
                <a:cubicBezTo>
                  <a:pt x="17276" y="8525"/>
                  <a:pt x="17276" y="8519"/>
                  <a:pt x="17270" y="8513"/>
                </a:cubicBezTo>
                <a:cubicBezTo>
                  <a:pt x="17270" y="8513"/>
                  <a:pt x="17259" y="8513"/>
                  <a:pt x="17259" y="8507"/>
                </a:cubicBezTo>
                <a:lnTo>
                  <a:pt x="17253" y="8501"/>
                </a:lnTo>
                <a:cubicBezTo>
                  <a:pt x="17247" y="8495"/>
                  <a:pt x="17253" y="8489"/>
                  <a:pt x="17247" y="8489"/>
                </a:cubicBezTo>
                <a:cubicBezTo>
                  <a:pt x="17247" y="8484"/>
                  <a:pt x="17241" y="8489"/>
                  <a:pt x="17235" y="8489"/>
                </a:cubicBezTo>
                <a:cubicBezTo>
                  <a:pt x="17235" y="8484"/>
                  <a:pt x="17229" y="8495"/>
                  <a:pt x="17223" y="8495"/>
                </a:cubicBezTo>
                <a:close/>
                <a:moveTo>
                  <a:pt x="17015" y="8484"/>
                </a:moveTo>
                <a:lnTo>
                  <a:pt x="17015" y="8484"/>
                </a:lnTo>
                <a:cubicBezTo>
                  <a:pt x="17010" y="8484"/>
                  <a:pt x="17010" y="8484"/>
                  <a:pt x="17004" y="8489"/>
                </a:cubicBezTo>
                <a:cubicBezTo>
                  <a:pt x="17004" y="8489"/>
                  <a:pt x="16998" y="8495"/>
                  <a:pt x="16998" y="8501"/>
                </a:cubicBezTo>
                <a:cubicBezTo>
                  <a:pt x="16998" y="8513"/>
                  <a:pt x="17010" y="8519"/>
                  <a:pt x="17015" y="8531"/>
                </a:cubicBezTo>
                <a:cubicBezTo>
                  <a:pt x="17027" y="8531"/>
                  <a:pt x="17027" y="8531"/>
                  <a:pt x="17027" y="8531"/>
                </a:cubicBezTo>
                <a:cubicBezTo>
                  <a:pt x="17027" y="8484"/>
                  <a:pt x="17027" y="8484"/>
                  <a:pt x="17027" y="8484"/>
                </a:cubicBezTo>
                <a:cubicBezTo>
                  <a:pt x="17021" y="8484"/>
                  <a:pt x="17021" y="8478"/>
                  <a:pt x="17015" y="8484"/>
                </a:cubicBezTo>
                <a:close/>
                <a:moveTo>
                  <a:pt x="18385" y="8952"/>
                </a:moveTo>
                <a:lnTo>
                  <a:pt x="18385" y="8952"/>
                </a:lnTo>
                <a:cubicBezTo>
                  <a:pt x="18385" y="8952"/>
                  <a:pt x="18385" y="8946"/>
                  <a:pt x="18391" y="8946"/>
                </a:cubicBezTo>
                <a:cubicBezTo>
                  <a:pt x="18391" y="8940"/>
                  <a:pt x="18397" y="8940"/>
                  <a:pt x="18403" y="8940"/>
                </a:cubicBezTo>
                <a:cubicBezTo>
                  <a:pt x="18403" y="8934"/>
                  <a:pt x="18403" y="8928"/>
                  <a:pt x="18409" y="8928"/>
                </a:cubicBezTo>
                <a:cubicBezTo>
                  <a:pt x="18409" y="8922"/>
                  <a:pt x="18415" y="8922"/>
                  <a:pt x="18421" y="8922"/>
                </a:cubicBezTo>
                <a:cubicBezTo>
                  <a:pt x="18433" y="8916"/>
                  <a:pt x="18438" y="8916"/>
                  <a:pt x="18450" y="8916"/>
                </a:cubicBezTo>
                <a:cubicBezTo>
                  <a:pt x="18450" y="8905"/>
                  <a:pt x="18450" y="8899"/>
                  <a:pt x="18456" y="8887"/>
                </a:cubicBezTo>
                <a:lnTo>
                  <a:pt x="18462" y="8881"/>
                </a:lnTo>
                <a:cubicBezTo>
                  <a:pt x="18468" y="8869"/>
                  <a:pt x="18480" y="8863"/>
                  <a:pt x="18486" y="8857"/>
                </a:cubicBezTo>
                <a:cubicBezTo>
                  <a:pt x="18492" y="8857"/>
                  <a:pt x="18498" y="8851"/>
                  <a:pt x="18498" y="8845"/>
                </a:cubicBezTo>
                <a:cubicBezTo>
                  <a:pt x="18504" y="8839"/>
                  <a:pt x="18504" y="8833"/>
                  <a:pt x="18504" y="8821"/>
                </a:cubicBezTo>
                <a:cubicBezTo>
                  <a:pt x="18504" y="8816"/>
                  <a:pt x="18510" y="8810"/>
                  <a:pt x="18510" y="8804"/>
                </a:cubicBezTo>
                <a:cubicBezTo>
                  <a:pt x="18510" y="8798"/>
                  <a:pt x="18515" y="8792"/>
                  <a:pt x="18515" y="8792"/>
                </a:cubicBezTo>
                <a:cubicBezTo>
                  <a:pt x="18515" y="8786"/>
                  <a:pt x="18515" y="8780"/>
                  <a:pt x="18515" y="8780"/>
                </a:cubicBezTo>
                <a:cubicBezTo>
                  <a:pt x="18522" y="8774"/>
                  <a:pt x="18527" y="8774"/>
                  <a:pt x="18527" y="8768"/>
                </a:cubicBezTo>
                <a:cubicBezTo>
                  <a:pt x="18539" y="8762"/>
                  <a:pt x="18545" y="8762"/>
                  <a:pt x="18551" y="8756"/>
                </a:cubicBezTo>
                <a:cubicBezTo>
                  <a:pt x="18557" y="8756"/>
                  <a:pt x="18557" y="8756"/>
                  <a:pt x="18563" y="8756"/>
                </a:cubicBezTo>
                <a:cubicBezTo>
                  <a:pt x="18575" y="8756"/>
                  <a:pt x="18587" y="8756"/>
                  <a:pt x="18599" y="8756"/>
                </a:cubicBezTo>
                <a:cubicBezTo>
                  <a:pt x="18604" y="8756"/>
                  <a:pt x="18604" y="8756"/>
                  <a:pt x="18610" y="8756"/>
                </a:cubicBezTo>
                <a:cubicBezTo>
                  <a:pt x="18610" y="8750"/>
                  <a:pt x="18604" y="8750"/>
                  <a:pt x="18604" y="8744"/>
                </a:cubicBezTo>
                <a:cubicBezTo>
                  <a:pt x="18599" y="8739"/>
                  <a:pt x="18593" y="8739"/>
                  <a:pt x="18593" y="8733"/>
                </a:cubicBezTo>
                <a:cubicBezTo>
                  <a:pt x="18593" y="8715"/>
                  <a:pt x="18599" y="8709"/>
                  <a:pt x="18604" y="8703"/>
                </a:cubicBezTo>
                <a:cubicBezTo>
                  <a:pt x="18610" y="8691"/>
                  <a:pt x="18622" y="8691"/>
                  <a:pt x="18628" y="8685"/>
                </a:cubicBezTo>
                <a:cubicBezTo>
                  <a:pt x="18634" y="8685"/>
                  <a:pt x="18640" y="8685"/>
                  <a:pt x="18640" y="8679"/>
                </a:cubicBezTo>
                <a:cubicBezTo>
                  <a:pt x="18646" y="8679"/>
                  <a:pt x="18646" y="8673"/>
                  <a:pt x="18652" y="8667"/>
                </a:cubicBezTo>
                <a:cubicBezTo>
                  <a:pt x="18652" y="8667"/>
                  <a:pt x="18658" y="8661"/>
                  <a:pt x="18664" y="8655"/>
                </a:cubicBezTo>
                <a:cubicBezTo>
                  <a:pt x="18664" y="8655"/>
                  <a:pt x="18658" y="8650"/>
                  <a:pt x="18664" y="8650"/>
                </a:cubicBezTo>
                <a:cubicBezTo>
                  <a:pt x="18664" y="8644"/>
                  <a:pt x="18664" y="8638"/>
                  <a:pt x="18664" y="8638"/>
                </a:cubicBezTo>
                <a:cubicBezTo>
                  <a:pt x="18664" y="8632"/>
                  <a:pt x="18664" y="8632"/>
                  <a:pt x="18664" y="8626"/>
                </a:cubicBezTo>
                <a:cubicBezTo>
                  <a:pt x="18664" y="8590"/>
                  <a:pt x="18664" y="8590"/>
                  <a:pt x="18664" y="8590"/>
                </a:cubicBezTo>
                <a:cubicBezTo>
                  <a:pt x="18652" y="8590"/>
                  <a:pt x="18646" y="8590"/>
                  <a:pt x="18634" y="8590"/>
                </a:cubicBezTo>
                <a:cubicBezTo>
                  <a:pt x="18628" y="8590"/>
                  <a:pt x="18616" y="8590"/>
                  <a:pt x="18610" y="8584"/>
                </a:cubicBezTo>
                <a:lnTo>
                  <a:pt x="18610" y="8578"/>
                </a:lnTo>
                <a:cubicBezTo>
                  <a:pt x="18610" y="8572"/>
                  <a:pt x="18604" y="8567"/>
                  <a:pt x="18604" y="8567"/>
                </a:cubicBezTo>
                <a:cubicBezTo>
                  <a:pt x="18604" y="8561"/>
                  <a:pt x="18599" y="8561"/>
                  <a:pt x="18593" y="8555"/>
                </a:cubicBezTo>
                <a:cubicBezTo>
                  <a:pt x="18587" y="8555"/>
                  <a:pt x="18581" y="8549"/>
                  <a:pt x="18575" y="8549"/>
                </a:cubicBezTo>
                <a:cubicBezTo>
                  <a:pt x="18563" y="8549"/>
                  <a:pt x="18557" y="8555"/>
                  <a:pt x="18545" y="8555"/>
                </a:cubicBezTo>
                <a:cubicBezTo>
                  <a:pt x="18545" y="8608"/>
                  <a:pt x="18545" y="8608"/>
                  <a:pt x="18545" y="8608"/>
                </a:cubicBezTo>
                <a:cubicBezTo>
                  <a:pt x="18522" y="8620"/>
                  <a:pt x="18522" y="8620"/>
                  <a:pt x="18522" y="8620"/>
                </a:cubicBezTo>
                <a:cubicBezTo>
                  <a:pt x="18522" y="8620"/>
                  <a:pt x="18515" y="8620"/>
                  <a:pt x="18510" y="8626"/>
                </a:cubicBezTo>
                <a:cubicBezTo>
                  <a:pt x="18510" y="8626"/>
                  <a:pt x="18504" y="8626"/>
                  <a:pt x="18504" y="8632"/>
                </a:cubicBezTo>
                <a:cubicBezTo>
                  <a:pt x="18498" y="8638"/>
                  <a:pt x="18504" y="8638"/>
                  <a:pt x="18504" y="8644"/>
                </a:cubicBezTo>
                <a:cubicBezTo>
                  <a:pt x="18498" y="8655"/>
                  <a:pt x="18504" y="8667"/>
                  <a:pt x="18504" y="8679"/>
                </a:cubicBezTo>
                <a:cubicBezTo>
                  <a:pt x="18504" y="8691"/>
                  <a:pt x="18492" y="8691"/>
                  <a:pt x="18486" y="8703"/>
                </a:cubicBezTo>
                <a:cubicBezTo>
                  <a:pt x="18480" y="8709"/>
                  <a:pt x="18474" y="8715"/>
                  <a:pt x="18462" y="8721"/>
                </a:cubicBezTo>
                <a:cubicBezTo>
                  <a:pt x="18456" y="8727"/>
                  <a:pt x="18444" y="8727"/>
                  <a:pt x="18438" y="8733"/>
                </a:cubicBezTo>
                <a:cubicBezTo>
                  <a:pt x="18427" y="8739"/>
                  <a:pt x="18427" y="8744"/>
                  <a:pt x="18415" y="8750"/>
                </a:cubicBezTo>
                <a:cubicBezTo>
                  <a:pt x="18403" y="8756"/>
                  <a:pt x="18403" y="8756"/>
                  <a:pt x="18403" y="8756"/>
                </a:cubicBezTo>
                <a:cubicBezTo>
                  <a:pt x="18403" y="8756"/>
                  <a:pt x="18397" y="8756"/>
                  <a:pt x="18391" y="8756"/>
                </a:cubicBezTo>
                <a:cubicBezTo>
                  <a:pt x="18391" y="8762"/>
                  <a:pt x="18385" y="8768"/>
                  <a:pt x="18385" y="8768"/>
                </a:cubicBezTo>
                <a:cubicBezTo>
                  <a:pt x="18379" y="8774"/>
                  <a:pt x="18373" y="8774"/>
                  <a:pt x="18373" y="8780"/>
                </a:cubicBezTo>
                <a:cubicBezTo>
                  <a:pt x="18367" y="8780"/>
                  <a:pt x="18367" y="8786"/>
                  <a:pt x="18361" y="8792"/>
                </a:cubicBezTo>
                <a:lnTo>
                  <a:pt x="18356" y="8792"/>
                </a:lnTo>
                <a:cubicBezTo>
                  <a:pt x="18344" y="8798"/>
                  <a:pt x="18332" y="8798"/>
                  <a:pt x="18326" y="8804"/>
                </a:cubicBezTo>
                <a:cubicBezTo>
                  <a:pt x="18326" y="8804"/>
                  <a:pt x="18326" y="8810"/>
                  <a:pt x="18320" y="8810"/>
                </a:cubicBezTo>
                <a:cubicBezTo>
                  <a:pt x="18314" y="8821"/>
                  <a:pt x="18314" y="8827"/>
                  <a:pt x="18308" y="8833"/>
                </a:cubicBezTo>
                <a:cubicBezTo>
                  <a:pt x="18308" y="8839"/>
                  <a:pt x="18302" y="8839"/>
                  <a:pt x="18296" y="8845"/>
                </a:cubicBezTo>
                <a:cubicBezTo>
                  <a:pt x="18296" y="8845"/>
                  <a:pt x="18290" y="8845"/>
                  <a:pt x="18284" y="8851"/>
                </a:cubicBezTo>
                <a:lnTo>
                  <a:pt x="18278" y="8857"/>
                </a:lnTo>
                <a:cubicBezTo>
                  <a:pt x="18272" y="8857"/>
                  <a:pt x="18267" y="8857"/>
                  <a:pt x="18267" y="8857"/>
                </a:cubicBezTo>
                <a:cubicBezTo>
                  <a:pt x="18260" y="8857"/>
                  <a:pt x="18255" y="8863"/>
                  <a:pt x="18255" y="8863"/>
                </a:cubicBezTo>
                <a:cubicBezTo>
                  <a:pt x="18255" y="8863"/>
                  <a:pt x="18255" y="8869"/>
                  <a:pt x="18255" y="8875"/>
                </a:cubicBezTo>
                <a:cubicBezTo>
                  <a:pt x="18255" y="8875"/>
                  <a:pt x="18249" y="8881"/>
                  <a:pt x="18249" y="8887"/>
                </a:cubicBezTo>
                <a:cubicBezTo>
                  <a:pt x="18249" y="8887"/>
                  <a:pt x="18243" y="8887"/>
                  <a:pt x="18243" y="8893"/>
                </a:cubicBezTo>
                <a:cubicBezTo>
                  <a:pt x="18243" y="8905"/>
                  <a:pt x="18249" y="8910"/>
                  <a:pt x="18255" y="8916"/>
                </a:cubicBezTo>
                <a:cubicBezTo>
                  <a:pt x="18260" y="8916"/>
                  <a:pt x="18260" y="8922"/>
                  <a:pt x="18267" y="8922"/>
                </a:cubicBezTo>
                <a:cubicBezTo>
                  <a:pt x="18278" y="8922"/>
                  <a:pt x="18290" y="8922"/>
                  <a:pt x="18302" y="8922"/>
                </a:cubicBezTo>
                <a:cubicBezTo>
                  <a:pt x="18314" y="8922"/>
                  <a:pt x="18320" y="8922"/>
                  <a:pt x="18326" y="8922"/>
                </a:cubicBezTo>
                <a:cubicBezTo>
                  <a:pt x="18332" y="8928"/>
                  <a:pt x="18332" y="8928"/>
                  <a:pt x="18338" y="8934"/>
                </a:cubicBezTo>
                <a:cubicBezTo>
                  <a:pt x="18344" y="8934"/>
                  <a:pt x="18344" y="8940"/>
                  <a:pt x="18349" y="8946"/>
                </a:cubicBezTo>
                <a:cubicBezTo>
                  <a:pt x="18356" y="8946"/>
                  <a:pt x="18361" y="8952"/>
                  <a:pt x="18373" y="8952"/>
                </a:cubicBezTo>
                <a:cubicBezTo>
                  <a:pt x="18373" y="8952"/>
                  <a:pt x="18379" y="8952"/>
                  <a:pt x="18385" y="8952"/>
                </a:cubicBezTo>
                <a:close/>
                <a:moveTo>
                  <a:pt x="18314" y="8976"/>
                </a:moveTo>
                <a:lnTo>
                  <a:pt x="18314" y="8976"/>
                </a:lnTo>
                <a:cubicBezTo>
                  <a:pt x="18308" y="8982"/>
                  <a:pt x="18308" y="8987"/>
                  <a:pt x="18308" y="8987"/>
                </a:cubicBezTo>
                <a:cubicBezTo>
                  <a:pt x="18302" y="8993"/>
                  <a:pt x="18296" y="8987"/>
                  <a:pt x="18296" y="8987"/>
                </a:cubicBezTo>
                <a:cubicBezTo>
                  <a:pt x="18290" y="8993"/>
                  <a:pt x="18296" y="8999"/>
                  <a:pt x="18290" y="8999"/>
                </a:cubicBezTo>
                <a:cubicBezTo>
                  <a:pt x="18338" y="8999"/>
                  <a:pt x="18338" y="8999"/>
                  <a:pt x="18338" y="8999"/>
                </a:cubicBezTo>
                <a:cubicBezTo>
                  <a:pt x="18338" y="8987"/>
                  <a:pt x="18338" y="8987"/>
                  <a:pt x="18338" y="8987"/>
                </a:cubicBezTo>
                <a:cubicBezTo>
                  <a:pt x="18338" y="8982"/>
                  <a:pt x="18338" y="8982"/>
                  <a:pt x="18338" y="8976"/>
                </a:cubicBezTo>
                <a:cubicBezTo>
                  <a:pt x="18332" y="8982"/>
                  <a:pt x="18314" y="8976"/>
                  <a:pt x="18314" y="8976"/>
                </a:cubicBezTo>
                <a:close/>
                <a:moveTo>
                  <a:pt x="18676" y="8341"/>
                </a:moveTo>
                <a:lnTo>
                  <a:pt x="18676" y="8341"/>
                </a:lnTo>
                <a:cubicBezTo>
                  <a:pt x="18676" y="8347"/>
                  <a:pt x="18676" y="8347"/>
                  <a:pt x="18676" y="8353"/>
                </a:cubicBezTo>
                <a:cubicBezTo>
                  <a:pt x="18682" y="8359"/>
                  <a:pt x="18682" y="8359"/>
                  <a:pt x="18682" y="8365"/>
                </a:cubicBezTo>
                <a:cubicBezTo>
                  <a:pt x="18687" y="8371"/>
                  <a:pt x="18693" y="8371"/>
                  <a:pt x="18693" y="8377"/>
                </a:cubicBezTo>
                <a:cubicBezTo>
                  <a:pt x="18693" y="8448"/>
                  <a:pt x="18693" y="8448"/>
                  <a:pt x="18693" y="8448"/>
                </a:cubicBezTo>
                <a:cubicBezTo>
                  <a:pt x="18634" y="8448"/>
                  <a:pt x="18634" y="8448"/>
                  <a:pt x="18634" y="8448"/>
                </a:cubicBezTo>
                <a:cubicBezTo>
                  <a:pt x="18634" y="8460"/>
                  <a:pt x="18628" y="8466"/>
                  <a:pt x="18634" y="8478"/>
                </a:cubicBezTo>
                <a:cubicBezTo>
                  <a:pt x="18634" y="8484"/>
                  <a:pt x="18634" y="8484"/>
                  <a:pt x="18634" y="8489"/>
                </a:cubicBezTo>
                <a:cubicBezTo>
                  <a:pt x="18634" y="8501"/>
                  <a:pt x="18634" y="8501"/>
                  <a:pt x="18634" y="8501"/>
                </a:cubicBezTo>
                <a:cubicBezTo>
                  <a:pt x="18711" y="8501"/>
                  <a:pt x="18711" y="8501"/>
                  <a:pt x="18711" y="8501"/>
                </a:cubicBezTo>
                <a:cubicBezTo>
                  <a:pt x="18711" y="8596"/>
                  <a:pt x="18711" y="8596"/>
                  <a:pt x="18711" y="8596"/>
                </a:cubicBezTo>
                <a:cubicBezTo>
                  <a:pt x="18759" y="8596"/>
                  <a:pt x="18759" y="8596"/>
                  <a:pt x="18759" y="8596"/>
                </a:cubicBezTo>
                <a:cubicBezTo>
                  <a:pt x="18759" y="8584"/>
                  <a:pt x="18759" y="8578"/>
                  <a:pt x="18765" y="8567"/>
                </a:cubicBezTo>
                <a:cubicBezTo>
                  <a:pt x="18765" y="8561"/>
                  <a:pt x="18770" y="8561"/>
                  <a:pt x="18776" y="8555"/>
                </a:cubicBezTo>
                <a:cubicBezTo>
                  <a:pt x="18776" y="8555"/>
                  <a:pt x="18782" y="8549"/>
                  <a:pt x="18788" y="8549"/>
                </a:cubicBezTo>
                <a:cubicBezTo>
                  <a:pt x="18788" y="8543"/>
                  <a:pt x="18794" y="8543"/>
                  <a:pt x="18800" y="8537"/>
                </a:cubicBezTo>
                <a:cubicBezTo>
                  <a:pt x="18800" y="8537"/>
                  <a:pt x="18800" y="8531"/>
                  <a:pt x="18800" y="8525"/>
                </a:cubicBezTo>
                <a:cubicBezTo>
                  <a:pt x="18806" y="8519"/>
                  <a:pt x="18806" y="8513"/>
                  <a:pt x="18812" y="8501"/>
                </a:cubicBezTo>
                <a:lnTo>
                  <a:pt x="18818" y="8495"/>
                </a:lnTo>
                <a:cubicBezTo>
                  <a:pt x="18818" y="8484"/>
                  <a:pt x="18818" y="8478"/>
                  <a:pt x="18818" y="8472"/>
                </a:cubicBezTo>
                <a:cubicBezTo>
                  <a:pt x="18859" y="8472"/>
                  <a:pt x="18859" y="8472"/>
                  <a:pt x="18859" y="8472"/>
                </a:cubicBezTo>
                <a:cubicBezTo>
                  <a:pt x="18859" y="8466"/>
                  <a:pt x="18853" y="8460"/>
                  <a:pt x="18859" y="8454"/>
                </a:cubicBezTo>
                <a:cubicBezTo>
                  <a:pt x="18859" y="8454"/>
                  <a:pt x="18859" y="8448"/>
                  <a:pt x="18865" y="8442"/>
                </a:cubicBezTo>
                <a:cubicBezTo>
                  <a:pt x="18865" y="8442"/>
                  <a:pt x="18871" y="8436"/>
                  <a:pt x="18871" y="8430"/>
                </a:cubicBezTo>
                <a:lnTo>
                  <a:pt x="18871" y="8424"/>
                </a:lnTo>
                <a:cubicBezTo>
                  <a:pt x="18877" y="8418"/>
                  <a:pt x="18877" y="8412"/>
                  <a:pt x="18883" y="8412"/>
                </a:cubicBezTo>
                <a:cubicBezTo>
                  <a:pt x="18883" y="8406"/>
                  <a:pt x="18889" y="8412"/>
                  <a:pt x="18895" y="8412"/>
                </a:cubicBezTo>
                <a:cubicBezTo>
                  <a:pt x="18895" y="8406"/>
                  <a:pt x="18895" y="8401"/>
                  <a:pt x="18895" y="8401"/>
                </a:cubicBezTo>
                <a:cubicBezTo>
                  <a:pt x="18895" y="8395"/>
                  <a:pt x="18895" y="8389"/>
                  <a:pt x="18895" y="8389"/>
                </a:cubicBezTo>
                <a:cubicBezTo>
                  <a:pt x="18895" y="8383"/>
                  <a:pt x="18895" y="8377"/>
                  <a:pt x="18895" y="8371"/>
                </a:cubicBezTo>
                <a:cubicBezTo>
                  <a:pt x="18889" y="8365"/>
                  <a:pt x="18883" y="8359"/>
                  <a:pt x="18877" y="8359"/>
                </a:cubicBezTo>
                <a:cubicBezTo>
                  <a:pt x="18865" y="8359"/>
                  <a:pt x="18865" y="8365"/>
                  <a:pt x="18859" y="8365"/>
                </a:cubicBezTo>
                <a:cubicBezTo>
                  <a:pt x="18853" y="8371"/>
                  <a:pt x="18859" y="8377"/>
                  <a:pt x="18859" y="8377"/>
                </a:cubicBezTo>
                <a:cubicBezTo>
                  <a:pt x="18853" y="8383"/>
                  <a:pt x="18848" y="8383"/>
                  <a:pt x="18842" y="8383"/>
                </a:cubicBezTo>
                <a:cubicBezTo>
                  <a:pt x="18830" y="8383"/>
                  <a:pt x="18818" y="8377"/>
                  <a:pt x="18812" y="8377"/>
                </a:cubicBezTo>
                <a:cubicBezTo>
                  <a:pt x="18794" y="8377"/>
                  <a:pt x="18794" y="8377"/>
                  <a:pt x="18794" y="8377"/>
                </a:cubicBezTo>
                <a:cubicBezTo>
                  <a:pt x="18788" y="8377"/>
                  <a:pt x="18788" y="8377"/>
                  <a:pt x="18782" y="8377"/>
                </a:cubicBezTo>
                <a:cubicBezTo>
                  <a:pt x="18776" y="8377"/>
                  <a:pt x="18776" y="8383"/>
                  <a:pt x="18770" y="8383"/>
                </a:cubicBezTo>
                <a:cubicBezTo>
                  <a:pt x="18770" y="8353"/>
                  <a:pt x="18770" y="8353"/>
                  <a:pt x="18770" y="8353"/>
                </a:cubicBezTo>
                <a:cubicBezTo>
                  <a:pt x="18770" y="8347"/>
                  <a:pt x="18776" y="8341"/>
                  <a:pt x="18776" y="8335"/>
                </a:cubicBezTo>
                <a:cubicBezTo>
                  <a:pt x="18776" y="8323"/>
                  <a:pt x="18765" y="8317"/>
                  <a:pt x="18759" y="8312"/>
                </a:cubicBezTo>
                <a:cubicBezTo>
                  <a:pt x="18759" y="8306"/>
                  <a:pt x="18753" y="8300"/>
                  <a:pt x="18747" y="8300"/>
                </a:cubicBezTo>
                <a:cubicBezTo>
                  <a:pt x="18747" y="8294"/>
                  <a:pt x="18741" y="8300"/>
                  <a:pt x="18741" y="8300"/>
                </a:cubicBezTo>
                <a:cubicBezTo>
                  <a:pt x="18735" y="8306"/>
                  <a:pt x="18729" y="8306"/>
                  <a:pt x="18729" y="8312"/>
                </a:cubicBezTo>
                <a:cubicBezTo>
                  <a:pt x="18729" y="8312"/>
                  <a:pt x="18729" y="8317"/>
                  <a:pt x="18729" y="8323"/>
                </a:cubicBezTo>
                <a:cubicBezTo>
                  <a:pt x="18729" y="8323"/>
                  <a:pt x="18723" y="8329"/>
                  <a:pt x="18723" y="8335"/>
                </a:cubicBezTo>
                <a:cubicBezTo>
                  <a:pt x="18717" y="8329"/>
                  <a:pt x="18711" y="8329"/>
                  <a:pt x="18711" y="8329"/>
                </a:cubicBezTo>
                <a:cubicBezTo>
                  <a:pt x="18705" y="8323"/>
                  <a:pt x="18705" y="8317"/>
                  <a:pt x="18699" y="8317"/>
                </a:cubicBezTo>
                <a:cubicBezTo>
                  <a:pt x="18699" y="8312"/>
                  <a:pt x="18693" y="8306"/>
                  <a:pt x="18693" y="8300"/>
                </a:cubicBezTo>
                <a:cubicBezTo>
                  <a:pt x="18693" y="8294"/>
                  <a:pt x="18699" y="8288"/>
                  <a:pt x="18699" y="8282"/>
                </a:cubicBezTo>
                <a:cubicBezTo>
                  <a:pt x="18699" y="8276"/>
                  <a:pt x="18699" y="8276"/>
                  <a:pt x="18699" y="8270"/>
                </a:cubicBezTo>
                <a:cubicBezTo>
                  <a:pt x="18699" y="8264"/>
                  <a:pt x="18699" y="8264"/>
                  <a:pt x="18699" y="8258"/>
                </a:cubicBezTo>
                <a:lnTo>
                  <a:pt x="18687" y="8258"/>
                </a:lnTo>
                <a:cubicBezTo>
                  <a:pt x="18682" y="8258"/>
                  <a:pt x="18682" y="8252"/>
                  <a:pt x="18682" y="8246"/>
                </a:cubicBezTo>
                <a:cubicBezTo>
                  <a:pt x="18676" y="8246"/>
                  <a:pt x="18676" y="8240"/>
                  <a:pt x="18670" y="8240"/>
                </a:cubicBezTo>
                <a:cubicBezTo>
                  <a:pt x="18664" y="8235"/>
                  <a:pt x="18664" y="8229"/>
                  <a:pt x="18664" y="8229"/>
                </a:cubicBezTo>
                <a:cubicBezTo>
                  <a:pt x="18658" y="8223"/>
                  <a:pt x="18658" y="8223"/>
                  <a:pt x="18652" y="8217"/>
                </a:cubicBezTo>
                <a:cubicBezTo>
                  <a:pt x="18646" y="8211"/>
                  <a:pt x="18646" y="8205"/>
                  <a:pt x="18646" y="8199"/>
                </a:cubicBezTo>
                <a:cubicBezTo>
                  <a:pt x="18640" y="8199"/>
                  <a:pt x="18640" y="8193"/>
                  <a:pt x="18634" y="8193"/>
                </a:cubicBezTo>
                <a:cubicBezTo>
                  <a:pt x="18634" y="8187"/>
                  <a:pt x="18634" y="8181"/>
                  <a:pt x="18628" y="8181"/>
                </a:cubicBezTo>
                <a:cubicBezTo>
                  <a:pt x="18622" y="8175"/>
                  <a:pt x="18616" y="8175"/>
                  <a:pt x="18610" y="8175"/>
                </a:cubicBezTo>
                <a:cubicBezTo>
                  <a:pt x="18604" y="8175"/>
                  <a:pt x="18593" y="8181"/>
                  <a:pt x="18593" y="8187"/>
                </a:cubicBezTo>
                <a:cubicBezTo>
                  <a:pt x="18593" y="8199"/>
                  <a:pt x="18599" y="8205"/>
                  <a:pt x="18604" y="8211"/>
                </a:cubicBezTo>
                <a:cubicBezTo>
                  <a:pt x="18604" y="8217"/>
                  <a:pt x="18610" y="8217"/>
                  <a:pt x="18610" y="8223"/>
                </a:cubicBezTo>
                <a:cubicBezTo>
                  <a:pt x="18616" y="8229"/>
                  <a:pt x="18616" y="8240"/>
                  <a:pt x="18622" y="8246"/>
                </a:cubicBezTo>
                <a:cubicBezTo>
                  <a:pt x="18634" y="8258"/>
                  <a:pt x="18640" y="8264"/>
                  <a:pt x="18652" y="8270"/>
                </a:cubicBezTo>
                <a:cubicBezTo>
                  <a:pt x="18652" y="8270"/>
                  <a:pt x="18658" y="8270"/>
                  <a:pt x="18664" y="8276"/>
                </a:cubicBezTo>
                <a:cubicBezTo>
                  <a:pt x="18664" y="8282"/>
                  <a:pt x="18664" y="8282"/>
                  <a:pt x="18664" y="8288"/>
                </a:cubicBezTo>
                <a:cubicBezTo>
                  <a:pt x="18670" y="8288"/>
                  <a:pt x="18670" y="8294"/>
                  <a:pt x="18670" y="8300"/>
                </a:cubicBezTo>
                <a:cubicBezTo>
                  <a:pt x="18670" y="8306"/>
                  <a:pt x="18676" y="8306"/>
                  <a:pt x="18676" y="8312"/>
                </a:cubicBezTo>
                <a:cubicBezTo>
                  <a:pt x="18676" y="8317"/>
                  <a:pt x="18676" y="8329"/>
                  <a:pt x="18676" y="8341"/>
                </a:cubicBezTo>
                <a:close/>
                <a:moveTo>
                  <a:pt x="18112" y="7327"/>
                </a:moveTo>
                <a:lnTo>
                  <a:pt x="18112" y="7327"/>
                </a:lnTo>
                <a:cubicBezTo>
                  <a:pt x="18112" y="7333"/>
                  <a:pt x="18118" y="7333"/>
                  <a:pt x="18118" y="7339"/>
                </a:cubicBezTo>
                <a:cubicBezTo>
                  <a:pt x="18118" y="7345"/>
                  <a:pt x="18124" y="7345"/>
                  <a:pt x="18124" y="7351"/>
                </a:cubicBezTo>
                <a:cubicBezTo>
                  <a:pt x="18124" y="7357"/>
                  <a:pt x="18130" y="7351"/>
                  <a:pt x="18136" y="7357"/>
                </a:cubicBezTo>
                <a:cubicBezTo>
                  <a:pt x="18142" y="7363"/>
                  <a:pt x="18148" y="7363"/>
                  <a:pt x="18148" y="7369"/>
                </a:cubicBezTo>
                <a:cubicBezTo>
                  <a:pt x="18148" y="7375"/>
                  <a:pt x="18148" y="7381"/>
                  <a:pt x="18148" y="7393"/>
                </a:cubicBezTo>
                <a:cubicBezTo>
                  <a:pt x="18148" y="7398"/>
                  <a:pt x="18154" y="7398"/>
                  <a:pt x="18154" y="7405"/>
                </a:cubicBezTo>
                <a:cubicBezTo>
                  <a:pt x="18160" y="7405"/>
                  <a:pt x="18160" y="7410"/>
                  <a:pt x="18166" y="7416"/>
                </a:cubicBezTo>
                <a:cubicBezTo>
                  <a:pt x="18166" y="7416"/>
                  <a:pt x="18172" y="7416"/>
                  <a:pt x="18178" y="7422"/>
                </a:cubicBezTo>
                <a:cubicBezTo>
                  <a:pt x="18190" y="7428"/>
                  <a:pt x="18201" y="7428"/>
                  <a:pt x="18213" y="7434"/>
                </a:cubicBezTo>
                <a:cubicBezTo>
                  <a:pt x="18219" y="7440"/>
                  <a:pt x="18225" y="7446"/>
                  <a:pt x="18237" y="7446"/>
                </a:cubicBezTo>
                <a:cubicBezTo>
                  <a:pt x="18243" y="7452"/>
                  <a:pt x="18243" y="7452"/>
                  <a:pt x="18249" y="7452"/>
                </a:cubicBezTo>
                <a:cubicBezTo>
                  <a:pt x="18249" y="7458"/>
                  <a:pt x="18255" y="7458"/>
                  <a:pt x="18260" y="7458"/>
                </a:cubicBezTo>
                <a:cubicBezTo>
                  <a:pt x="18284" y="7458"/>
                  <a:pt x="18284" y="7458"/>
                  <a:pt x="18284" y="7458"/>
                </a:cubicBezTo>
                <a:cubicBezTo>
                  <a:pt x="18284" y="7458"/>
                  <a:pt x="18284" y="7452"/>
                  <a:pt x="18284" y="7446"/>
                </a:cubicBezTo>
                <a:cubicBezTo>
                  <a:pt x="18284" y="7440"/>
                  <a:pt x="18278" y="7440"/>
                  <a:pt x="18278" y="7434"/>
                </a:cubicBezTo>
                <a:cubicBezTo>
                  <a:pt x="18272" y="7434"/>
                  <a:pt x="18272" y="7428"/>
                  <a:pt x="18267" y="7422"/>
                </a:cubicBezTo>
                <a:cubicBezTo>
                  <a:pt x="18267" y="7422"/>
                  <a:pt x="18260" y="7422"/>
                  <a:pt x="18255" y="7422"/>
                </a:cubicBezTo>
                <a:cubicBezTo>
                  <a:pt x="18249" y="7422"/>
                  <a:pt x="18243" y="7422"/>
                  <a:pt x="18237" y="7416"/>
                </a:cubicBezTo>
                <a:cubicBezTo>
                  <a:pt x="18231" y="7410"/>
                  <a:pt x="18231" y="7405"/>
                  <a:pt x="18225" y="7405"/>
                </a:cubicBezTo>
                <a:cubicBezTo>
                  <a:pt x="18219" y="7398"/>
                  <a:pt x="18219" y="7405"/>
                  <a:pt x="18213" y="7398"/>
                </a:cubicBezTo>
                <a:cubicBezTo>
                  <a:pt x="18207" y="7398"/>
                  <a:pt x="18201" y="7393"/>
                  <a:pt x="18201" y="7387"/>
                </a:cubicBezTo>
                <a:cubicBezTo>
                  <a:pt x="18201" y="7387"/>
                  <a:pt x="18201" y="7381"/>
                  <a:pt x="18201" y="7375"/>
                </a:cubicBezTo>
                <a:cubicBezTo>
                  <a:pt x="18195" y="7363"/>
                  <a:pt x="18190" y="7363"/>
                  <a:pt x="18183" y="7351"/>
                </a:cubicBezTo>
                <a:cubicBezTo>
                  <a:pt x="18172" y="7345"/>
                  <a:pt x="18166" y="7339"/>
                  <a:pt x="18154" y="7333"/>
                </a:cubicBezTo>
                <a:cubicBezTo>
                  <a:pt x="18148" y="7333"/>
                  <a:pt x="18148" y="7327"/>
                  <a:pt x="18142" y="7327"/>
                </a:cubicBezTo>
                <a:cubicBezTo>
                  <a:pt x="18136" y="7327"/>
                  <a:pt x="18136" y="7327"/>
                  <a:pt x="18130" y="7327"/>
                </a:cubicBezTo>
                <a:lnTo>
                  <a:pt x="18112" y="7327"/>
                </a:lnTo>
                <a:close/>
                <a:moveTo>
                  <a:pt x="16269" y="6818"/>
                </a:moveTo>
                <a:lnTo>
                  <a:pt x="16269" y="6818"/>
                </a:lnTo>
                <a:cubicBezTo>
                  <a:pt x="16262" y="6824"/>
                  <a:pt x="16262" y="6824"/>
                  <a:pt x="16257" y="6824"/>
                </a:cubicBezTo>
                <a:cubicBezTo>
                  <a:pt x="16251" y="6830"/>
                  <a:pt x="16245" y="6830"/>
                  <a:pt x="16245" y="6836"/>
                </a:cubicBezTo>
                <a:cubicBezTo>
                  <a:pt x="16245" y="6848"/>
                  <a:pt x="16245" y="6854"/>
                  <a:pt x="16251" y="6854"/>
                </a:cubicBezTo>
                <a:cubicBezTo>
                  <a:pt x="16257" y="6860"/>
                  <a:pt x="16257" y="6860"/>
                  <a:pt x="16262" y="6860"/>
                </a:cubicBezTo>
                <a:cubicBezTo>
                  <a:pt x="16269" y="6860"/>
                  <a:pt x="16269" y="6854"/>
                  <a:pt x="16274" y="6854"/>
                </a:cubicBezTo>
                <a:cubicBezTo>
                  <a:pt x="16280" y="6848"/>
                  <a:pt x="16286" y="6848"/>
                  <a:pt x="16298" y="6848"/>
                </a:cubicBezTo>
                <a:cubicBezTo>
                  <a:pt x="16310" y="6848"/>
                  <a:pt x="16310" y="6848"/>
                  <a:pt x="16310" y="6848"/>
                </a:cubicBezTo>
                <a:cubicBezTo>
                  <a:pt x="16316" y="6848"/>
                  <a:pt x="16322" y="6848"/>
                  <a:pt x="16334" y="6848"/>
                </a:cubicBezTo>
                <a:cubicBezTo>
                  <a:pt x="16334" y="6824"/>
                  <a:pt x="16334" y="6824"/>
                  <a:pt x="16334" y="6824"/>
                </a:cubicBezTo>
                <a:cubicBezTo>
                  <a:pt x="16310" y="6818"/>
                  <a:pt x="16310" y="6818"/>
                  <a:pt x="16310" y="6818"/>
                </a:cubicBezTo>
                <a:cubicBezTo>
                  <a:pt x="16298" y="6818"/>
                  <a:pt x="16292" y="6824"/>
                  <a:pt x="16280" y="6824"/>
                </a:cubicBezTo>
                <a:cubicBezTo>
                  <a:pt x="16274" y="6824"/>
                  <a:pt x="16269" y="6824"/>
                  <a:pt x="16257" y="6824"/>
                </a:cubicBezTo>
                <a:lnTo>
                  <a:pt x="16269" y="6818"/>
                </a:lnTo>
                <a:close/>
                <a:moveTo>
                  <a:pt x="16915" y="6848"/>
                </a:moveTo>
                <a:lnTo>
                  <a:pt x="16915" y="6848"/>
                </a:lnTo>
                <a:cubicBezTo>
                  <a:pt x="16915" y="6860"/>
                  <a:pt x="16915" y="6860"/>
                  <a:pt x="16915" y="6860"/>
                </a:cubicBezTo>
                <a:cubicBezTo>
                  <a:pt x="16915" y="6866"/>
                  <a:pt x="16909" y="6866"/>
                  <a:pt x="16903" y="6872"/>
                </a:cubicBezTo>
                <a:cubicBezTo>
                  <a:pt x="16903" y="6878"/>
                  <a:pt x="16897" y="6878"/>
                  <a:pt x="16897" y="6884"/>
                </a:cubicBezTo>
                <a:cubicBezTo>
                  <a:pt x="16891" y="6890"/>
                  <a:pt x="16885" y="6896"/>
                  <a:pt x="16885" y="6906"/>
                </a:cubicBezTo>
                <a:cubicBezTo>
                  <a:pt x="16879" y="6912"/>
                  <a:pt x="16873" y="6912"/>
                  <a:pt x="16873" y="6918"/>
                </a:cubicBezTo>
                <a:cubicBezTo>
                  <a:pt x="16873" y="6924"/>
                  <a:pt x="16873" y="6930"/>
                  <a:pt x="16873" y="6942"/>
                </a:cubicBezTo>
                <a:cubicBezTo>
                  <a:pt x="16873" y="6942"/>
                  <a:pt x="16873" y="6948"/>
                  <a:pt x="16873" y="6954"/>
                </a:cubicBezTo>
                <a:lnTo>
                  <a:pt x="16879" y="6960"/>
                </a:lnTo>
                <a:cubicBezTo>
                  <a:pt x="16879" y="6972"/>
                  <a:pt x="16879" y="6978"/>
                  <a:pt x="16879" y="6984"/>
                </a:cubicBezTo>
                <a:cubicBezTo>
                  <a:pt x="16879" y="7007"/>
                  <a:pt x="16879" y="7007"/>
                  <a:pt x="16879" y="7007"/>
                </a:cubicBezTo>
                <a:cubicBezTo>
                  <a:pt x="16879" y="7013"/>
                  <a:pt x="16879" y="7019"/>
                  <a:pt x="16879" y="7025"/>
                </a:cubicBezTo>
                <a:cubicBezTo>
                  <a:pt x="16873" y="7031"/>
                  <a:pt x="16873" y="7037"/>
                  <a:pt x="16873" y="7037"/>
                </a:cubicBezTo>
                <a:cubicBezTo>
                  <a:pt x="16867" y="7043"/>
                  <a:pt x="16861" y="7049"/>
                  <a:pt x="16861" y="7055"/>
                </a:cubicBezTo>
                <a:cubicBezTo>
                  <a:pt x="16861" y="7150"/>
                  <a:pt x="16861" y="7150"/>
                  <a:pt x="16861" y="7150"/>
                </a:cubicBezTo>
                <a:cubicBezTo>
                  <a:pt x="16861" y="7155"/>
                  <a:pt x="16861" y="7155"/>
                  <a:pt x="16855" y="7161"/>
                </a:cubicBezTo>
                <a:cubicBezTo>
                  <a:pt x="16855" y="7167"/>
                  <a:pt x="16849" y="7167"/>
                  <a:pt x="16844" y="7167"/>
                </a:cubicBezTo>
                <a:cubicBezTo>
                  <a:pt x="16844" y="7173"/>
                  <a:pt x="16838" y="7179"/>
                  <a:pt x="16832" y="7179"/>
                </a:cubicBezTo>
                <a:cubicBezTo>
                  <a:pt x="16826" y="7185"/>
                  <a:pt x="16826" y="7185"/>
                  <a:pt x="16814" y="7185"/>
                </a:cubicBezTo>
                <a:cubicBezTo>
                  <a:pt x="16808" y="7185"/>
                  <a:pt x="16796" y="7179"/>
                  <a:pt x="16790" y="7179"/>
                </a:cubicBezTo>
                <a:cubicBezTo>
                  <a:pt x="16784" y="7173"/>
                  <a:pt x="16778" y="7179"/>
                  <a:pt x="16778" y="7179"/>
                </a:cubicBezTo>
                <a:cubicBezTo>
                  <a:pt x="16772" y="7173"/>
                  <a:pt x="16772" y="7173"/>
                  <a:pt x="16767" y="7167"/>
                </a:cubicBezTo>
                <a:cubicBezTo>
                  <a:pt x="16760" y="7167"/>
                  <a:pt x="16755" y="7167"/>
                  <a:pt x="16755" y="7161"/>
                </a:cubicBezTo>
                <a:cubicBezTo>
                  <a:pt x="16755" y="7155"/>
                  <a:pt x="16755" y="7150"/>
                  <a:pt x="16755" y="7150"/>
                </a:cubicBezTo>
                <a:cubicBezTo>
                  <a:pt x="16749" y="7144"/>
                  <a:pt x="16749" y="7144"/>
                  <a:pt x="16743" y="7138"/>
                </a:cubicBezTo>
                <a:cubicBezTo>
                  <a:pt x="16731" y="7126"/>
                  <a:pt x="16719" y="7120"/>
                  <a:pt x="16701" y="7114"/>
                </a:cubicBezTo>
                <a:cubicBezTo>
                  <a:pt x="16695" y="7108"/>
                  <a:pt x="16683" y="7102"/>
                  <a:pt x="16672" y="7102"/>
                </a:cubicBezTo>
                <a:cubicBezTo>
                  <a:pt x="16672" y="7096"/>
                  <a:pt x="16666" y="7096"/>
                  <a:pt x="16660" y="7096"/>
                </a:cubicBezTo>
                <a:cubicBezTo>
                  <a:pt x="16648" y="7084"/>
                  <a:pt x="16648" y="7078"/>
                  <a:pt x="16642" y="7066"/>
                </a:cubicBezTo>
                <a:cubicBezTo>
                  <a:pt x="16642" y="7066"/>
                  <a:pt x="16642" y="7061"/>
                  <a:pt x="16636" y="7055"/>
                </a:cubicBezTo>
                <a:cubicBezTo>
                  <a:pt x="16636" y="7055"/>
                  <a:pt x="16630" y="7055"/>
                  <a:pt x="16624" y="7055"/>
                </a:cubicBezTo>
                <a:cubicBezTo>
                  <a:pt x="16624" y="7055"/>
                  <a:pt x="16618" y="7055"/>
                  <a:pt x="16612" y="7055"/>
                </a:cubicBezTo>
                <a:cubicBezTo>
                  <a:pt x="16606" y="7055"/>
                  <a:pt x="16606" y="7055"/>
                  <a:pt x="16601" y="7055"/>
                </a:cubicBezTo>
                <a:cubicBezTo>
                  <a:pt x="16594" y="7055"/>
                  <a:pt x="16594" y="7049"/>
                  <a:pt x="16589" y="7049"/>
                </a:cubicBezTo>
                <a:cubicBezTo>
                  <a:pt x="16583" y="7043"/>
                  <a:pt x="16577" y="7043"/>
                  <a:pt x="16577" y="7037"/>
                </a:cubicBezTo>
                <a:lnTo>
                  <a:pt x="16583" y="7031"/>
                </a:lnTo>
                <a:cubicBezTo>
                  <a:pt x="16583" y="7025"/>
                  <a:pt x="16577" y="7019"/>
                  <a:pt x="16577" y="7019"/>
                </a:cubicBezTo>
                <a:cubicBezTo>
                  <a:pt x="16577" y="7007"/>
                  <a:pt x="16583" y="7001"/>
                  <a:pt x="16583" y="6989"/>
                </a:cubicBezTo>
                <a:cubicBezTo>
                  <a:pt x="16583" y="6984"/>
                  <a:pt x="16583" y="6984"/>
                  <a:pt x="16583" y="6984"/>
                </a:cubicBezTo>
                <a:cubicBezTo>
                  <a:pt x="16583" y="6978"/>
                  <a:pt x="16577" y="6978"/>
                  <a:pt x="16577" y="6972"/>
                </a:cubicBezTo>
                <a:cubicBezTo>
                  <a:pt x="16577" y="6966"/>
                  <a:pt x="16571" y="6966"/>
                  <a:pt x="16571" y="6960"/>
                </a:cubicBezTo>
                <a:cubicBezTo>
                  <a:pt x="16571" y="6954"/>
                  <a:pt x="16577" y="6954"/>
                  <a:pt x="16577" y="6948"/>
                </a:cubicBezTo>
                <a:cubicBezTo>
                  <a:pt x="16577" y="6942"/>
                  <a:pt x="16589" y="6948"/>
                  <a:pt x="16589" y="6942"/>
                </a:cubicBezTo>
                <a:cubicBezTo>
                  <a:pt x="16589" y="6942"/>
                  <a:pt x="16589" y="6936"/>
                  <a:pt x="16589" y="6930"/>
                </a:cubicBezTo>
                <a:cubicBezTo>
                  <a:pt x="16594" y="6924"/>
                  <a:pt x="16601" y="6924"/>
                  <a:pt x="16601" y="6918"/>
                </a:cubicBezTo>
                <a:cubicBezTo>
                  <a:pt x="16601" y="6912"/>
                  <a:pt x="16606" y="6912"/>
                  <a:pt x="16606" y="6906"/>
                </a:cubicBezTo>
                <a:cubicBezTo>
                  <a:pt x="16618" y="6896"/>
                  <a:pt x="16624" y="6896"/>
                  <a:pt x="16630" y="6884"/>
                </a:cubicBezTo>
                <a:cubicBezTo>
                  <a:pt x="16636" y="6884"/>
                  <a:pt x="16630" y="6878"/>
                  <a:pt x="16636" y="6878"/>
                </a:cubicBezTo>
                <a:cubicBezTo>
                  <a:pt x="16624" y="6878"/>
                  <a:pt x="16624" y="6878"/>
                  <a:pt x="16624" y="6878"/>
                </a:cubicBezTo>
                <a:cubicBezTo>
                  <a:pt x="16612" y="6872"/>
                  <a:pt x="16606" y="6872"/>
                  <a:pt x="16601" y="6872"/>
                </a:cubicBezTo>
                <a:cubicBezTo>
                  <a:pt x="16589" y="6866"/>
                  <a:pt x="16583" y="6866"/>
                  <a:pt x="16577" y="6866"/>
                </a:cubicBezTo>
                <a:cubicBezTo>
                  <a:pt x="16565" y="6866"/>
                  <a:pt x="16565" y="6866"/>
                  <a:pt x="16565" y="6866"/>
                </a:cubicBezTo>
                <a:cubicBezTo>
                  <a:pt x="16547" y="6866"/>
                  <a:pt x="16541" y="6866"/>
                  <a:pt x="16523" y="6866"/>
                </a:cubicBezTo>
                <a:cubicBezTo>
                  <a:pt x="16517" y="6866"/>
                  <a:pt x="16517" y="6860"/>
                  <a:pt x="16512" y="6860"/>
                </a:cubicBezTo>
                <a:cubicBezTo>
                  <a:pt x="16506" y="6854"/>
                  <a:pt x="16506" y="6854"/>
                  <a:pt x="16500" y="6854"/>
                </a:cubicBezTo>
                <a:cubicBezTo>
                  <a:pt x="16494" y="6854"/>
                  <a:pt x="16494" y="6854"/>
                  <a:pt x="16488" y="6854"/>
                </a:cubicBezTo>
                <a:cubicBezTo>
                  <a:pt x="16488" y="6854"/>
                  <a:pt x="16482" y="6854"/>
                  <a:pt x="16476" y="6854"/>
                </a:cubicBezTo>
                <a:cubicBezTo>
                  <a:pt x="16470" y="6848"/>
                  <a:pt x="16470" y="6842"/>
                  <a:pt x="16464" y="6842"/>
                </a:cubicBezTo>
                <a:cubicBezTo>
                  <a:pt x="16464" y="6836"/>
                  <a:pt x="16458" y="6836"/>
                  <a:pt x="16452" y="6836"/>
                </a:cubicBezTo>
                <a:cubicBezTo>
                  <a:pt x="16452" y="6836"/>
                  <a:pt x="16446" y="6836"/>
                  <a:pt x="16440" y="6836"/>
                </a:cubicBezTo>
                <a:lnTo>
                  <a:pt x="16435" y="6830"/>
                </a:lnTo>
                <a:cubicBezTo>
                  <a:pt x="16428" y="6830"/>
                  <a:pt x="16423" y="6830"/>
                  <a:pt x="16423" y="6824"/>
                </a:cubicBezTo>
                <a:cubicBezTo>
                  <a:pt x="16411" y="6824"/>
                  <a:pt x="16405" y="6813"/>
                  <a:pt x="16399" y="6813"/>
                </a:cubicBezTo>
                <a:cubicBezTo>
                  <a:pt x="16393" y="6813"/>
                  <a:pt x="16393" y="6813"/>
                  <a:pt x="16387" y="6813"/>
                </a:cubicBezTo>
                <a:cubicBezTo>
                  <a:pt x="16375" y="6813"/>
                  <a:pt x="16375" y="6813"/>
                  <a:pt x="16375" y="6813"/>
                </a:cubicBezTo>
                <a:cubicBezTo>
                  <a:pt x="16369" y="6813"/>
                  <a:pt x="16369" y="6813"/>
                  <a:pt x="16363" y="6813"/>
                </a:cubicBezTo>
                <a:cubicBezTo>
                  <a:pt x="16357" y="6813"/>
                  <a:pt x="16357" y="6813"/>
                  <a:pt x="16351" y="6813"/>
                </a:cubicBezTo>
                <a:cubicBezTo>
                  <a:pt x="16351" y="6836"/>
                  <a:pt x="16351" y="6836"/>
                  <a:pt x="16351" y="6836"/>
                </a:cubicBezTo>
                <a:cubicBezTo>
                  <a:pt x="16351" y="6836"/>
                  <a:pt x="16351" y="6848"/>
                  <a:pt x="16357" y="6848"/>
                </a:cubicBezTo>
                <a:cubicBezTo>
                  <a:pt x="16363" y="6848"/>
                  <a:pt x="16369" y="6848"/>
                  <a:pt x="16375" y="6854"/>
                </a:cubicBezTo>
                <a:cubicBezTo>
                  <a:pt x="16381" y="6854"/>
                  <a:pt x="16387" y="6854"/>
                  <a:pt x="16387" y="6860"/>
                </a:cubicBezTo>
                <a:cubicBezTo>
                  <a:pt x="16393" y="6860"/>
                  <a:pt x="16399" y="6860"/>
                  <a:pt x="16399" y="6860"/>
                </a:cubicBezTo>
                <a:cubicBezTo>
                  <a:pt x="16405" y="6866"/>
                  <a:pt x="16399" y="6866"/>
                  <a:pt x="16399" y="6872"/>
                </a:cubicBezTo>
                <a:cubicBezTo>
                  <a:pt x="16393" y="6872"/>
                  <a:pt x="16393" y="6878"/>
                  <a:pt x="16387" y="6878"/>
                </a:cubicBezTo>
                <a:cubicBezTo>
                  <a:pt x="16381" y="6878"/>
                  <a:pt x="16375" y="6878"/>
                  <a:pt x="16363" y="6878"/>
                </a:cubicBezTo>
                <a:cubicBezTo>
                  <a:pt x="16357" y="6878"/>
                  <a:pt x="16351" y="6878"/>
                  <a:pt x="16340" y="6878"/>
                </a:cubicBezTo>
                <a:cubicBezTo>
                  <a:pt x="16334" y="6878"/>
                  <a:pt x="16334" y="6884"/>
                  <a:pt x="16328" y="6884"/>
                </a:cubicBezTo>
                <a:cubicBezTo>
                  <a:pt x="16322" y="6884"/>
                  <a:pt x="16322" y="6890"/>
                  <a:pt x="16316" y="6896"/>
                </a:cubicBezTo>
                <a:cubicBezTo>
                  <a:pt x="16304" y="6901"/>
                  <a:pt x="16298" y="6906"/>
                  <a:pt x="16286" y="6912"/>
                </a:cubicBezTo>
                <a:cubicBezTo>
                  <a:pt x="16286" y="6918"/>
                  <a:pt x="16280" y="6918"/>
                  <a:pt x="16274" y="6924"/>
                </a:cubicBezTo>
                <a:cubicBezTo>
                  <a:pt x="16269" y="6924"/>
                  <a:pt x="16262" y="6930"/>
                  <a:pt x="16262" y="6930"/>
                </a:cubicBezTo>
                <a:cubicBezTo>
                  <a:pt x="16257" y="6936"/>
                  <a:pt x="16251" y="6936"/>
                  <a:pt x="16251" y="6948"/>
                </a:cubicBezTo>
                <a:cubicBezTo>
                  <a:pt x="16251" y="6954"/>
                  <a:pt x="16251" y="6954"/>
                  <a:pt x="16251" y="6954"/>
                </a:cubicBezTo>
                <a:lnTo>
                  <a:pt x="16251" y="6960"/>
                </a:lnTo>
                <a:cubicBezTo>
                  <a:pt x="16251" y="6972"/>
                  <a:pt x="16251" y="6978"/>
                  <a:pt x="16251" y="6984"/>
                </a:cubicBezTo>
                <a:cubicBezTo>
                  <a:pt x="16251" y="6989"/>
                  <a:pt x="16251" y="6995"/>
                  <a:pt x="16251" y="6995"/>
                </a:cubicBezTo>
                <a:cubicBezTo>
                  <a:pt x="16251" y="7001"/>
                  <a:pt x="16245" y="7007"/>
                  <a:pt x="16245" y="7013"/>
                </a:cubicBezTo>
                <a:cubicBezTo>
                  <a:pt x="16245" y="7019"/>
                  <a:pt x="16245" y="7019"/>
                  <a:pt x="16239" y="7025"/>
                </a:cubicBezTo>
                <a:cubicBezTo>
                  <a:pt x="16233" y="7025"/>
                  <a:pt x="16227" y="7025"/>
                  <a:pt x="16221" y="7025"/>
                </a:cubicBezTo>
                <a:cubicBezTo>
                  <a:pt x="16203" y="7025"/>
                  <a:pt x="16191" y="7025"/>
                  <a:pt x="16174" y="7013"/>
                </a:cubicBezTo>
                <a:cubicBezTo>
                  <a:pt x="16168" y="7013"/>
                  <a:pt x="16174" y="7001"/>
                  <a:pt x="16168" y="7001"/>
                </a:cubicBezTo>
                <a:cubicBezTo>
                  <a:pt x="16168" y="7001"/>
                  <a:pt x="16162" y="7001"/>
                  <a:pt x="16156" y="7001"/>
                </a:cubicBezTo>
                <a:cubicBezTo>
                  <a:pt x="16144" y="7001"/>
                  <a:pt x="16138" y="7001"/>
                  <a:pt x="16126" y="7001"/>
                </a:cubicBezTo>
                <a:cubicBezTo>
                  <a:pt x="16126" y="6995"/>
                  <a:pt x="16126" y="6984"/>
                  <a:pt x="16120" y="6978"/>
                </a:cubicBezTo>
                <a:cubicBezTo>
                  <a:pt x="16102" y="6978"/>
                  <a:pt x="16102" y="6978"/>
                  <a:pt x="16102" y="6978"/>
                </a:cubicBezTo>
                <a:cubicBezTo>
                  <a:pt x="16091" y="6978"/>
                  <a:pt x="16085" y="6984"/>
                  <a:pt x="16079" y="6984"/>
                </a:cubicBezTo>
                <a:cubicBezTo>
                  <a:pt x="16067" y="6984"/>
                  <a:pt x="16061" y="6984"/>
                  <a:pt x="16055" y="6984"/>
                </a:cubicBezTo>
                <a:cubicBezTo>
                  <a:pt x="16043" y="6984"/>
                  <a:pt x="16037" y="6989"/>
                  <a:pt x="16031" y="6995"/>
                </a:cubicBezTo>
                <a:cubicBezTo>
                  <a:pt x="16025" y="6995"/>
                  <a:pt x="16031" y="7001"/>
                  <a:pt x="16025" y="7007"/>
                </a:cubicBezTo>
                <a:cubicBezTo>
                  <a:pt x="16025" y="7013"/>
                  <a:pt x="16019" y="7013"/>
                  <a:pt x="16014" y="7019"/>
                </a:cubicBezTo>
                <a:cubicBezTo>
                  <a:pt x="16008" y="7019"/>
                  <a:pt x="16014" y="7025"/>
                  <a:pt x="16008" y="7031"/>
                </a:cubicBezTo>
                <a:cubicBezTo>
                  <a:pt x="15996" y="7031"/>
                  <a:pt x="15990" y="7025"/>
                  <a:pt x="15984" y="7031"/>
                </a:cubicBezTo>
                <a:cubicBezTo>
                  <a:pt x="15972" y="7031"/>
                  <a:pt x="15966" y="7049"/>
                  <a:pt x="15966" y="7061"/>
                </a:cubicBezTo>
                <a:cubicBezTo>
                  <a:pt x="15960" y="7061"/>
                  <a:pt x="15960" y="7066"/>
                  <a:pt x="15960" y="7072"/>
                </a:cubicBezTo>
                <a:cubicBezTo>
                  <a:pt x="15960" y="7078"/>
                  <a:pt x="15954" y="7084"/>
                  <a:pt x="15948" y="7084"/>
                </a:cubicBezTo>
                <a:cubicBezTo>
                  <a:pt x="15948" y="7084"/>
                  <a:pt x="15942" y="7084"/>
                  <a:pt x="15936" y="7084"/>
                </a:cubicBezTo>
                <a:cubicBezTo>
                  <a:pt x="15930" y="7084"/>
                  <a:pt x="15925" y="7084"/>
                  <a:pt x="15913" y="7084"/>
                </a:cubicBezTo>
                <a:cubicBezTo>
                  <a:pt x="15913" y="7108"/>
                  <a:pt x="15913" y="7108"/>
                  <a:pt x="15913" y="7108"/>
                </a:cubicBezTo>
                <a:cubicBezTo>
                  <a:pt x="15919" y="7108"/>
                  <a:pt x="15919" y="7114"/>
                  <a:pt x="15919" y="7114"/>
                </a:cubicBezTo>
                <a:cubicBezTo>
                  <a:pt x="15925" y="7120"/>
                  <a:pt x="15930" y="7120"/>
                  <a:pt x="15930" y="7126"/>
                </a:cubicBezTo>
                <a:cubicBezTo>
                  <a:pt x="15936" y="7132"/>
                  <a:pt x="15936" y="7132"/>
                  <a:pt x="15936" y="7138"/>
                </a:cubicBezTo>
                <a:cubicBezTo>
                  <a:pt x="15936" y="7161"/>
                  <a:pt x="15936" y="7161"/>
                  <a:pt x="15936" y="7161"/>
                </a:cubicBezTo>
                <a:cubicBezTo>
                  <a:pt x="15889" y="7161"/>
                  <a:pt x="15889" y="7161"/>
                  <a:pt x="15889" y="7161"/>
                </a:cubicBezTo>
                <a:cubicBezTo>
                  <a:pt x="15889" y="7155"/>
                  <a:pt x="15889" y="7155"/>
                  <a:pt x="15889" y="7155"/>
                </a:cubicBezTo>
                <a:cubicBezTo>
                  <a:pt x="15889" y="7150"/>
                  <a:pt x="15889" y="7144"/>
                  <a:pt x="15889" y="7132"/>
                </a:cubicBezTo>
                <a:cubicBezTo>
                  <a:pt x="15889" y="7132"/>
                  <a:pt x="15889" y="7126"/>
                  <a:pt x="15889" y="7120"/>
                </a:cubicBezTo>
                <a:cubicBezTo>
                  <a:pt x="15853" y="7120"/>
                  <a:pt x="15853" y="7120"/>
                  <a:pt x="15853" y="7120"/>
                </a:cubicBezTo>
                <a:cubicBezTo>
                  <a:pt x="15853" y="7120"/>
                  <a:pt x="15847" y="7126"/>
                  <a:pt x="15842" y="7126"/>
                </a:cubicBezTo>
                <a:cubicBezTo>
                  <a:pt x="15842" y="7126"/>
                  <a:pt x="15836" y="7126"/>
                  <a:pt x="15830" y="7132"/>
                </a:cubicBezTo>
                <a:cubicBezTo>
                  <a:pt x="15830" y="7132"/>
                  <a:pt x="15824" y="7138"/>
                  <a:pt x="15824" y="7144"/>
                </a:cubicBezTo>
                <a:cubicBezTo>
                  <a:pt x="15818" y="7150"/>
                  <a:pt x="15818" y="7155"/>
                  <a:pt x="15818" y="7167"/>
                </a:cubicBezTo>
                <a:cubicBezTo>
                  <a:pt x="15818" y="7179"/>
                  <a:pt x="15824" y="7191"/>
                  <a:pt x="15818" y="7203"/>
                </a:cubicBezTo>
                <a:cubicBezTo>
                  <a:pt x="15818" y="7209"/>
                  <a:pt x="15818" y="7209"/>
                  <a:pt x="15818" y="7215"/>
                </a:cubicBezTo>
                <a:cubicBezTo>
                  <a:pt x="15818" y="7221"/>
                  <a:pt x="15812" y="7221"/>
                  <a:pt x="15806" y="7227"/>
                </a:cubicBezTo>
                <a:cubicBezTo>
                  <a:pt x="15800" y="7232"/>
                  <a:pt x="15800" y="7232"/>
                  <a:pt x="15794" y="7239"/>
                </a:cubicBezTo>
                <a:cubicBezTo>
                  <a:pt x="15794" y="7244"/>
                  <a:pt x="15788" y="7244"/>
                  <a:pt x="15788" y="7250"/>
                </a:cubicBezTo>
                <a:cubicBezTo>
                  <a:pt x="15782" y="7256"/>
                  <a:pt x="15788" y="7256"/>
                  <a:pt x="15782" y="7262"/>
                </a:cubicBezTo>
                <a:cubicBezTo>
                  <a:pt x="15782" y="7268"/>
                  <a:pt x="15776" y="7268"/>
                  <a:pt x="15770" y="7268"/>
                </a:cubicBezTo>
                <a:cubicBezTo>
                  <a:pt x="15764" y="7274"/>
                  <a:pt x="15759" y="7280"/>
                  <a:pt x="15753" y="7292"/>
                </a:cubicBezTo>
                <a:cubicBezTo>
                  <a:pt x="15753" y="7292"/>
                  <a:pt x="15753" y="7298"/>
                  <a:pt x="15747" y="7304"/>
                </a:cubicBezTo>
                <a:cubicBezTo>
                  <a:pt x="15741" y="7304"/>
                  <a:pt x="15741" y="7304"/>
                  <a:pt x="15735" y="7310"/>
                </a:cubicBezTo>
                <a:cubicBezTo>
                  <a:pt x="15729" y="7310"/>
                  <a:pt x="15729" y="7310"/>
                  <a:pt x="15723" y="7316"/>
                </a:cubicBezTo>
                <a:cubicBezTo>
                  <a:pt x="15717" y="7316"/>
                  <a:pt x="15717" y="7321"/>
                  <a:pt x="15711" y="7321"/>
                </a:cubicBezTo>
                <a:cubicBezTo>
                  <a:pt x="15711" y="7321"/>
                  <a:pt x="15705" y="7321"/>
                  <a:pt x="15699" y="7321"/>
                </a:cubicBezTo>
                <a:cubicBezTo>
                  <a:pt x="15693" y="7321"/>
                  <a:pt x="15693" y="7321"/>
                  <a:pt x="15687" y="7321"/>
                </a:cubicBezTo>
                <a:cubicBezTo>
                  <a:pt x="15664" y="7321"/>
                  <a:pt x="15658" y="7321"/>
                  <a:pt x="15634" y="7321"/>
                </a:cubicBezTo>
                <a:cubicBezTo>
                  <a:pt x="15628" y="7321"/>
                  <a:pt x="15628" y="7327"/>
                  <a:pt x="15622" y="7327"/>
                </a:cubicBezTo>
                <a:cubicBezTo>
                  <a:pt x="15610" y="7327"/>
                  <a:pt x="15604" y="7333"/>
                  <a:pt x="15592" y="7339"/>
                </a:cubicBezTo>
                <a:cubicBezTo>
                  <a:pt x="15587" y="7339"/>
                  <a:pt x="15581" y="7345"/>
                  <a:pt x="15581" y="7345"/>
                </a:cubicBezTo>
                <a:cubicBezTo>
                  <a:pt x="15563" y="7345"/>
                  <a:pt x="15557" y="7345"/>
                  <a:pt x="15545" y="7345"/>
                </a:cubicBezTo>
                <a:cubicBezTo>
                  <a:pt x="15539" y="7345"/>
                  <a:pt x="15533" y="7351"/>
                  <a:pt x="15527" y="7357"/>
                </a:cubicBezTo>
                <a:cubicBezTo>
                  <a:pt x="15521" y="7363"/>
                  <a:pt x="15510" y="7369"/>
                  <a:pt x="15504" y="7369"/>
                </a:cubicBezTo>
                <a:cubicBezTo>
                  <a:pt x="15486" y="7375"/>
                  <a:pt x="15480" y="7381"/>
                  <a:pt x="15462" y="7387"/>
                </a:cubicBezTo>
                <a:cubicBezTo>
                  <a:pt x="15456" y="7393"/>
                  <a:pt x="15456" y="7393"/>
                  <a:pt x="15450" y="7393"/>
                </a:cubicBezTo>
                <a:cubicBezTo>
                  <a:pt x="15444" y="7398"/>
                  <a:pt x="15438" y="7405"/>
                  <a:pt x="15432" y="7416"/>
                </a:cubicBezTo>
                <a:cubicBezTo>
                  <a:pt x="15432" y="7422"/>
                  <a:pt x="15438" y="7428"/>
                  <a:pt x="15432" y="7440"/>
                </a:cubicBezTo>
                <a:cubicBezTo>
                  <a:pt x="15432" y="7446"/>
                  <a:pt x="15432" y="7446"/>
                  <a:pt x="15426" y="7452"/>
                </a:cubicBezTo>
                <a:lnTo>
                  <a:pt x="15421" y="7452"/>
                </a:lnTo>
                <a:cubicBezTo>
                  <a:pt x="15415" y="7452"/>
                  <a:pt x="15409" y="7446"/>
                  <a:pt x="15409" y="7446"/>
                </a:cubicBezTo>
                <a:cubicBezTo>
                  <a:pt x="15403" y="7446"/>
                  <a:pt x="15397" y="7446"/>
                  <a:pt x="15397" y="7440"/>
                </a:cubicBezTo>
                <a:cubicBezTo>
                  <a:pt x="15391" y="7440"/>
                  <a:pt x="15385" y="7440"/>
                  <a:pt x="15385" y="7440"/>
                </a:cubicBezTo>
                <a:cubicBezTo>
                  <a:pt x="15379" y="7434"/>
                  <a:pt x="15385" y="7434"/>
                  <a:pt x="15385" y="7428"/>
                </a:cubicBezTo>
                <a:cubicBezTo>
                  <a:pt x="15379" y="7422"/>
                  <a:pt x="15379" y="7422"/>
                  <a:pt x="15373" y="7416"/>
                </a:cubicBezTo>
                <a:cubicBezTo>
                  <a:pt x="15373" y="7422"/>
                  <a:pt x="15373" y="7434"/>
                  <a:pt x="15367" y="7440"/>
                </a:cubicBezTo>
                <a:cubicBezTo>
                  <a:pt x="15367" y="7440"/>
                  <a:pt x="15355" y="7440"/>
                  <a:pt x="15355" y="7446"/>
                </a:cubicBezTo>
                <a:cubicBezTo>
                  <a:pt x="15355" y="7446"/>
                  <a:pt x="15355" y="7452"/>
                  <a:pt x="15355" y="7458"/>
                </a:cubicBezTo>
                <a:cubicBezTo>
                  <a:pt x="15355" y="7470"/>
                  <a:pt x="15355" y="7470"/>
                  <a:pt x="15355" y="7470"/>
                </a:cubicBezTo>
                <a:cubicBezTo>
                  <a:pt x="15355" y="7470"/>
                  <a:pt x="15355" y="7476"/>
                  <a:pt x="15355" y="7482"/>
                </a:cubicBezTo>
                <a:cubicBezTo>
                  <a:pt x="15361" y="7487"/>
                  <a:pt x="15361" y="7493"/>
                  <a:pt x="15355" y="7505"/>
                </a:cubicBezTo>
                <a:cubicBezTo>
                  <a:pt x="15355" y="7517"/>
                  <a:pt x="15355" y="7517"/>
                  <a:pt x="15355" y="7517"/>
                </a:cubicBezTo>
                <a:cubicBezTo>
                  <a:pt x="15355" y="7523"/>
                  <a:pt x="15349" y="7523"/>
                  <a:pt x="15349" y="7529"/>
                </a:cubicBezTo>
                <a:cubicBezTo>
                  <a:pt x="15349" y="7535"/>
                  <a:pt x="15337" y="7535"/>
                  <a:pt x="15337" y="7541"/>
                </a:cubicBezTo>
                <a:cubicBezTo>
                  <a:pt x="15337" y="7541"/>
                  <a:pt x="15337" y="7547"/>
                  <a:pt x="15337" y="7553"/>
                </a:cubicBezTo>
                <a:cubicBezTo>
                  <a:pt x="15337" y="7559"/>
                  <a:pt x="15337" y="7564"/>
                  <a:pt x="15344" y="7576"/>
                </a:cubicBezTo>
                <a:lnTo>
                  <a:pt x="15349" y="7582"/>
                </a:lnTo>
                <a:cubicBezTo>
                  <a:pt x="15349" y="7588"/>
                  <a:pt x="15355" y="7588"/>
                  <a:pt x="15361" y="7594"/>
                </a:cubicBezTo>
                <a:cubicBezTo>
                  <a:pt x="15367" y="7600"/>
                  <a:pt x="15367" y="7606"/>
                  <a:pt x="15367" y="7618"/>
                </a:cubicBezTo>
                <a:cubicBezTo>
                  <a:pt x="15373" y="7630"/>
                  <a:pt x="15385" y="7636"/>
                  <a:pt x="15391" y="7653"/>
                </a:cubicBezTo>
                <a:cubicBezTo>
                  <a:pt x="15391" y="7659"/>
                  <a:pt x="15391" y="7659"/>
                  <a:pt x="15391" y="7659"/>
                </a:cubicBezTo>
                <a:cubicBezTo>
                  <a:pt x="15385" y="7659"/>
                  <a:pt x="15385" y="7653"/>
                  <a:pt x="15379" y="7653"/>
                </a:cubicBezTo>
                <a:cubicBezTo>
                  <a:pt x="15373" y="7653"/>
                  <a:pt x="15367" y="7653"/>
                  <a:pt x="15361" y="7653"/>
                </a:cubicBezTo>
                <a:cubicBezTo>
                  <a:pt x="15361" y="7653"/>
                  <a:pt x="15355" y="7648"/>
                  <a:pt x="15349" y="7648"/>
                </a:cubicBezTo>
                <a:cubicBezTo>
                  <a:pt x="15349" y="7642"/>
                  <a:pt x="15344" y="7642"/>
                  <a:pt x="15344" y="7642"/>
                </a:cubicBezTo>
                <a:cubicBezTo>
                  <a:pt x="15337" y="7642"/>
                  <a:pt x="15332" y="7648"/>
                  <a:pt x="15332" y="7648"/>
                </a:cubicBezTo>
                <a:cubicBezTo>
                  <a:pt x="15332" y="7671"/>
                  <a:pt x="15332" y="7671"/>
                  <a:pt x="15332" y="7671"/>
                </a:cubicBezTo>
                <a:cubicBezTo>
                  <a:pt x="15332" y="7677"/>
                  <a:pt x="15332" y="7677"/>
                  <a:pt x="15337" y="7683"/>
                </a:cubicBezTo>
                <a:cubicBezTo>
                  <a:pt x="15344" y="7689"/>
                  <a:pt x="15349" y="7695"/>
                  <a:pt x="15355" y="7707"/>
                </a:cubicBezTo>
                <a:cubicBezTo>
                  <a:pt x="15361" y="7707"/>
                  <a:pt x="15361" y="7713"/>
                  <a:pt x="15367" y="7719"/>
                </a:cubicBezTo>
                <a:cubicBezTo>
                  <a:pt x="15373" y="7719"/>
                  <a:pt x="15373" y="7725"/>
                  <a:pt x="15379" y="7725"/>
                </a:cubicBezTo>
                <a:cubicBezTo>
                  <a:pt x="15385" y="7730"/>
                  <a:pt x="15385" y="7730"/>
                  <a:pt x="15391" y="7737"/>
                </a:cubicBezTo>
                <a:cubicBezTo>
                  <a:pt x="15391" y="7742"/>
                  <a:pt x="15397" y="7742"/>
                  <a:pt x="15397" y="7748"/>
                </a:cubicBezTo>
                <a:cubicBezTo>
                  <a:pt x="15397" y="7760"/>
                  <a:pt x="15397" y="7766"/>
                  <a:pt x="15397" y="7772"/>
                </a:cubicBezTo>
                <a:cubicBezTo>
                  <a:pt x="15397" y="7784"/>
                  <a:pt x="15397" y="7790"/>
                  <a:pt x="15403" y="7802"/>
                </a:cubicBezTo>
                <a:cubicBezTo>
                  <a:pt x="15409" y="7802"/>
                  <a:pt x="15409" y="7808"/>
                  <a:pt x="15415" y="7814"/>
                </a:cubicBezTo>
                <a:cubicBezTo>
                  <a:pt x="15415" y="7825"/>
                  <a:pt x="15421" y="7831"/>
                  <a:pt x="15421" y="7843"/>
                </a:cubicBezTo>
                <a:cubicBezTo>
                  <a:pt x="15421" y="7849"/>
                  <a:pt x="15421" y="7849"/>
                  <a:pt x="15426" y="7855"/>
                </a:cubicBezTo>
                <a:cubicBezTo>
                  <a:pt x="15426" y="7861"/>
                  <a:pt x="15421" y="7867"/>
                  <a:pt x="15426" y="7873"/>
                </a:cubicBezTo>
                <a:cubicBezTo>
                  <a:pt x="15426" y="7879"/>
                  <a:pt x="15432" y="7885"/>
                  <a:pt x="15432" y="7896"/>
                </a:cubicBezTo>
                <a:cubicBezTo>
                  <a:pt x="15438" y="7903"/>
                  <a:pt x="15444" y="7903"/>
                  <a:pt x="15444" y="7908"/>
                </a:cubicBezTo>
                <a:cubicBezTo>
                  <a:pt x="15450" y="7920"/>
                  <a:pt x="15456" y="7926"/>
                  <a:pt x="15462" y="7938"/>
                </a:cubicBezTo>
                <a:cubicBezTo>
                  <a:pt x="15462" y="7938"/>
                  <a:pt x="15468" y="7944"/>
                  <a:pt x="15468" y="7950"/>
                </a:cubicBezTo>
                <a:cubicBezTo>
                  <a:pt x="15468" y="7950"/>
                  <a:pt x="15468" y="7956"/>
                  <a:pt x="15468" y="7962"/>
                </a:cubicBezTo>
                <a:cubicBezTo>
                  <a:pt x="15474" y="7974"/>
                  <a:pt x="15468" y="7980"/>
                  <a:pt x="15468" y="7997"/>
                </a:cubicBezTo>
                <a:cubicBezTo>
                  <a:pt x="15468" y="8003"/>
                  <a:pt x="15474" y="8015"/>
                  <a:pt x="15480" y="8021"/>
                </a:cubicBezTo>
                <a:cubicBezTo>
                  <a:pt x="15480" y="8027"/>
                  <a:pt x="15486" y="8027"/>
                  <a:pt x="15486" y="8033"/>
                </a:cubicBezTo>
                <a:cubicBezTo>
                  <a:pt x="15486" y="8039"/>
                  <a:pt x="15486" y="8045"/>
                  <a:pt x="15486" y="8051"/>
                </a:cubicBezTo>
                <a:cubicBezTo>
                  <a:pt x="15486" y="8098"/>
                  <a:pt x="15486" y="8098"/>
                  <a:pt x="15486" y="8098"/>
                </a:cubicBezTo>
                <a:cubicBezTo>
                  <a:pt x="15480" y="8098"/>
                  <a:pt x="15474" y="8092"/>
                  <a:pt x="15462" y="8098"/>
                </a:cubicBezTo>
                <a:cubicBezTo>
                  <a:pt x="15456" y="8098"/>
                  <a:pt x="15450" y="8104"/>
                  <a:pt x="15438" y="8110"/>
                </a:cubicBezTo>
                <a:cubicBezTo>
                  <a:pt x="15438" y="8110"/>
                  <a:pt x="15432" y="8116"/>
                  <a:pt x="15426" y="8116"/>
                </a:cubicBezTo>
                <a:cubicBezTo>
                  <a:pt x="15426" y="8122"/>
                  <a:pt x="15421" y="8122"/>
                  <a:pt x="15421" y="8128"/>
                </a:cubicBezTo>
                <a:cubicBezTo>
                  <a:pt x="15421" y="8140"/>
                  <a:pt x="15421" y="8140"/>
                  <a:pt x="15421" y="8140"/>
                </a:cubicBezTo>
                <a:cubicBezTo>
                  <a:pt x="15432" y="8140"/>
                  <a:pt x="15444" y="8140"/>
                  <a:pt x="15456" y="8146"/>
                </a:cubicBezTo>
                <a:cubicBezTo>
                  <a:pt x="15462" y="8151"/>
                  <a:pt x="15462" y="8163"/>
                  <a:pt x="15468" y="8169"/>
                </a:cubicBezTo>
                <a:cubicBezTo>
                  <a:pt x="15474" y="8175"/>
                  <a:pt x="15480" y="8175"/>
                  <a:pt x="15480" y="8175"/>
                </a:cubicBezTo>
                <a:cubicBezTo>
                  <a:pt x="15486" y="8175"/>
                  <a:pt x="15486" y="8181"/>
                  <a:pt x="15492" y="8181"/>
                </a:cubicBezTo>
                <a:cubicBezTo>
                  <a:pt x="15504" y="8187"/>
                  <a:pt x="15504" y="8187"/>
                  <a:pt x="15515" y="8193"/>
                </a:cubicBezTo>
                <a:cubicBezTo>
                  <a:pt x="15521" y="8193"/>
                  <a:pt x="15521" y="8193"/>
                  <a:pt x="15527" y="8193"/>
                </a:cubicBezTo>
                <a:cubicBezTo>
                  <a:pt x="15533" y="8199"/>
                  <a:pt x="15539" y="8205"/>
                  <a:pt x="15551" y="8205"/>
                </a:cubicBezTo>
                <a:cubicBezTo>
                  <a:pt x="15557" y="8211"/>
                  <a:pt x="15563" y="8205"/>
                  <a:pt x="15569" y="8205"/>
                </a:cubicBezTo>
                <a:cubicBezTo>
                  <a:pt x="15575" y="8205"/>
                  <a:pt x="15581" y="8211"/>
                  <a:pt x="15587" y="8205"/>
                </a:cubicBezTo>
                <a:cubicBezTo>
                  <a:pt x="15592" y="8205"/>
                  <a:pt x="15604" y="8205"/>
                  <a:pt x="15610" y="8199"/>
                </a:cubicBezTo>
                <a:cubicBezTo>
                  <a:pt x="15610" y="8199"/>
                  <a:pt x="15616" y="8205"/>
                  <a:pt x="15622" y="8199"/>
                </a:cubicBezTo>
                <a:cubicBezTo>
                  <a:pt x="15628" y="8199"/>
                  <a:pt x="15628" y="8193"/>
                  <a:pt x="15634" y="8193"/>
                </a:cubicBezTo>
                <a:cubicBezTo>
                  <a:pt x="15640" y="8187"/>
                  <a:pt x="15646" y="8187"/>
                  <a:pt x="15646" y="8187"/>
                </a:cubicBezTo>
                <a:cubicBezTo>
                  <a:pt x="15652" y="8181"/>
                  <a:pt x="15652" y="8175"/>
                  <a:pt x="15658" y="8175"/>
                </a:cubicBezTo>
                <a:cubicBezTo>
                  <a:pt x="15658" y="8169"/>
                  <a:pt x="15658" y="8163"/>
                  <a:pt x="15658" y="8163"/>
                </a:cubicBezTo>
                <a:cubicBezTo>
                  <a:pt x="15664" y="8157"/>
                  <a:pt x="15664" y="8157"/>
                  <a:pt x="15670" y="8151"/>
                </a:cubicBezTo>
                <a:cubicBezTo>
                  <a:pt x="15676" y="8151"/>
                  <a:pt x="15676" y="8146"/>
                  <a:pt x="15676" y="8140"/>
                </a:cubicBezTo>
                <a:cubicBezTo>
                  <a:pt x="15687" y="8140"/>
                  <a:pt x="15693" y="8140"/>
                  <a:pt x="15699" y="8140"/>
                </a:cubicBezTo>
                <a:cubicBezTo>
                  <a:pt x="15711" y="8140"/>
                  <a:pt x="15717" y="8140"/>
                  <a:pt x="15723" y="8134"/>
                </a:cubicBezTo>
                <a:cubicBezTo>
                  <a:pt x="15729" y="8134"/>
                  <a:pt x="15729" y="8128"/>
                  <a:pt x="15735" y="8122"/>
                </a:cubicBezTo>
                <a:cubicBezTo>
                  <a:pt x="15741" y="8122"/>
                  <a:pt x="15747" y="8122"/>
                  <a:pt x="15759" y="8122"/>
                </a:cubicBezTo>
                <a:cubicBezTo>
                  <a:pt x="15776" y="8122"/>
                  <a:pt x="15788" y="8128"/>
                  <a:pt x="15812" y="8128"/>
                </a:cubicBezTo>
                <a:cubicBezTo>
                  <a:pt x="15818" y="8134"/>
                  <a:pt x="15824" y="8140"/>
                  <a:pt x="15836" y="8140"/>
                </a:cubicBezTo>
                <a:cubicBezTo>
                  <a:pt x="15842" y="8146"/>
                  <a:pt x="15842" y="8146"/>
                  <a:pt x="15847" y="8146"/>
                </a:cubicBezTo>
                <a:cubicBezTo>
                  <a:pt x="15859" y="8146"/>
                  <a:pt x="15859" y="8146"/>
                  <a:pt x="15871" y="8146"/>
                </a:cubicBezTo>
                <a:cubicBezTo>
                  <a:pt x="15877" y="8146"/>
                  <a:pt x="15883" y="8146"/>
                  <a:pt x="15889" y="8146"/>
                </a:cubicBezTo>
                <a:cubicBezTo>
                  <a:pt x="15889" y="8140"/>
                  <a:pt x="15895" y="8140"/>
                  <a:pt x="15895" y="8134"/>
                </a:cubicBezTo>
                <a:cubicBezTo>
                  <a:pt x="15901" y="8128"/>
                  <a:pt x="15907" y="8128"/>
                  <a:pt x="15907" y="8122"/>
                </a:cubicBezTo>
                <a:cubicBezTo>
                  <a:pt x="15913" y="8116"/>
                  <a:pt x="15919" y="8104"/>
                  <a:pt x="15925" y="8098"/>
                </a:cubicBezTo>
                <a:cubicBezTo>
                  <a:pt x="15930" y="8092"/>
                  <a:pt x="15930" y="8092"/>
                  <a:pt x="15936" y="8086"/>
                </a:cubicBezTo>
                <a:cubicBezTo>
                  <a:pt x="15954" y="8069"/>
                  <a:pt x="15966" y="8051"/>
                  <a:pt x="15990" y="8045"/>
                </a:cubicBezTo>
                <a:cubicBezTo>
                  <a:pt x="15990" y="8045"/>
                  <a:pt x="15996" y="8045"/>
                  <a:pt x="16002" y="8039"/>
                </a:cubicBezTo>
                <a:cubicBezTo>
                  <a:pt x="16008" y="8039"/>
                  <a:pt x="16008" y="8039"/>
                  <a:pt x="16014" y="8039"/>
                </a:cubicBezTo>
                <a:cubicBezTo>
                  <a:pt x="16014" y="8033"/>
                  <a:pt x="16019" y="8033"/>
                  <a:pt x="16025" y="8033"/>
                </a:cubicBezTo>
                <a:cubicBezTo>
                  <a:pt x="16025" y="8027"/>
                  <a:pt x="16031" y="8033"/>
                  <a:pt x="16037" y="8033"/>
                </a:cubicBezTo>
                <a:cubicBezTo>
                  <a:pt x="16037" y="8033"/>
                  <a:pt x="16043" y="8027"/>
                  <a:pt x="16049" y="8033"/>
                </a:cubicBezTo>
                <a:cubicBezTo>
                  <a:pt x="16049" y="8033"/>
                  <a:pt x="16055" y="8033"/>
                  <a:pt x="16055" y="8039"/>
                </a:cubicBezTo>
                <a:cubicBezTo>
                  <a:pt x="16061" y="8039"/>
                  <a:pt x="16067" y="8045"/>
                  <a:pt x="16067" y="8045"/>
                </a:cubicBezTo>
                <a:cubicBezTo>
                  <a:pt x="16079" y="8045"/>
                  <a:pt x="16085" y="8045"/>
                  <a:pt x="16091" y="8045"/>
                </a:cubicBezTo>
                <a:cubicBezTo>
                  <a:pt x="16102" y="8045"/>
                  <a:pt x="16108" y="8045"/>
                  <a:pt x="16114" y="8045"/>
                </a:cubicBezTo>
                <a:cubicBezTo>
                  <a:pt x="16120" y="8045"/>
                  <a:pt x="16120" y="8039"/>
                  <a:pt x="16126" y="8039"/>
                </a:cubicBezTo>
                <a:cubicBezTo>
                  <a:pt x="16138" y="8027"/>
                  <a:pt x="16138" y="8021"/>
                  <a:pt x="16150" y="8015"/>
                </a:cubicBezTo>
                <a:cubicBezTo>
                  <a:pt x="16156" y="8009"/>
                  <a:pt x="16162" y="8009"/>
                  <a:pt x="16168" y="8003"/>
                </a:cubicBezTo>
                <a:cubicBezTo>
                  <a:pt x="16168" y="8003"/>
                  <a:pt x="16174" y="7997"/>
                  <a:pt x="16174" y="7991"/>
                </a:cubicBezTo>
                <a:cubicBezTo>
                  <a:pt x="16180" y="7991"/>
                  <a:pt x="16180" y="7985"/>
                  <a:pt x="16185" y="7980"/>
                </a:cubicBezTo>
                <a:cubicBezTo>
                  <a:pt x="16185" y="7980"/>
                  <a:pt x="16191" y="7980"/>
                  <a:pt x="16197" y="7980"/>
                </a:cubicBezTo>
                <a:cubicBezTo>
                  <a:pt x="16203" y="7980"/>
                  <a:pt x="16215" y="7974"/>
                  <a:pt x="16227" y="7974"/>
                </a:cubicBezTo>
                <a:cubicBezTo>
                  <a:pt x="16233" y="7974"/>
                  <a:pt x="16239" y="7980"/>
                  <a:pt x="16245" y="7980"/>
                </a:cubicBezTo>
                <a:cubicBezTo>
                  <a:pt x="16262" y="7980"/>
                  <a:pt x="16269" y="7980"/>
                  <a:pt x="16286" y="7980"/>
                </a:cubicBezTo>
                <a:cubicBezTo>
                  <a:pt x="16292" y="7980"/>
                  <a:pt x="16298" y="7985"/>
                  <a:pt x="16310" y="7985"/>
                </a:cubicBezTo>
                <a:cubicBezTo>
                  <a:pt x="16322" y="7991"/>
                  <a:pt x="16322" y="7991"/>
                  <a:pt x="16322" y="7991"/>
                </a:cubicBezTo>
                <a:cubicBezTo>
                  <a:pt x="16328" y="7997"/>
                  <a:pt x="16328" y="7997"/>
                  <a:pt x="16334" y="8003"/>
                </a:cubicBezTo>
                <a:cubicBezTo>
                  <a:pt x="16340" y="8003"/>
                  <a:pt x="16346" y="8015"/>
                  <a:pt x="16351" y="8015"/>
                </a:cubicBezTo>
                <a:cubicBezTo>
                  <a:pt x="16357" y="8015"/>
                  <a:pt x="16363" y="8009"/>
                  <a:pt x="16369" y="8009"/>
                </a:cubicBezTo>
                <a:cubicBezTo>
                  <a:pt x="16375" y="8009"/>
                  <a:pt x="16375" y="8009"/>
                  <a:pt x="16381" y="8009"/>
                </a:cubicBezTo>
                <a:cubicBezTo>
                  <a:pt x="16405" y="8009"/>
                  <a:pt x="16405" y="8009"/>
                  <a:pt x="16405" y="8009"/>
                </a:cubicBezTo>
                <a:cubicBezTo>
                  <a:pt x="16411" y="8009"/>
                  <a:pt x="16423" y="8009"/>
                  <a:pt x="16428" y="8009"/>
                </a:cubicBezTo>
                <a:cubicBezTo>
                  <a:pt x="16435" y="8009"/>
                  <a:pt x="16435" y="8009"/>
                  <a:pt x="16440" y="8009"/>
                </a:cubicBezTo>
                <a:cubicBezTo>
                  <a:pt x="16446" y="8009"/>
                  <a:pt x="16446" y="8015"/>
                  <a:pt x="16452" y="8015"/>
                </a:cubicBezTo>
                <a:cubicBezTo>
                  <a:pt x="16458" y="8015"/>
                  <a:pt x="16458" y="8021"/>
                  <a:pt x="16458" y="8027"/>
                </a:cubicBezTo>
                <a:cubicBezTo>
                  <a:pt x="16464" y="8033"/>
                  <a:pt x="16470" y="8033"/>
                  <a:pt x="16470" y="8039"/>
                </a:cubicBezTo>
                <a:cubicBezTo>
                  <a:pt x="16470" y="8045"/>
                  <a:pt x="16476" y="8051"/>
                  <a:pt x="16476" y="8051"/>
                </a:cubicBezTo>
                <a:cubicBezTo>
                  <a:pt x="16476" y="8069"/>
                  <a:pt x="16476" y="8074"/>
                  <a:pt x="16476" y="8086"/>
                </a:cubicBezTo>
                <a:cubicBezTo>
                  <a:pt x="16494" y="8086"/>
                  <a:pt x="16506" y="8086"/>
                  <a:pt x="16517" y="8098"/>
                </a:cubicBezTo>
                <a:cubicBezTo>
                  <a:pt x="16523" y="8098"/>
                  <a:pt x="16523" y="8104"/>
                  <a:pt x="16523" y="8110"/>
                </a:cubicBezTo>
                <a:cubicBezTo>
                  <a:pt x="16529" y="8116"/>
                  <a:pt x="16529" y="8122"/>
                  <a:pt x="16529" y="8128"/>
                </a:cubicBezTo>
                <a:cubicBezTo>
                  <a:pt x="16529" y="8146"/>
                  <a:pt x="16529" y="8151"/>
                  <a:pt x="16535" y="8169"/>
                </a:cubicBezTo>
                <a:cubicBezTo>
                  <a:pt x="16535" y="8169"/>
                  <a:pt x="16535" y="8175"/>
                  <a:pt x="16535" y="8181"/>
                </a:cubicBezTo>
                <a:cubicBezTo>
                  <a:pt x="16541" y="8181"/>
                  <a:pt x="16541" y="8187"/>
                  <a:pt x="16547" y="8193"/>
                </a:cubicBezTo>
                <a:cubicBezTo>
                  <a:pt x="16547" y="8193"/>
                  <a:pt x="16553" y="8193"/>
                  <a:pt x="16559" y="8193"/>
                </a:cubicBezTo>
                <a:cubicBezTo>
                  <a:pt x="16571" y="8193"/>
                  <a:pt x="16583" y="8181"/>
                  <a:pt x="16589" y="8169"/>
                </a:cubicBezTo>
                <a:cubicBezTo>
                  <a:pt x="16594" y="8169"/>
                  <a:pt x="16594" y="8163"/>
                  <a:pt x="16594" y="8157"/>
                </a:cubicBezTo>
                <a:cubicBezTo>
                  <a:pt x="16601" y="8151"/>
                  <a:pt x="16612" y="8151"/>
                  <a:pt x="16618" y="8140"/>
                </a:cubicBezTo>
                <a:cubicBezTo>
                  <a:pt x="16618" y="8140"/>
                  <a:pt x="16618" y="8134"/>
                  <a:pt x="16624" y="8128"/>
                </a:cubicBezTo>
                <a:cubicBezTo>
                  <a:pt x="16624" y="8128"/>
                  <a:pt x="16630" y="8128"/>
                  <a:pt x="16636" y="8122"/>
                </a:cubicBezTo>
                <a:cubicBezTo>
                  <a:pt x="16636" y="8116"/>
                  <a:pt x="16642" y="8116"/>
                  <a:pt x="16642" y="8110"/>
                </a:cubicBezTo>
                <a:cubicBezTo>
                  <a:pt x="16648" y="8104"/>
                  <a:pt x="16648" y="8098"/>
                  <a:pt x="16654" y="8086"/>
                </a:cubicBezTo>
                <a:cubicBezTo>
                  <a:pt x="16654" y="8080"/>
                  <a:pt x="16654" y="8080"/>
                  <a:pt x="16660" y="8074"/>
                </a:cubicBezTo>
                <a:cubicBezTo>
                  <a:pt x="16666" y="8080"/>
                  <a:pt x="16672" y="8080"/>
                  <a:pt x="16678" y="8086"/>
                </a:cubicBezTo>
                <a:cubicBezTo>
                  <a:pt x="16683" y="8086"/>
                  <a:pt x="16689" y="8092"/>
                  <a:pt x="16689" y="8098"/>
                </a:cubicBezTo>
                <a:cubicBezTo>
                  <a:pt x="16689" y="8110"/>
                  <a:pt x="16678" y="8110"/>
                  <a:pt x="16672" y="8116"/>
                </a:cubicBezTo>
                <a:cubicBezTo>
                  <a:pt x="16660" y="8128"/>
                  <a:pt x="16660" y="8140"/>
                  <a:pt x="16660" y="8157"/>
                </a:cubicBezTo>
                <a:cubicBezTo>
                  <a:pt x="16660" y="8163"/>
                  <a:pt x="16660" y="8169"/>
                  <a:pt x="16660" y="8181"/>
                </a:cubicBezTo>
                <a:cubicBezTo>
                  <a:pt x="16666" y="8175"/>
                  <a:pt x="16672" y="8181"/>
                  <a:pt x="16672" y="8175"/>
                </a:cubicBezTo>
                <a:cubicBezTo>
                  <a:pt x="16678" y="8175"/>
                  <a:pt x="16672" y="8163"/>
                  <a:pt x="16678" y="8163"/>
                </a:cubicBezTo>
                <a:cubicBezTo>
                  <a:pt x="16683" y="8163"/>
                  <a:pt x="16683" y="8157"/>
                  <a:pt x="16689" y="8157"/>
                </a:cubicBezTo>
                <a:cubicBezTo>
                  <a:pt x="16695" y="8157"/>
                  <a:pt x="16695" y="8163"/>
                  <a:pt x="16701" y="8163"/>
                </a:cubicBezTo>
                <a:cubicBezTo>
                  <a:pt x="16701" y="8163"/>
                  <a:pt x="16707" y="8163"/>
                  <a:pt x="16713" y="8163"/>
                </a:cubicBezTo>
                <a:cubicBezTo>
                  <a:pt x="16713" y="8193"/>
                  <a:pt x="16713" y="8193"/>
                  <a:pt x="16713" y="8193"/>
                </a:cubicBezTo>
                <a:cubicBezTo>
                  <a:pt x="16713" y="8199"/>
                  <a:pt x="16707" y="8205"/>
                  <a:pt x="16707" y="8211"/>
                </a:cubicBezTo>
                <a:cubicBezTo>
                  <a:pt x="16707" y="8223"/>
                  <a:pt x="16707" y="8223"/>
                  <a:pt x="16707" y="8223"/>
                </a:cubicBezTo>
                <a:cubicBezTo>
                  <a:pt x="16701" y="8235"/>
                  <a:pt x="16701" y="8240"/>
                  <a:pt x="16701" y="8258"/>
                </a:cubicBezTo>
                <a:cubicBezTo>
                  <a:pt x="16701" y="8252"/>
                  <a:pt x="16707" y="8258"/>
                  <a:pt x="16713" y="8258"/>
                </a:cubicBezTo>
                <a:cubicBezTo>
                  <a:pt x="16719" y="8252"/>
                  <a:pt x="16719" y="8246"/>
                  <a:pt x="16725" y="8246"/>
                </a:cubicBezTo>
                <a:cubicBezTo>
                  <a:pt x="16725" y="8240"/>
                  <a:pt x="16731" y="8229"/>
                  <a:pt x="16737" y="8229"/>
                </a:cubicBezTo>
                <a:cubicBezTo>
                  <a:pt x="16743" y="8229"/>
                  <a:pt x="16749" y="8229"/>
                  <a:pt x="16755" y="8235"/>
                </a:cubicBezTo>
                <a:cubicBezTo>
                  <a:pt x="16760" y="8246"/>
                  <a:pt x="16755" y="8252"/>
                  <a:pt x="16755" y="8264"/>
                </a:cubicBezTo>
                <a:cubicBezTo>
                  <a:pt x="16760" y="8270"/>
                  <a:pt x="16772" y="8276"/>
                  <a:pt x="16778" y="8282"/>
                </a:cubicBezTo>
                <a:cubicBezTo>
                  <a:pt x="16784" y="8282"/>
                  <a:pt x="16790" y="8282"/>
                  <a:pt x="16790" y="8288"/>
                </a:cubicBezTo>
                <a:cubicBezTo>
                  <a:pt x="16796" y="8294"/>
                  <a:pt x="16796" y="8300"/>
                  <a:pt x="16796" y="8306"/>
                </a:cubicBezTo>
                <a:cubicBezTo>
                  <a:pt x="16796" y="8312"/>
                  <a:pt x="16796" y="8312"/>
                  <a:pt x="16796" y="8312"/>
                </a:cubicBezTo>
                <a:cubicBezTo>
                  <a:pt x="16796" y="8312"/>
                  <a:pt x="16790" y="8317"/>
                  <a:pt x="16790" y="8323"/>
                </a:cubicBezTo>
                <a:cubicBezTo>
                  <a:pt x="16790" y="8329"/>
                  <a:pt x="16790" y="8335"/>
                  <a:pt x="16790" y="8347"/>
                </a:cubicBezTo>
                <a:lnTo>
                  <a:pt x="16790" y="8353"/>
                </a:lnTo>
                <a:cubicBezTo>
                  <a:pt x="16796" y="8365"/>
                  <a:pt x="16802" y="8371"/>
                  <a:pt x="16808" y="8377"/>
                </a:cubicBezTo>
                <a:cubicBezTo>
                  <a:pt x="16814" y="8383"/>
                  <a:pt x="16820" y="8383"/>
                  <a:pt x="16832" y="8389"/>
                </a:cubicBezTo>
                <a:cubicBezTo>
                  <a:pt x="16838" y="8395"/>
                  <a:pt x="16838" y="8395"/>
                  <a:pt x="16844" y="8401"/>
                </a:cubicBezTo>
                <a:cubicBezTo>
                  <a:pt x="16849" y="8401"/>
                  <a:pt x="16855" y="8401"/>
                  <a:pt x="16867" y="8401"/>
                </a:cubicBezTo>
                <a:cubicBezTo>
                  <a:pt x="16879" y="8401"/>
                  <a:pt x="16891" y="8401"/>
                  <a:pt x="16903" y="8406"/>
                </a:cubicBezTo>
                <a:cubicBezTo>
                  <a:pt x="16909" y="8406"/>
                  <a:pt x="16909" y="8412"/>
                  <a:pt x="16909" y="8418"/>
                </a:cubicBezTo>
                <a:cubicBezTo>
                  <a:pt x="16915" y="8418"/>
                  <a:pt x="16921" y="8418"/>
                  <a:pt x="16921" y="8418"/>
                </a:cubicBezTo>
                <a:cubicBezTo>
                  <a:pt x="16926" y="8418"/>
                  <a:pt x="16933" y="8424"/>
                  <a:pt x="16933" y="8424"/>
                </a:cubicBezTo>
                <a:cubicBezTo>
                  <a:pt x="16938" y="8430"/>
                  <a:pt x="16938" y="8436"/>
                  <a:pt x="16944" y="8436"/>
                </a:cubicBezTo>
                <a:cubicBezTo>
                  <a:pt x="16956" y="8442"/>
                  <a:pt x="16962" y="8436"/>
                  <a:pt x="16974" y="8436"/>
                </a:cubicBezTo>
                <a:cubicBezTo>
                  <a:pt x="16992" y="8436"/>
                  <a:pt x="17010" y="8436"/>
                  <a:pt x="17021" y="8424"/>
                </a:cubicBezTo>
                <a:cubicBezTo>
                  <a:pt x="17033" y="8412"/>
                  <a:pt x="17033" y="8401"/>
                  <a:pt x="17033" y="8383"/>
                </a:cubicBezTo>
                <a:cubicBezTo>
                  <a:pt x="17051" y="8383"/>
                  <a:pt x="17051" y="8383"/>
                  <a:pt x="17051" y="8383"/>
                </a:cubicBezTo>
                <a:cubicBezTo>
                  <a:pt x="17069" y="8383"/>
                  <a:pt x="17075" y="8389"/>
                  <a:pt x="17081" y="8406"/>
                </a:cubicBezTo>
                <a:cubicBezTo>
                  <a:pt x="17081" y="8406"/>
                  <a:pt x="17081" y="8412"/>
                  <a:pt x="17081" y="8418"/>
                </a:cubicBezTo>
                <a:cubicBezTo>
                  <a:pt x="17087" y="8424"/>
                  <a:pt x="17087" y="8430"/>
                  <a:pt x="17093" y="8436"/>
                </a:cubicBezTo>
                <a:cubicBezTo>
                  <a:pt x="17099" y="8442"/>
                  <a:pt x="17110" y="8448"/>
                  <a:pt x="17122" y="8448"/>
                </a:cubicBezTo>
                <a:cubicBezTo>
                  <a:pt x="17134" y="8448"/>
                  <a:pt x="17140" y="8436"/>
                  <a:pt x="17152" y="8424"/>
                </a:cubicBezTo>
                <a:cubicBezTo>
                  <a:pt x="17158" y="8418"/>
                  <a:pt x="17164" y="8418"/>
                  <a:pt x="17164" y="8418"/>
                </a:cubicBezTo>
                <a:cubicBezTo>
                  <a:pt x="17176" y="8406"/>
                  <a:pt x="17181" y="8406"/>
                  <a:pt x="17193" y="8401"/>
                </a:cubicBezTo>
                <a:cubicBezTo>
                  <a:pt x="17193" y="8395"/>
                  <a:pt x="17199" y="8395"/>
                  <a:pt x="17199" y="8389"/>
                </a:cubicBezTo>
                <a:cubicBezTo>
                  <a:pt x="17211" y="8383"/>
                  <a:pt x="17217" y="8383"/>
                  <a:pt x="17229" y="8383"/>
                </a:cubicBezTo>
                <a:cubicBezTo>
                  <a:pt x="17241" y="8383"/>
                  <a:pt x="17241" y="8383"/>
                  <a:pt x="17247" y="8383"/>
                </a:cubicBezTo>
                <a:cubicBezTo>
                  <a:pt x="17270" y="8383"/>
                  <a:pt x="17288" y="8383"/>
                  <a:pt x="17312" y="8383"/>
                </a:cubicBezTo>
                <a:cubicBezTo>
                  <a:pt x="17318" y="8383"/>
                  <a:pt x="17318" y="8377"/>
                  <a:pt x="17324" y="8377"/>
                </a:cubicBezTo>
                <a:cubicBezTo>
                  <a:pt x="17324" y="8371"/>
                  <a:pt x="17330" y="8371"/>
                  <a:pt x="17336" y="8371"/>
                </a:cubicBezTo>
                <a:cubicBezTo>
                  <a:pt x="17336" y="8365"/>
                  <a:pt x="17330" y="8365"/>
                  <a:pt x="17336" y="8359"/>
                </a:cubicBezTo>
                <a:cubicBezTo>
                  <a:pt x="17336" y="8347"/>
                  <a:pt x="17342" y="8347"/>
                  <a:pt x="17348" y="8335"/>
                </a:cubicBezTo>
                <a:cubicBezTo>
                  <a:pt x="17348" y="8323"/>
                  <a:pt x="17342" y="8312"/>
                  <a:pt x="17348" y="8300"/>
                </a:cubicBezTo>
                <a:cubicBezTo>
                  <a:pt x="17353" y="8288"/>
                  <a:pt x="17365" y="8294"/>
                  <a:pt x="17371" y="8288"/>
                </a:cubicBezTo>
                <a:cubicBezTo>
                  <a:pt x="17377" y="8282"/>
                  <a:pt x="17383" y="8276"/>
                  <a:pt x="17383" y="8270"/>
                </a:cubicBezTo>
                <a:cubicBezTo>
                  <a:pt x="17383" y="8264"/>
                  <a:pt x="17383" y="8264"/>
                  <a:pt x="17383" y="8264"/>
                </a:cubicBezTo>
                <a:cubicBezTo>
                  <a:pt x="17383" y="8258"/>
                  <a:pt x="17377" y="8258"/>
                  <a:pt x="17371" y="8252"/>
                </a:cubicBezTo>
                <a:cubicBezTo>
                  <a:pt x="17371" y="8246"/>
                  <a:pt x="17371" y="8240"/>
                  <a:pt x="17371" y="8229"/>
                </a:cubicBezTo>
                <a:cubicBezTo>
                  <a:pt x="17371" y="8217"/>
                  <a:pt x="17377" y="8205"/>
                  <a:pt x="17377" y="8187"/>
                </a:cubicBezTo>
                <a:cubicBezTo>
                  <a:pt x="17377" y="8181"/>
                  <a:pt x="17383" y="8181"/>
                  <a:pt x="17383" y="8175"/>
                </a:cubicBezTo>
                <a:cubicBezTo>
                  <a:pt x="17383" y="8169"/>
                  <a:pt x="17389" y="8169"/>
                  <a:pt x="17389" y="8163"/>
                </a:cubicBezTo>
                <a:cubicBezTo>
                  <a:pt x="17389" y="8157"/>
                  <a:pt x="17389" y="8157"/>
                  <a:pt x="17395" y="8151"/>
                </a:cubicBezTo>
                <a:cubicBezTo>
                  <a:pt x="17401" y="8146"/>
                  <a:pt x="17407" y="8140"/>
                  <a:pt x="17413" y="8128"/>
                </a:cubicBezTo>
                <a:cubicBezTo>
                  <a:pt x="17419" y="8128"/>
                  <a:pt x="17419" y="8122"/>
                  <a:pt x="17425" y="8122"/>
                </a:cubicBezTo>
                <a:cubicBezTo>
                  <a:pt x="17431" y="8116"/>
                  <a:pt x="17431" y="8116"/>
                  <a:pt x="17436" y="8116"/>
                </a:cubicBezTo>
                <a:cubicBezTo>
                  <a:pt x="17436" y="8110"/>
                  <a:pt x="17442" y="8104"/>
                  <a:pt x="17442" y="8104"/>
                </a:cubicBezTo>
                <a:cubicBezTo>
                  <a:pt x="17442" y="8098"/>
                  <a:pt x="17448" y="8092"/>
                  <a:pt x="17448" y="8092"/>
                </a:cubicBezTo>
                <a:cubicBezTo>
                  <a:pt x="17448" y="8086"/>
                  <a:pt x="17448" y="8080"/>
                  <a:pt x="17448" y="8080"/>
                </a:cubicBezTo>
                <a:cubicBezTo>
                  <a:pt x="17448" y="8074"/>
                  <a:pt x="17448" y="8069"/>
                  <a:pt x="17448" y="8069"/>
                </a:cubicBezTo>
                <a:cubicBezTo>
                  <a:pt x="17454" y="8062"/>
                  <a:pt x="17454" y="8062"/>
                  <a:pt x="17460" y="8057"/>
                </a:cubicBezTo>
                <a:cubicBezTo>
                  <a:pt x="17460" y="8051"/>
                  <a:pt x="17466" y="8045"/>
                  <a:pt x="17472" y="8045"/>
                </a:cubicBezTo>
                <a:cubicBezTo>
                  <a:pt x="17472" y="8045"/>
                  <a:pt x="17478" y="8039"/>
                  <a:pt x="17484" y="8039"/>
                </a:cubicBezTo>
                <a:cubicBezTo>
                  <a:pt x="17484" y="8039"/>
                  <a:pt x="17490" y="8039"/>
                  <a:pt x="17496" y="8039"/>
                </a:cubicBezTo>
                <a:cubicBezTo>
                  <a:pt x="17502" y="8033"/>
                  <a:pt x="17496" y="8027"/>
                  <a:pt x="17496" y="8021"/>
                </a:cubicBezTo>
                <a:cubicBezTo>
                  <a:pt x="17496" y="8015"/>
                  <a:pt x="17502" y="8015"/>
                  <a:pt x="17502" y="8009"/>
                </a:cubicBezTo>
                <a:cubicBezTo>
                  <a:pt x="17502" y="8009"/>
                  <a:pt x="17502" y="8003"/>
                  <a:pt x="17502" y="7997"/>
                </a:cubicBezTo>
                <a:cubicBezTo>
                  <a:pt x="17502" y="7991"/>
                  <a:pt x="17502" y="7985"/>
                  <a:pt x="17502" y="7974"/>
                </a:cubicBezTo>
                <a:cubicBezTo>
                  <a:pt x="17508" y="7962"/>
                  <a:pt x="17514" y="7956"/>
                  <a:pt x="17519" y="7944"/>
                </a:cubicBezTo>
                <a:cubicBezTo>
                  <a:pt x="17525" y="7938"/>
                  <a:pt x="17531" y="7932"/>
                  <a:pt x="17531" y="7920"/>
                </a:cubicBezTo>
                <a:cubicBezTo>
                  <a:pt x="17537" y="7908"/>
                  <a:pt x="17537" y="7896"/>
                  <a:pt x="17543" y="7885"/>
                </a:cubicBezTo>
                <a:cubicBezTo>
                  <a:pt x="17543" y="7879"/>
                  <a:pt x="17543" y="7879"/>
                  <a:pt x="17543" y="7873"/>
                </a:cubicBezTo>
                <a:cubicBezTo>
                  <a:pt x="17543" y="7867"/>
                  <a:pt x="17549" y="7867"/>
                  <a:pt x="17549" y="7861"/>
                </a:cubicBezTo>
                <a:cubicBezTo>
                  <a:pt x="17549" y="7802"/>
                  <a:pt x="17549" y="7802"/>
                  <a:pt x="17549" y="7802"/>
                </a:cubicBezTo>
                <a:cubicBezTo>
                  <a:pt x="17549" y="7802"/>
                  <a:pt x="17543" y="7796"/>
                  <a:pt x="17537" y="7796"/>
                </a:cubicBezTo>
                <a:cubicBezTo>
                  <a:pt x="17537" y="7790"/>
                  <a:pt x="17537" y="7784"/>
                  <a:pt x="17531" y="7784"/>
                </a:cubicBezTo>
                <a:cubicBezTo>
                  <a:pt x="17531" y="7778"/>
                  <a:pt x="17525" y="7778"/>
                  <a:pt x="17519" y="7772"/>
                </a:cubicBezTo>
                <a:cubicBezTo>
                  <a:pt x="17519" y="7766"/>
                  <a:pt x="17514" y="7766"/>
                  <a:pt x="17514" y="7760"/>
                </a:cubicBezTo>
                <a:cubicBezTo>
                  <a:pt x="17514" y="7748"/>
                  <a:pt x="17514" y="7748"/>
                  <a:pt x="17514" y="7748"/>
                </a:cubicBezTo>
                <a:cubicBezTo>
                  <a:pt x="17514" y="7742"/>
                  <a:pt x="17514" y="7742"/>
                  <a:pt x="17514" y="7737"/>
                </a:cubicBezTo>
                <a:cubicBezTo>
                  <a:pt x="17514" y="7725"/>
                  <a:pt x="17525" y="7725"/>
                  <a:pt x="17525" y="7713"/>
                </a:cubicBezTo>
                <a:cubicBezTo>
                  <a:pt x="17525" y="7707"/>
                  <a:pt x="17525" y="7701"/>
                  <a:pt x="17525" y="7689"/>
                </a:cubicBezTo>
                <a:cubicBezTo>
                  <a:pt x="17519" y="7689"/>
                  <a:pt x="17519" y="7689"/>
                  <a:pt x="17519" y="7689"/>
                </a:cubicBezTo>
                <a:cubicBezTo>
                  <a:pt x="17519" y="7653"/>
                  <a:pt x="17519" y="7653"/>
                  <a:pt x="17519" y="7653"/>
                </a:cubicBezTo>
                <a:cubicBezTo>
                  <a:pt x="17519" y="7648"/>
                  <a:pt x="17519" y="7648"/>
                  <a:pt x="17519" y="7642"/>
                </a:cubicBezTo>
                <a:cubicBezTo>
                  <a:pt x="17519" y="7636"/>
                  <a:pt x="17514" y="7636"/>
                  <a:pt x="17508" y="7630"/>
                </a:cubicBezTo>
                <a:cubicBezTo>
                  <a:pt x="17502" y="7618"/>
                  <a:pt x="17496" y="7618"/>
                  <a:pt x="17490" y="7606"/>
                </a:cubicBezTo>
                <a:cubicBezTo>
                  <a:pt x="17490" y="7600"/>
                  <a:pt x="17484" y="7600"/>
                  <a:pt x="17484" y="7594"/>
                </a:cubicBezTo>
                <a:cubicBezTo>
                  <a:pt x="17484" y="7588"/>
                  <a:pt x="17484" y="7588"/>
                  <a:pt x="17484" y="7582"/>
                </a:cubicBezTo>
                <a:cubicBezTo>
                  <a:pt x="17478" y="7576"/>
                  <a:pt x="17478" y="7576"/>
                  <a:pt x="17478" y="7571"/>
                </a:cubicBezTo>
                <a:cubicBezTo>
                  <a:pt x="17472" y="7564"/>
                  <a:pt x="17472" y="7564"/>
                  <a:pt x="17472" y="7559"/>
                </a:cubicBezTo>
                <a:cubicBezTo>
                  <a:pt x="17466" y="7553"/>
                  <a:pt x="17460" y="7553"/>
                  <a:pt x="17460" y="7553"/>
                </a:cubicBezTo>
                <a:cubicBezTo>
                  <a:pt x="17454" y="7541"/>
                  <a:pt x="17448" y="7535"/>
                  <a:pt x="17436" y="7529"/>
                </a:cubicBezTo>
                <a:lnTo>
                  <a:pt x="17431" y="7523"/>
                </a:lnTo>
                <a:cubicBezTo>
                  <a:pt x="17425" y="7517"/>
                  <a:pt x="17419" y="7517"/>
                  <a:pt x="17413" y="7517"/>
                </a:cubicBezTo>
                <a:cubicBezTo>
                  <a:pt x="17407" y="7511"/>
                  <a:pt x="17407" y="7511"/>
                  <a:pt x="17407" y="7505"/>
                </a:cubicBezTo>
                <a:cubicBezTo>
                  <a:pt x="17407" y="7446"/>
                  <a:pt x="17407" y="7446"/>
                  <a:pt x="17407" y="7446"/>
                </a:cubicBezTo>
                <a:cubicBezTo>
                  <a:pt x="17395" y="7446"/>
                  <a:pt x="17389" y="7446"/>
                  <a:pt x="17383" y="7446"/>
                </a:cubicBezTo>
                <a:cubicBezTo>
                  <a:pt x="17371" y="7446"/>
                  <a:pt x="17359" y="7446"/>
                  <a:pt x="17348" y="7446"/>
                </a:cubicBezTo>
                <a:cubicBezTo>
                  <a:pt x="17342" y="7446"/>
                  <a:pt x="17336" y="7440"/>
                  <a:pt x="17336" y="7440"/>
                </a:cubicBezTo>
                <a:cubicBezTo>
                  <a:pt x="17330" y="7440"/>
                  <a:pt x="17324" y="7434"/>
                  <a:pt x="17324" y="7434"/>
                </a:cubicBezTo>
                <a:cubicBezTo>
                  <a:pt x="17312" y="7428"/>
                  <a:pt x="17306" y="7422"/>
                  <a:pt x="17306" y="7410"/>
                </a:cubicBezTo>
                <a:cubicBezTo>
                  <a:pt x="17306" y="7398"/>
                  <a:pt x="17306" y="7398"/>
                  <a:pt x="17306" y="7398"/>
                </a:cubicBezTo>
                <a:cubicBezTo>
                  <a:pt x="17306" y="7398"/>
                  <a:pt x="17300" y="7393"/>
                  <a:pt x="17300" y="7387"/>
                </a:cubicBezTo>
                <a:cubicBezTo>
                  <a:pt x="17300" y="7381"/>
                  <a:pt x="17300" y="7375"/>
                  <a:pt x="17300" y="7363"/>
                </a:cubicBezTo>
                <a:cubicBezTo>
                  <a:pt x="17300" y="7363"/>
                  <a:pt x="17294" y="7363"/>
                  <a:pt x="17288" y="7363"/>
                </a:cubicBezTo>
                <a:cubicBezTo>
                  <a:pt x="17288" y="7363"/>
                  <a:pt x="17282" y="7363"/>
                  <a:pt x="17276" y="7357"/>
                </a:cubicBezTo>
                <a:cubicBezTo>
                  <a:pt x="17276" y="7351"/>
                  <a:pt x="17282" y="7339"/>
                  <a:pt x="17276" y="7333"/>
                </a:cubicBezTo>
                <a:lnTo>
                  <a:pt x="17270" y="7333"/>
                </a:lnTo>
                <a:cubicBezTo>
                  <a:pt x="17265" y="7327"/>
                  <a:pt x="17259" y="7327"/>
                  <a:pt x="17259" y="7327"/>
                </a:cubicBezTo>
                <a:cubicBezTo>
                  <a:pt x="17247" y="7321"/>
                  <a:pt x="17241" y="7321"/>
                  <a:pt x="17235" y="7316"/>
                </a:cubicBezTo>
                <a:cubicBezTo>
                  <a:pt x="17229" y="7310"/>
                  <a:pt x="17229" y="7304"/>
                  <a:pt x="17223" y="7304"/>
                </a:cubicBezTo>
                <a:cubicBezTo>
                  <a:pt x="17223" y="7298"/>
                  <a:pt x="17217" y="7298"/>
                  <a:pt x="17211" y="7292"/>
                </a:cubicBezTo>
                <a:cubicBezTo>
                  <a:pt x="17211" y="7292"/>
                  <a:pt x="17211" y="7286"/>
                  <a:pt x="17205" y="7280"/>
                </a:cubicBezTo>
                <a:cubicBezTo>
                  <a:pt x="17205" y="7280"/>
                  <a:pt x="17199" y="7274"/>
                  <a:pt x="17193" y="7274"/>
                </a:cubicBezTo>
                <a:cubicBezTo>
                  <a:pt x="17181" y="7268"/>
                  <a:pt x="17176" y="7268"/>
                  <a:pt x="17158" y="7262"/>
                </a:cubicBezTo>
                <a:cubicBezTo>
                  <a:pt x="17152" y="7262"/>
                  <a:pt x="17152" y="7262"/>
                  <a:pt x="17146" y="7256"/>
                </a:cubicBezTo>
                <a:cubicBezTo>
                  <a:pt x="17140" y="7256"/>
                  <a:pt x="17134" y="7250"/>
                  <a:pt x="17134" y="7244"/>
                </a:cubicBezTo>
                <a:cubicBezTo>
                  <a:pt x="17134" y="7239"/>
                  <a:pt x="17134" y="7232"/>
                  <a:pt x="17134" y="7221"/>
                </a:cubicBezTo>
                <a:cubicBezTo>
                  <a:pt x="17128" y="7215"/>
                  <a:pt x="17122" y="7209"/>
                  <a:pt x="17122" y="7197"/>
                </a:cubicBezTo>
                <a:cubicBezTo>
                  <a:pt x="17116" y="7197"/>
                  <a:pt x="17122" y="7191"/>
                  <a:pt x="17122" y="7185"/>
                </a:cubicBezTo>
                <a:cubicBezTo>
                  <a:pt x="17116" y="7179"/>
                  <a:pt x="17116" y="7179"/>
                  <a:pt x="17116" y="7173"/>
                </a:cubicBezTo>
                <a:cubicBezTo>
                  <a:pt x="17116" y="7167"/>
                  <a:pt x="17110" y="7167"/>
                  <a:pt x="17110" y="7161"/>
                </a:cubicBezTo>
                <a:cubicBezTo>
                  <a:pt x="17110" y="7161"/>
                  <a:pt x="17110" y="7155"/>
                  <a:pt x="17110" y="7150"/>
                </a:cubicBezTo>
                <a:cubicBezTo>
                  <a:pt x="17110" y="7138"/>
                  <a:pt x="17110" y="7138"/>
                  <a:pt x="17110" y="7138"/>
                </a:cubicBezTo>
                <a:cubicBezTo>
                  <a:pt x="17110" y="7132"/>
                  <a:pt x="17110" y="7126"/>
                  <a:pt x="17110" y="7114"/>
                </a:cubicBezTo>
                <a:lnTo>
                  <a:pt x="17110" y="7108"/>
                </a:lnTo>
                <a:cubicBezTo>
                  <a:pt x="17104" y="7096"/>
                  <a:pt x="17099" y="7090"/>
                  <a:pt x="17093" y="7084"/>
                </a:cubicBezTo>
                <a:cubicBezTo>
                  <a:pt x="17087" y="7078"/>
                  <a:pt x="17081" y="7078"/>
                  <a:pt x="17075" y="7072"/>
                </a:cubicBezTo>
                <a:cubicBezTo>
                  <a:pt x="17075" y="7066"/>
                  <a:pt x="17075" y="7061"/>
                  <a:pt x="17075" y="7055"/>
                </a:cubicBezTo>
                <a:cubicBezTo>
                  <a:pt x="17075" y="7049"/>
                  <a:pt x="17081" y="7043"/>
                  <a:pt x="17081" y="7037"/>
                </a:cubicBezTo>
                <a:cubicBezTo>
                  <a:pt x="17081" y="7025"/>
                  <a:pt x="17069" y="7013"/>
                  <a:pt x="17057" y="7013"/>
                </a:cubicBezTo>
                <a:cubicBezTo>
                  <a:pt x="17057" y="7013"/>
                  <a:pt x="17051" y="7013"/>
                  <a:pt x="17045" y="7013"/>
                </a:cubicBezTo>
                <a:lnTo>
                  <a:pt x="17039" y="7013"/>
                </a:lnTo>
                <a:cubicBezTo>
                  <a:pt x="17033" y="7013"/>
                  <a:pt x="17027" y="7007"/>
                  <a:pt x="17027" y="7007"/>
                </a:cubicBezTo>
                <a:cubicBezTo>
                  <a:pt x="17015" y="7001"/>
                  <a:pt x="17010" y="7001"/>
                  <a:pt x="16998" y="7001"/>
                </a:cubicBezTo>
                <a:cubicBezTo>
                  <a:pt x="16998" y="6995"/>
                  <a:pt x="16992" y="6995"/>
                  <a:pt x="16986" y="6995"/>
                </a:cubicBezTo>
                <a:cubicBezTo>
                  <a:pt x="16986" y="6989"/>
                  <a:pt x="16992" y="6984"/>
                  <a:pt x="16986" y="6984"/>
                </a:cubicBezTo>
                <a:cubicBezTo>
                  <a:pt x="16986" y="6978"/>
                  <a:pt x="16986" y="6978"/>
                  <a:pt x="16986" y="6972"/>
                </a:cubicBezTo>
                <a:cubicBezTo>
                  <a:pt x="16986" y="6966"/>
                  <a:pt x="16986" y="6966"/>
                  <a:pt x="16980" y="6960"/>
                </a:cubicBezTo>
                <a:cubicBezTo>
                  <a:pt x="16980" y="6948"/>
                  <a:pt x="16980" y="6948"/>
                  <a:pt x="16980" y="6948"/>
                </a:cubicBezTo>
                <a:cubicBezTo>
                  <a:pt x="16980" y="6936"/>
                  <a:pt x="16986" y="6924"/>
                  <a:pt x="16980" y="6912"/>
                </a:cubicBezTo>
                <a:cubicBezTo>
                  <a:pt x="16980" y="6906"/>
                  <a:pt x="16974" y="6906"/>
                  <a:pt x="16968" y="6901"/>
                </a:cubicBezTo>
                <a:cubicBezTo>
                  <a:pt x="16968" y="6901"/>
                  <a:pt x="16968" y="6896"/>
                  <a:pt x="16968" y="6890"/>
                </a:cubicBezTo>
                <a:lnTo>
                  <a:pt x="16956" y="6884"/>
                </a:lnTo>
                <a:cubicBezTo>
                  <a:pt x="16956" y="6878"/>
                  <a:pt x="16956" y="6872"/>
                  <a:pt x="16956" y="6872"/>
                </a:cubicBezTo>
                <a:cubicBezTo>
                  <a:pt x="16956" y="6860"/>
                  <a:pt x="16956" y="6854"/>
                  <a:pt x="16956" y="6848"/>
                </a:cubicBezTo>
                <a:cubicBezTo>
                  <a:pt x="16950" y="6842"/>
                  <a:pt x="16950" y="6836"/>
                  <a:pt x="16950" y="6836"/>
                </a:cubicBezTo>
                <a:cubicBezTo>
                  <a:pt x="16944" y="6824"/>
                  <a:pt x="16938" y="6818"/>
                  <a:pt x="16933" y="6813"/>
                </a:cubicBezTo>
                <a:cubicBezTo>
                  <a:pt x="16926" y="6813"/>
                  <a:pt x="16921" y="6818"/>
                  <a:pt x="16921" y="6813"/>
                </a:cubicBezTo>
                <a:cubicBezTo>
                  <a:pt x="16915" y="6824"/>
                  <a:pt x="16915" y="6824"/>
                  <a:pt x="16915" y="6824"/>
                </a:cubicBezTo>
                <a:cubicBezTo>
                  <a:pt x="16921" y="6836"/>
                  <a:pt x="16915" y="6842"/>
                  <a:pt x="16915" y="6848"/>
                </a:cubicBezTo>
                <a:close/>
                <a:moveTo>
                  <a:pt x="17875" y="6735"/>
                </a:moveTo>
                <a:lnTo>
                  <a:pt x="17875" y="6735"/>
                </a:lnTo>
                <a:cubicBezTo>
                  <a:pt x="17875" y="6741"/>
                  <a:pt x="17875" y="6747"/>
                  <a:pt x="17881" y="6747"/>
                </a:cubicBezTo>
                <a:cubicBezTo>
                  <a:pt x="17887" y="6753"/>
                  <a:pt x="17893" y="6753"/>
                  <a:pt x="17905" y="6753"/>
                </a:cubicBezTo>
                <a:cubicBezTo>
                  <a:pt x="17917" y="6753"/>
                  <a:pt x="17917" y="6753"/>
                  <a:pt x="17917" y="6753"/>
                </a:cubicBezTo>
                <a:cubicBezTo>
                  <a:pt x="17923" y="6753"/>
                  <a:pt x="17923" y="6747"/>
                  <a:pt x="17929" y="6747"/>
                </a:cubicBezTo>
                <a:cubicBezTo>
                  <a:pt x="17929" y="6741"/>
                  <a:pt x="17923" y="6741"/>
                  <a:pt x="17923" y="6735"/>
                </a:cubicBezTo>
                <a:cubicBezTo>
                  <a:pt x="17917" y="6730"/>
                  <a:pt x="17923" y="6730"/>
                  <a:pt x="17917" y="6724"/>
                </a:cubicBezTo>
                <a:cubicBezTo>
                  <a:pt x="17917" y="6718"/>
                  <a:pt x="17911" y="6724"/>
                  <a:pt x="17905" y="6724"/>
                </a:cubicBezTo>
                <a:cubicBezTo>
                  <a:pt x="17899" y="6718"/>
                  <a:pt x="17893" y="6718"/>
                  <a:pt x="17887" y="6718"/>
                </a:cubicBezTo>
                <a:cubicBezTo>
                  <a:pt x="17881" y="6718"/>
                  <a:pt x="17875" y="6718"/>
                  <a:pt x="17869" y="6718"/>
                </a:cubicBezTo>
                <a:cubicBezTo>
                  <a:pt x="17869" y="6724"/>
                  <a:pt x="17869" y="6735"/>
                  <a:pt x="17875" y="6735"/>
                </a:cubicBezTo>
                <a:close/>
                <a:moveTo>
                  <a:pt x="17591" y="6546"/>
                </a:moveTo>
                <a:lnTo>
                  <a:pt x="17591" y="6546"/>
                </a:lnTo>
                <a:cubicBezTo>
                  <a:pt x="17591" y="6552"/>
                  <a:pt x="17603" y="6552"/>
                  <a:pt x="17603" y="6558"/>
                </a:cubicBezTo>
                <a:cubicBezTo>
                  <a:pt x="17608" y="6569"/>
                  <a:pt x="17620" y="6569"/>
                  <a:pt x="17626" y="6575"/>
                </a:cubicBezTo>
                <a:cubicBezTo>
                  <a:pt x="17626" y="6581"/>
                  <a:pt x="17626" y="6581"/>
                  <a:pt x="17632" y="6587"/>
                </a:cubicBezTo>
                <a:cubicBezTo>
                  <a:pt x="17632" y="6593"/>
                  <a:pt x="17638" y="6593"/>
                  <a:pt x="17644" y="6599"/>
                </a:cubicBezTo>
                <a:cubicBezTo>
                  <a:pt x="17644" y="6599"/>
                  <a:pt x="17650" y="6605"/>
                  <a:pt x="17656" y="6605"/>
                </a:cubicBezTo>
                <a:lnTo>
                  <a:pt x="17662" y="6599"/>
                </a:lnTo>
                <a:cubicBezTo>
                  <a:pt x="17662" y="6593"/>
                  <a:pt x="17662" y="6593"/>
                  <a:pt x="17662" y="6587"/>
                </a:cubicBezTo>
                <a:cubicBezTo>
                  <a:pt x="17662" y="6581"/>
                  <a:pt x="17656" y="6581"/>
                  <a:pt x="17656" y="6575"/>
                </a:cubicBezTo>
                <a:cubicBezTo>
                  <a:pt x="17650" y="6569"/>
                  <a:pt x="17656" y="6569"/>
                  <a:pt x="17656" y="6563"/>
                </a:cubicBezTo>
                <a:cubicBezTo>
                  <a:pt x="17650" y="6558"/>
                  <a:pt x="17650" y="6558"/>
                  <a:pt x="17644" y="6552"/>
                </a:cubicBezTo>
                <a:cubicBezTo>
                  <a:pt x="17638" y="6546"/>
                  <a:pt x="17632" y="6540"/>
                  <a:pt x="17620" y="6534"/>
                </a:cubicBezTo>
                <a:cubicBezTo>
                  <a:pt x="17620" y="6534"/>
                  <a:pt x="17614" y="6534"/>
                  <a:pt x="17608" y="6528"/>
                </a:cubicBezTo>
                <a:cubicBezTo>
                  <a:pt x="17608" y="6528"/>
                  <a:pt x="17608" y="6522"/>
                  <a:pt x="17608" y="6516"/>
                </a:cubicBezTo>
                <a:cubicBezTo>
                  <a:pt x="17608" y="6516"/>
                  <a:pt x="17608" y="6510"/>
                  <a:pt x="17608" y="6504"/>
                </a:cubicBezTo>
                <a:cubicBezTo>
                  <a:pt x="17597" y="6504"/>
                  <a:pt x="17597" y="6504"/>
                  <a:pt x="17597" y="6504"/>
                </a:cubicBezTo>
                <a:cubicBezTo>
                  <a:pt x="17597" y="6504"/>
                  <a:pt x="17591" y="6510"/>
                  <a:pt x="17585" y="6510"/>
                </a:cubicBezTo>
                <a:cubicBezTo>
                  <a:pt x="17591" y="6516"/>
                  <a:pt x="17591" y="6516"/>
                  <a:pt x="17591" y="6522"/>
                </a:cubicBezTo>
                <a:cubicBezTo>
                  <a:pt x="17597" y="6528"/>
                  <a:pt x="17597" y="6534"/>
                  <a:pt x="17597" y="6534"/>
                </a:cubicBezTo>
                <a:cubicBezTo>
                  <a:pt x="17597" y="6540"/>
                  <a:pt x="17591" y="6540"/>
                  <a:pt x="17591" y="6546"/>
                </a:cubicBezTo>
                <a:close/>
                <a:moveTo>
                  <a:pt x="17265" y="6510"/>
                </a:moveTo>
                <a:lnTo>
                  <a:pt x="17265" y="6510"/>
                </a:lnTo>
                <a:cubicBezTo>
                  <a:pt x="17265" y="6522"/>
                  <a:pt x="17270" y="6528"/>
                  <a:pt x="17270" y="6534"/>
                </a:cubicBezTo>
                <a:cubicBezTo>
                  <a:pt x="17270" y="6540"/>
                  <a:pt x="17265" y="6540"/>
                  <a:pt x="17265" y="6540"/>
                </a:cubicBezTo>
                <a:cubicBezTo>
                  <a:pt x="17288" y="6540"/>
                  <a:pt x="17300" y="6540"/>
                  <a:pt x="17318" y="6540"/>
                </a:cubicBezTo>
                <a:cubicBezTo>
                  <a:pt x="17324" y="6540"/>
                  <a:pt x="17330" y="6546"/>
                  <a:pt x="17342" y="6546"/>
                </a:cubicBezTo>
                <a:cubicBezTo>
                  <a:pt x="17348" y="6546"/>
                  <a:pt x="17353" y="6546"/>
                  <a:pt x="17359" y="6546"/>
                </a:cubicBezTo>
                <a:cubicBezTo>
                  <a:pt x="17371" y="6546"/>
                  <a:pt x="17377" y="6546"/>
                  <a:pt x="17383" y="6546"/>
                </a:cubicBezTo>
                <a:cubicBezTo>
                  <a:pt x="17389" y="6546"/>
                  <a:pt x="17395" y="6546"/>
                  <a:pt x="17395" y="6540"/>
                </a:cubicBezTo>
                <a:cubicBezTo>
                  <a:pt x="17401" y="6540"/>
                  <a:pt x="17401" y="6534"/>
                  <a:pt x="17407" y="6528"/>
                </a:cubicBezTo>
                <a:cubicBezTo>
                  <a:pt x="17413" y="6528"/>
                  <a:pt x="17413" y="6534"/>
                  <a:pt x="17419" y="6528"/>
                </a:cubicBezTo>
                <a:cubicBezTo>
                  <a:pt x="17425" y="6528"/>
                  <a:pt x="17425" y="6528"/>
                  <a:pt x="17431" y="6528"/>
                </a:cubicBezTo>
                <a:cubicBezTo>
                  <a:pt x="17436" y="6522"/>
                  <a:pt x="17436" y="6522"/>
                  <a:pt x="17442" y="6516"/>
                </a:cubicBezTo>
                <a:cubicBezTo>
                  <a:pt x="17448" y="6510"/>
                  <a:pt x="17448" y="6504"/>
                  <a:pt x="17454" y="6492"/>
                </a:cubicBezTo>
                <a:cubicBezTo>
                  <a:pt x="17454" y="6486"/>
                  <a:pt x="17454" y="6480"/>
                  <a:pt x="17454" y="6469"/>
                </a:cubicBezTo>
                <a:cubicBezTo>
                  <a:pt x="17460" y="6463"/>
                  <a:pt x="17466" y="6463"/>
                  <a:pt x="17466" y="6457"/>
                </a:cubicBezTo>
                <a:cubicBezTo>
                  <a:pt x="17466" y="6457"/>
                  <a:pt x="17466" y="6451"/>
                  <a:pt x="17466" y="6445"/>
                </a:cubicBezTo>
                <a:cubicBezTo>
                  <a:pt x="17466" y="6439"/>
                  <a:pt x="17460" y="6439"/>
                  <a:pt x="17460" y="6433"/>
                </a:cubicBezTo>
                <a:cubicBezTo>
                  <a:pt x="17460" y="6439"/>
                  <a:pt x="17454" y="6439"/>
                  <a:pt x="17448" y="6439"/>
                </a:cubicBezTo>
                <a:cubicBezTo>
                  <a:pt x="17448" y="6439"/>
                  <a:pt x="17442" y="6439"/>
                  <a:pt x="17436" y="6439"/>
                </a:cubicBezTo>
                <a:cubicBezTo>
                  <a:pt x="17436" y="6439"/>
                  <a:pt x="17431" y="6439"/>
                  <a:pt x="17431" y="6445"/>
                </a:cubicBezTo>
                <a:cubicBezTo>
                  <a:pt x="17425" y="6445"/>
                  <a:pt x="17419" y="6445"/>
                  <a:pt x="17419" y="6451"/>
                </a:cubicBezTo>
                <a:cubicBezTo>
                  <a:pt x="17413" y="6457"/>
                  <a:pt x="17419" y="6463"/>
                  <a:pt x="17419" y="6475"/>
                </a:cubicBezTo>
                <a:cubicBezTo>
                  <a:pt x="17413" y="6480"/>
                  <a:pt x="17413" y="6480"/>
                  <a:pt x="17407" y="6486"/>
                </a:cubicBezTo>
                <a:cubicBezTo>
                  <a:pt x="17407" y="6486"/>
                  <a:pt x="17407" y="6492"/>
                  <a:pt x="17407" y="6498"/>
                </a:cubicBezTo>
                <a:cubicBezTo>
                  <a:pt x="17401" y="6498"/>
                  <a:pt x="17395" y="6498"/>
                  <a:pt x="17395" y="6498"/>
                </a:cubicBezTo>
                <a:cubicBezTo>
                  <a:pt x="17377" y="6498"/>
                  <a:pt x="17365" y="6498"/>
                  <a:pt x="17342" y="6498"/>
                </a:cubicBezTo>
                <a:cubicBezTo>
                  <a:pt x="17330" y="6498"/>
                  <a:pt x="17330" y="6498"/>
                  <a:pt x="17330" y="6498"/>
                </a:cubicBezTo>
                <a:cubicBezTo>
                  <a:pt x="17318" y="6498"/>
                  <a:pt x="17318" y="6498"/>
                  <a:pt x="17318" y="6498"/>
                </a:cubicBezTo>
                <a:cubicBezTo>
                  <a:pt x="17306" y="6498"/>
                  <a:pt x="17294" y="6498"/>
                  <a:pt x="17282" y="6498"/>
                </a:cubicBezTo>
                <a:cubicBezTo>
                  <a:pt x="17276" y="6498"/>
                  <a:pt x="17276" y="6492"/>
                  <a:pt x="17270" y="6492"/>
                </a:cubicBezTo>
                <a:cubicBezTo>
                  <a:pt x="17270" y="6498"/>
                  <a:pt x="17265" y="6510"/>
                  <a:pt x="17265" y="6510"/>
                </a:cubicBezTo>
                <a:close/>
                <a:moveTo>
                  <a:pt x="16310" y="6652"/>
                </a:moveTo>
                <a:lnTo>
                  <a:pt x="16310" y="6652"/>
                </a:lnTo>
                <a:cubicBezTo>
                  <a:pt x="16310" y="6658"/>
                  <a:pt x="16310" y="6664"/>
                  <a:pt x="16310" y="6664"/>
                </a:cubicBezTo>
                <a:cubicBezTo>
                  <a:pt x="16346" y="6664"/>
                  <a:pt x="16346" y="6664"/>
                  <a:pt x="16346" y="6664"/>
                </a:cubicBezTo>
                <a:cubicBezTo>
                  <a:pt x="16351" y="6664"/>
                  <a:pt x="16357" y="6664"/>
                  <a:pt x="16357" y="6658"/>
                </a:cubicBezTo>
                <a:cubicBezTo>
                  <a:pt x="16363" y="6652"/>
                  <a:pt x="16363" y="6647"/>
                  <a:pt x="16363" y="6641"/>
                </a:cubicBezTo>
                <a:cubicBezTo>
                  <a:pt x="16363" y="6629"/>
                  <a:pt x="16363" y="6623"/>
                  <a:pt x="16357" y="6611"/>
                </a:cubicBezTo>
                <a:cubicBezTo>
                  <a:pt x="16357" y="6605"/>
                  <a:pt x="16351" y="6605"/>
                  <a:pt x="16351" y="6599"/>
                </a:cubicBezTo>
                <a:cubicBezTo>
                  <a:pt x="16334" y="6605"/>
                  <a:pt x="16328" y="6611"/>
                  <a:pt x="16310" y="6623"/>
                </a:cubicBezTo>
                <a:cubicBezTo>
                  <a:pt x="16310" y="6635"/>
                  <a:pt x="16310" y="6647"/>
                  <a:pt x="16310" y="6652"/>
                </a:cubicBezTo>
                <a:close/>
                <a:moveTo>
                  <a:pt x="16014" y="6623"/>
                </a:moveTo>
                <a:lnTo>
                  <a:pt x="16014" y="6623"/>
                </a:lnTo>
                <a:cubicBezTo>
                  <a:pt x="16014" y="6623"/>
                  <a:pt x="16014" y="6629"/>
                  <a:pt x="16014" y="6635"/>
                </a:cubicBezTo>
                <a:cubicBezTo>
                  <a:pt x="16014" y="6635"/>
                  <a:pt x="16019" y="6641"/>
                  <a:pt x="16019" y="6647"/>
                </a:cubicBezTo>
                <a:cubicBezTo>
                  <a:pt x="16025" y="6641"/>
                  <a:pt x="16025" y="6647"/>
                  <a:pt x="16031" y="6647"/>
                </a:cubicBezTo>
                <a:cubicBezTo>
                  <a:pt x="16037" y="6641"/>
                  <a:pt x="16037" y="6635"/>
                  <a:pt x="16043" y="6635"/>
                </a:cubicBezTo>
                <a:cubicBezTo>
                  <a:pt x="16049" y="6635"/>
                  <a:pt x="16055" y="6641"/>
                  <a:pt x="16061" y="6641"/>
                </a:cubicBezTo>
                <a:cubicBezTo>
                  <a:pt x="16067" y="6641"/>
                  <a:pt x="16067" y="6641"/>
                  <a:pt x="16067" y="6641"/>
                </a:cubicBezTo>
                <a:cubicBezTo>
                  <a:pt x="16073" y="6641"/>
                  <a:pt x="16073" y="6635"/>
                  <a:pt x="16079" y="6635"/>
                </a:cubicBezTo>
                <a:cubicBezTo>
                  <a:pt x="16067" y="6623"/>
                  <a:pt x="16067" y="6623"/>
                  <a:pt x="16067" y="6623"/>
                </a:cubicBezTo>
                <a:lnTo>
                  <a:pt x="16014" y="6623"/>
                </a:lnTo>
                <a:close/>
                <a:moveTo>
                  <a:pt x="16500" y="6504"/>
                </a:moveTo>
                <a:lnTo>
                  <a:pt x="16500" y="6504"/>
                </a:lnTo>
                <a:cubicBezTo>
                  <a:pt x="16494" y="6510"/>
                  <a:pt x="16488" y="6510"/>
                  <a:pt x="16488" y="6516"/>
                </a:cubicBezTo>
                <a:cubicBezTo>
                  <a:pt x="16482" y="6516"/>
                  <a:pt x="16476" y="6516"/>
                  <a:pt x="16476" y="6522"/>
                </a:cubicBezTo>
                <a:cubicBezTo>
                  <a:pt x="16476" y="6528"/>
                  <a:pt x="16476" y="6534"/>
                  <a:pt x="16476" y="6534"/>
                </a:cubicBezTo>
                <a:cubicBezTo>
                  <a:pt x="16476" y="6540"/>
                  <a:pt x="16470" y="6546"/>
                  <a:pt x="16470" y="6546"/>
                </a:cubicBezTo>
                <a:cubicBezTo>
                  <a:pt x="16470" y="6552"/>
                  <a:pt x="16470" y="6552"/>
                  <a:pt x="16470" y="6558"/>
                </a:cubicBezTo>
                <a:cubicBezTo>
                  <a:pt x="16470" y="6563"/>
                  <a:pt x="16464" y="6563"/>
                  <a:pt x="16464" y="6569"/>
                </a:cubicBezTo>
                <a:cubicBezTo>
                  <a:pt x="16464" y="6575"/>
                  <a:pt x="16476" y="6575"/>
                  <a:pt x="16482" y="6575"/>
                </a:cubicBezTo>
                <a:cubicBezTo>
                  <a:pt x="16482" y="6575"/>
                  <a:pt x="16488" y="6575"/>
                  <a:pt x="16494" y="6575"/>
                </a:cubicBezTo>
                <a:cubicBezTo>
                  <a:pt x="16494" y="6569"/>
                  <a:pt x="16500" y="6569"/>
                  <a:pt x="16506" y="6563"/>
                </a:cubicBezTo>
                <a:cubicBezTo>
                  <a:pt x="16506" y="6563"/>
                  <a:pt x="16506" y="6558"/>
                  <a:pt x="16506" y="6552"/>
                </a:cubicBezTo>
                <a:cubicBezTo>
                  <a:pt x="16512" y="6540"/>
                  <a:pt x="16517" y="6528"/>
                  <a:pt x="16517" y="6510"/>
                </a:cubicBezTo>
                <a:cubicBezTo>
                  <a:pt x="16517" y="6504"/>
                  <a:pt x="16517" y="6504"/>
                  <a:pt x="16517" y="6504"/>
                </a:cubicBezTo>
                <a:cubicBezTo>
                  <a:pt x="16517" y="6504"/>
                  <a:pt x="16512" y="6504"/>
                  <a:pt x="16512" y="6498"/>
                </a:cubicBezTo>
                <a:cubicBezTo>
                  <a:pt x="16506" y="6498"/>
                  <a:pt x="16500" y="6504"/>
                  <a:pt x="16500" y="6504"/>
                </a:cubicBezTo>
                <a:close/>
                <a:moveTo>
                  <a:pt x="16417" y="6415"/>
                </a:moveTo>
                <a:lnTo>
                  <a:pt x="16417" y="6415"/>
                </a:lnTo>
                <a:cubicBezTo>
                  <a:pt x="16423" y="6415"/>
                  <a:pt x="16423" y="6415"/>
                  <a:pt x="16428" y="6415"/>
                </a:cubicBezTo>
                <a:cubicBezTo>
                  <a:pt x="16435" y="6415"/>
                  <a:pt x="16435" y="6403"/>
                  <a:pt x="16435" y="6403"/>
                </a:cubicBezTo>
                <a:cubicBezTo>
                  <a:pt x="16440" y="6403"/>
                  <a:pt x="16446" y="6409"/>
                  <a:pt x="16446" y="6409"/>
                </a:cubicBezTo>
                <a:cubicBezTo>
                  <a:pt x="16458" y="6409"/>
                  <a:pt x="16464" y="6409"/>
                  <a:pt x="16470" y="6409"/>
                </a:cubicBezTo>
                <a:cubicBezTo>
                  <a:pt x="16476" y="6409"/>
                  <a:pt x="16482" y="6409"/>
                  <a:pt x="16482" y="6409"/>
                </a:cubicBezTo>
                <a:cubicBezTo>
                  <a:pt x="16494" y="6409"/>
                  <a:pt x="16500" y="6415"/>
                  <a:pt x="16506" y="6421"/>
                </a:cubicBezTo>
                <a:cubicBezTo>
                  <a:pt x="16517" y="6427"/>
                  <a:pt x="16517" y="6433"/>
                  <a:pt x="16529" y="6439"/>
                </a:cubicBezTo>
                <a:cubicBezTo>
                  <a:pt x="16529" y="6439"/>
                  <a:pt x="16535" y="6439"/>
                  <a:pt x="16541" y="6445"/>
                </a:cubicBezTo>
                <a:cubicBezTo>
                  <a:pt x="16547" y="6445"/>
                  <a:pt x="16541" y="6451"/>
                  <a:pt x="16547" y="6457"/>
                </a:cubicBezTo>
                <a:cubicBezTo>
                  <a:pt x="16553" y="6457"/>
                  <a:pt x="16559" y="6457"/>
                  <a:pt x="16559" y="6457"/>
                </a:cubicBezTo>
                <a:cubicBezTo>
                  <a:pt x="16565" y="6457"/>
                  <a:pt x="16571" y="6457"/>
                  <a:pt x="16577" y="6457"/>
                </a:cubicBezTo>
                <a:lnTo>
                  <a:pt x="16583" y="6463"/>
                </a:lnTo>
                <a:cubicBezTo>
                  <a:pt x="16601" y="6463"/>
                  <a:pt x="16606" y="6457"/>
                  <a:pt x="16624" y="6463"/>
                </a:cubicBezTo>
                <a:cubicBezTo>
                  <a:pt x="16624" y="6463"/>
                  <a:pt x="16630" y="6463"/>
                  <a:pt x="16636" y="6469"/>
                </a:cubicBezTo>
                <a:cubicBezTo>
                  <a:pt x="16642" y="6469"/>
                  <a:pt x="16648" y="6475"/>
                  <a:pt x="16660" y="6480"/>
                </a:cubicBezTo>
                <a:lnTo>
                  <a:pt x="16666" y="6486"/>
                </a:lnTo>
                <a:cubicBezTo>
                  <a:pt x="16672" y="6492"/>
                  <a:pt x="16678" y="6492"/>
                  <a:pt x="16678" y="6498"/>
                </a:cubicBezTo>
                <a:cubicBezTo>
                  <a:pt x="16689" y="6504"/>
                  <a:pt x="16695" y="6510"/>
                  <a:pt x="16701" y="6522"/>
                </a:cubicBezTo>
                <a:cubicBezTo>
                  <a:pt x="16701" y="6528"/>
                  <a:pt x="16701" y="6528"/>
                  <a:pt x="16707" y="6534"/>
                </a:cubicBezTo>
                <a:cubicBezTo>
                  <a:pt x="16713" y="6546"/>
                  <a:pt x="16731" y="6552"/>
                  <a:pt x="16731" y="6569"/>
                </a:cubicBezTo>
                <a:lnTo>
                  <a:pt x="16725" y="6575"/>
                </a:lnTo>
                <a:cubicBezTo>
                  <a:pt x="16725" y="6581"/>
                  <a:pt x="16725" y="6587"/>
                  <a:pt x="16725" y="6593"/>
                </a:cubicBezTo>
                <a:cubicBezTo>
                  <a:pt x="16725" y="6599"/>
                  <a:pt x="16719" y="6611"/>
                  <a:pt x="16707" y="6611"/>
                </a:cubicBezTo>
                <a:cubicBezTo>
                  <a:pt x="16707" y="6611"/>
                  <a:pt x="16701" y="6611"/>
                  <a:pt x="16695" y="6611"/>
                </a:cubicBezTo>
                <a:cubicBezTo>
                  <a:pt x="16695" y="6611"/>
                  <a:pt x="16689" y="6617"/>
                  <a:pt x="16683" y="6617"/>
                </a:cubicBezTo>
                <a:cubicBezTo>
                  <a:pt x="16683" y="6617"/>
                  <a:pt x="16678" y="6623"/>
                  <a:pt x="16672" y="6623"/>
                </a:cubicBezTo>
                <a:cubicBezTo>
                  <a:pt x="16672" y="6629"/>
                  <a:pt x="16666" y="6629"/>
                  <a:pt x="16660" y="6635"/>
                </a:cubicBezTo>
                <a:cubicBezTo>
                  <a:pt x="16660" y="6641"/>
                  <a:pt x="16660" y="6641"/>
                  <a:pt x="16660" y="6647"/>
                </a:cubicBezTo>
                <a:cubicBezTo>
                  <a:pt x="16660" y="6652"/>
                  <a:pt x="16660" y="6652"/>
                  <a:pt x="16660" y="6658"/>
                </a:cubicBezTo>
                <a:cubicBezTo>
                  <a:pt x="16660" y="6670"/>
                  <a:pt x="16672" y="6676"/>
                  <a:pt x="16683" y="6676"/>
                </a:cubicBezTo>
                <a:cubicBezTo>
                  <a:pt x="16695" y="6676"/>
                  <a:pt x="16701" y="6676"/>
                  <a:pt x="16713" y="6670"/>
                </a:cubicBezTo>
                <a:cubicBezTo>
                  <a:pt x="16713" y="6664"/>
                  <a:pt x="16719" y="6664"/>
                  <a:pt x="16725" y="6658"/>
                </a:cubicBezTo>
                <a:lnTo>
                  <a:pt x="16725" y="6652"/>
                </a:lnTo>
                <a:cubicBezTo>
                  <a:pt x="16731" y="6647"/>
                  <a:pt x="16731" y="6641"/>
                  <a:pt x="16737" y="6641"/>
                </a:cubicBezTo>
                <a:cubicBezTo>
                  <a:pt x="16755" y="6641"/>
                  <a:pt x="16760" y="6641"/>
                  <a:pt x="16772" y="6647"/>
                </a:cubicBezTo>
                <a:cubicBezTo>
                  <a:pt x="16778" y="6652"/>
                  <a:pt x="16778" y="6652"/>
                  <a:pt x="16784" y="6658"/>
                </a:cubicBezTo>
                <a:cubicBezTo>
                  <a:pt x="16784" y="6664"/>
                  <a:pt x="16790" y="6664"/>
                  <a:pt x="16796" y="6664"/>
                </a:cubicBezTo>
                <a:cubicBezTo>
                  <a:pt x="16796" y="6670"/>
                  <a:pt x="16802" y="6676"/>
                  <a:pt x="16808" y="6676"/>
                </a:cubicBezTo>
                <a:cubicBezTo>
                  <a:pt x="16808" y="6682"/>
                  <a:pt x="16814" y="6682"/>
                  <a:pt x="16814" y="6682"/>
                </a:cubicBezTo>
                <a:cubicBezTo>
                  <a:pt x="16820" y="6682"/>
                  <a:pt x="16826" y="6688"/>
                  <a:pt x="16826" y="6688"/>
                </a:cubicBezTo>
                <a:cubicBezTo>
                  <a:pt x="16838" y="6688"/>
                  <a:pt x="16844" y="6688"/>
                  <a:pt x="16855" y="6694"/>
                </a:cubicBezTo>
                <a:cubicBezTo>
                  <a:pt x="16861" y="6700"/>
                  <a:pt x="16861" y="6700"/>
                  <a:pt x="16867" y="6706"/>
                </a:cubicBezTo>
                <a:cubicBezTo>
                  <a:pt x="16873" y="6706"/>
                  <a:pt x="16873" y="6706"/>
                  <a:pt x="16879" y="6706"/>
                </a:cubicBezTo>
                <a:cubicBezTo>
                  <a:pt x="16885" y="6706"/>
                  <a:pt x="16891" y="6712"/>
                  <a:pt x="16897" y="6712"/>
                </a:cubicBezTo>
                <a:cubicBezTo>
                  <a:pt x="16909" y="6712"/>
                  <a:pt x="16915" y="6712"/>
                  <a:pt x="16926" y="6712"/>
                </a:cubicBezTo>
                <a:cubicBezTo>
                  <a:pt x="16933" y="6712"/>
                  <a:pt x="16938" y="6712"/>
                  <a:pt x="16950" y="6712"/>
                </a:cubicBezTo>
                <a:cubicBezTo>
                  <a:pt x="16950" y="6712"/>
                  <a:pt x="16956" y="6706"/>
                  <a:pt x="16962" y="6706"/>
                </a:cubicBezTo>
                <a:cubicBezTo>
                  <a:pt x="16962" y="6700"/>
                  <a:pt x="16968" y="6700"/>
                  <a:pt x="16968" y="6700"/>
                </a:cubicBezTo>
                <a:cubicBezTo>
                  <a:pt x="16974" y="6694"/>
                  <a:pt x="16974" y="6688"/>
                  <a:pt x="16974" y="6688"/>
                </a:cubicBezTo>
                <a:cubicBezTo>
                  <a:pt x="16974" y="6676"/>
                  <a:pt x="16974" y="6670"/>
                  <a:pt x="16974" y="6664"/>
                </a:cubicBezTo>
                <a:cubicBezTo>
                  <a:pt x="16980" y="6664"/>
                  <a:pt x="16986" y="6664"/>
                  <a:pt x="16992" y="6664"/>
                </a:cubicBezTo>
                <a:cubicBezTo>
                  <a:pt x="16998" y="6658"/>
                  <a:pt x="17004" y="6658"/>
                  <a:pt x="17015" y="6652"/>
                </a:cubicBezTo>
                <a:cubicBezTo>
                  <a:pt x="17021" y="6652"/>
                  <a:pt x="17021" y="6647"/>
                  <a:pt x="17027" y="6641"/>
                </a:cubicBezTo>
                <a:cubicBezTo>
                  <a:pt x="17033" y="6635"/>
                  <a:pt x="17039" y="6623"/>
                  <a:pt x="17051" y="6623"/>
                </a:cubicBezTo>
                <a:cubicBezTo>
                  <a:pt x="17057" y="6623"/>
                  <a:pt x="17057" y="6623"/>
                  <a:pt x="17057" y="6623"/>
                </a:cubicBezTo>
                <a:cubicBezTo>
                  <a:pt x="17063" y="6623"/>
                  <a:pt x="17063" y="6623"/>
                  <a:pt x="17069" y="6629"/>
                </a:cubicBezTo>
                <a:cubicBezTo>
                  <a:pt x="17069" y="6629"/>
                  <a:pt x="17075" y="6629"/>
                  <a:pt x="17081" y="6629"/>
                </a:cubicBezTo>
                <a:cubicBezTo>
                  <a:pt x="17087" y="6629"/>
                  <a:pt x="17087" y="6635"/>
                  <a:pt x="17093" y="6635"/>
                </a:cubicBezTo>
                <a:cubicBezTo>
                  <a:pt x="17099" y="6641"/>
                  <a:pt x="17104" y="6641"/>
                  <a:pt x="17116" y="6647"/>
                </a:cubicBezTo>
                <a:lnTo>
                  <a:pt x="17122" y="6652"/>
                </a:lnTo>
                <a:cubicBezTo>
                  <a:pt x="17134" y="6658"/>
                  <a:pt x="17134" y="6670"/>
                  <a:pt x="17140" y="6676"/>
                </a:cubicBezTo>
                <a:cubicBezTo>
                  <a:pt x="17140" y="6676"/>
                  <a:pt x="17146" y="6682"/>
                  <a:pt x="17146" y="6688"/>
                </a:cubicBezTo>
                <a:cubicBezTo>
                  <a:pt x="17152" y="6694"/>
                  <a:pt x="17158" y="6694"/>
                  <a:pt x="17170" y="6706"/>
                </a:cubicBezTo>
                <a:cubicBezTo>
                  <a:pt x="17170" y="6706"/>
                  <a:pt x="17176" y="6712"/>
                  <a:pt x="17176" y="6718"/>
                </a:cubicBezTo>
                <a:cubicBezTo>
                  <a:pt x="17181" y="6724"/>
                  <a:pt x="17187" y="6730"/>
                  <a:pt x="17193" y="6735"/>
                </a:cubicBezTo>
                <a:cubicBezTo>
                  <a:pt x="17193" y="6741"/>
                  <a:pt x="17199" y="6747"/>
                  <a:pt x="17199" y="6753"/>
                </a:cubicBezTo>
                <a:cubicBezTo>
                  <a:pt x="17199" y="6759"/>
                  <a:pt x="17205" y="6765"/>
                  <a:pt x="17205" y="6765"/>
                </a:cubicBezTo>
                <a:cubicBezTo>
                  <a:pt x="17217" y="6765"/>
                  <a:pt x="17217" y="6765"/>
                  <a:pt x="17229" y="6765"/>
                </a:cubicBezTo>
                <a:cubicBezTo>
                  <a:pt x="17241" y="6765"/>
                  <a:pt x="17253" y="6765"/>
                  <a:pt x="17270" y="6759"/>
                </a:cubicBezTo>
                <a:cubicBezTo>
                  <a:pt x="17276" y="6759"/>
                  <a:pt x="17282" y="6759"/>
                  <a:pt x="17288" y="6759"/>
                </a:cubicBezTo>
                <a:cubicBezTo>
                  <a:pt x="17306" y="6759"/>
                  <a:pt x="17312" y="6765"/>
                  <a:pt x="17318" y="6777"/>
                </a:cubicBezTo>
                <a:cubicBezTo>
                  <a:pt x="17330" y="6789"/>
                  <a:pt x="17330" y="6789"/>
                  <a:pt x="17342" y="6795"/>
                </a:cubicBezTo>
                <a:cubicBezTo>
                  <a:pt x="17348" y="6795"/>
                  <a:pt x="17353" y="6801"/>
                  <a:pt x="17359" y="6801"/>
                </a:cubicBezTo>
                <a:cubicBezTo>
                  <a:pt x="17365" y="6801"/>
                  <a:pt x="17371" y="6801"/>
                  <a:pt x="17377" y="6801"/>
                </a:cubicBezTo>
                <a:cubicBezTo>
                  <a:pt x="17377" y="6765"/>
                  <a:pt x="17377" y="6765"/>
                  <a:pt x="17377" y="6765"/>
                </a:cubicBezTo>
                <a:cubicBezTo>
                  <a:pt x="17377" y="6753"/>
                  <a:pt x="17371" y="6747"/>
                  <a:pt x="17359" y="6747"/>
                </a:cubicBezTo>
                <a:cubicBezTo>
                  <a:pt x="17359" y="6747"/>
                  <a:pt x="17353" y="6747"/>
                  <a:pt x="17353" y="6741"/>
                </a:cubicBezTo>
                <a:cubicBezTo>
                  <a:pt x="17348" y="6741"/>
                  <a:pt x="17342" y="6741"/>
                  <a:pt x="17342" y="6741"/>
                </a:cubicBezTo>
                <a:cubicBezTo>
                  <a:pt x="17336" y="6741"/>
                  <a:pt x="17336" y="6735"/>
                  <a:pt x="17336" y="6730"/>
                </a:cubicBezTo>
                <a:cubicBezTo>
                  <a:pt x="17330" y="6724"/>
                  <a:pt x="17330" y="6724"/>
                  <a:pt x="17324" y="6718"/>
                </a:cubicBezTo>
                <a:cubicBezTo>
                  <a:pt x="17324" y="6712"/>
                  <a:pt x="17318" y="6712"/>
                  <a:pt x="17312" y="6712"/>
                </a:cubicBezTo>
                <a:cubicBezTo>
                  <a:pt x="17306" y="6712"/>
                  <a:pt x="17300" y="6712"/>
                  <a:pt x="17300" y="6712"/>
                </a:cubicBezTo>
                <a:cubicBezTo>
                  <a:pt x="17294" y="6706"/>
                  <a:pt x="17294" y="6712"/>
                  <a:pt x="17288" y="6712"/>
                </a:cubicBezTo>
                <a:cubicBezTo>
                  <a:pt x="17282" y="6706"/>
                  <a:pt x="17282" y="6700"/>
                  <a:pt x="17276" y="6700"/>
                </a:cubicBezTo>
                <a:cubicBezTo>
                  <a:pt x="17270" y="6700"/>
                  <a:pt x="17270" y="6700"/>
                  <a:pt x="17265" y="6700"/>
                </a:cubicBezTo>
                <a:cubicBezTo>
                  <a:pt x="17259" y="6700"/>
                  <a:pt x="17259" y="6694"/>
                  <a:pt x="17253" y="6694"/>
                </a:cubicBezTo>
                <a:cubicBezTo>
                  <a:pt x="17247" y="6694"/>
                  <a:pt x="17241" y="6694"/>
                  <a:pt x="17229" y="6694"/>
                </a:cubicBezTo>
                <a:cubicBezTo>
                  <a:pt x="17229" y="6623"/>
                  <a:pt x="17229" y="6623"/>
                  <a:pt x="17229" y="6623"/>
                </a:cubicBezTo>
                <a:cubicBezTo>
                  <a:pt x="17211" y="6623"/>
                  <a:pt x="17199" y="6623"/>
                  <a:pt x="17181" y="6623"/>
                </a:cubicBezTo>
                <a:cubicBezTo>
                  <a:pt x="17181" y="6569"/>
                  <a:pt x="17181" y="6569"/>
                  <a:pt x="17181" y="6569"/>
                </a:cubicBezTo>
                <a:cubicBezTo>
                  <a:pt x="17199" y="6569"/>
                  <a:pt x="17205" y="6569"/>
                  <a:pt x="17223" y="6569"/>
                </a:cubicBezTo>
                <a:cubicBezTo>
                  <a:pt x="17223" y="6552"/>
                  <a:pt x="17223" y="6552"/>
                  <a:pt x="17223" y="6552"/>
                </a:cubicBezTo>
                <a:cubicBezTo>
                  <a:pt x="17223" y="6546"/>
                  <a:pt x="17217" y="6546"/>
                  <a:pt x="17211" y="6546"/>
                </a:cubicBezTo>
                <a:cubicBezTo>
                  <a:pt x="17211" y="6540"/>
                  <a:pt x="17211" y="6534"/>
                  <a:pt x="17205" y="6534"/>
                </a:cubicBezTo>
                <a:cubicBezTo>
                  <a:pt x="17199" y="6528"/>
                  <a:pt x="17199" y="6528"/>
                  <a:pt x="17193" y="6522"/>
                </a:cubicBezTo>
                <a:cubicBezTo>
                  <a:pt x="17134" y="6522"/>
                  <a:pt x="17134" y="6522"/>
                  <a:pt x="17134" y="6522"/>
                </a:cubicBezTo>
                <a:cubicBezTo>
                  <a:pt x="17134" y="6522"/>
                  <a:pt x="17134" y="6516"/>
                  <a:pt x="17128" y="6510"/>
                </a:cubicBezTo>
                <a:cubicBezTo>
                  <a:pt x="17122" y="6510"/>
                  <a:pt x="17116" y="6510"/>
                  <a:pt x="17116" y="6504"/>
                </a:cubicBezTo>
                <a:cubicBezTo>
                  <a:pt x="17110" y="6498"/>
                  <a:pt x="17116" y="6486"/>
                  <a:pt x="17110" y="6480"/>
                </a:cubicBezTo>
                <a:cubicBezTo>
                  <a:pt x="17110" y="6480"/>
                  <a:pt x="17110" y="6475"/>
                  <a:pt x="17110" y="6469"/>
                </a:cubicBezTo>
                <a:cubicBezTo>
                  <a:pt x="17104" y="6469"/>
                  <a:pt x="17099" y="6469"/>
                  <a:pt x="17099" y="6463"/>
                </a:cubicBezTo>
                <a:cubicBezTo>
                  <a:pt x="17093" y="6463"/>
                  <a:pt x="17087" y="6457"/>
                  <a:pt x="17087" y="6457"/>
                </a:cubicBezTo>
                <a:cubicBezTo>
                  <a:pt x="17081" y="6451"/>
                  <a:pt x="17081" y="6445"/>
                  <a:pt x="17075" y="6445"/>
                </a:cubicBezTo>
                <a:cubicBezTo>
                  <a:pt x="17069" y="6439"/>
                  <a:pt x="17063" y="6439"/>
                  <a:pt x="17063" y="6433"/>
                </a:cubicBezTo>
                <a:cubicBezTo>
                  <a:pt x="17051" y="6427"/>
                  <a:pt x="17051" y="6415"/>
                  <a:pt x="17039" y="6415"/>
                </a:cubicBezTo>
                <a:cubicBezTo>
                  <a:pt x="17033" y="6409"/>
                  <a:pt x="17033" y="6409"/>
                  <a:pt x="17027" y="6409"/>
                </a:cubicBezTo>
                <a:cubicBezTo>
                  <a:pt x="17021" y="6403"/>
                  <a:pt x="17010" y="6409"/>
                  <a:pt x="17004" y="6409"/>
                </a:cubicBezTo>
                <a:cubicBezTo>
                  <a:pt x="16992" y="6409"/>
                  <a:pt x="16986" y="6403"/>
                  <a:pt x="16974" y="6397"/>
                </a:cubicBezTo>
                <a:cubicBezTo>
                  <a:pt x="16974" y="6392"/>
                  <a:pt x="16974" y="6386"/>
                  <a:pt x="16968" y="6386"/>
                </a:cubicBezTo>
                <a:cubicBezTo>
                  <a:pt x="16968" y="6380"/>
                  <a:pt x="16962" y="6386"/>
                  <a:pt x="16962" y="6386"/>
                </a:cubicBezTo>
                <a:cubicBezTo>
                  <a:pt x="16956" y="6380"/>
                  <a:pt x="16950" y="6380"/>
                  <a:pt x="16944" y="6380"/>
                </a:cubicBezTo>
                <a:cubicBezTo>
                  <a:pt x="16938" y="6380"/>
                  <a:pt x="16933" y="6374"/>
                  <a:pt x="16921" y="6374"/>
                </a:cubicBezTo>
                <a:cubicBezTo>
                  <a:pt x="16915" y="6368"/>
                  <a:pt x="16909" y="6362"/>
                  <a:pt x="16897" y="6356"/>
                </a:cubicBezTo>
                <a:cubicBezTo>
                  <a:pt x="16897" y="6356"/>
                  <a:pt x="16891" y="6356"/>
                  <a:pt x="16891" y="6350"/>
                </a:cubicBezTo>
                <a:cubicBezTo>
                  <a:pt x="16885" y="6350"/>
                  <a:pt x="16879" y="6350"/>
                  <a:pt x="16879" y="6350"/>
                </a:cubicBezTo>
                <a:cubicBezTo>
                  <a:pt x="16861" y="6350"/>
                  <a:pt x="16855" y="6356"/>
                  <a:pt x="16838" y="6350"/>
                </a:cubicBezTo>
                <a:cubicBezTo>
                  <a:pt x="16832" y="6350"/>
                  <a:pt x="16832" y="6350"/>
                  <a:pt x="16826" y="6350"/>
                </a:cubicBezTo>
                <a:cubicBezTo>
                  <a:pt x="16814" y="6350"/>
                  <a:pt x="16802" y="6350"/>
                  <a:pt x="16790" y="6344"/>
                </a:cubicBezTo>
                <a:cubicBezTo>
                  <a:pt x="16784" y="6344"/>
                  <a:pt x="16778" y="6338"/>
                  <a:pt x="16767" y="6332"/>
                </a:cubicBezTo>
                <a:cubicBezTo>
                  <a:pt x="16760" y="6326"/>
                  <a:pt x="16755" y="6320"/>
                  <a:pt x="16743" y="6320"/>
                </a:cubicBezTo>
                <a:cubicBezTo>
                  <a:pt x="16743" y="6315"/>
                  <a:pt x="16737" y="6315"/>
                  <a:pt x="16737" y="6315"/>
                </a:cubicBezTo>
                <a:cubicBezTo>
                  <a:pt x="16731" y="6315"/>
                  <a:pt x="16725" y="6315"/>
                  <a:pt x="16719" y="6309"/>
                </a:cubicBezTo>
                <a:cubicBezTo>
                  <a:pt x="16713" y="6309"/>
                  <a:pt x="16707" y="6297"/>
                  <a:pt x="16701" y="6297"/>
                </a:cubicBezTo>
                <a:cubicBezTo>
                  <a:pt x="16695" y="6297"/>
                  <a:pt x="16689" y="6297"/>
                  <a:pt x="16683" y="6303"/>
                </a:cubicBezTo>
                <a:cubicBezTo>
                  <a:pt x="16678" y="6303"/>
                  <a:pt x="16678" y="6309"/>
                  <a:pt x="16672" y="6315"/>
                </a:cubicBezTo>
                <a:cubicBezTo>
                  <a:pt x="16666" y="6320"/>
                  <a:pt x="16660" y="6326"/>
                  <a:pt x="16648" y="6326"/>
                </a:cubicBezTo>
                <a:cubicBezTo>
                  <a:pt x="16642" y="6326"/>
                  <a:pt x="16636" y="6326"/>
                  <a:pt x="16624" y="6326"/>
                </a:cubicBezTo>
                <a:cubicBezTo>
                  <a:pt x="16618" y="6326"/>
                  <a:pt x="16618" y="6326"/>
                  <a:pt x="16612" y="6332"/>
                </a:cubicBezTo>
                <a:cubicBezTo>
                  <a:pt x="16606" y="6332"/>
                  <a:pt x="16606" y="6338"/>
                  <a:pt x="16601" y="6344"/>
                </a:cubicBezTo>
                <a:cubicBezTo>
                  <a:pt x="16601" y="6350"/>
                  <a:pt x="16606" y="6356"/>
                  <a:pt x="16601" y="6362"/>
                </a:cubicBezTo>
                <a:cubicBezTo>
                  <a:pt x="16601" y="6368"/>
                  <a:pt x="16601" y="6374"/>
                  <a:pt x="16594" y="6374"/>
                </a:cubicBezTo>
                <a:cubicBezTo>
                  <a:pt x="16594" y="6380"/>
                  <a:pt x="16589" y="6380"/>
                  <a:pt x="16583" y="6380"/>
                </a:cubicBezTo>
                <a:cubicBezTo>
                  <a:pt x="16577" y="6386"/>
                  <a:pt x="16571" y="6386"/>
                  <a:pt x="16565" y="6386"/>
                </a:cubicBezTo>
                <a:cubicBezTo>
                  <a:pt x="16553" y="6386"/>
                  <a:pt x="16547" y="6380"/>
                  <a:pt x="16535" y="6380"/>
                </a:cubicBezTo>
                <a:cubicBezTo>
                  <a:pt x="16529" y="6380"/>
                  <a:pt x="16523" y="6380"/>
                  <a:pt x="16512" y="6374"/>
                </a:cubicBezTo>
                <a:cubicBezTo>
                  <a:pt x="16512" y="6374"/>
                  <a:pt x="16512" y="6368"/>
                  <a:pt x="16506" y="6362"/>
                </a:cubicBezTo>
                <a:cubicBezTo>
                  <a:pt x="16506" y="6362"/>
                  <a:pt x="16506" y="6356"/>
                  <a:pt x="16506" y="6350"/>
                </a:cubicBezTo>
                <a:cubicBezTo>
                  <a:pt x="16500" y="6344"/>
                  <a:pt x="16494" y="6344"/>
                  <a:pt x="16482" y="6344"/>
                </a:cubicBezTo>
                <a:cubicBezTo>
                  <a:pt x="16476" y="6344"/>
                  <a:pt x="16476" y="6344"/>
                  <a:pt x="16470" y="6344"/>
                </a:cubicBezTo>
                <a:cubicBezTo>
                  <a:pt x="16464" y="6344"/>
                  <a:pt x="16464" y="6350"/>
                  <a:pt x="16458" y="6350"/>
                </a:cubicBezTo>
                <a:cubicBezTo>
                  <a:pt x="16458" y="6356"/>
                  <a:pt x="16452" y="6356"/>
                  <a:pt x="16446" y="6356"/>
                </a:cubicBezTo>
                <a:cubicBezTo>
                  <a:pt x="16375" y="6356"/>
                  <a:pt x="16375" y="6356"/>
                  <a:pt x="16375" y="6356"/>
                </a:cubicBezTo>
                <a:cubicBezTo>
                  <a:pt x="16375" y="6380"/>
                  <a:pt x="16375" y="6380"/>
                  <a:pt x="16375" y="6380"/>
                </a:cubicBezTo>
                <a:cubicBezTo>
                  <a:pt x="16381" y="6380"/>
                  <a:pt x="16387" y="6380"/>
                  <a:pt x="16387" y="6386"/>
                </a:cubicBezTo>
                <a:cubicBezTo>
                  <a:pt x="16393" y="6386"/>
                  <a:pt x="16399" y="6386"/>
                  <a:pt x="16399" y="6392"/>
                </a:cubicBezTo>
                <a:cubicBezTo>
                  <a:pt x="16405" y="6397"/>
                  <a:pt x="16399" y="6397"/>
                  <a:pt x="16399" y="6403"/>
                </a:cubicBezTo>
                <a:cubicBezTo>
                  <a:pt x="16399" y="6409"/>
                  <a:pt x="16399" y="6421"/>
                  <a:pt x="16399" y="6427"/>
                </a:cubicBezTo>
                <a:cubicBezTo>
                  <a:pt x="16417" y="6427"/>
                  <a:pt x="16417" y="6427"/>
                  <a:pt x="16417" y="6427"/>
                </a:cubicBezTo>
                <a:cubicBezTo>
                  <a:pt x="16417" y="6421"/>
                  <a:pt x="16417" y="6415"/>
                  <a:pt x="16417" y="6415"/>
                </a:cubicBezTo>
                <a:close/>
                <a:moveTo>
                  <a:pt x="15966" y="6291"/>
                </a:moveTo>
                <a:lnTo>
                  <a:pt x="15966" y="6291"/>
                </a:lnTo>
                <a:cubicBezTo>
                  <a:pt x="15960" y="6291"/>
                  <a:pt x="15954" y="6291"/>
                  <a:pt x="15954" y="6291"/>
                </a:cubicBezTo>
                <a:cubicBezTo>
                  <a:pt x="15948" y="6291"/>
                  <a:pt x="15948" y="6303"/>
                  <a:pt x="15948" y="6303"/>
                </a:cubicBezTo>
                <a:cubicBezTo>
                  <a:pt x="15948" y="6309"/>
                  <a:pt x="15954" y="6315"/>
                  <a:pt x="15960" y="6315"/>
                </a:cubicBezTo>
                <a:cubicBezTo>
                  <a:pt x="15966" y="6315"/>
                  <a:pt x="15966" y="6315"/>
                  <a:pt x="15966" y="6315"/>
                </a:cubicBezTo>
                <a:cubicBezTo>
                  <a:pt x="15978" y="6315"/>
                  <a:pt x="15978" y="6315"/>
                  <a:pt x="15978" y="6315"/>
                </a:cubicBezTo>
                <a:cubicBezTo>
                  <a:pt x="15990" y="6315"/>
                  <a:pt x="15996" y="6315"/>
                  <a:pt x="16002" y="6315"/>
                </a:cubicBezTo>
                <a:cubicBezTo>
                  <a:pt x="16014" y="6315"/>
                  <a:pt x="16019" y="6315"/>
                  <a:pt x="16025" y="6315"/>
                </a:cubicBezTo>
                <a:cubicBezTo>
                  <a:pt x="16025" y="6309"/>
                  <a:pt x="16019" y="6315"/>
                  <a:pt x="16019" y="6315"/>
                </a:cubicBezTo>
                <a:cubicBezTo>
                  <a:pt x="16019" y="6303"/>
                  <a:pt x="16019" y="6297"/>
                  <a:pt x="16019" y="6291"/>
                </a:cubicBezTo>
                <a:cubicBezTo>
                  <a:pt x="16014" y="6291"/>
                  <a:pt x="16008" y="6285"/>
                  <a:pt x="16002" y="6285"/>
                </a:cubicBezTo>
                <a:cubicBezTo>
                  <a:pt x="15966" y="6285"/>
                  <a:pt x="15966" y="6285"/>
                  <a:pt x="15966" y="6285"/>
                </a:cubicBezTo>
                <a:lnTo>
                  <a:pt x="15966" y="6291"/>
                </a:lnTo>
                <a:close/>
                <a:moveTo>
                  <a:pt x="16553" y="6249"/>
                </a:moveTo>
                <a:lnTo>
                  <a:pt x="16553" y="6249"/>
                </a:lnTo>
                <a:cubicBezTo>
                  <a:pt x="16553" y="6255"/>
                  <a:pt x="16559" y="6255"/>
                  <a:pt x="16559" y="6261"/>
                </a:cubicBezTo>
                <a:cubicBezTo>
                  <a:pt x="16559" y="6267"/>
                  <a:pt x="16565" y="6273"/>
                  <a:pt x="16565" y="6279"/>
                </a:cubicBezTo>
                <a:cubicBezTo>
                  <a:pt x="16565" y="6291"/>
                  <a:pt x="16559" y="6297"/>
                  <a:pt x="16559" y="6309"/>
                </a:cubicBezTo>
                <a:cubicBezTo>
                  <a:pt x="16618" y="6309"/>
                  <a:pt x="16618" y="6309"/>
                  <a:pt x="16618" y="6309"/>
                </a:cubicBezTo>
                <a:cubicBezTo>
                  <a:pt x="16618" y="6297"/>
                  <a:pt x="16618" y="6297"/>
                  <a:pt x="16618" y="6297"/>
                </a:cubicBezTo>
                <a:cubicBezTo>
                  <a:pt x="16594" y="6297"/>
                  <a:pt x="16594" y="6297"/>
                  <a:pt x="16594" y="6297"/>
                </a:cubicBezTo>
                <a:cubicBezTo>
                  <a:pt x="16594" y="6285"/>
                  <a:pt x="16594" y="6279"/>
                  <a:pt x="16594" y="6273"/>
                </a:cubicBezTo>
                <a:cubicBezTo>
                  <a:pt x="16594" y="6267"/>
                  <a:pt x="16589" y="6267"/>
                  <a:pt x="16589" y="6261"/>
                </a:cubicBezTo>
                <a:cubicBezTo>
                  <a:pt x="16589" y="6255"/>
                  <a:pt x="16594" y="6249"/>
                  <a:pt x="16594" y="6249"/>
                </a:cubicBezTo>
                <a:cubicBezTo>
                  <a:pt x="16577" y="6249"/>
                  <a:pt x="16571" y="6249"/>
                  <a:pt x="16553" y="6249"/>
                </a:cubicBezTo>
                <a:close/>
                <a:moveTo>
                  <a:pt x="16316" y="6255"/>
                </a:moveTo>
                <a:lnTo>
                  <a:pt x="16316" y="6255"/>
                </a:lnTo>
                <a:cubicBezTo>
                  <a:pt x="16310" y="6255"/>
                  <a:pt x="16304" y="6249"/>
                  <a:pt x="16298" y="6255"/>
                </a:cubicBezTo>
                <a:cubicBezTo>
                  <a:pt x="16292" y="6255"/>
                  <a:pt x="16286" y="6261"/>
                  <a:pt x="16274" y="6267"/>
                </a:cubicBezTo>
                <a:cubicBezTo>
                  <a:pt x="16280" y="6273"/>
                  <a:pt x="16280" y="6273"/>
                  <a:pt x="16280" y="6273"/>
                </a:cubicBezTo>
                <a:cubicBezTo>
                  <a:pt x="16286" y="6279"/>
                  <a:pt x="16286" y="6279"/>
                  <a:pt x="16292" y="6279"/>
                </a:cubicBezTo>
                <a:cubicBezTo>
                  <a:pt x="16298" y="6279"/>
                  <a:pt x="16298" y="6285"/>
                  <a:pt x="16304" y="6285"/>
                </a:cubicBezTo>
                <a:cubicBezTo>
                  <a:pt x="16310" y="6285"/>
                  <a:pt x="16310" y="6291"/>
                  <a:pt x="16316" y="6291"/>
                </a:cubicBezTo>
                <a:cubicBezTo>
                  <a:pt x="16316" y="6291"/>
                  <a:pt x="16322" y="6291"/>
                  <a:pt x="16328" y="6291"/>
                </a:cubicBezTo>
                <a:cubicBezTo>
                  <a:pt x="16334" y="6291"/>
                  <a:pt x="16334" y="6285"/>
                  <a:pt x="16340" y="6291"/>
                </a:cubicBezTo>
                <a:cubicBezTo>
                  <a:pt x="16346" y="6291"/>
                  <a:pt x="16346" y="6297"/>
                  <a:pt x="16351" y="6297"/>
                </a:cubicBezTo>
                <a:cubicBezTo>
                  <a:pt x="16357" y="6303"/>
                  <a:pt x="16351" y="6309"/>
                  <a:pt x="16357" y="6309"/>
                </a:cubicBezTo>
                <a:cubicBezTo>
                  <a:pt x="16357" y="6315"/>
                  <a:pt x="16357" y="6320"/>
                  <a:pt x="16363" y="6326"/>
                </a:cubicBezTo>
                <a:cubicBezTo>
                  <a:pt x="16369" y="6326"/>
                  <a:pt x="16369" y="6326"/>
                  <a:pt x="16375" y="6326"/>
                </a:cubicBezTo>
                <a:cubicBezTo>
                  <a:pt x="16387" y="6326"/>
                  <a:pt x="16387" y="6326"/>
                  <a:pt x="16387" y="6326"/>
                </a:cubicBezTo>
                <a:cubicBezTo>
                  <a:pt x="16393" y="6326"/>
                  <a:pt x="16399" y="6320"/>
                  <a:pt x="16405" y="6320"/>
                </a:cubicBezTo>
                <a:cubicBezTo>
                  <a:pt x="16405" y="6320"/>
                  <a:pt x="16405" y="6315"/>
                  <a:pt x="16411" y="6315"/>
                </a:cubicBezTo>
                <a:cubicBezTo>
                  <a:pt x="16411" y="6315"/>
                  <a:pt x="16417" y="6320"/>
                  <a:pt x="16423" y="6320"/>
                </a:cubicBezTo>
                <a:cubicBezTo>
                  <a:pt x="16423" y="6320"/>
                  <a:pt x="16428" y="6320"/>
                  <a:pt x="16435" y="6320"/>
                </a:cubicBezTo>
                <a:cubicBezTo>
                  <a:pt x="16440" y="6320"/>
                  <a:pt x="16440" y="6320"/>
                  <a:pt x="16452" y="6320"/>
                </a:cubicBezTo>
                <a:cubicBezTo>
                  <a:pt x="16458" y="6320"/>
                  <a:pt x="16464" y="6320"/>
                  <a:pt x="16470" y="6320"/>
                </a:cubicBezTo>
                <a:cubicBezTo>
                  <a:pt x="16476" y="6320"/>
                  <a:pt x="16476" y="6315"/>
                  <a:pt x="16482" y="6315"/>
                </a:cubicBezTo>
                <a:cubicBezTo>
                  <a:pt x="16476" y="6309"/>
                  <a:pt x="16482" y="6303"/>
                  <a:pt x="16476" y="6303"/>
                </a:cubicBezTo>
                <a:cubicBezTo>
                  <a:pt x="16476" y="6297"/>
                  <a:pt x="16470" y="6303"/>
                  <a:pt x="16464" y="6297"/>
                </a:cubicBezTo>
                <a:cubicBezTo>
                  <a:pt x="16458" y="6285"/>
                  <a:pt x="16464" y="6273"/>
                  <a:pt x="16464" y="6261"/>
                </a:cubicBezTo>
                <a:cubicBezTo>
                  <a:pt x="16464" y="6255"/>
                  <a:pt x="16470" y="6249"/>
                  <a:pt x="16464" y="6249"/>
                </a:cubicBezTo>
                <a:cubicBezTo>
                  <a:pt x="16464" y="6243"/>
                  <a:pt x="16464" y="6237"/>
                  <a:pt x="16458" y="6237"/>
                </a:cubicBezTo>
                <a:cubicBezTo>
                  <a:pt x="16452" y="6231"/>
                  <a:pt x="16452" y="6231"/>
                  <a:pt x="16446" y="6231"/>
                </a:cubicBezTo>
                <a:cubicBezTo>
                  <a:pt x="16435" y="6231"/>
                  <a:pt x="16428" y="6226"/>
                  <a:pt x="16423" y="6226"/>
                </a:cubicBezTo>
                <a:cubicBezTo>
                  <a:pt x="16411" y="6226"/>
                  <a:pt x="16405" y="6231"/>
                  <a:pt x="16393" y="6231"/>
                </a:cubicBezTo>
                <a:cubicBezTo>
                  <a:pt x="16387" y="6237"/>
                  <a:pt x="16387" y="6237"/>
                  <a:pt x="16381" y="6243"/>
                </a:cubicBezTo>
                <a:cubicBezTo>
                  <a:pt x="16375" y="6243"/>
                  <a:pt x="16369" y="6243"/>
                  <a:pt x="16357" y="6243"/>
                </a:cubicBezTo>
                <a:cubicBezTo>
                  <a:pt x="16351" y="6243"/>
                  <a:pt x="16346" y="6243"/>
                  <a:pt x="16340" y="6243"/>
                </a:cubicBezTo>
                <a:cubicBezTo>
                  <a:pt x="16334" y="6243"/>
                  <a:pt x="16328" y="6249"/>
                  <a:pt x="16322" y="6249"/>
                </a:cubicBezTo>
                <a:cubicBezTo>
                  <a:pt x="16316" y="6255"/>
                  <a:pt x="16316" y="6255"/>
                  <a:pt x="16310" y="6261"/>
                </a:cubicBezTo>
                <a:cubicBezTo>
                  <a:pt x="16310" y="6261"/>
                  <a:pt x="16310" y="6267"/>
                  <a:pt x="16304" y="6267"/>
                </a:cubicBezTo>
                <a:lnTo>
                  <a:pt x="16316" y="6255"/>
                </a:lnTo>
                <a:close/>
                <a:moveTo>
                  <a:pt x="16298" y="6231"/>
                </a:moveTo>
                <a:lnTo>
                  <a:pt x="16298" y="6231"/>
                </a:lnTo>
                <a:cubicBezTo>
                  <a:pt x="16310" y="6226"/>
                  <a:pt x="16316" y="6220"/>
                  <a:pt x="16316" y="6202"/>
                </a:cubicBezTo>
                <a:cubicBezTo>
                  <a:pt x="16316" y="6196"/>
                  <a:pt x="16310" y="6190"/>
                  <a:pt x="16304" y="6190"/>
                </a:cubicBezTo>
                <a:cubicBezTo>
                  <a:pt x="16304" y="6190"/>
                  <a:pt x="16298" y="6184"/>
                  <a:pt x="16292" y="6184"/>
                </a:cubicBezTo>
                <a:cubicBezTo>
                  <a:pt x="16280" y="6184"/>
                  <a:pt x="16280" y="6184"/>
                  <a:pt x="16280" y="6184"/>
                </a:cubicBezTo>
                <a:lnTo>
                  <a:pt x="16274" y="6184"/>
                </a:lnTo>
                <a:cubicBezTo>
                  <a:pt x="16269" y="6184"/>
                  <a:pt x="16269" y="6190"/>
                  <a:pt x="16269" y="6196"/>
                </a:cubicBezTo>
                <a:cubicBezTo>
                  <a:pt x="16262" y="6202"/>
                  <a:pt x="16262" y="6208"/>
                  <a:pt x="16257" y="6220"/>
                </a:cubicBezTo>
                <a:cubicBezTo>
                  <a:pt x="16262" y="6226"/>
                  <a:pt x="16274" y="6231"/>
                  <a:pt x="16280" y="6231"/>
                </a:cubicBezTo>
                <a:cubicBezTo>
                  <a:pt x="16286" y="6231"/>
                  <a:pt x="16298" y="6231"/>
                  <a:pt x="16298" y="6231"/>
                </a:cubicBezTo>
                <a:close/>
                <a:moveTo>
                  <a:pt x="16245" y="6303"/>
                </a:moveTo>
                <a:lnTo>
                  <a:pt x="16245" y="6303"/>
                </a:lnTo>
                <a:cubicBezTo>
                  <a:pt x="16245" y="6315"/>
                  <a:pt x="16245" y="6315"/>
                  <a:pt x="16245" y="6315"/>
                </a:cubicBezTo>
                <a:cubicBezTo>
                  <a:pt x="16245" y="6320"/>
                  <a:pt x="16245" y="6326"/>
                  <a:pt x="16245" y="6332"/>
                </a:cubicBezTo>
                <a:cubicBezTo>
                  <a:pt x="16262" y="6332"/>
                  <a:pt x="16269" y="6332"/>
                  <a:pt x="16280" y="6332"/>
                </a:cubicBezTo>
                <a:cubicBezTo>
                  <a:pt x="16280" y="6297"/>
                  <a:pt x="16280" y="6297"/>
                  <a:pt x="16280" y="6297"/>
                </a:cubicBezTo>
                <a:cubicBezTo>
                  <a:pt x="16251" y="6297"/>
                  <a:pt x="16251" y="6297"/>
                  <a:pt x="16251" y="6297"/>
                </a:cubicBezTo>
                <a:cubicBezTo>
                  <a:pt x="16251" y="6315"/>
                  <a:pt x="16251" y="6315"/>
                  <a:pt x="16251" y="6315"/>
                </a:cubicBezTo>
                <a:lnTo>
                  <a:pt x="16245" y="6303"/>
                </a:lnTo>
                <a:close/>
                <a:moveTo>
                  <a:pt x="16138" y="6368"/>
                </a:moveTo>
                <a:lnTo>
                  <a:pt x="16138" y="6368"/>
                </a:lnTo>
                <a:cubicBezTo>
                  <a:pt x="16138" y="6374"/>
                  <a:pt x="16138" y="6380"/>
                  <a:pt x="16138" y="6380"/>
                </a:cubicBezTo>
                <a:cubicBezTo>
                  <a:pt x="16138" y="6386"/>
                  <a:pt x="16144" y="6386"/>
                  <a:pt x="16144" y="6392"/>
                </a:cubicBezTo>
                <a:cubicBezTo>
                  <a:pt x="16180" y="6392"/>
                  <a:pt x="16180" y="6392"/>
                  <a:pt x="16180" y="6392"/>
                </a:cubicBezTo>
                <a:cubicBezTo>
                  <a:pt x="16185" y="6392"/>
                  <a:pt x="16191" y="6392"/>
                  <a:pt x="16203" y="6392"/>
                </a:cubicBezTo>
                <a:lnTo>
                  <a:pt x="16209" y="6392"/>
                </a:lnTo>
                <a:cubicBezTo>
                  <a:pt x="16221" y="6392"/>
                  <a:pt x="16221" y="6392"/>
                  <a:pt x="16221" y="6392"/>
                </a:cubicBezTo>
                <a:cubicBezTo>
                  <a:pt x="16227" y="6392"/>
                  <a:pt x="16233" y="6397"/>
                  <a:pt x="16233" y="6397"/>
                </a:cubicBezTo>
                <a:cubicBezTo>
                  <a:pt x="16239" y="6397"/>
                  <a:pt x="16245" y="6397"/>
                  <a:pt x="16245" y="6397"/>
                </a:cubicBezTo>
                <a:cubicBezTo>
                  <a:pt x="16251" y="6397"/>
                  <a:pt x="16257" y="6397"/>
                  <a:pt x="16257" y="6403"/>
                </a:cubicBezTo>
                <a:cubicBezTo>
                  <a:pt x="16262" y="6403"/>
                  <a:pt x="16262" y="6409"/>
                  <a:pt x="16269" y="6409"/>
                </a:cubicBezTo>
                <a:cubicBezTo>
                  <a:pt x="16280" y="6409"/>
                  <a:pt x="16286" y="6409"/>
                  <a:pt x="16292" y="6409"/>
                </a:cubicBezTo>
                <a:cubicBezTo>
                  <a:pt x="16292" y="6397"/>
                  <a:pt x="16292" y="6392"/>
                  <a:pt x="16292" y="6374"/>
                </a:cubicBezTo>
                <a:cubicBezTo>
                  <a:pt x="16280" y="6374"/>
                  <a:pt x="16274" y="6374"/>
                  <a:pt x="16262" y="6374"/>
                </a:cubicBezTo>
                <a:cubicBezTo>
                  <a:pt x="16257" y="6374"/>
                  <a:pt x="16251" y="6368"/>
                  <a:pt x="16239" y="6368"/>
                </a:cubicBezTo>
                <a:cubicBezTo>
                  <a:pt x="16239" y="6368"/>
                  <a:pt x="16233" y="6368"/>
                  <a:pt x="16227" y="6368"/>
                </a:cubicBezTo>
                <a:cubicBezTo>
                  <a:pt x="16215" y="6368"/>
                  <a:pt x="16215" y="6368"/>
                  <a:pt x="16215" y="6368"/>
                </a:cubicBezTo>
                <a:cubicBezTo>
                  <a:pt x="16209" y="6368"/>
                  <a:pt x="16203" y="6362"/>
                  <a:pt x="16197" y="6362"/>
                </a:cubicBezTo>
                <a:cubicBezTo>
                  <a:pt x="16185" y="6362"/>
                  <a:pt x="16180" y="6356"/>
                  <a:pt x="16168" y="6356"/>
                </a:cubicBezTo>
                <a:cubicBezTo>
                  <a:pt x="16162" y="6356"/>
                  <a:pt x="16156" y="6356"/>
                  <a:pt x="16150" y="6356"/>
                </a:cubicBezTo>
                <a:cubicBezTo>
                  <a:pt x="16144" y="6362"/>
                  <a:pt x="16150" y="6368"/>
                  <a:pt x="16144" y="6368"/>
                </a:cubicBezTo>
                <a:cubicBezTo>
                  <a:pt x="16144" y="6374"/>
                  <a:pt x="16144" y="6380"/>
                  <a:pt x="16138" y="6380"/>
                </a:cubicBezTo>
                <a:lnTo>
                  <a:pt x="16138" y="6368"/>
                </a:lnTo>
                <a:close/>
                <a:moveTo>
                  <a:pt x="16096" y="6380"/>
                </a:moveTo>
                <a:lnTo>
                  <a:pt x="16096" y="6380"/>
                </a:lnTo>
                <a:cubicBezTo>
                  <a:pt x="16085" y="6374"/>
                  <a:pt x="16079" y="6374"/>
                  <a:pt x="16073" y="6374"/>
                </a:cubicBezTo>
                <a:cubicBezTo>
                  <a:pt x="16067" y="6374"/>
                  <a:pt x="16055" y="6368"/>
                  <a:pt x="16049" y="6368"/>
                </a:cubicBezTo>
                <a:cubicBezTo>
                  <a:pt x="16049" y="6392"/>
                  <a:pt x="16049" y="6392"/>
                  <a:pt x="16049" y="6392"/>
                </a:cubicBezTo>
                <a:cubicBezTo>
                  <a:pt x="16049" y="6392"/>
                  <a:pt x="16049" y="6397"/>
                  <a:pt x="16055" y="6403"/>
                </a:cubicBezTo>
                <a:cubicBezTo>
                  <a:pt x="16067" y="6409"/>
                  <a:pt x="16067" y="6409"/>
                  <a:pt x="16067" y="6409"/>
                </a:cubicBezTo>
                <a:cubicBezTo>
                  <a:pt x="16073" y="6409"/>
                  <a:pt x="16073" y="6409"/>
                  <a:pt x="16079" y="6409"/>
                </a:cubicBezTo>
                <a:cubicBezTo>
                  <a:pt x="16102" y="6409"/>
                  <a:pt x="16102" y="6409"/>
                  <a:pt x="16102" y="6409"/>
                </a:cubicBezTo>
                <a:cubicBezTo>
                  <a:pt x="16102" y="6392"/>
                  <a:pt x="16102" y="6392"/>
                  <a:pt x="16102" y="6392"/>
                </a:cubicBezTo>
                <a:cubicBezTo>
                  <a:pt x="16096" y="6386"/>
                  <a:pt x="16096" y="6380"/>
                  <a:pt x="16096" y="6380"/>
                </a:cubicBezTo>
                <a:close/>
                <a:moveTo>
                  <a:pt x="16168" y="6065"/>
                </a:moveTo>
                <a:lnTo>
                  <a:pt x="16168" y="6065"/>
                </a:lnTo>
                <a:cubicBezTo>
                  <a:pt x="16162" y="6077"/>
                  <a:pt x="16156" y="6083"/>
                  <a:pt x="16144" y="6089"/>
                </a:cubicBezTo>
                <a:cubicBezTo>
                  <a:pt x="16144" y="6095"/>
                  <a:pt x="16138" y="6101"/>
                  <a:pt x="16132" y="6101"/>
                </a:cubicBezTo>
                <a:cubicBezTo>
                  <a:pt x="16132" y="6101"/>
                  <a:pt x="16126" y="6107"/>
                  <a:pt x="16120" y="6113"/>
                </a:cubicBezTo>
                <a:cubicBezTo>
                  <a:pt x="16120" y="6113"/>
                  <a:pt x="16114" y="6107"/>
                  <a:pt x="16114" y="6113"/>
                </a:cubicBezTo>
                <a:cubicBezTo>
                  <a:pt x="16108" y="6113"/>
                  <a:pt x="16108" y="6119"/>
                  <a:pt x="16108" y="6119"/>
                </a:cubicBezTo>
                <a:cubicBezTo>
                  <a:pt x="16108" y="6125"/>
                  <a:pt x="16108" y="6125"/>
                  <a:pt x="16108" y="6125"/>
                </a:cubicBezTo>
                <a:cubicBezTo>
                  <a:pt x="16108" y="6137"/>
                  <a:pt x="16114" y="6142"/>
                  <a:pt x="16114" y="6154"/>
                </a:cubicBezTo>
                <a:cubicBezTo>
                  <a:pt x="16114" y="6160"/>
                  <a:pt x="16114" y="6160"/>
                  <a:pt x="16114" y="6166"/>
                </a:cubicBezTo>
                <a:cubicBezTo>
                  <a:pt x="16114" y="6178"/>
                  <a:pt x="16114" y="6184"/>
                  <a:pt x="16114" y="6190"/>
                </a:cubicBezTo>
                <a:cubicBezTo>
                  <a:pt x="16108" y="6196"/>
                  <a:pt x="16102" y="6196"/>
                  <a:pt x="16102" y="6202"/>
                </a:cubicBezTo>
                <a:cubicBezTo>
                  <a:pt x="16102" y="6208"/>
                  <a:pt x="16096" y="6214"/>
                  <a:pt x="16096" y="6226"/>
                </a:cubicBezTo>
                <a:cubicBezTo>
                  <a:pt x="16096" y="6231"/>
                  <a:pt x="16096" y="6231"/>
                  <a:pt x="16096" y="6237"/>
                </a:cubicBezTo>
                <a:cubicBezTo>
                  <a:pt x="16096" y="6243"/>
                  <a:pt x="16096" y="6249"/>
                  <a:pt x="16096" y="6261"/>
                </a:cubicBezTo>
                <a:cubicBezTo>
                  <a:pt x="16102" y="6261"/>
                  <a:pt x="16102" y="6255"/>
                  <a:pt x="16108" y="6261"/>
                </a:cubicBezTo>
                <a:cubicBezTo>
                  <a:pt x="16114" y="6261"/>
                  <a:pt x="16114" y="6267"/>
                  <a:pt x="16120" y="6267"/>
                </a:cubicBezTo>
                <a:cubicBezTo>
                  <a:pt x="16126" y="6267"/>
                  <a:pt x="16132" y="6261"/>
                  <a:pt x="16144" y="6261"/>
                </a:cubicBezTo>
                <a:cubicBezTo>
                  <a:pt x="16144" y="6249"/>
                  <a:pt x="16144" y="6243"/>
                  <a:pt x="16144" y="6231"/>
                </a:cubicBezTo>
                <a:cubicBezTo>
                  <a:pt x="16144" y="6220"/>
                  <a:pt x="16144" y="6214"/>
                  <a:pt x="16144" y="6196"/>
                </a:cubicBezTo>
                <a:cubicBezTo>
                  <a:pt x="16144" y="6196"/>
                  <a:pt x="16144" y="6196"/>
                  <a:pt x="16150" y="6196"/>
                </a:cubicBezTo>
                <a:cubicBezTo>
                  <a:pt x="16162" y="6196"/>
                  <a:pt x="16174" y="6196"/>
                  <a:pt x="16191" y="6196"/>
                </a:cubicBezTo>
                <a:cubicBezTo>
                  <a:pt x="16191" y="6196"/>
                  <a:pt x="16197" y="6196"/>
                  <a:pt x="16203" y="6196"/>
                </a:cubicBezTo>
                <a:cubicBezTo>
                  <a:pt x="16203" y="6190"/>
                  <a:pt x="16203" y="6190"/>
                  <a:pt x="16203" y="6178"/>
                </a:cubicBezTo>
                <a:cubicBezTo>
                  <a:pt x="16203" y="6172"/>
                  <a:pt x="16197" y="6166"/>
                  <a:pt x="16197" y="6160"/>
                </a:cubicBezTo>
                <a:cubicBezTo>
                  <a:pt x="16191" y="6160"/>
                  <a:pt x="16185" y="6160"/>
                  <a:pt x="16185" y="6154"/>
                </a:cubicBezTo>
                <a:cubicBezTo>
                  <a:pt x="16185" y="6149"/>
                  <a:pt x="16185" y="6149"/>
                  <a:pt x="16185" y="6142"/>
                </a:cubicBezTo>
                <a:cubicBezTo>
                  <a:pt x="16185" y="6137"/>
                  <a:pt x="16185" y="6137"/>
                  <a:pt x="16185" y="6131"/>
                </a:cubicBezTo>
                <a:cubicBezTo>
                  <a:pt x="16180" y="6131"/>
                  <a:pt x="16180" y="6125"/>
                  <a:pt x="16174" y="6125"/>
                </a:cubicBezTo>
                <a:cubicBezTo>
                  <a:pt x="16168" y="6125"/>
                  <a:pt x="16162" y="6131"/>
                  <a:pt x="16150" y="6131"/>
                </a:cubicBezTo>
                <a:cubicBezTo>
                  <a:pt x="16150" y="6113"/>
                  <a:pt x="16150" y="6113"/>
                  <a:pt x="16150" y="6113"/>
                </a:cubicBezTo>
                <a:cubicBezTo>
                  <a:pt x="16150" y="6107"/>
                  <a:pt x="16156" y="6107"/>
                  <a:pt x="16156" y="6101"/>
                </a:cubicBezTo>
                <a:cubicBezTo>
                  <a:pt x="16156" y="6095"/>
                  <a:pt x="16162" y="6095"/>
                  <a:pt x="16168" y="6095"/>
                </a:cubicBezTo>
                <a:cubicBezTo>
                  <a:pt x="16168" y="6089"/>
                  <a:pt x="16168" y="6083"/>
                  <a:pt x="16168" y="6083"/>
                </a:cubicBezTo>
                <a:cubicBezTo>
                  <a:pt x="16168" y="6077"/>
                  <a:pt x="16168" y="6071"/>
                  <a:pt x="16168" y="6065"/>
                </a:cubicBezTo>
                <a:close/>
                <a:moveTo>
                  <a:pt x="15628" y="6374"/>
                </a:moveTo>
                <a:lnTo>
                  <a:pt x="15628" y="6374"/>
                </a:lnTo>
                <a:cubicBezTo>
                  <a:pt x="15628" y="6380"/>
                  <a:pt x="15634" y="6386"/>
                  <a:pt x="15640" y="6392"/>
                </a:cubicBezTo>
                <a:cubicBezTo>
                  <a:pt x="15646" y="6392"/>
                  <a:pt x="15646" y="6397"/>
                  <a:pt x="15652" y="6397"/>
                </a:cubicBezTo>
                <a:cubicBezTo>
                  <a:pt x="15658" y="6397"/>
                  <a:pt x="15658" y="6397"/>
                  <a:pt x="15664" y="6403"/>
                </a:cubicBezTo>
                <a:cubicBezTo>
                  <a:pt x="15670" y="6403"/>
                  <a:pt x="15676" y="6403"/>
                  <a:pt x="15687" y="6403"/>
                </a:cubicBezTo>
                <a:cubicBezTo>
                  <a:pt x="15687" y="6409"/>
                  <a:pt x="15687" y="6409"/>
                  <a:pt x="15687" y="6415"/>
                </a:cubicBezTo>
                <a:cubicBezTo>
                  <a:pt x="15687" y="6427"/>
                  <a:pt x="15681" y="6427"/>
                  <a:pt x="15681" y="6439"/>
                </a:cubicBezTo>
                <a:cubicBezTo>
                  <a:pt x="15681" y="6445"/>
                  <a:pt x="15676" y="6445"/>
                  <a:pt x="15676" y="6451"/>
                </a:cubicBezTo>
                <a:cubicBezTo>
                  <a:pt x="15676" y="6457"/>
                  <a:pt x="15676" y="6457"/>
                  <a:pt x="15676" y="6463"/>
                </a:cubicBezTo>
                <a:cubicBezTo>
                  <a:pt x="15676" y="6469"/>
                  <a:pt x="15676" y="6469"/>
                  <a:pt x="15676" y="6475"/>
                </a:cubicBezTo>
                <a:cubicBezTo>
                  <a:pt x="15676" y="6480"/>
                  <a:pt x="15681" y="6480"/>
                  <a:pt x="15681" y="6486"/>
                </a:cubicBezTo>
                <a:cubicBezTo>
                  <a:pt x="15687" y="6492"/>
                  <a:pt x="15687" y="6498"/>
                  <a:pt x="15687" y="6498"/>
                </a:cubicBezTo>
                <a:cubicBezTo>
                  <a:pt x="15687" y="6504"/>
                  <a:pt x="15693" y="6510"/>
                  <a:pt x="15693" y="6510"/>
                </a:cubicBezTo>
                <a:cubicBezTo>
                  <a:pt x="15699" y="6510"/>
                  <a:pt x="15699" y="6510"/>
                  <a:pt x="15705" y="6504"/>
                </a:cubicBezTo>
                <a:cubicBezTo>
                  <a:pt x="15705" y="6498"/>
                  <a:pt x="15711" y="6498"/>
                  <a:pt x="15717" y="6498"/>
                </a:cubicBezTo>
                <a:cubicBezTo>
                  <a:pt x="15717" y="6486"/>
                  <a:pt x="15717" y="6480"/>
                  <a:pt x="15717" y="6469"/>
                </a:cubicBezTo>
                <a:cubicBezTo>
                  <a:pt x="15717" y="6463"/>
                  <a:pt x="15717" y="6457"/>
                  <a:pt x="15717" y="6445"/>
                </a:cubicBezTo>
                <a:cubicBezTo>
                  <a:pt x="15717" y="6439"/>
                  <a:pt x="15723" y="6439"/>
                  <a:pt x="15723" y="6433"/>
                </a:cubicBezTo>
                <a:cubicBezTo>
                  <a:pt x="15723" y="6356"/>
                  <a:pt x="15723" y="6356"/>
                  <a:pt x="15723" y="6356"/>
                </a:cubicBezTo>
                <a:cubicBezTo>
                  <a:pt x="15759" y="6356"/>
                  <a:pt x="15759" y="6356"/>
                  <a:pt x="15759" y="6356"/>
                </a:cubicBezTo>
                <a:cubicBezTo>
                  <a:pt x="15759" y="6386"/>
                  <a:pt x="15759" y="6386"/>
                  <a:pt x="15759" y="6386"/>
                </a:cubicBezTo>
                <a:cubicBezTo>
                  <a:pt x="15753" y="6397"/>
                  <a:pt x="15753" y="6397"/>
                  <a:pt x="15753" y="6397"/>
                </a:cubicBezTo>
                <a:cubicBezTo>
                  <a:pt x="15753" y="6409"/>
                  <a:pt x="15753" y="6409"/>
                  <a:pt x="15753" y="6409"/>
                </a:cubicBezTo>
                <a:cubicBezTo>
                  <a:pt x="15759" y="6409"/>
                  <a:pt x="15764" y="6409"/>
                  <a:pt x="15764" y="6409"/>
                </a:cubicBezTo>
                <a:cubicBezTo>
                  <a:pt x="15770" y="6409"/>
                  <a:pt x="15776" y="6409"/>
                  <a:pt x="15776" y="6409"/>
                </a:cubicBezTo>
                <a:cubicBezTo>
                  <a:pt x="15782" y="6409"/>
                  <a:pt x="15782" y="6415"/>
                  <a:pt x="15788" y="6415"/>
                </a:cubicBezTo>
                <a:cubicBezTo>
                  <a:pt x="15794" y="6415"/>
                  <a:pt x="15800" y="6415"/>
                  <a:pt x="15800" y="6421"/>
                </a:cubicBezTo>
                <a:cubicBezTo>
                  <a:pt x="15806" y="6421"/>
                  <a:pt x="15806" y="6421"/>
                  <a:pt x="15812" y="6421"/>
                </a:cubicBezTo>
                <a:cubicBezTo>
                  <a:pt x="15812" y="6439"/>
                  <a:pt x="15812" y="6439"/>
                  <a:pt x="15812" y="6439"/>
                </a:cubicBezTo>
                <a:cubicBezTo>
                  <a:pt x="15812" y="6445"/>
                  <a:pt x="15806" y="6451"/>
                  <a:pt x="15806" y="6451"/>
                </a:cubicBezTo>
                <a:cubicBezTo>
                  <a:pt x="15806" y="6457"/>
                  <a:pt x="15806" y="6463"/>
                  <a:pt x="15806" y="6463"/>
                </a:cubicBezTo>
                <a:cubicBezTo>
                  <a:pt x="15806" y="6475"/>
                  <a:pt x="15806" y="6475"/>
                  <a:pt x="15806" y="6475"/>
                </a:cubicBezTo>
                <a:cubicBezTo>
                  <a:pt x="15806" y="6480"/>
                  <a:pt x="15800" y="6486"/>
                  <a:pt x="15806" y="6492"/>
                </a:cubicBezTo>
                <a:cubicBezTo>
                  <a:pt x="15806" y="6492"/>
                  <a:pt x="15812" y="6498"/>
                  <a:pt x="15818" y="6498"/>
                </a:cubicBezTo>
                <a:cubicBezTo>
                  <a:pt x="15818" y="6504"/>
                  <a:pt x="15824" y="6504"/>
                  <a:pt x="15830" y="6504"/>
                </a:cubicBezTo>
                <a:cubicBezTo>
                  <a:pt x="15865" y="6504"/>
                  <a:pt x="15865" y="6504"/>
                  <a:pt x="15865" y="6504"/>
                </a:cubicBezTo>
                <a:cubicBezTo>
                  <a:pt x="15865" y="6498"/>
                  <a:pt x="15871" y="6498"/>
                  <a:pt x="15871" y="6492"/>
                </a:cubicBezTo>
                <a:cubicBezTo>
                  <a:pt x="15871" y="6475"/>
                  <a:pt x="15871" y="6475"/>
                  <a:pt x="15871" y="6475"/>
                </a:cubicBezTo>
                <a:cubicBezTo>
                  <a:pt x="15871" y="6463"/>
                  <a:pt x="15871" y="6457"/>
                  <a:pt x="15865" y="6445"/>
                </a:cubicBezTo>
                <a:cubicBezTo>
                  <a:pt x="15865" y="6445"/>
                  <a:pt x="15859" y="6445"/>
                  <a:pt x="15853" y="6439"/>
                </a:cubicBezTo>
                <a:cubicBezTo>
                  <a:pt x="15853" y="6439"/>
                  <a:pt x="15847" y="6433"/>
                  <a:pt x="15842" y="6427"/>
                </a:cubicBezTo>
                <a:cubicBezTo>
                  <a:pt x="15842" y="6427"/>
                  <a:pt x="15836" y="6427"/>
                  <a:pt x="15830" y="6421"/>
                </a:cubicBezTo>
                <a:cubicBezTo>
                  <a:pt x="15830" y="6415"/>
                  <a:pt x="15824" y="6409"/>
                  <a:pt x="15824" y="6403"/>
                </a:cubicBezTo>
                <a:cubicBezTo>
                  <a:pt x="15824" y="6397"/>
                  <a:pt x="15830" y="6392"/>
                  <a:pt x="15830" y="6386"/>
                </a:cubicBezTo>
                <a:cubicBezTo>
                  <a:pt x="15830" y="6374"/>
                  <a:pt x="15830" y="6374"/>
                  <a:pt x="15830" y="6374"/>
                </a:cubicBezTo>
                <a:cubicBezTo>
                  <a:pt x="15830" y="6374"/>
                  <a:pt x="15836" y="6368"/>
                  <a:pt x="15830" y="6362"/>
                </a:cubicBezTo>
                <a:cubicBezTo>
                  <a:pt x="15830" y="6362"/>
                  <a:pt x="15824" y="6362"/>
                  <a:pt x="15818" y="6356"/>
                </a:cubicBezTo>
                <a:cubicBezTo>
                  <a:pt x="15818" y="6350"/>
                  <a:pt x="15818" y="6350"/>
                  <a:pt x="15812" y="6344"/>
                </a:cubicBezTo>
                <a:cubicBezTo>
                  <a:pt x="15806" y="6338"/>
                  <a:pt x="15806" y="6338"/>
                  <a:pt x="15800" y="6338"/>
                </a:cubicBezTo>
                <a:cubicBezTo>
                  <a:pt x="15794" y="6332"/>
                  <a:pt x="15788" y="6338"/>
                  <a:pt x="15788" y="6332"/>
                </a:cubicBezTo>
                <a:cubicBezTo>
                  <a:pt x="15782" y="6332"/>
                  <a:pt x="15788" y="6326"/>
                  <a:pt x="15782" y="6320"/>
                </a:cubicBezTo>
                <a:cubicBezTo>
                  <a:pt x="15788" y="6303"/>
                  <a:pt x="15788" y="6303"/>
                  <a:pt x="15788" y="6303"/>
                </a:cubicBezTo>
                <a:cubicBezTo>
                  <a:pt x="15800" y="6303"/>
                  <a:pt x="15812" y="6303"/>
                  <a:pt x="15824" y="6303"/>
                </a:cubicBezTo>
                <a:cubicBezTo>
                  <a:pt x="15830" y="6303"/>
                  <a:pt x="15830" y="6297"/>
                  <a:pt x="15836" y="6291"/>
                </a:cubicBezTo>
                <a:cubicBezTo>
                  <a:pt x="15836" y="6291"/>
                  <a:pt x="15842" y="6291"/>
                  <a:pt x="15847" y="6291"/>
                </a:cubicBezTo>
                <a:cubicBezTo>
                  <a:pt x="15859" y="6285"/>
                  <a:pt x="15865" y="6291"/>
                  <a:pt x="15883" y="6291"/>
                </a:cubicBezTo>
                <a:lnTo>
                  <a:pt x="15889" y="6291"/>
                </a:lnTo>
                <a:cubicBezTo>
                  <a:pt x="15895" y="6291"/>
                  <a:pt x="15901" y="6285"/>
                  <a:pt x="15901" y="6273"/>
                </a:cubicBezTo>
                <a:lnTo>
                  <a:pt x="15895" y="6267"/>
                </a:lnTo>
                <a:cubicBezTo>
                  <a:pt x="15895" y="6261"/>
                  <a:pt x="15889" y="6255"/>
                  <a:pt x="15889" y="6255"/>
                </a:cubicBezTo>
                <a:cubicBezTo>
                  <a:pt x="15883" y="6249"/>
                  <a:pt x="15877" y="6249"/>
                  <a:pt x="15877" y="6249"/>
                </a:cubicBezTo>
                <a:cubicBezTo>
                  <a:pt x="15871" y="6243"/>
                  <a:pt x="15865" y="6243"/>
                  <a:pt x="15865" y="6237"/>
                </a:cubicBezTo>
                <a:cubicBezTo>
                  <a:pt x="15859" y="6237"/>
                  <a:pt x="15859" y="6231"/>
                  <a:pt x="15853" y="6231"/>
                </a:cubicBezTo>
                <a:cubicBezTo>
                  <a:pt x="15842" y="6231"/>
                  <a:pt x="15842" y="6231"/>
                  <a:pt x="15842" y="6231"/>
                </a:cubicBezTo>
                <a:cubicBezTo>
                  <a:pt x="15836" y="6231"/>
                  <a:pt x="15836" y="6231"/>
                  <a:pt x="15830" y="6231"/>
                </a:cubicBezTo>
                <a:cubicBezTo>
                  <a:pt x="15824" y="6231"/>
                  <a:pt x="15824" y="6231"/>
                  <a:pt x="15818" y="6237"/>
                </a:cubicBezTo>
                <a:cubicBezTo>
                  <a:pt x="15812" y="6237"/>
                  <a:pt x="15812" y="6243"/>
                  <a:pt x="15812" y="6249"/>
                </a:cubicBezTo>
                <a:cubicBezTo>
                  <a:pt x="15800" y="6255"/>
                  <a:pt x="15788" y="6267"/>
                  <a:pt x="15776" y="6267"/>
                </a:cubicBezTo>
                <a:cubicBezTo>
                  <a:pt x="15764" y="6273"/>
                  <a:pt x="15759" y="6267"/>
                  <a:pt x="15753" y="6267"/>
                </a:cubicBezTo>
                <a:cubicBezTo>
                  <a:pt x="15747" y="6267"/>
                  <a:pt x="15747" y="6267"/>
                  <a:pt x="15741" y="6267"/>
                </a:cubicBezTo>
                <a:cubicBezTo>
                  <a:pt x="15735" y="6261"/>
                  <a:pt x="15729" y="6261"/>
                  <a:pt x="15717" y="6255"/>
                </a:cubicBezTo>
                <a:lnTo>
                  <a:pt x="15711" y="6249"/>
                </a:lnTo>
                <a:cubicBezTo>
                  <a:pt x="15699" y="6249"/>
                  <a:pt x="15699" y="6249"/>
                  <a:pt x="15699" y="6249"/>
                </a:cubicBezTo>
                <a:cubicBezTo>
                  <a:pt x="15693" y="6249"/>
                  <a:pt x="15687" y="6255"/>
                  <a:pt x="15687" y="6261"/>
                </a:cubicBezTo>
                <a:cubicBezTo>
                  <a:pt x="15681" y="6267"/>
                  <a:pt x="15676" y="6273"/>
                  <a:pt x="15670" y="6285"/>
                </a:cubicBezTo>
                <a:cubicBezTo>
                  <a:pt x="15670" y="6291"/>
                  <a:pt x="15676" y="6297"/>
                  <a:pt x="15670" y="6303"/>
                </a:cubicBezTo>
                <a:cubicBezTo>
                  <a:pt x="15670" y="6309"/>
                  <a:pt x="15664" y="6309"/>
                  <a:pt x="15664" y="6315"/>
                </a:cubicBezTo>
                <a:cubicBezTo>
                  <a:pt x="15664" y="6315"/>
                  <a:pt x="15670" y="6320"/>
                  <a:pt x="15664" y="6326"/>
                </a:cubicBezTo>
                <a:cubicBezTo>
                  <a:pt x="15664" y="6326"/>
                  <a:pt x="15670" y="6332"/>
                  <a:pt x="15664" y="6338"/>
                </a:cubicBezTo>
                <a:lnTo>
                  <a:pt x="15658" y="6344"/>
                </a:lnTo>
                <a:cubicBezTo>
                  <a:pt x="15652" y="6344"/>
                  <a:pt x="15646" y="6344"/>
                  <a:pt x="15646" y="6344"/>
                </a:cubicBezTo>
                <a:cubicBezTo>
                  <a:pt x="15640" y="6344"/>
                  <a:pt x="15640" y="6350"/>
                  <a:pt x="15634" y="6356"/>
                </a:cubicBezTo>
                <a:cubicBezTo>
                  <a:pt x="15634" y="6362"/>
                  <a:pt x="15628" y="6368"/>
                  <a:pt x="15628" y="6374"/>
                </a:cubicBezTo>
                <a:close/>
                <a:moveTo>
                  <a:pt x="15960" y="6131"/>
                </a:moveTo>
                <a:lnTo>
                  <a:pt x="15960" y="6131"/>
                </a:lnTo>
                <a:cubicBezTo>
                  <a:pt x="15954" y="6131"/>
                  <a:pt x="15960" y="6137"/>
                  <a:pt x="15960" y="6142"/>
                </a:cubicBezTo>
                <a:cubicBezTo>
                  <a:pt x="15764" y="6142"/>
                  <a:pt x="15764" y="6142"/>
                  <a:pt x="15764" y="6142"/>
                </a:cubicBezTo>
                <a:cubicBezTo>
                  <a:pt x="15753" y="6142"/>
                  <a:pt x="15753" y="6154"/>
                  <a:pt x="15741" y="6160"/>
                </a:cubicBezTo>
                <a:cubicBezTo>
                  <a:pt x="15735" y="6166"/>
                  <a:pt x="15729" y="6166"/>
                  <a:pt x="15723" y="6166"/>
                </a:cubicBezTo>
                <a:cubicBezTo>
                  <a:pt x="15705" y="6166"/>
                  <a:pt x="15699" y="6166"/>
                  <a:pt x="15687" y="6172"/>
                </a:cubicBezTo>
                <a:cubicBezTo>
                  <a:pt x="15681" y="6172"/>
                  <a:pt x="15681" y="6178"/>
                  <a:pt x="15676" y="6184"/>
                </a:cubicBezTo>
                <a:cubicBezTo>
                  <a:pt x="15676" y="6190"/>
                  <a:pt x="15670" y="6196"/>
                  <a:pt x="15670" y="6202"/>
                </a:cubicBezTo>
                <a:cubicBezTo>
                  <a:pt x="15670" y="6208"/>
                  <a:pt x="15676" y="6214"/>
                  <a:pt x="15676" y="6220"/>
                </a:cubicBezTo>
                <a:cubicBezTo>
                  <a:pt x="15687" y="6214"/>
                  <a:pt x="15699" y="6208"/>
                  <a:pt x="15711" y="6202"/>
                </a:cubicBezTo>
                <a:cubicBezTo>
                  <a:pt x="15711" y="6202"/>
                  <a:pt x="15717" y="6202"/>
                  <a:pt x="15723" y="6196"/>
                </a:cubicBezTo>
                <a:cubicBezTo>
                  <a:pt x="15723" y="6196"/>
                  <a:pt x="15723" y="6190"/>
                  <a:pt x="15729" y="6190"/>
                </a:cubicBezTo>
                <a:cubicBezTo>
                  <a:pt x="15735" y="6184"/>
                  <a:pt x="15735" y="6184"/>
                  <a:pt x="15741" y="6184"/>
                </a:cubicBezTo>
                <a:cubicBezTo>
                  <a:pt x="15747" y="6178"/>
                  <a:pt x="15747" y="6178"/>
                  <a:pt x="15753" y="6178"/>
                </a:cubicBezTo>
                <a:cubicBezTo>
                  <a:pt x="15759" y="6172"/>
                  <a:pt x="15759" y="6178"/>
                  <a:pt x="15764" y="6178"/>
                </a:cubicBezTo>
                <a:cubicBezTo>
                  <a:pt x="15770" y="6172"/>
                  <a:pt x="15770" y="6166"/>
                  <a:pt x="15776" y="6166"/>
                </a:cubicBezTo>
                <a:cubicBezTo>
                  <a:pt x="15800" y="6172"/>
                  <a:pt x="15800" y="6172"/>
                  <a:pt x="15800" y="6172"/>
                </a:cubicBezTo>
                <a:cubicBezTo>
                  <a:pt x="15871" y="6172"/>
                  <a:pt x="15871" y="6172"/>
                  <a:pt x="15871" y="6172"/>
                </a:cubicBezTo>
                <a:cubicBezTo>
                  <a:pt x="15871" y="6172"/>
                  <a:pt x="15877" y="6172"/>
                  <a:pt x="15883" y="6172"/>
                </a:cubicBezTo>
                <a:lnTo>
                  <a:pt x="15889" y="6178"/>
                </a:lnTo>
                <a:cubicBezTo>
                  <a:pt x="15901" y="6184"/>
                  <a:pt x="15901" y="6190"/>
                  <a:pt x="15907" y="6190"/>
                </a:cubicBezTo>
                <a:cubicBezTo>
                  <a:pt x="15913" y="6190"/>
                  <a:pt x="15919" y="6190"/>
                  <a:pt x="15925" y="6190"/>
                </a:cubicBezTo>
                <a:cubicBezTo>
                  <a:pt x="15930" y="6184"/>
                  <a:pt x="15936" y="6184"/>
                  <a:pt x="15936" y="6184"/>
                </a:cubicBezTo>
                <a:cubicBezTo>
                  <a:pt x="15942" y="6178"/>
                  <a:pt x="15942" y="6172"/>
                  <a:pt x="15948" y="6172"/>
                </a:cubicBezTo>
                <a:cubicBezTo>
                  <a:pt x="15948" y="6166"/>
                  <a:pt x="15954" y="6172"/>
                  <a:pt x="15960" y="6172"/>
                </a:cubicBezTo>
                <a:cubicBezTo>
                  <a:pt x="15966" y="6166"/>
                  <a:pt x="15966" y="6166"/>
                  <a:pt x="15966" y="6166"/>
                </a:cubicBezTo>
                <a:cubicBezTo>
                  <a:pt x="15972" y="6160"/>
                  <a:pt x="15972" y="6154"/>
                  <a:pt x="15978" y="6154"/>
                </a:cubicBezTo>
                <a:cubicBezTo>
                  <a:pt x="15984" y="6142"/>
                  <a:pt x="15990" y="6137"/>
                  <a:pt x="15990" y="6125"/>
                </a:cubicBezTo>
                <a:cubicBezTo>
                  <a:pt x="15978" y="6125"/>
                  <a:pt x="15972" y="6125"/>
                  <a:pt x="15960" y="6131"/>
                </a:cubicBezTo>
                <a:close/>
                <a:moveTo>
                  <a:pt x="15901" y="6741"/>
                </a:moveTo>
                <a:lnTo>
                  <a:pt x="15901" y="6741"/>
                </a:lnTo>
                <a:cubicBezTo>
                  <a:pt x="15901" y="6747"/>
                  <a:pt x="15895" y="6753"/>
                  <a:pt x="15895" y="6753"/>
                </a:cubicBezTo>
                <a:cubicBezTo>
                  <a:pt x="15895" y="6765"/>
                  <a:pt x="15907" y="6765"/>
                  <a:pt x="15919" y="6771"/>
                </a:cubicBezTo>
                <a:cubicBezTo>
                  <a:pt x="15919" y="6771"/>
                  <a:pt x="15925" y="6771"/>
                  <a:pt x="15930" y="6771"/>
                </a:cubicBezTo>
                <a:cubicBezTo>
                  <a:pt x="15936" y="6771"/>
                  <a:pt x="15936" y="6777"/>
                  <a:pt x="15942" y="6777"/>
                </a:cubicBezTo>
                <a:cubicBezTo>
                  <a:pt x="15948" y="6777"/>
                  <a:pt x="15954" y="6765"/>
                  <a:pt x="15960" y="6753"/>
                </a:cubicBezTo>
                <a:cubicBezTo>
                  <a:pt x="15966" y="6747"/>
                  <a:pt x="15972" y="6741"/>
                  <a:pt x="15978" y="6735"/>
                </a:cubicBezTo>
                <a:cubicBezTo>
                  <a:pt x="15984" y="6730"/>
                  <a:pt x="15990" y="6724"/>
                  <a:pt x="15996" y="6724"/>
                </a:cubicBezTo>
                <a:cubicBezTo>
                  <a:pt x="15996" y="6718"/>
                  <a:pt x="16002" y="6718"/>
                  <a:pt x="16008" y="6718"/>
                </a:cubicBezTo>
                <a:cubicBezTo>
                  <a:pt x="16014" y="6718"/>
                  <a:pt x="16019" y="6718"/>
                  <a:pt x="16031" y="6718"/>
                </a:cubicBezTo>
                <a:cubicBezTo>
                  <a:pt x="16037" y="6712"/>
                  <a:pt x="16043" y="6700"/>
                  <a:pt x="16049" y="6694"/>
                </a:cubicBezTo>
                <a:cubicBezTo>
                  <a:pt x="16061" y="6694"/>
                  <a:pt x="16067" y="6688"/>
                  <a:pt x="16073" y="6688"/>
                </a:cubicBezTo>
                <a:cubicBezTo>
                  <a:pt x="16085" y="6688"/>
                  <a:pt x="16091" y="6688"/>
                  <a:pt x="16096" y="6688"/>
                </a:cubicBezTo>
                <a:cubicBezTo>
                  <a:pt x="16102" y="6688"/>
                  <a:pt x="16102" y="6688"/>
                  <a:pt x="16108" y="6688"/>
                </a:cubicBezTo>
                <a:cubicBezTo>
                  <a:pt x="16114" y="6688"/>
                  <a:pt x="16114" y="6682"/>
                  <a:pt x="16114" y="6676"/>
                </a:cubicBezTo>
                <a:cubicBezTo>
                  <a:pt x="16108" y="6676"/>
                  <a:pt x="16108" y="6676"/>
                  <a:pt x="16102" y="6670"/>
                </a:cubicBezTo>
                <a:cubicBezTo>
                  <a:pt x="16096" y="6670"/>
                  <a:pt x="16096" y="6664"/>
                  <a:pt x="16091" y="6658"/>
                </a:cubicBezTo>
                <a:cubicBezTo>
                  <a:pt x="16085" y="6658"/>
                  <a:pt x="16079" y="6658"/>
                  <a:pt x="16067" y="6658"/>
                </a:cubicBezTo>
                <a:cubicBezTo>
                  <a:pt x="16067" y="6658"/>
                  <a:pt x="16061" y="6658"/>
                  <a:pt x="16055" y="6658"/>
                </a:cubicBezTo>
                <a:lnTo>
                  <a:pt x="16049" y="6658"/>
                </a:lnTo>
                <a:cubicBezTo>
                  <a:pt x="16043" y="6664"/>
                  <a:pt x="16043" y="6670"/>
                  <a:pt x="16037" y="6670"/>
                </a:cubicBezTo>
                <a:cubicBezTo>
                  <a:pt x="16031" y="6676"/>
                  <a:pt x="16025" y="6676"/>
                  <a:pt x="16025" y="6676"/>
                </a:cubicBezTo>
                <a:cubicBezTo>
                  <a:pt x="16019" y="6676"/>
                  <a:pt x="16014" y="6676"/>
                  <a:pt x="16014" y="6676"/>
                </a:cubicBezTo>
                <a:cubicBezTo>
                  <a:pt x="16008" y="6682"/>
                  <a:pt x="16008" y="6688"/>
                  <a:pt x="16002" y="6688"/>
                </a:cubicBezTo>
                <a:cubicBezTo>
                  <a:pt x="15996" y="6688"/>
                  <a:pt x="15990" y="6688"/>
                  <a:pt x="15984" y="6688"/>
                </a:cubicBezTo>
                <a:cubicBezTo>
                  <a:pt x="15984" y="6688"/>
                  <a:pt x="15978" y="6688"/>
                  <a:pt x="15972" y="6694"/>
                </a:cubicBezTo>
                <a:cubicBezTo>
                  <a:pt x="15972" y="6694"/>
                  <a:pt x="15978" y="6700"/>
                  <a:pt x="15972" y="6706"/>
                </a:cubicBezTo>
                <a:cubicBezTo>
                  <a:pt x="15966" y="6706"/>
                  <a:pt x="15954" y="6706"/>
                  <a:pt x="15948" y="6706"/>
                </a:cubicBezTo>
                <a:cubicBezTo>
                  <a:pt x="15942" y="6706"/>
                  <a:pt x="15942" y="6706"/>
                  <a:pt x="15936" y="6706"/>
                </a:cubicBezTo>
                <a:cubicBezTo>
                  <a:pt x="15930" y="6706"/>
                  <a:pt x="15930" y="6718"/>
                  <a:pt x="15925" y="6718"/>
                </a:cubicBezTo>
                <a:cubicBezTo>
                  <a:pt x="15925" y="6724"/>
                  <a:pt x="15919" y="6724"/>
                  <a:pt x="15913" y="6730"/>
                </a:cubicBezTo>
                <a:cubicBezTo>
                  <a:pt x="15913" y="6730"/>
                  <a:pt x="15901" y="6735"/>
                  <a:pt x="15901" y="6741"/>
                </a:cubicBezTo>
                <a:cubicBezTo>
                  <a:pt x="15901" y="6747"/>
                  <a:pt x="15901" y="6747"/>
                  <a:pt x="15901" y="6747"/>
                </a:cubicBezTo>
                <a:cubicBezTo>
                  <a:pt x="15901" y="6753"/>
                  <a:pt x="15907" y="6753"/>
                  <a:pt x="15907" y="6759"/>
                </a:cubicBezTo>
                <a:lnTo>
                  <a:pt x="15901" y="6741"/>
                </a:lnTo>
                <a:close/>
                <a:moveTo>
                  <a:pt x="15877" y="6795"/>
                </a:moveTo>
                <a:lnTo>
                  <a:pt x="15877" y="6795"/>
                </a:lnTo>
                <a:cubicBezTo>
                  <a:pt x="15871" y="6795"/>
                  <a:pt x="15865" y="6801"/>
                  <a:pt x="15853" y="6807"/>
                </a:cubicBezTo>
                <a:cubicBezTo>
                  <a:pt x="15859" y="6813"/>
                  <a:pt x="15859" y="6813"/>
                  <a:pt x="15859" y="6818"/>
                </a:cubicBezTo>
                <a:cubicBezTo>
                  <a:pt x="15895" y="6818"/>
                  <a:pt x="15895" y="6818"/>
                  <a:pt x="15895" y="6818"/>
                </a:cubicBezTo>
                <a:cubicBezTo>
                  <a:pt x="15895" y="6801"/>
                  <a:pt x="15895" y="6801"/>
                  <a:pt x="15895" y="6801"/>
                </a:cubicBezTo>
                <a:cubicBezTo>
                  <a:pt x="15889" y="6789"/>
                  <a:pt x="15889" y="6789"/>
                  <a:pt x="15889" y="6789"/>
                </a:cubicBezTo>
                <a:cubicBezTo>
                  <a:pt x="15883" y="6789"/>
                  <a:pt x="15883" y="6789"/>
                  <a:pt x="15877" y="6795"/>
                </a:cubicBezTo>
                <a:close/>
                <a:moveTo>
                  <a:pt x="15699" y="6676"/>
                </a:moveTo>
                <a:lnTo>
                  <a:pt x="15699" y="6676"/>
                </a:lnTo>
                <a:cubicBezTo>
                  <a:pt x="15705" y="6682"/>
                  <a:pt x="15711" y="6688"/>
                  <a:pt x="15723" y="6694"/>
                </a:cubicBezTo>
                <a:cubicBezTo>
                  <a:pt x="15747" y="6694"/>
                  <a:pt x="15759" y="6694"/>
                  <a:pt x="15782" y="6694"/>
                </a:cubicBezTo>
                <a:cubicBezTo>
                  <a:pt x="15794" y="6694"/>
                  <a:pt x="15794" y="6694"/>
                  <a:pt x="15794" y="6694"/>
                </a:cubicBezTo>
                <a:cubicBezTo>
                  <a:pt x="15812" y="6694"/>
                  <a:pt x="15824" y="6694"/>
                  <a:pt x="15842" y="6694"/>
                </a:cubicBezTo>
                <a:cubicBezTo>
                  <a:pt x="15847" y="6694"/>
                  <a:pt x="15853" y="6688"/>
                  <a:pt x="15853" y="6688"/>
                </a:cubicBezTo>
                <a:cubicBezTo>
                  <a:pt x="15859" y="6688"/>
                  <a:pt x="15865" y="6688"/>
                  <a:pt x="15865" y="6688"/>
                </a:cubicBezTo>
                <a:cubicBezTo>
                  <a:pt x="15871" y="6688"/>
                  <a:pt x="15871" y="6688"/>
                  <a:pt x="15877" y="6688"/>
                </a:cubicBezTo>
                <a:cubicBezTo>
                  <a:pt x="15883" y="6688"/>
                  <a:pt x="15883" y="6682"/>
                  <a:pt x="15889" y="6682"/>
                </a:cubicBezTo>
                <a:cubicBezTo>
                  <a:pt x="15895" y="6676"/>
                  <a:pt x="15895" y="6670"/>
                  <a:pt x="15901" y="6670"/>
                </a:cubicBezTo>
                <a:cubicBezTo>
                  <a:pt x="15907" y="6670"/>
                  <a:pt x="15907" y="6670"/>
                  <a:pt x="15913" y="6670"/>
                </a:cubicBezTo>
                <a:cubicBezTo>
                  <a:pt x="15919" y="6670"/>
                  <a:pt x="15925" y="6670"/>
                  <a:pt x="15936" y="6670"/>
                </a:cubicBezTo>
                <a:cubicBezTo>
                  <a:pt x="15942" y="6670"/>
                  <a:pt x="15942" y="6670"/>
                  <a:pt x="15948" y="6670"/>
                </a:cubicBezTo>
                <a:cubicBezTo>
                  <a:pt x="15954" y="6670"/>
                  <a:pt x="15954" y="6664"/>
                  <a:pt x="15960" y="6658"/>
                </a:cubicBezTo>
                <a:cubicBezTo>
                  <a:pt x="15954" y="6652"/>
                  <a:pt x="15954" y="6652"/>
                  <a:pt x="15954" y="6652"/>
                </a:cubicBezTo>
                <a:cubicBezTo>
                  <a:pt x="15948" y="6652"/>
                  <a:pt x="15948" y="6647"/>
                  <a:pt x="15942" y="6652"/>
                </a:cubicBezTo>
                <a:cubicBezTo>
                  <a:pt x="15936" y="6652"/>
                  <a:pt x="15936" y="6658"/>
                  <a:pt x="15930" y="6658"/>
                </a:cubicBezTo>
                <a:cubicBezTo>
                  <a:pt x="15919" y="6658"/>
                  <a:pt x="15907" y="6658"/>
                  <a:pt x="15895" y="6658"/>
                </a:cubicBezTo>
                <a:cubicBezTo>
                  <a:pt x="15889" y="6658"/>
                  <a:pt x="15877" y="6664"/>
                  <a:pt x="15871" y="6664"/>
                </a:cubicBezTo>
                <a:cubicBezTo>
                  <a:pt x="15859" y="6664"/>
                  <a:pt x="15859" y="6664"/>
                  <a:pt x="15859" y="6664"/>
                </a:cubicBezTo>
                <a:cubicBezTo>
                  <a:pt x="15853" y="6664"/>
                  <a:pt x="15853" y="6664"/>
                  <a:pt x="15847" y="6664"/>
                </a:cubicBezTo>
                <a:cubicBezTo>
                  <a:pt x="15847" y="6664"/>
                  <a:pt x="15842" y="6664"/>
                  <a:pt x="15836" y="6664"/>
                </a:cubicBezTo>
                <a:cubicBezTo>
                  <a:pt x="15830" y="6670"/>
                  <a:pt x="15830" y="6670"/>
                  <a:pt x="15818" y="6670"/>
                </a:cubicBezTo>
                <a:cubicBezTo>
                  <a:pt x="15812" y="6670"/>
                  <a:pt x="15812" y="6670"/>
                  <a:pt x="15806" y="6670"/>
                </a:cubicBezTo>
                <a:cubicBezTo>
                  <a:pt x="15800" y="6670"/>
                  <a:pt x="15794" y="6658"/>
                  <a:pt x="15788" y="6658"/>
                </a:cubicBezTo>
                <a:cubicBezTo>
                  <a:pt x="15782" y="6658"/>
                  <a:pt x="15776" y="6658"/>
                  <a:pt x="15764" y="6652"/>
                </a:cubicBezTo>
                <a:cubicBezTo>
                  <a:pt x="15759" y="6652"/>
                  <a:pt x="15759" y="6652"/>
                  <a:pt x="15747" y="6652"/>
                </a:cubicBezTo>
                <a:cubicBezTo>
                  <a:pt x="15741" y="6652"/>
                  <a:pt x="15741" y="6652"/>
                  <a:pt x="15735" y="6652"/>
                </a:cubicBezTo>
                <a:cubicBezTo>
                  <a:pt x="15729" y="6658"/>
                  <a:pt x="15723" y="6658"/>
                  <a:pt x="15717" y="6658"/>
                </a:cubicBezTo>
                <a:cubicBezTo>
                  <a:pt x="15711" y="6664"/>
                  <a:pt x="15711" y="6670"/>
                  <a:pt x="15705" y="6670"/>
                </a:cubicBezTo>
                <a:cubicBezTo>
                  <a:pt x="15687" y="6670"/>
                  <a:pt x="15687" y="6670"/>
                  <a:pt x="15687" y="6670"/>
                </a:cubicBezTo>
                <a:lnTo>
                  <a:pt x="15699" y="6676"/>
                </a:lnTo>
                <a:close/>
                <a:moveTo>
                  <a:pt x="15676" y="6712"/>
                </a:moveTo>
                <a:lnTo>
                  <a:pt x="15676" y="6712"/>
                </a:lnTo>
                <a:cubicBezTo>
                  <a:pt x="15670" y="6718"/>
                  <a:pt x="15664" y="6718"/>
                  <a:pt x="15658" y="6724"/>
                </a:cubicBezTo>
                <a:cubicBezTo>
                  <a:pt x="15658" y="6730"/>
                  <a:pt x="15658" y="6730"/>
                  <a:pt x="15664" y="6735"/>
                </a:cubicBezTo>
                <a:cubicBezTo>
                  <a:pt x="15664" y="6741"/>
                  <a:pt x="15670" y="6741"/>
                  <a:pt x="15670" y="6741"/>
                </a:cubicBezTo>
                <a:cubicBezTo>
                  <a:pt x="15676" y="6747"/>
                  <a:pt x="15676" y="6753"/>
                  <a:pt x="15676" y="6753"/>
                </a:cubicBezTo>
                <a:cubicBezTo>
                  <a:pt x="15681" y="6759"/>
                  <a:pt x="15681" y="6765"/>
                  <a:pt x="15687" y="6765"/>
                </a:cubicBezTo>
                <a:cubicBezTo>
                  <a:pt x="15693" y="6771"/>
                  <a:pt x="15693" y="6771"/>
                  <a:pt x="15699" y="6771"/>
                </a:cubicBezTo>
                <a:cubicBezTo>
                  <a:pt x="15711" y="6771"/>
                  <a:pt x="15717" y="6771"/>
                  <a:pt x="15723" y="6771"/>
                </a:cubicBezTo>
                <a:cubicBezTo>
                  <a:pt x="15741" y="6771"/>
                  <a:pt x="15747" y="6771"/>
                  <a:pt x="15759" y="6765"/>
                </a:cubicBezTo>
                <a:cubicBezTo>
                  <a:pt x="15759" y="6753"/>
                  <a:pt x="15759" y="6753"/>
                  <a:pt x="15759" y="6753"/>
                </a:cubicBezTo>
                <a:cubicBezTo>
                  <a:pt x="15753" y="6753"/>
                  <a:pt x="15753" y="6753"/>
                  <a:pt x="15747" y="6753"/>
                </a:cubicBezTo>
                <a:cubicBezTo>
                  <a:pt x="15741" y="6753"/>
                  <a:pt x="15735" y="6747"/>
                  <a:pt x="15735" y="6747"/>
                </a:cubicBezTo>
                <a:cubicBezTo>
                  <a:pt x="15729" y="6741"/>
                  <a:pt x="15735" y="6735"/>
                  <a:pt x="15729" y="6735"/>
                </a:cubicBezTo>
                <a:cubicBezTo>
                  <a:pt x="15729" y="6735"/>
                  <a:pt x="15723" y="6735"/>
                  <a:pt x="15717" y="6730"/>
                </a:cubicBezTo>
                <a:cubicBezTo>
                  <a:pt x="15717" y="6730"/>
                  <a:pt x="15711" y="6730"/>
                  <a:pt x="15705" y="6730"/>
                </a:cubicBezTo>
                <a:cubicBezTo>
                  <a:pt x="15699" y="6730"/>
                  <a:pt x="15699" y="6724"/>
                  <a:pt x="15699" y="6718"/>
                </a:cubicBezTo>
                <a:cubicBezTo>
                  <a:pt x="15693" y="6718"/>
                  <a:pt x="15681" y="6712"/>
                  <a:pt x="15676" y="6712"/>
                </a:cubicBezTo>
                <a:close/>
                <a:moveTo>
                  <a:pt x="15533" y="6664"/>
                </a:moveTo>
                <a:lnTo>
                  <a:pt x="15533" y="6664"/>
                </a:lnTo>
                <a:cubicBezTo>
                  <a:pt x="15527" y="6664"/>
                  <a:pt x="15515" y="6670"/>
                  <a:pt x="15515" y="6676"/>
                </a:cubicBezTo>
                <a:cubicBezTo>
                  <a:pt x="15515" y="6682"/>
                  <a:pt x="15521" y="6682"/>
                  <a:pt x="15527" y="6688"/>
                </a:cubicBezTo>
                <a:cubicBezTo>
                  <a:pt x="15533" y="6700"/>
                  <a:pt x="15545" y="6694"/>
                  <a:pt x="15563" y="6694"/>
                </a:cubicBezTo>
                <a:cubicBezTo>
                  <a:pt x="15569" y="6694"/>
                  <a:pt x="15575" y="6694"/>
                  <a:pt x="15581" y="6694"/>
                </a:cubicBezTo>
                <a:cubicBezTo>
                  <a:pt x="15587" y="6688"/>
                  <a:pt x="15592" y="6688"/>
                  <a:pt x="15592" y="6688"/>
                </a:cubicBezTo>
                <a:cubicBezTo>
                  <a:pt x="15598" y="6682"/>
                  <a:pt x="15598" y="6676"/>
                  <a:pt x="15604" y="6676"/>
                </a:cubicBezTo>
                <a:cubicBezTo>
                  <a:pt x="15610" y="6670"/>
                  <a:pt x="15622" y="6676"/>
                  <a:pt x="15628" y="6676"/>
                </a:cubicBezTo>
                <a:cubicBezTo>
                  <a:pt x="15640" y="6676"/>
                  <a:pt x="15646" y="6676"/>
                  <a:pt x="15658" y="6676"/>
                </a:cubicBezTo>
                <a:lnTo>
                  <a:pt x="15664" y="6676"/>
                </a:lnTo>
                <a:lnTo>
                  <a:pt x="15664" y="6676"/>
                </a:lnTo>
                <a:cubicBezTo>
                  <a:pt x="15658" y="6670"/>
                  <a:pt x="15664" y="6664"/>
                  <a:pt x="15664" y="6658"/>
                </a:cubicBezTo>
                <a:cubicBezTo>
                  <a:pt x="15652" y="6658"/>
                  <a:pt x="15646" y="6664"/>
                  <a:pt x="15640" y="6658"/>
                </a:cubicBezTo>
                <a:cubicBezTo>
                  <a:pt x="15634" y="6658"/>
                  <a:pt x="15634" y="6658"/>
                  <a:pt x="15628" y="6652"/>
                </a:cubicBezTo>
                <a:cubicBezTo>
                  <a:pt x="15622" y="6652"/>
                  <a:pt x="15616" y="6658"/>
                  <a:pt x="15616" y="6652"/>
                </a:cubicBezTo>
                <a:cubicBezTo>
                  <a:pt x="15610" y="6652"/>
                  <a:pt x="15604" y="6652"/>
                  <a:pt x="15598" y="6652"/>
                </a:cubicBezTo>
                <a:cubicBezTo>
                  <a:pt x="15587" y="6652"/>
                  <a:pt x="15587" y="6652"/>
                  <a:pt x="15581" y="6652"/>
                </a:cubicBezTo>
                <a:cubicBezTo>
                  <a:pt x="15575" y="6652"/>
                  <a:pt x="15569" y="6658"/>
                  <a:pt x="15569" y="6658"/>
                </a:cubicBezTo>
                <a:cubicBezTo>
                  <a:pt x="15563" y="6658"/>
                  <a:pt x="15563" y="6664"/>
                  <a:pt x="15557" y="6664"/>
                </a:cubicBezTo>
                <a:cubicBezTo>
                  <a:pt x="15551" y="6664"/>
                  <a:pt x="15545" y="6664"/>
                  <a:pt x="15533" y="6664"/>
                </a:cubicBezTo>
                <a:close/>
                <a:moveTo>
                  <a:pt x="14917" y="6569"/>
                </a:moveTo>
                <a:lnTo>
                  <a:pt x="14917" y="6569"/>
                </a:lnTo>
                <a:cubicBezTo>
                  <a:pt x="14917" y="6581"/>
                  <a:pt x="14917" y="6581"/>
                  <a:pt x="14917" y="6581"/>
                </a:cubicBezTo>
                <a:cubicBezTo>
                  <a:pt x="14952" y="6581"/>
                  <a:pt x="14952" y="6581"/>
                  <a:pt x="14952" y="6581"/>
                </a:cubicBezTo>
                <a:cubicBezTo>
                  <a:pt x="14952" y="6605"/>
                  <a:pt x="14952" y="6605"/>
                  <a:pt x="14952" y="6605"/>
                </a:cubicBezTo>
                <a:cubicBezTo>
                  <a:pt x="14958" y="6605"/>
                  <a:pt x="14964" y="6605"/>
                  <a:pt x="14970" y="6605"/>
                </a:cubicBezTo>
                <a:cubicBezTo>
                  <a:pt x="14976" y="6605"/>
                  <a:pt x="14982" y="6605"/>
                  <a:pt x="14982" y="6605"/>
                </a:cubicBezTo>
                <a:cubicBezTo>
                  <a:pt x="14994" y="6611"/>
                  <a:pt x="14994" y="6611"/>
                  <a:pt x="14994" y="6611"/>
                </a:cubicBezTo>
                <a:cubicBezTo>
                  <a:pt x="15000" y="6617"/>
                  <a:pt x="15000" y="6623"/>
                  <a:pt x="15005" y="6623"/>
                </a:cubicBezTo>
                <a:cubicBezTo>
                  <a:pt x="15005" y="6629"/>
                  <a:pt x="15012" y="6635"/>
                  <a:pt x="15017" y="6635"/>
                </a:cubicBezTo>
                <a:cubicBezTo>
                  <a:pt x="15023" y="6641"/>
                  <a:pt x="15023" y="6641"/>
                  <a:pt x="15035" y="6641"/>
                </a:cubicBezTo>
                <a:cubicBezTo>
                  <a:pt x="15047" y="6641"/>
                  <a:pt x="15047" y="6629"/>
                  <a:pt x="15059" y="6629"/>
                </a:cubicBezTo>
                <a:cubicBezTo>
                  <a:pt x="15065" y="6629"/>
                  <a:pt x="15071" y="6629"/>
                  <a:pt x="15071" y="6629"/>
                </a:cubicBezTo>
                <a:cubicBezTo>
                  <a:pt x="15083" y="6629"/>
                  <a:pt x="15089" y="6629"/>
                  <a:pt x="15094" y="6629"/>
                </a:cubicBezTo>
                <a:cubicBezTo>
                  <a:pt x="15106" y="6629"/>
                  <a:pt x="15112" y="6623"/>
                  <a:pt x="15118" y="6623"/>
                </a:cubicBezTo>
                <a:cubicBezTo>
                  <a:pt x="15130" y="6623"/>
                  <a:pt x="15136" y="6623"/>
                  <a:pt x="15142" y="6629"/>
                </a:cubicBezTo>
                <a:cubicBezTo>
                  <a:pt x="15148" y="6629"/>
                  <a:pt x="15148" y="6635"/>
                  <a:pt x="15148" y="6641"/>
                </a:cubicBezTo>
                <a:cubicBezTo>
                  <a:pt x="15154" y="6641"/>
                  <a:pt x="15154" y="6647"/>
                  <a:pt x="15160" y="6647"/>
                </a:cubicBezTo>
                <a:cubicBezTo>
                  <a:pt x="15166" y="6647"/>
                  <a:pt x="15166" y="6647"/>
                  <a:pt x="15171" y="6647"/>
                </a:cubicBezTo>
                <a:cubicBezTo>
                  <a:pt x="15183" y="6647"/>
                  <a:pt x="15189" y="6647"/>
                  <a:pt x="15195" y="6647"/>
                </a:cubicBezTo>
                <a:cubicBezTo>
                  <a:pt x="15207" y="6647"/>
                  <a:pt x="15213" y="6647"/>
                  <a:pt x="15225" y="6647"/>
                </a:cubicBezTo>
                <a:cubicBezTo>
                  <a:pt x="15237" y="6652"/>
                  <a:pt x="15237" y="6658"/>
                  <a:pt x="15249" y="6664"/>
                </a:cubicBezTo>
                <a:cubicBezTo>
                  <a:pt x="15255" y="6664"/>
                  <a:pt x="15255" y="6670"/>
                  <a:pt x="15260" y="6670"/>
                </a:cubicBezTo>
                <a:cubicBezTo>
                  <a:pt x="15260" y="6670"/>
                  <a:pt x="15266" y="6670"/>
                  <a:pt x="15272" y="6670"/>
                </a:cubicBezTo>
                <a:cubicBezTo>
                  <a:pt x="15284" y="6676"/>
                  <a:pt x="15290" y="6676"/>
                  <a:pt x="15296" y="6676"/>
                </a:cubicBezTo>
                <a:cubicBezTo>
                  <a:pt x="15296" y="6670"/>
                  <a:pt x="15296" y="6670"/>
                  <a:pt x="15296" y="6664"/>
                </a:cubicBezTo>
                <a:cubicBezTo>
                  <a:pt x="15296" y="6658"/>
                  <a:pt x="15302" y="6658"/>
                  <a:pt x="15302" y="6652"/>
                </a:cubicBezTo>
                <a:cubicBezTo>
                  <a:pt x="15308" y="6652"/>
                  <a:pt x="15314" y="6652"/>
                  <a:pt x="15314" y="6652"/>
                </a:cubicBezTo>
                <a:cubicBezTo>
                  <a:pt x="15320" y="6652"/>
                  <a:pt x="15320" y="6658"/>
                  <a:pt x="15326" y="6658"/>
                </a:cubicBezTo>
                <a:cubicBezTo>
                  <a:pt x="15332" y="6664"/>
                  <a:pt x="15332" y="6658"/>
                  <a:pt x="15337" y="6658"/>
                </a:cubicBezTo>
                <a:cubicBezTo>
                  <a:pt x="15349" y="6658"/>
                  <a:pt x="15349" y="6658"/>
                  <a:pt x="15349" y="6658"/>
                </a:cubicBezTo>
                <a:cubicBezTo>
                  <a:pt x="15355" y="6658"/>
                  <a:pt x="15361" y="6652"/>
                  <a:pt x="15367" y="6652"/>
                </a:cubicBezTo>
                <a:cubicBezTo>
                  <a:pt x="15373" y="6652"/>
                  <a:pt x="15379" y="6658"/>
                  <a:pt x="15385" y="6658"/>
                </a:cubicBezTo>
                <a:cubicBezTo>
                  <a:pt x="15391" y="6664"/>
                  <a:pt x="15397" y="6664"/>
                  <a:pt x="15397" y="6664"/>
                </a:cubicBezTo>
                <a:cubicBezTo>
                  <a:pt x="15403" y="6664"/>
                  <a:pt x="15403" y="6670"/>
                  <a:pt x="15409" y="6676"/>
                </a:cubicBezTo>
                <a:cubicBezTo>
                  <a:pt x="15415" y="6682"/>
                  <a:pt x="15421" y="6688"/>
                  <a:pt x="15426" y="6688"/>
                </a:cubicBezTo>
                <a:cubicBezTo>
                  <a:pt x="15438" y="6694"/>
                  <a:pt x="15444" y="6694"/>
                  <a:pt x="15456" y="6694"/>
                </a:cubicBezTo>
                <a:cubicBezTo>
                  <a:pt x="15468" y="6694"/>
                  <a:pt x="15468" y="6694"/>
                  <a:pt x="15468" y="6694"/>
                </a:cubicBezTo>
                <a:cubicBezTo>
                  <a:pt x="15474" y="6694"/>
                  <a:pt x="15474" y="6688"/>
                  <a:pt x="15480" y="6688"/>
                </a:cubicBezTo>
                <a:cubicBezTo>
                  <a:pt x="15474" y="6676"/>
                  <a:pt x="15468" y="6670"/>
                  <a:pt x="15468" y="6664"/>
                </a:cubicBezTo>
                <a:cubicBezTo>
                  <a:pt x="15462" y="6658"/>
                  <a:pt x="15462" y="6652"/>
                  <a:pt x="15456" y="6652"/>
                </a:cubicBezTo>
                <a:cubicBezTo>
                  <a:pt x="15450" y="6652"/>
                  <a:pt x="15450" y="6652"/>
                  <a:pt x="15444" y="6652"/>
                </a:cubicBezTo>
                <a:cubicBezTo>
                  <a:pt x="15432" y="6647"/>
                  <a:pt x="15426" y="6641"/>
                  <a:pt x="15426" y="6629"/>
                </a:cubicBezTo>
                <a:cubicBezTo>
                  <a:pt x="15337" y="6629"/>
                  <a:pt x="15337" y="6629"/>
                  <a:pt x="15337" y="6629"/>
                </a:cubicBezTo>
                <a:cubicBezTo>
                  <a:pt x="15337" y="6629"/>
                  <a:pt x="15332" y="6623"/>
                  <a:pt x="15337" y="6617"/>
                </a:cubicBezTo>
                <a:cubicBezTo>
                  <a:pt x="15337" y="6611"/>
                  <a:pt x="15337" y="6611"/>
                  <a:pt x="15344" y="6605"/>
                </a:cubicBezTo>
                <a:lnTo>
                  <a:pt x="15349" y="6605"/>
                </a:lnTo>
                <a:cubicBezTo>
                  <a:pt x="15361" y="6599"/>
                  <a:pt x="15367" y="6605"/>
                  <a:pt x="15373" y="6605"/>
                </a:cubicBezTo>
                <a:cubicBezTo>
                  <a:pt x="15385" y="6605"/>
                  <a:pt x="15391" y="6599"/>
                  <a:pt x="15397" y="6593"/>
                </a:cubicBezTo>
                <a:cubicBezTo>
                  <a:pt x="15391" y="6593"/>
                  <a:pt x="15385" y="6593"/>
                  <a:pt x="15373" y="6587"/>
                </a:cubicBezTo>
                <a:cubicBezTo>
                  <a:pt x="15373" y="6587"/>
                  <a:pt x="15367" y="6587"/>
                  <a:pt x="15361" y="6581"/>
                </a:cubicBezTo>
                <a:cubicBezTo>
                  <a:pt x="15361" y="6581"/>
                  <a:pt x="15355" y="6587"/>
                  <a:pt x="15349" y="6581"/>
                </a:cubicBezTo>
                <a:cubicBezTo>
                  <a:pt x="15344" y="6581"/>
                  <a:pt x="15337" y="6575"/>
                  <a:pt x="15326" y="6575"/>
                </a:cubicBezTo>
                <a:cubicBezTo>
                  <a:pt x="15320" y="6575"/>
                  <a:pt x="15314" y="6581"/>
                  <a:pt x="15302" y="6581"/>
                </a:cubicBezTo>
                <a:cubicBezTo>
                  <a:pt x="15296" y="6581"/>
                  <a:pt x="15296" y="6575"/>
                  <a:pt x="15290" y="6575"/>
                </a:cubicBezTo>
                <a:cubicBezTo>
                  <a:pt x="15278" y="6575"/>
                  <a:pt x="15266" y="6581"/>
                  <a:pt x="15255" y="6575"/>
                </a:cubicBezTo>
                <a:cubicBezTo>
                  <a:pt x="15249" y="6575"/>
                  <a:pt x="15243" y="6569"/>
                  <a:pt x="15231" y="6563"/>
                </a:cubicBezTo>
                <a:cubicBezTo>
                  <a:pt x="15225" y="6563"/>
                  <a:pt x="15219" y="6558"/>
                  <a:pt x="15207" y="6558"/>
                </a:cubicBezTo>
                <a:lnTo>
                  <a:pt x="14917" y="6569"/>
                </a:lnTo>
                <a:close/>
                <a:moveTo>
                  <a:pt x="14739" y="6486"/>
                </a:moveTo>
                <a:lnTo>
                  <a:pt x="14739" y="6486"/>
                </a:lnTo>
                <a:cubicBezTo>
                  <a:pt x="14739" y="6486"/>
                  <a:pt x="14733" y="6492"/>
                  <a:pt x="14733" y="6498"/>
                </a:cubicBezTo>
                <a:lnTo>
                  <a:pt x="14733" y="6504"/>
                </a:lnTo>
                <a:cubicBezTo>
                  <a:pt x="14745" y="6516"/>
                  <a:pt x="14745" y="6516"/>
                  <a:pt x="14745" y="6516"/>
                </a:cubicBezTo>
                <a:cubicBezTo>
                  <a:pt x="14745" y="6504"/>
                  <a:pt x="14745" y="6504"/>
                  <a:pt x="14745" y="6504"/>
                </a:cubicBezTo>
                <a:cubicBezTo>
                  <a:pt x="14745" y="6498"/>
                  <a:pt x="14739" y="6498"/>
                  <a:pt x="14739" y="6498"/>
                </a:cubicBezTo>
                <a:lnTo>
                  <a:pt x="14739" y="6486"/>
                </a:lnTo>
                <a:close/>
                <a:moveTo>
                  <a:pt x="15148" y="6095"/>
                </a:moveTo>
                <a:lnTo>
                  <a:pt x="15148" y="6095"/>
                </a:lnTo>
                <a:cubicBezTo>
                  <a:pt x="15136" y="6095"/>
                  <a:pt x="15136" y="6095"/>
                  <a:pt x="15136" y="6095"/>
                </a:cubicBezTo>
                <a:cubicBezTo>
                  <a:pt x="15130" y="6095"/>
                  <a:pt x="15130" y="6095"/>
                  <a:pt x="15124" y="6101"/>
                </a:cubicBezTo>
                <a:cubicBezTo>
                  <a:pt x="15124" y="6119"/>
                  <a:pt x="15124" y="6131"/>
                  <a:pt x="15118" y="6142"/>
                </a:cubicBezTo>
                <a:cubicBezTo>
                  <a:pt x="15118" y="6149"/>
                  <a:pt x="15106" y="6149"/>
                  <a:pt x="15106" y="6154"/>
                </a:cubicBezTo>
                <a:cubicBezTo>
                  <a:pt x="15106" y="6154"/>
                  <a:pt x="15106" y="6160"/>
                  <a:pt x="15106" y="6166"/>
                </a:cubicBezTo>
                <a:cubicBezTo>
                  <a:pt x="15100" y="6172"/>
                  <a:pt x="15106" y="6178"/>
                  <a:pt x="15106" y="6190"/>
                </a:cubicBezTo>
                <a:cubicBezTo>
                  <a:pt x="15106" y="6202"/>
                  <a:pt x="15100" y="6208"/>
                  <a:pt x="15106" y="6214"/>
                </a:cubicBezTo>
                <a:cubicBezTo>
                  <a:pt x="15106" y="6220"/>
                  <a:pt x="15106" y="6226"/>
                  <a:pt x="15106" y="6226"/>
                </a:cubicBezTo>
                <a:cubicBezTo>
                  <a:pt x="15112" y="6231"/>
                  <a:pt x="15112" y="6231"/>
                  <a:pt x="15118" y="6237"/>
                </a:cubicBezTo>
                <a:cubicBezTo>
                  <a:pt x="15124" y="6243"/>
                  <a:pt x="15136" y="6243"/>
                  <a:pt x="15142" y="6249"/>
                </a:cubicBezTo>
                <a:cubicBezTo>
                  <a:pt x="15148" y="6249"/>
                  <a:pt x="15148" y="6255"/>
                  <a:pt x="15148" y="6261"/>
                </a:cubicBezTo>
                <a:cubicBezTo>
                  <a:pt x="15154" y="6261"/>
                  <a:pt x="15160" y="6261"/>
                  <a:pt x="15160" y="6267"/>
                </a:cubicBezTo>
                <a:cubicBezTo>
                  <a:pt x="15166" y="6273"/>
                  <a:pt x="15160" y="6279"/>
                  <a:pt x="15160" y="6285"/>
                </a:cubicBezTo>
                <a:cubicBezTo>
                  <a:pt x="15160" y="6285"/>
                  <a:pt x="15160" y="6285"/>
                  <a:pt x="15160" y="6291"/>
                </a:cubicBezTo>
                <a:cubicBezTo>
                  <a:pt x="15160" y="6303"/>
                  <a:pt x="15160" y="6303"/>
                  <a:pt x="15160" y="6303"/>
                </a:cubicBezTo>
                <a:cubicBezTo>
                  <a:pt x="15160" y="6309"/>
                  <a:pt x="15154" y="6309"/>
                  <a:pt x="15154" y="6320"/>
                </a:cubicBezTo>
                <a:cubicBezTo>
                  <a:pt x="15154" y="6326"/>
                  <a:pt x="15160" y="6332"/>
                  <a:pt x="15160" y="6338"/>
                </a:cubicBezTo>
                <a:lnTo>
                  <a:pt x="15160" y="6344"/>
                </a:lnTo>
                <a:cubicBezTo>
                  <a:pt x="15166" y="6350"/>
                  <a:pt x="15166" y="6356"/>
                  <a:pt x="15171" y="6356"/>
                </a:cubicBezTo>
                <a:cubicBezTo>
                  <a:pt x="15171" y="6362"/>
                  <a:pt x="15178" y="6362"/>
                  <a:pt x="15183" y="6362"/>
                </a:cubicBezTo>
                <a:cubicBezTo>
                  <a:pt x="15189" y="6368"/>
                  <a:pt x="15195" y="6368"/>
                  <a:pt x="15201" y="6368"/>
                </a:cubicBezTo>
                <a:cubicBezTo>
                  <a:pt x="15213" y="6368"/>
                  <a:pt x="15219" y="6368"/>
                  <a:pt x="15231" y="6368"/>
                </a:cubicBezTo>
                <a:cubicBezTo>
                  <a:pt x="15231" y="6368"/>
                  <a:pt x="15237" y="6368"/>
                  <a:pt x="15243" y="6368"/>
                </a:cubicBezTo>
                <a:cubicBezTo>
                  <a:pt x="15243" y="6374"/>
                  <a:pt x="15243" y="6380"/>
                  <a:pt x="15243" y="6380"/>
                </a:cubicBezTo>
                <a:cubicBezTo>
                  <a:pt x="15249" y="6386"/>
                  <a:pt x="15255" y="6397"/>
                  <a:pt x="15266" y="6397"/>
                </a:cubicBezTo>
                <a:cubicBezTo>
                  <a:pt x="15272" y="6397"/>
                  <a:pt x="15278" y="6397"/>
                  <a:pt x="15284" y="6397"/>
                </a:cubicBezTo>
                <a:cubicBezTo>
                  <a:pt x="15296" y="6397"/>
                  <a:pt x="15302" y="6397"/>
                  <a:pt x="15308" y="6397"/>
                </a:cubicBezTo>
                <a:cubicBezTo>
                  <a:pt x="15320" y="6397"/>
                  <a:pt x="15326" y="6386"/>
                  <a:pt x="15337" y="6386"/>
                </a:cubicBezTo>
                <a:cubicBezTo>
                  <a:pt x="15344" y="6386"/>
                  <a:pt x="15349" y="6386"/>
                  <a:pt x="15355" y="6386"/>
                </a:cubicBezTo>
                <a:cubicBezTo>
                  <a:pt x="15361" y="6392"/>
                  <a:pt x="15361" y="6392"/>
                  <a:pt x="15367" y="6397"/>
                </a:cubicBezTo>
                <a:cubicBezTo>
                  <a:pt x="15373" y="6397"/>
                  <a:pt x="15367" y="6409"/>
                  <a:pt x="15373" y="6409"/>
                </a:cubicBezTo>
                <a:cubicBezTo>
                  <a:pt x="15385" y="6409"/>
                  <a:pt x="15385" y="6397"/>
                  <a:pt x="15391" y="6397"/>
                </a:cubicBezTo>
                <a:cubicBezTo>
                  <a:pt x="15403" y="6397"/>
                  <a:pt x="15415" y="6409"/>
                  <a:pt x="15421" y="6415"/>
                </a:cubicBezTo>
                <a:cubicBezTo>
                  <a:pt x="15426" y="6421"/>
                  <a:pt x="15426" y="6427"/>
                  <a:pt x="15432" y="6427"/>
                </a:cubicBezTo>
                <a:cubicBezTo>
                  <a:pt x="15438" y="6427"/>
                  <a:pt x="15438" y="6427"/>
                  <a:pt x="15444" y="6427"/>
                </a:cubicBezTo>
                <a:cubicBezTo>
                  <a:pt x="15450" y="6433"/>
                  <a:pt x="15456" y="6427"/>
                  <a:pt x="15462" y="6427"/>
                </a:cubicBezTo>
                <a:cubicBezTo>
                  <a:pt x="15480" y="6427"/>
                  <a:pt x="15480" y="6427"/>
                  <a:pt x="15480" y="6427"/>
                </a:cubicBezTo>
                <a:cubicBezTo>
                  <a:pt x="15480" y="6427"/>
                  <a:pt x="15480" y="6427"/>
                  <a:pt x="15486" y="6427"/>
                </a:cubicBezTo>
                <a:cubicBezTo>
                  <a:pt x="15486" y="6403"/>
                  <a:pt x="15486" y="6403"/>
                  <a:pt x="15486" y="6403"/>
                </a:cubicBezTo>
                <a:cubicBezTo>
                  <a:pt x="15486" y="6397"/>
                  <a:pt x="15486" y="6397"/>
                  <a:pt x="15486" y="6392"/>
                </a:cubicBezTo>
                <a:cubicBezTo>
                  <a:pt x="15492" y="6392"/>
                  <a:pt x="15492" y="6392"/>
                  <a:pt x="15498" y="6386"/>
                </a:cubicBezTo>
                <a:cubicBezTo>
                  <a:pt x="15504" y="6386"/>
                  <a:pt x="15504" y="6386"/>
                  <a:pt x="15510" y="6380"/>
                </a:cubicBezTo>
                <a:cubicBezTo>
                  <a:pt x="15515" y="6380"/>
                  <a:pt x="15515" y="6374"/>
                  <a:pt x="15515" y="6362"/>
                </a:cubicBezTo>
                <a:cubicBezTo>
                  <a:pt x="15515" y="6356"/>
                  <a:pt x="15515" y="6350"/>
                  <a:pt x="15515" y="6344"/>
                </a:cubicBezTo>
                <a:cubicBezTo>
                  <a:pt x="15515" y="6344"/>
                  <a:pt x="15510" y="6338"/>
                  <a:pt x="15504" y="6338"/>
                </a:cubicBezTo>
                <a:cubicBezTo>
                  <a:pt x="15504" y="6332"/>
                  <a:pt x="15504" y="6326"/>
                  <a:pt x="15504" y="6320"/>
                </a:cubicBezTo>
                <a:cubicBezTo>
                  <a:pt x="15504" y="6315"/>
                  <a:pt x="15510" y="6315"/>
                  <a:pt x="15510" y="6309"/>
                </a:cubicBezTo>
                <a:cubicBezTo>
                  <a:pt x="15510" y="6309"/>
                  <a:pt x="15515" y="6303"/>
                  <a:pt x="15521" y="6303"/>
                </a:cubicBezTo>
                <a:cubicBezTo>
                  <a:pt x="15521" y="6297"/>
                  <a:pt x="15527" y="6291"/>
                  <a:pt x="15527" y="6291"/>
                </a:cubicBezTo>
                <a:cubicBezTo>
                  <a:pt x="15527" y="6285"/>
                  <a:pt x="15533" y="6279"/>
                  <a:pt x="15533" y="6273"/>
                </a:cubicBezTo>
                <a:cubicBezTo>
                  <a:pt x="15539" y="6261"/>
                  <a:pt x="15539" y="6255"/>
                  <a:pt x="15545" y="6243"/>
                </a:cubicBezTo>
                <a:cubicBezTo>
                  <a:pt x="15581" y="6243"/>
                  <a:pt x="15581" y="6243"/>
                  <a:pt x="15581" y="6243"/>
                </a:cubicBezTo>
                <a:cubicBezTo>
                  <a:pt x="15581" y="6184"/>
                  <a:pt x="15581" y="6184"/>
                  <a:pt x="15581" y="6184"/>
                </a:cubicBezTo>
                <a:cubicBezTo>
                  <a:pt x="15592" y="6184"/>
                  <a:pt x="15598" y="6184"/>
                  <a:pt x="15616" y="6184"/>
                </a:cubicBezTo>
                <a:cubicBezTo>
                  <a:pt x="15622" y="6184"/>
                  <a:pt x="15622" y="6178"/>
                  <a:pt x="15628" y="6178"/>
                </a:cubicBezTo>
                <a:cubicBezTo>
                  <a:pt x="15634" y="6178"/>
                  <a:pt x="15640" y="6172"/>
                  <a:pt x="15640" y="6166"/>
                </a:cubicBezTo>
                <a:cubicBezTo>
                  <a:pt x="15640" y="6166"/>
                  <a:pt x="15646" y="6160"/>
                  <a:pt x="15646" y="6154"/>
                </a:cubicBezTo>
                <a:cubicBezTo>
                  <a:pt x="15640" y="6154"/>
                  <a:pt x="15640" y="6142"/>
                  <a:pt x="15640" y="6142"/>
                </a:cubicBezTo>
                <a:cubicBezTo>
                  <a:pt x="15634" y="6142"/>
                  <a:pt x="15628" y="6142"/>
                  <a:pt x="15622" y="6142"/>
                </a:cubicBezTo>
                <a:cubicBezTo>
                  <a:pt x="15622" y="6142"/>
                  <a:pt x="15616" y="6142"/>
                  <a:pt x="15610" y="6142"/>
                </a:cubicBezTo>
                <a:cubicBezTo>
                  <a:pt x="15604" y="6142"/>
                  <a:pt x="15598" y="6142"/>
                  <a:pt x="15587" y="6142"/>
                </a:cubicBezTo>
                <a:cubicBezTo>
                  <a:pt x="15587" y="6137"/>
                  <a:pt x="15581" y="6131"/>
                  <a:pt x="15581" y="6125"/>
                </a:cubicBezTo>
                <a:cubicBezTo>
                  <a:pt x="15581" y="6119"/>
                  <a:pt x="15587" y="6119"/>
                  <a:pt x="15587" y="6113"/>
                </a:cubicBezTo>
                <a:cubicBezTo>
                  <a:pt x="15587" y="6095"/>
                  <a:pt x="15587" y="6095"/>
                  <a:pt x="15587" y="6095"/>
                </a:cubicBezTo>
                <a:cubicBezTo>
                  <a:pt x="15587" y="6089"/>
                  <a:pt x="15592" y="6083"/>
                  <a:pt x="15587" y="6077"/>
                </a:cubicBezTo>
                <a:cubicBezTo>
                  <a:pt x="15587" y="6071"/>
                  <a:pt x="15587" y="6071"/>
                  <a:pt x="15581" y="6065"/>
                </a:cubicBezTo>
                <a:cubicBezTo>
                  <a:pt x="15581" y="6060"/>
                  <a:pt x="15575" y="6054"/>
                  <a:pt x="15575" y="6048"/>
                </a:cubicBezTo>
                <a:cubicBezTo>
                  <a:pt x="15575" y="5988"/>
                  <a:pt x="15575" y="5988"/>
                  <a:pt x="15575" y="5988"/>
                </a:cubicBezTo>
                <a:cubicBezTo>
                  <a:pt x="15587" y="5988"/>
                  <a:pt x="15592" y="5988"/>
                  <a:pt x="15604" y="5988"/>
                </a:cubicBezTo>
                <a:cubicBezTo>
                  <a:pt x="15610" y="5988"/>
                  <a:pt x="15616" y="5988"/>
                  <a:pt x="15616" y="5988"/>
                </a:cubicBezTo>
                <a:cubicBezTo>
                  <a:pt x="15616" y="5983"/>
                  <a:pt x="15616" y="5976"/>
                  <a:pt x="15616" y="5971"/>
                </a:cubicBezTo>
                <a:cubicBezTo>
                  <a:pt x="15616" y="5971"/>
                  <a:pt x="15616" y="5965"/>
                  <a:pt x="15616" y="5959"/>
                </a:cubicBezTo>
                <a:cubicBezTo>
                  <a:pt x="15622" y="5959"/>
                  <a:pt x="15622" y="5953"/>
                  <a:pt x="15628" y="5953"/>
                </a:cubicBezTo>
                <a:cubicBezTo>
                  <a:pt x="15628" y="5947"/>
                  <a:pt x="15634" y="5953"/>
                  <a:pt x="15640" y="5953"/>
                </a:cubicBezTo>
                <a:cubicBezTo>
                  <a:pt x="15640" y="5947"/>
                  <a:pt x="15646" y="5941"/>
                  <a:pt x="15652" y="5941"/>
                </a:cubicBezTo>
                <a:cubicBezTo>
                  <a:pt x="15658" y="5935"/>
                  <a:pt x="15664" y="5935"/>
                  <a:pt x="15670" y="5929"/>
                </a:cubicBezTo>
                <a:cubicBezTo>
                  <a:pt x="15670" y="5923"/>
                  <a:pt x="15670" y="5911"/>
                  <a:pt x="15664" y="5905"/>
                </a:cubicBezTo>
                <a:cubicBezTo>
                  <a:pt x="15658" y="5899"/>
                  <a:pt x="15652" y="5899"/>
                  <a:pt x="15640" y="5899"/>
                </a:cubicBezTo>
                <a:cubicBezTo>
                  <a:pt x="15634" y="5899"/>
                  <a:pt x="15628" y="5899"/>
                  <a:pt x="15616" y="5899"/>
                </a:cubicBezTo>
                <a:cubicBezTo>
                  <a:pt x="15610" y="5899"/>
                  <a:pt x="15610" y="5905"/>
                  <a:pt x="15604" y="5899"/>
                </a:cubicBezTo>
                <a:cubicBezTo>
                  <a:pt x="15598" y="5899"/>
                  <a:pt x="15598" y="5894"/>
                  <a:pt x="15592" y="5894"/>
                </a:cubicBezTo>
                <a:cubicBezTo>
                  <a:pt x="15587" y="5894"/>
                  <a:pt x="15581" y="5894"/>
                  <a:pt x="15581" y="5888"/>
                </a:cubicBezTo>
                <a:cubicBezTo>
                  <a:pt x="15581" y="5882"/>
                  <a:pt x="15581" y="5882"/>
                  <a:pt x="15581" y="5876"/>
                </a:cubicBezTo>
                <a:cubicBezTo>
                  <a:pt x="15581" y="5870"/>
                  <a:pt x="15581" y="5870"/>
                  <a:pt x="15581" y="5864"/>
                </a:cubicBezTo>
                <a:cubicBezTo>
                  <a:pt x="15581" y="5858"/>
                  <a:pt x="15569" y="5858"/>
                  <a:pt x="15569" y="5858"/>
                </a:cubicBezTo>
                <a:cubicBezTo>
                  <a:pt x="15563" y="5846"/>
                  <a:pt x="15563" y="5840"/>
                  <a:pt x="15557" y="5834"/>
                </a:cubicBezTo>
                <a:cubicBezTo>
                  <a:pt x="15557" y="5828"/>
                  <a:pt x="15551" y="5834"/>
                  <a:pt x="15545" y="5828"/>
                </a:cubicBezTo>
                <a:cubicBezTo>
                  <a:pt x="15545" y="5828"/>
                  <a:pt x="15539" y="5828"/>
                  <a:pt x="15533" y="5828"/>
                </a:cubicBezTo>
                <a:cubicBezTo>
                  <a:pt x="15533" y="5828"/>
                  <a:pt x="15533" y="5834"/>
                  <a:pt x="15533" y="5840"/>
                </a:cubicBezTo>
                <a:cubicBezTo>
                  <a:pt x="15527" y="5846"/>
                  <a:pt x="15527" y="5846"/>
                  <a:pt x="15521" y="5852"/>
                </a:cubicBezTo>
                <a:cubicBezTo>
                  <a:pt x="15515" y="5852"/>
                  <a:pt x="15515" y="5858"/>
                  <a:pt x="15510" y="5864"/>
                </a:cubicBezTo>
                <a:cubicBezTo>
                  <a:pt x="15504" y="5864"/>
                  <a:pt x="15498" y="5864"/>
                  <a:pt x="15492" y="5870"/>
                </a:cubicBezTo>
                <a:cubicBezTo>
                  <a:pt x="15486" y="5870"/>
                  <a:pt x="15480" y="5876"/>
                  <a:pt x="15480" y="5882"/>
                </a:cubicBezTo>
                <a:cubicBezTo>
                  <a:pt x="15474" y="5882"/>
                  <a:pt x="15468" y="5888"/>
                  <a:pt x="15468" y="5888"/>
                </a:cubicBezTo>
                <a:cubicBezTo>
                  <a:pt x="15462" y="5894"/>
                  <a:pt x="15462" y="5899"/>
                  <a:pt x="15456" y="5899"/>
                </a:cubicBezTo>
                <a:cubicBezTo>
                  <a:pt x="15456" y="5905"/>
                  <a:pt x="15456" y="5911"/>
                  <a:pt x="15456" y="5911"/>
                </a:cubicBezTo>
                <a:cubicBezTo>
                  <a:pt x="15456" y="5917"/>
                  <a:pt x="15450" y="5923"/>
                  <a:pt x="15450" y="5923"/>
                </a:cubicBezTo>
                <a:cubicBezTo>
                  <a:pt x="15450" y="5929"/>
                  <a:pt x="15444" y="5929"/>
                  <a:pt x="15438" y="5935"/>
                </a:cubicBezTo>
                <a:cubicBezTo>
                  <a:pt x="15432" y="5941"/>
                  <a:pt x="15432" y="5941"/>
                  <a:pt x="15426" y="5947"/>
                </a:cubicBezTo>
                <a:cubicBezTo>
                  <a:pt x="15426" y="5953"/>
                  <a:pt x="15426" y="5959"/>
                  <a:pt x="15421" y="5959"/>
                </a:cubicBezTo>
                <a:cubicBezTo>
                  <a:pt x="15415" y="5959"/>
                  <a:pt x="15415" y="5965"/>
                  <a:pt x="15409" y="5965"/>
                </a:cubicBezTo>
                <a:cubicBezTo>
                  <a:pt x="15397" y="5971"/>
                  <a:pt x="15385" y="5965"/>
                  <a:pt x="15373" y="5971"/>
                </a:cubicBezTo>
                <a:cubicBezTo>
                  <a:pt x="15367" y="5971"/>
                  <a:pt x="15367" y="5976"/>
                  <a:pt x="15361" y="5983"/>
                </a:cubicBezTo>
                <a:cubicBezTo>
                  <a:pt x="15355" y="5983"/>
                  <a:pt x="15355" y="5988"/>
                  <a:pt x="15349" y="5988"/>
                </a:cubicBezTo>
                <a:cubicBezTo>
                  <a:pt x="15344" y="5994"/>
                  <a:pt x="15344" y="6000"/>
                  <a:pt x="15344" y="6006"/>
                </a:cubicBezTo>
                <a:cubicBezTo>
                  <a:pt x="15337" y="6006"/>
                  <a:pt x="15344" y="6012"/>
                  <a:pt x="15337" y="6018"/>
                </a:cubicBezTo>
                <a:cubicBezTo>
                  <a:pt x="15332" y="6018"/>
                  <a:pt x="15332" y="6018"/>
                  <a:pt x="15326" y="6024"/>
                </a:cubicBezTo>
                <a:cubicBezTo>
                  <a:pt x="15320" y="6024"/>
                  <a:pt x="15320" y="6030"/>
                  <a:pt x="15314" y="6030"/>
                </a:cubicBezTo>
                <a:cubicBezTo>
                  <a:pt x="15314" y="6036"/>
                  <a:pt x="15308" y="6036"/>
                  <a:pt x="15302" y="6036"/>
                </a:cubicBezTo>
                <a:cubicBezTo>
                  <a:pt x="15302" y="6042"/>
                  <a:pt x="15302" y="6048"/>
                  <a:pt x="15296" y="6048"/>
                </a:cubicBezTo>
                <a:cubicBezTo>
                  <a:pt x="15290" y="6054"/>
                  <a:pt x="15284" y="6054"/>
                  <a:pt x="15278" y="6054"/>
                </a:cubicBezTo>
                <a:cubicBezTo>
                  <a:pt x="15278" y="6060"/>
                  <a:pt x="15272" y="6060"/>
                  <a:pt x="15272" y="6060"/>
                </a:cubicBezTo>
                <a:cubicBezTo>
                  <a:pt x="15260" y="6060"/>
                  <a:pt x="15255" y="6060"/>
                  <a:pt x="15249" y="6060"/>
                </a:cubicBezTo>
                <a:cubicBezTo>
                  <a:pt x="15249" y="6119"/>
                  <a:pt x="15249" y="6119"/>
                  <a:pt x="15249" y="6119"/>
                </a:cubicBezTo>
                <a:cubicBezTo>
                  <a:pt x="15237" y="6119"/>
                  <a:pt x="15237" y="6113"/>
                  <a:pt x="15225" y="6113"/>
                </a:cubicBezTo>
                <a:cubicBezTo>
                  <a:pt x="15219" y="6119"/>
                  <a:pt x="15219" y="6119"/>
                  <a:pt x="15213" y="6119"/>
                </a:cubicBezTo>
                <a:cubicBezTo>
                  <a:pt x="15207" y="6125"/>
                  <a:pt x="15207" y="6119"/>
                  <a:pt x="15201" y="6119"/>
                </a:cubicBezTo>
                <a:cubicBezTo>
                  <a:pt x="15189" y="6119"/>
                  <a:pt x="15189" y="6125"/>
                  <a:pt x="15183" y="6119"/>
                </a:cubicBezTo>
                <a:cubicBezTo>
                  <a:pt x="15171" y="6119"/>
                  <a:pt x="15166" y="6113"/>
                  <a:pt x="15160" y="6101"/>
                </a:cubicBezTo>
                <a:lnTo>
                  <a:pt x="15148" y="6095"/>
                </a:lnTo>
                <a:close/>
                <a:moveTo>
                  <a:pt x="14543" y="6267"/>
                </a:moveTo>
                <a:lnTo>
                  <a:pt x="14543" y="6267"/>
                </a:lnTo>
                <a:cubicBezTo>
                  <a:pt x="14543" y="6273"/>
                  <a:pt x="14543" y="6279"/>
                  <a:pt x="14543" y="6285"/>
                </a:cubicBezTo>
                <a:cubicBezTo>
                  <a:pt x="14549" y="6297"/>
                  <a:pt x="14555" y="6303"/>
                  <a:pt x="14561" y="6309"/>
                </a:cubicBezTo>
                <a:cubicBezTo>
                  <a:pt x="14567" y="6320"/>
                  <a:pt x="14567" y="6326"/>
                  <a:pt x="14579" y="6332"/>
                </a:cubicBezTo>
                <a:cubicBezTo>
                  <a:pt x="14585" y="6344"/>
                  <a:pt x="14591" y="6350"/>
                  <a:pt x="14596" y="6356"/>
                </a:cubicBezTo>
                <a:cubicBezTo>
                  <a:pt x="14602" y="6362"/>
                  <a:pt x="14602" y="6362"/>
                  <a:pt x="14602" y="6368"/>
                </a:cubicBezTo>
                <a:cubicBezTo>
                  <a:pt x="14608" y="6368"/>
                  <a:pt x="14614" y="6368"/>
                  <a:pt x="14614" y="6368"/>
                </a:cubicBezTo>
                <a:cubicBezTo>
                  <a:pt x="14620" y="6374"/>
                  <a:pt x="14620" y="6380"/>
                  <a:pt x="14626" y="6380"/>
                </a:cubicBezTo>
                <a:cubicBezTo>
                  <a:pt x="14626" y="6386"/>
                  <a:pt x="14626" y="6392"/>
                  <a:pt x="14626" y="6392"/>
                </a:cubicBezTo>
                <a:cubicBezTo>
                  <a:pt x="14632" y="6397"/>
                  <a:pt x="14632" y="6397"/>
                  <a:pt x="14638" y="6403"/>
                </a:cubicBezTo>
                <a:cubicBezTo>
                  <a:pt x="14638" y="6409"/>
                  <a:pt x="14644" y="6403"/>
                  <a:pt x="14650" y="6403"/>
                </a:cubicBezTo>
                <a:cubicBezTo>
                  <a:pt x="14650" y="6356"/>
                  <a:pt x="14650" y="6356"/>
                  <a:pt x="14650" y="6356"/>
                </a:cubicBezTo>
                <a:cubicBezTo>
                  <a:pt x="14644" y="6356"/>
                  <a:pt x="14638" y="6356"/>
                  <a:pt x="14638" y="6350"/>
                </a:cubicBezTo>
                <a:cubicBezTo>
                  <a:pt x="14632" y="6350"/>
                  <a:pt x="14632" y="6344"/>
                  <a:pt x="14626" y="6344"/>
                </a:cubicBezTo>
                <a:cubicBezTo>
                  <a:pt x="14620" y="6338"/>
                  <a:pt x="14614" y="6338"/>
                  <a:pt x="14614" y="6338"/>
                </a:cubicBezTo>
                <a:cubicBezTo>
                  <a:pt x="14608" y="6338"/>
                  <a:pt x="14602" y="6338"/>
                  <a:pt x="14596" y="6338"/>
                </a:cubicBezTo>
                <a:cubicBezTo>
                  <a:pt x="14591" y="6338"/>
                  <a:pt x="14591" y="6332"/>
                  <a:pt x="14585" y="6326"/>
                </a:cubicBezTo>
                <a:cubicBezTo>
                  <a:pt x="14585" y="6320"/>
                  <a:pt x="14579" y="6320"/>
                  <a:pt x="14579" y="6315"/>
                </a:cubicBezTo>
                <a:cubicBezTo>
                  <a:pt x="14579" y="6315"/>
                  <a:pt x="14579" y="6309"/>
                  <a:pt x="14579" y="6303"/>
                </a:cubicBezTo>
                <a:cubicBezTo>
                  <a:pt x="14573" y="6297"/>
                  <a:pt x="14579" y="6291"/>
                  <a:pt x="14579" y="6279"/>
                </a:cubicBezTo>
                <a:cubicBezTo>
                  <a:pt x="14579" y="6273"/>
                  <a:pt x="14579" y="6267"/>
                  <a:pt x="14573" y="6261"/>
                </a:cubicBezTo>
                <a:cubicBezTo>
                  <a:pt x="14567" y="6249"/>
                  <a:pt x="14561" y="6249"/>
                  <a:pt x="14549" y="6249"/>
                </a:cubicBezTo>
                <a:cubicBezTo>
                  <a:pt x="14543" y="6261"/>
                  <a:pt x="14543" y="6261"/>
                  <a:pt x="14543" y="6261"/>
                </a:cubicBezTo>
                <a:cubicBezTo>
                  <a:pt x="14543" y="6261"/>
                  <a:pt x="14543" y="6261"/>
                  <a:pt x="14543" y="6267"/>
                </a:cubicBezTo>
                <a:close/>
                <a:moveTo>
                  <a:pt x="14454" y="6137"/>
                </a:moveTo>
                <a:lnTo>
                  <a:pt x="14454" y="6137"/>
                </a:lnTo>
                <a:cubicBezTo>
                  <a:pt x="14460" y="6149"/>
                  <a:pt x="14466" y="6154"/>
                  <a:pt x="14472" y="6166"/>
                </a:cubicBezTo>
                <a:cubicBezTo>
                  <a:pt x="14478" y="6166"/>
                  <a:pt x="14484" y="6172"/>
                  <a:pt x="14490" y="6178"/>
                </a:cubicBezTo>
                <a:cubicBezTo>
                  <a:pt x="14490" y="6178"/>
                  <a:pt x="14496" y="6178"/>
                  <a:pt x="14502" y="6184"/>
                </a:cubicBezTo>
                <a:cubicBezTo>
                  <a:pt x="14502" y="6190"/>
                  <a:pt x="14507" y="6196"/>
                  <a:pt x="14507" y="6202"/>
                </a:cubicBezTo>
                <a:lnTo>
                  <a:pt x="14507" y="6196"/>
                </a:lnTo>
                <a:cubicBezTo>
                  <a:pt x="14507" y="6184"/>
                  <a:pt x="14507" y="6184"/>
                  <a:pt x="14507" y="6184"/>
                </a:cubicBezTo>
                <a:cubicBezTo>
                  <a:pt x="14507" y="6178"/>
                  <a:pt x="14507" y="6166"/>
                  <a:pt x="14507" y="6160"/>
                </a:cubicBezTo>
                <a:cubicBezTo>
                  <a:pt x="14502" y="6154"/>
                  <a:pt x="14496" y="6154"/>
                  <a:pt x="14496" y="6154"/>
                </a:cubicBezTo>
                <a:cubicBezTo>
                  <a:pt x="14484" y="6142"/>
                  <a:pt x="14484" y="6137"/>
                  <a:pt x="14472" y="6131"/>
                </a:cubicBezTo>
                <a:cubicBezTo>
                  <a:pt x="14472" y="6131"/>
                  <a:pt x="14466" y="6131"/>
                  <a:pt x="14460" y="6125"/>
                </a:cubicBezTo>
                <a:cubicBezTo>
                  <a:pt x="14460" y="6131"/>
                  <a:pt x="14454" y="6131"/>
                  <a:pt x="14454" y="6137"/>
                </a:cubicBezTo>
                <a:cubicBezTo>
                  <a:pt x="14454" y="6142"/>
                  <a:pt x="14454" y="6149"/>
                  <a:pt x="14454" y="6149"/>
                </a:cubicBezTo>
                <a:lnTo>
                  <a:pt x="14454" y="6137"/>
                </a:lnTo>
                <a:close/>
                <a:moveTo>
                  <a:pt x="14413" y="6065"/>
                </a:moveTo>
                <a:lnTo>
                  <a:pt x="14413" y="6065"/>
                </a:lnTo>
                <a:cubicBezTo>
                  <a:pt x="14413" y="6060"/>
                  <a:pt x="14407" y="6060"/>
                  <a:pt x="14407" y="6054"/>
                </a:cubicBezTo>
                <a:cubicBezTo>
                  <a:pt x="14395" y="6042"/>
                  <a:pt x="14395" y="6042"/>
                  <a:pt x="14395" y="6042"/>
                </a:cubicBezTo>
                <a:cubicBezTo>
                  <a:pt x="14395" y="6048"/>
                  <a:pt x="14395" y="6054"/>
                  <a:pt x="14395" y="6060"/>
                </a:cubicBezTo>
                <a:lnTo>
                  <a:pt x="14401" y="6065"/>
                </a:lnTo>
                <a:cubicBezTo>
                  <a:pt x="14401" y="6071"/>
                  <a:pt x="14401" y="6077"/>
                  <a:pt x="14401" y="6077"/>
                </a:cubicBezTo>
                <a:cubicBezTo>
                  <a:pt x="14401" y="6083"/>
                  <a:pt x="14401" y="6089"/>
                  <a:pt x="14407" y="6089"/>
                </a:cubicBezTo>
                <a:cubicBezTo>
                  <a:pt x="14413" y="6095"/>
                  <a:pt x="14419" y="6095"/>
                  <a:pt x="14430" y="6095"/>
                </a:cubicBezTo>
                <a:cubicBezTo>
                  <a:pt x="14430" y="6083"/>
                  <a:pt x="14430" y="6083"/>
                  <a:pt x="14430" y="6083"/>
                </a:cubicBezTo>
                <a:cubicBezTo>
                  <a:pt x="14424" y="6077"/>
                  <a:pt x="14413" y="6071"/>
                  <a:pt x="14413" y="6065"/>
                </a:cubicBezTo>
                <a:close/>
                <a:moveTo>
                  <a:pt x="14430" y="5935"/>
                </a:moveTo>
                <a:lnTo>
                  <a:pt x="14430" y="5935"/>
                </a:lnTo>
                <a:cubicBezTo>
                  <a:pt x="14424" y="5935"/>
                  <a:pt x="14424" y="5935"/>
                  <a:pt x="14419" y="5935"/>
                </a:cubicBezTo>
                <a:cubicBezTo>
                  <a:pt x="14413" y="5929"/>
                  <a:pt x="14413" y="5929"/>
                  <a:pt x="14407" y="5923"/>
                </a:cubicBezTo>
                <a:cubicBezTo>
                  <a:pt x="14407" y="5923"/>
                  <a:pt x="14401" y="5923"/>
                  <a:pt x="14395" y="5923"/>
                </a:cubicBezTo>
                <a:cubicBezTo>
                  <a:pt x="14389" y="5917"/>
                  <a:pt x="14383" y="5905"/>
                  <a:pt x="14371" y="5905"/>
                </a:cubicBezTo>
                <a:cubicBezTo>
                  <a:pt x="14371" y="5905"/>
                  <a:pt x="14365" y="5899"/>
                  <a:pt x="14359" y="5899"/>
                </a:cubicBezTo>
                <a:lnTo>
                  <a:pt x="14353" y="5905"/>
                </a:lnTo>
                <a:cubicBezTo>
                  <a:pt x="14353" y="5911"/>
                  <a:pt x="14347" y="5911"/>
                  <a:pt x="14353" y="5917"/>
                </a:cubicBezTo>
                <a:cubicBezTo>
                  <a:pt x="14353" y="5923"/>
                  <a:pt x="14359" y="5929"/>
                  <a:pt x="14359" y="5941"/>
                </a:cubicBezTo>
                <a:cubicBezTo>
                  <a:pt x="14365" y="5941"/>
                  <a:pt x="14371" y="5947"/>
                  <a:pt x="14371" y="5953"/>
                </a:cubicBezTo>
                <a:cubicBezTo>
                  <a:pt x="14377" y="5953"/>
                  <a:pt x="14383" y="5959"/>
                  <a:pt x="14383" y="5965"/>
                </a:cubicBezTo>
                <a:cubicBezTo>
                  <a:pt x="14389" y="5971"/>
                  <a:pt x="14395" y="5971"/>
                  <a:pt x="14395" y="5976"/>
                </a:cubicBezTo>
                <a:cubicBezTo>
                  <a:pt x="14401" y="5983"/>
                  <a:pt x="14401" y="5983"/>
                  <a:pt x="14407" y="5988"/>
                </a:cubicBezTo>
                <a:cubicBezTo>
                  <a:pt x="14413" y="5994"/>
                  <a:pt x="14424" y="5994"/>
                  <a:pt x="14430" y="5994"/>
                </a:cubicBezTo>
                <a:cubicBezTo>
                  <a:pt x="14436" y="6000"/>
                  <a:pt x="14436" y="6000"/>
                  <a:pt x="14442" y="6006"/>
                </a:cubicBezTo>
                <a:cubicBezTo>
                  <a:pt x="14448" y="6012"/>
                  <a:pt x="14448" y="6012"/>
                  <a:pt x="14448" y="6018"/>
                </a:cubicBezTo>
                <a:cubicBezTo>
                  <a:pt x="14454" y="6024"/>
                  <a:pt x="14460" y="6024"/>
                  <a:pt x="14460" y="6030"/>
                </a:cubicBezTo>
                <a:cubicBezTo>
                  <a:pt x="14466" y="6036"/>
                  <a:pt x="14466" y="6042"/>
                  <a:pt x="14472" y="6054"/>
                </a:cubicBezTo>
                <a:cubicBezTo>
                  <a:pt x="14472" y="6060"/>
                  <a:pt x="14472" y="6065"/>
                  <a:pt x="14478" y="6065"/>
                </a:cubicBezTo>
                <a:cubicBezTo>
                  <a:pt x="14478" y="6071"/>
                  <a:pt x="14478" y="6077"/>
                  <a:pt x="14484" y="6077"/>
                </a:cubicBezTo>
                <a:cubicBezTo>
                  <a:pt x="14484" y="6077"/>
                  <a:pt x="14490" y="6083"/>
                  <a:pt x="14496" y="6083"/>
                </a:cubicBezTo>
                <a:cubicBezTo>
                  <a:pt x="14496" y="6083"/>
                  <a:pt x="14502" y="6083"/>
                  <a:pt x="14507" y="6083"/>
                </a:cubicBezTo>
                <a:lnTo>
                  <a:pt x="14513" y="6083"/>
                </a:lnTo>
                <a:cubicBezTo>
                  <a:pt x="14525" y="6089"/>
                  <a:pt x="14531" y="6095"/>
                  <a:pt x="14531" y="6107"/>
                </a:cubicBezTo>
                <a:cubicBezTo>
                  <a:pt x="14537" y="6113"/>
                  <a:pt x="14543" y="6119"/>
                  <a:pt x="14543" y="6125"/>
                </a:cubicBezTo>
                <a:cubicBezTo>
                  <a:pt x="14543" y="6137"/>
                  <a:pt x="14543" y="6142"/>
                  <a:pt x="14543" y="6149"/>
                </a:cubicBezTo>
                <a:cubicBezTo>
                  <a:pt x="14543" y="6160"/>
                  <a:pt x="14543" y="6160"/>
                  <a:pt x="14543" y="6160"/>
                </a:cubicBezTo>
                <a:cubicBezTo>
                  <a:pt x="14543" y="6166"/>
                  <a:pt x="14549" y="6166"/>
                  <a:pt x="14549" y="6172"/>
                </a:cubicBezTo>
                <a:cubicBezTo>
                  <a:pt x="14555" y="6184"/>
                  <a:pt x="14567" y="6184"/>
                  <a:pt x="14573" y="6190"/>
                </a:cubicBezTo>
                <a:cubicBezTo>
                  <a:pt x="14585" y="6202"/>
                  <a:pt x="14591" y="6208"/>
                  <a:pt x="14596" y="6214"/>
                </a:cubicBezTo>
                <a:cubicBezTo>
                  <a:pt x="14602" y="6214"/>
                  <a:pt x="14602" y="6220"/>
                  <a:pt x="14608" y="6220"/>
                </a:cubicBezTo>
                <a:cubicBezTo>
                  <a:pt x="14614" y="6231"/>
                  <a:pt x="14620" y="6237"/>
                  <a:pt x="14626" y="6243"/>
                </a:cubicBezTo>
                <a:cubicBezTo>
                  <a:pt x="14632" y="6255"/>
                  <a:pt x="14638" y="6255"/>
                  <a:pt x="14644" y="6267"/>
                </a:cubicBezTo>
                <a:cubicBezTo>
                  <a:pt x="14650" y="6273"/>
                  <a:pt x="14656" y="6279"/>
                  <a:pt x="14656" y="6291"/>
                </a:cubicBezTo>
                <a:cubicBezTo>
                  <a:pt x="14656" y="6297"/>
                  <a:pt x="14656" y="6309"/>
                  <a:pt x="14656" y="6315"/>
                </a:cubicBezTo>
                <a:cubicBezTo>
                  <a:pt x="14662" y="6320"/>
                  <a:pt x="14662" y="6320"/>
                  <a:pt x="14662" y="6326"/>
                </a:cubicBezTo>
                <a:cubicBezTo>
                  <a:pt x="14668" y="6338"/>
                  <a:pt x="14673" y="6344"/>
                  <a:pt x="14673" y="6350"/>
                </a:cubicBezTo>
                <a:cubicBezTo>
                  <a:pt x="14679" y="6356"/>
                  <a:pt x="14685" y="6356"/>
                  <a:pt x="14685" y="6362"/>
                </a:cubicBezTo>
                <a:cubicBezTo>
                  <a:pt x="14691" y="6368"/>
                  <a:pt x="14697" y="6368"/>
                  <a:pt x="14697" y="6374"/>
                </a:cubicBezTo>
                <a:cubicBezTo>
                  <a:pt x="14703" y="6380"/>
                  <a:pt x="14709" y="6380"/>
                  <a:pt x="14709" y="6386"/>
                </a:cubicBezTo>
                <a:cubicBezTo>
                  <a:pt x="14715" y="6392"/>
                  <a:pt x="14715" y="6397"/>
                  <a:pt x="14721" y="6397"/>
                </a:cubicBezTo>
                <a:cubicBezTo>
                  <a:pt x="14727" y="6409"/>
                  <a:pt x="14733" y="6409"/>
                  <a:pt x="14745" y="6421"/>
                </a:cubicBezTo>
                <a:cubicBezTo>
                  <a:pt x="14751" y="6427"/>
                  <a:pt x="14757" y="6433"/>
                  <a:pt x="14762" y="6439"/>
                </a:cubicBezTo>
                <a:cubicBezTo>
                  <a:pt x="14768" y="6445"/>
                  <a:pt x="14774" y="6445"/>
                  <a:pt x="14774" y="6451"/>
                </a:cubicBezTo>
                <a:cubicBezTo>
                  <a:pt x="14780" y="6457"/>
                  <a:pt x="14780" y="6463"/>
                  <a:pt x="14780" y="6463"/>
                </a:cubicBezTo>
                <a:cubicBezTo>
                  <a:pt x="14786" y="6475"/>
                  <a:pt x="14798" y="6480"/>
                  <a:pt x="14804" y="6486"/>
                </a:cubicBezTo>
                <a:cubicBezTo>
                  <a:pt x="14816" y="6492"/>
                  <a:pt x="14822" y="6498"/>
                  <a:pt x="14828" y="6504"/>
                </a:cubicBezTo>
                <a:cubicBezTo>
                  <a:pt x="14828" y="6510"/>
                  <a:pt x="14834" y="6510"/>
                  <a:pt x="14839" y="6510"/>
                </a:cubicBezTo>
                <a:cubicBezTo>
                  <a:pt x="14839" y="6516"/>
                  <a:pt x="14839" y="6522"/>
                  <a:pt x="14839" y="6522"/>
                </a:cubicBezTo>
                <a:cubicBezTo>
                  <a:pt x="14846" y="6522"/>
                  <a:pt x="14851" y="6516"/>
                  <a:pt x="14851" y="6516"/>
                </a:cubicBezTo>
                <a:cubicBezTo>
                  <a:pt x="14857" y="6516"/>
                  <a:pt x="14863" y="6516"/>
                  <a:pt x="14863" y="6516"/>
                </a:cubicBezTo>
                <a:cubicBezTo>
                  <a:pt x="14875" y="6516"/>
                  <a:pt x="14881" y="6516"/>
                  <a:pt x="14893" y="6516"/>
                </a:cubicBezTo>
                <a:cubicBezTo>
                  <a:pt x="14899" y="6516"/>
                  <a:pt x="14905" y="6516"/>
                  <a:pt x="14911" y="6516"/>
                </a:cubicBezTo>
                <a:cubicBezTo>
                  <a:pt x="14917" y="6516"/>
                  <a:pt x="14923" y="6510"/>
                  <a:pt x="14923" y="6504"/>
                </a:cubicBezTo>
                <a:cubicBezTo>
                  <a:pt x="14928" y="6498"/>
                  <a:pt x="14934" y="6498"/>
                  <a:pt x="14934" y="6492"/>
                </a:cubicBezTo>
                <a:cubicBezTo>
                  <a:pt x="14934" y="6480"/>
                  <a:pt x="14934" y="6480"/>
                  <a:pt x="14934" y="6480"/>
                </a:cubicBezTo>
                <a:cubicBezTo>
                  <a:pt x="14934" y="6469"/>
                  <a:pt x="14928" y="6463"/>
                  <a:pt x="14934" y="6445"/>
                </a:cubicBezTo>
                <a:cubicBezTo>
                  <a:pt x="14934" y="6445"/>
                  <a:pt x="14934" y="6439"/>
                  <a:pt x="14934" y="6433"/>
                </a:cubicBezTo>
                <a:cubicBezTo>
                  <a:pt x="14934" y="6427"/>
                  <a:pt x="14940" y="6421"/>
                  <a:pt x="14940" y="6415"/>
                </a:cubicBezTo>
                <a:cubicBezTo>
                  <a:pt x="14940" y="6403"/>
                  <a:pt x="14940" y="6403"/>
                  <a:pt x="14940" y="6403"/>
                </a:cubicBezTo>
                <a:cubicBezTo>
                  <a:pt x="14940" y="6397"/>
                  <a:pt x="14940" y="6392"/>
                  <a:pt x="14946" y="6392"/>
                </a:cubicBezTo>
                <a:cubicBezTo>
                  <a:pt x="14946" y="6386"/>
                  <a:pt x="14952" y="6380"/>
                  <a:pt x="14958" y="6380"/>
                </a:cubicBezTo>
                <a:cubicBezTo>
                  <a:pt x="14964" y="6380"/>
                  <a:pt x="14970" y="6380"/>
                  <a:pt x="14976" y="6380"/>
                </a:cubicBezTo>
                <a:cubicBezTo>
                  <a:pt x="14982" y="6380"/>
                  <a:pt x="14982" y="6386"/>
                  <a:pt x="14988" y="6386"/>
                </a:cubicBezTo>
                <a:cubicBezTo>
                  <a:pt x="14994" y="6386"/>
                  <a:pt x="14994" y="6380"/>
                  <a:pt x="15000" y="6380"/>
                </a:cubicBezTo>
                <a:cubicBezTo>
                  <a:pt x="15000" y="6374"/>
                  <a:pt x="15000" y="6368"/>
                  <a:pt x="15000" y="6368"/>
                </a:cubicBezTo>
                <a:cubicBezTo>
                  <a:pt x="15000" y="6362"/>
                  <a:pt x="14994" y="6356"/>
                  <a:pt x="14988" y="6350"/>
                </a:cubicBezTo>
                <a:cubicBezTo>
                  <a:pt x="14988" y="6350"/>
                  <a:pt x="14982" y="6344"/>
                  <a:pt x="14976" y="6344"/>
                </a:cubicBezTo>
                <a:cubicBezTo>
                  <a:pt x="14976" y="6338"/>
                  <a:pt x="14970" y="6344"/>
                  <a:pt x="14964" y="6344"/>
                </a:cubicBezTo>
                <a:cubicBezTo>
                  <a:pt x="14964" y="6338"/>
                  <a:pt x="14958" y="6338"/>
                  <a:pt x="14958" y="6338"/>
                </a:cubicBezTo>
                <a:cubicBezTo>
                  <a:pt x="14958" y="6332"/>
                  <a:pt x="14952" y="6326"/>
                  <a:pt x="14958" y="6326"/>
                </a:cubicBezTo>
                <a:cubicBezTo>
                  <a:pt x="14958" y="6320"/>
                  <a:pt x="14964" y="6315"/>
                  <a:pt x="14964" y="6315"/>
                </a:cubicBezTo>
                <a:cubicBezTo>
                  <a:pt x="14964" y="6309"/>
                  <a:pt x="14964" y="6303"/>
                  <a:pt x="14964" y="6303"/>
                </a:cubicBezTo>
                <a:cubicBezTo>
                  <a:pt x="14958" y="6297"/>
                  <a:pt x="14952" y="6297"/>
                  <a:pt x="14952" y="6297"/>
                </a:cubicBezTo>
                <a:cubicBezTo>
                  <a:pt x="14946" y="6297"/>
                  <a:pt x="14940" y="6291"/>
                  <a:pt x="14940" y="6291"/>
                </a:cubicBezTo>
                <a:cubicBezTo>
                  <a:pt x="14934" y="6291"/>
                  <a:pt x="14928" y="6291"/>
                  <a:pt x="14923" y="6291"/>
                </a:cubicBezTo>
                <a:cubicBezTo>
                  <a:pt x="14917" y="6291"/>
                  <a:pt x="14917" y="6291"/>
                  <a:pt x="14911" y="6291"/>
                </a:cubicBezTo>
                <a:cubicBezTo>
                  <a:pt x="14905" y="6291"/>
                  <a:pt x="14899" y="6291"/>
                  <a:pt x="14899" y="6297"/>
                </a:cubicBezTo>
                <a:cubicBezTo>
                  <a:pt x="14893" y="6297"/>
                  <a:pt x="14899" y="6303"/>
                  <a:pt x="14893" y="6309"/>
                </a:cubicBezTo>
                <a:cubicBezTo>
                  <a:pt x="14893" y="6309"/>
                  <a:pt x="14893" y="6315"/>
                  <a:pt x="14893" y="6320"/>
                </a:cubicBezTo>
                <a:cubicBezTo>
                  <a:pt x="14863" y="6320"/>
                  <a:pt x="14863" y="6320"/>
                  <a:pt x="14863" y="6320"/>
                </a:cubicBezTo>
                <a:cubicBezTo>
                  <a:pt x="14863" y="6309"/>
                  <a:pt x="14857" y="6303"/>
                  <a:pt x="14857" y="6297"/>
                </a:cubicBezTo>
                <a:cubicBezTo>
                  <a:pt x="14857" y="6285"/>
                  <a:pt x="14863" y="6279"/>
                  <a:pt x="14863" y="6273"/>
                </a:cubicBezTo>
                <a:cubicBezTo>
                  <a:pt x="14857" y="6273"/>
                  <a:pt x="14857" y="6267"/>
                  <a:pt x="14851" y="6267"/>
                </a:cubicBezTo>
                <a:cubicBezTo>
                  <a:pt x="14839" y="6267"/>
                  <a:pt x="14839" y="6267"/>
                  <a:pt x="14839" y="6267"/>
                </a:cubicBezTo>
                <a:cubicBezTo>
                  <a:pt x="14834" y="6261"/>
                  <a:pt x="14828" y="6267"/>
                  <a:pt x="14816" y="6267"/>
                </a:cubicBezTo>
                <a:cubicBezTo>
                  <a:pt x="14810" y="6261"/>
                  <a:pt x="14810" y="6255"/>
                  <a:pt x="14804" y="6255"/>
                </a:cubicBezTo>
                <a:cubicBezTo>
                  <a:pt x="14798" y="6255"/>
                  <a:pt x="14798" y="6249"/>
                  <a:pt x="14792" y="6249"/>
                </a:cubicBezTo>
                <a:cubicBezTo>
                  <a:pt x="14786" y="6243"/>
                  <a:pt x="14780" y="6243"/>
                  <a:pt x="14780" y="6243"/>
                </a:cubicBezTo>
                <a:cubicBezTo>
                  <a:pt x="14774" y="6237"/>
                  <a:pt x="14774" y="6231"/>
                  <a:pt x="14774" y="6226"/>
                </a:cubicBezTo>
                <a:cubicBezTo>
                  <a:pt x="14774" y="6172"/>
                  <a:pt x="14774" y="6172"/>
                  <a:pt x="14774" y="6172"/>
                </a:cubicBezTo>
                <a:cubicBezTo>
                  <a:pt x="14762" y="6172"/>
                  <a:pt x="14757" y="6172"/>
                  <a:pt x="14745" y="6172"/>
                </a:cubicBezTo>
                <a:cubicBezTo>
                  <a:pt x="14739" y="6172"/>
                  <a:pt x="14739" y="6172"/>
                  <a:pt x="14733" y="6172"/>
                </a:cubicBezTo>
                <a:cubicBezTo>
                  <a:pt x="14727" y="6166"/>
                  <a:pt x="14727" y="6160"/>
                  <a:pt x="14721" y="6160"/>
                </a:cubicBezTo>
                <a:cubicBezTo>
                  <a:pt x="14721" y="6154"/>
                  <a:pt x="14715" y="6154"/>
                  <a:pt x="14709" y="6149"/>
                </a:cubicBezTo>
                <a:cubicBezTo>
                  <a:pt x="14709" y="6149"/>
                  <a:pt x="14709" y="6142"/>
                  <a:pt x="14709" y="6137"/>
                </a:cubicBezTo>
                <a:cubicBezTo>
                  <a:pt x="14703" y="6137"/>
                  <a:pt x="14703" y="6131"/>
                  <a:pt x="14703" y="6125"/>
                </a:cubicBezTo>
                <a:cubicBezTo>
                  <a:pt x="14703" y="6125"/>
                  <a:pt x="14703" y="6119"/>
                  <a:pt x="14703" y="6113"/>
                </a:cubicBezTo>
                <a:lnTo>
                  <a:pt x="14703" y="6107"/>
                </a:lnTo>
                <a:cubicBezTo>
                  <a:pt x="14703" y="6101"/>
                  <a:pt x="14697" y="6095"/>
                  <a:pt x="14691" y="6095"/>
                </a:cubicBezTo>
                <a:cubicBezTo>
                  <a:pt x="14691" y="6095"/>
                  <a:pt x="14685" y="6101"/>
                  <a:pt x="14679" y="6101"/>
                </a:cubicBezTo>
                <a:cubicBezTo>
                  <a:pt x="14668" y="6101"/>
                  <a:pt x="14668" y="6101"/>
                  <a:pt x="14668" y="6101"/>
                </a:cubicBezTo>
                <a:cubicBezTo>
                  <a:pt x="14662" y="6101"/>
                  <a:pt x="14656" y="6095"/>
                  <a:pt x="14650" y="6095"/>
                </a:cubicBezTo>
                <a:cubicBezTo>
                  <a:pt x="14644" y="6095"/>
                  <a:pt x="14638" y="6089"/>
                  <a:pt x="14632" y="6089"/>
                </a:cubicBezTo>
                <a:cubicBezTo>
                  <a:pt x="14626" y="6083"/>
                  <a:pt x="14626" y="6083"/>
                  <a:pt x="14620" y="6077"/>
                </a:cubicBezTo>
                <a:cubicBezTo>
                  <a:pt x="14620" y="6071"/>
                  <a:pt x="14620" y="6065"/>
                  <a:pt x="14620" y="6065"/>
                </a:cubicBezTo>
                <a:cubicBezTo>
                  <a:pt x="14614" y="6060"/>
                  <a:pt x="14608" y="6065"/>
                  <a:pt x="14608" y="6060"/>
                </a:cubicBezTo>
                <a:cubicBezTo>
                  <a:pt x="14602" y="6060"/>
                  <a:pt x="14602" y="6054"/>
                  <a:pt x="14596" y="6048"/>
                </a:cubicBezTo>
                <a:cubicBezTo>
                  <a:pt x="14596" y="6048"/>
                  <a:pt x="14596" y="6042"/>
                  <a:pt x="14591" y="6036"/>
                </a:cubicBezTo>
                <a:cubicBezTo>
                  <a:pt x="14585" y="6036"/>
                  <a:pt x="14585" y="6036"/>
                  <a:pt x="14579" y="6030"/>
                </a:cubicBezTo>
                <a:cubicBezTo>
                  <a:pt x="14573" y="6024"/>
                  <a:pt x="14573" y="6024"/>
                  <a:pt x="14567" y="6018"/>
                </a:cubicBezTo>
                <a:cubicBezTo>
                  <a:pt x="14561" y="6018"/>
                  <a:pt x="14555" y="6012"/>
                  <a:pt x="14555" y="6012"/>
                </a:cubicBezTo>
                <a:cubicBezTo>
                  <a:pt x="14549" y="6006"/>
                  <a:pt x="14549" y="6000"/>
                  <a:pt x="14549" y="6000"/>
                </a:cubicBezTo>
                <a:cubicBezTo>
                  <a:pt x="14543" y="5994"/>
                  <a:pt x="14531" y="5994"/>
                  <a:pt x="14525" y="5988"/>
                </a:cubicBezTo>
                <a:cubicBezTo>
                  <a:pt x="14519" y="5988"/>
                  <a:pt x="14513" y="5988"/>
                  <a:pt x="14513" y="5988"/>
                </a:cubicBezTo>
                <a:cubicBezTo>
                  <a:pt x="14513" y="5983"/>
                  <a:pt x="14513" y="5983"/>
                  <a:pt x="14507" y="5976"/>
                </a:cubicBezTo>
                <a:cubicBezTo>
                  <a:pt x="14507" y="5971"/>
                  <a:pt x="14513" y="5971"/>
                  <a:pt x="14507" y="5965"/>
                </a:cubicBezTo>
                <a:cubicBezTo>
                  <a:pt x="14507" y="5959"/>
                  <a:pt x="14502" y="5965"/>
                  <a:pt x="14502" y="5959"/>
                </a:cubicBezTo>
                <a:cubicBezTo>
                  <a:pt x="14496" y="5959"/>
                  <a:pt x="14490" y="5953"/>
                  <a:pt x="14490" y="5947"/>
                </a:cubicBezTo>
                <a:cubicBezTo>
                  <a:pt x="14484" y="5941"/>
                  <a:pt x="14478" y="5935"/>
                  <a:pt x="14472" y="5923"/>
                </a:cubicBezTo>
                <a:cubicBezTo>
                  <a:pt x="14460" y="5923"/>
                  <a:pt x="14442" y="5935"/>
                  <a:pt x="14430" y="5935"/>
                </a:cubicBezTo>
                <a:close/>
                <a:moveTo>
                  <a:pt x="15907" y="5733"/>
                </a:moveTo>
                <a:lnTo>
                  <a:pt x="15907" y="5733"/>
                </a:lnTo>
                <a:cubicBezTo>
                  <a:pt x="15895" y="5739"/>
                  <a:pt x="15889" y="5733"/>
                  <a:pt x="15883" y="5739"/>
                </a:cubicBezTo>
                <a:cubicBezTo>
                  <a:pt x="15877" y="5739"/>
                  <a:pt x="15877" y="5739"/>
                  <a:pt x="15871" y="5739"/>
                </a:cubicBezTo>
                <a:cubicBezTo>
                  <a:pt x="15871" y="5745"/>
                  <a:pt x="15877" y="5751"/>
                  <a:pt x="15871" y="5751"/>
                </a:cubicBezTo>
                <a:cubicBezTo>
                  <a:pt x="15871" y="5757"/>
                  <a:pt x="15865" y="5757"/>
                  <a:pt x="15859" y="5757"/>
                </a:cubicBezTo>
                <a:cubicBezTo>
                  <a:pt x="15859" y="5763"/>
                  <a:pt x="15853" y="5757"/>
                  <a:pt x="15847" y="5757"/>
                </a:cubicBezTo>
                <a:cubicBezTo>
                  <a:pt x="15847" y="5757"/>
                  <a:pt x="15842" y="5757"/>
                  <a:pt x="15836" y="5757"/>
                </a:cubicBezTo>
                <a:cubicBezTo>
                  <a:pt x="15836" y="5763"/>
                  <a:pt x="15830" y="5763"/>
                  <a:pt x="15824" y="5763"/>
                </a:cubicBezTo>
                <a:cubicBezTo>
                  <a:pt x="15824" y="5769"/>
                  <a:pt x="15824" y="5769"/>
                  <a:pt x="15818" y="5775"/>
                </a:cubicBezTo>
                <a:cubicBezTo>
                  <a:pt x="15818" y="5781"/>
                  <a:pt x="15812" y="5781"/>
                  <a:pt x="15812" y="5787"/>
                </a:cubicBezTo>
                <a:cubicBezTo>
                  <a:pt x="15812" y="5846"/>
                  <a:pt x="15812" y="5846"/>
                  <a:pt x="15812" y="5846"/>
                </a:cubicBezTo>
                <a:cubicBezTo>
                  <a:pt x="15824" y="5852"/>
                  <a:pt x="15824" y="5852"/>
                  <a:pt x="15824" y="5852"/>
                </a:cubicBezTo>
                <a:cubicBezTo>
                  <a:pt x="15824" y="5846"/>
                  <a:pt x="15830" y="5846"/>
                  <a:pt x="15830" y="5840"/>
                </a:cubicBezTo>
                <a:cubicBezTo>
                  <a:pt x="15830" y="5828"/>
                  <a:pt x="15830" y="5828"/>
                  <a:pt x="15830" y="5828"/>
                </a:cubicBezTo>
                <a:cubicBezTo>
                  <a:pt x="15830" y="5817"/>
                  <a:pt x="15830" y="5817"/>
                  <a:pt x="15830" y="5817"/>
                </a:cubicBezTo>
                <a:cubicBezTo>
                  <a:pt x="15830" y="5817"/>
                  <a:pt x="15830" y="5810"/>
                  <a:pt x="15830" y="5805"/>
                </a:cubicBezTo>
                <a:cubicBezTo>
                  <a:pt x="15836" y="5805"/>
                  <a:pt x="15842" y="5805"/>
                  <a:pt x="15842" y="5805"/>
                </a:cubicBezTo>
                <a:cubicBezTo>
                  <a:pt x="15847" y="5805"/>
                  <a:pt x="15847" y="5799"/>
                  <a:pt x="15853" y="5799"/>
                </a:cubicBezTo>
                <a:cubicBezTo>
                  <a:pt x="15865" y="5793"/>
                  <a:pt x="15871" y="5793"/>
                  <a:pt x="15877" y="5793"/>
                </a:cubicBezTo>
                <a:cubicBezTo>
                  <a:pt x="15895" y="5793"/>
                  <a:pt x="15901" y="5793"/>
                  <a:pt x="15913" y="5799"/>
                </a:cubicBezTo>
                <a:cubicBezTo>
                  <a:pt x="15913" y="5817"/>
                  <a:pt x="15913" y="5817"/>
                  <a:pt x="15913" y="5817"/>
                </a:cubicBezTo>
                <a:cubicBezTo>
                  <a:pt x="15913" y="5828"/>
                  <a:pt x="15913" y="5834"/>
                  <a:pt x="15913" y="5840"/>
                </a:cubicBezTo>
                <a:cubicBezTo>
                  <a:pt x="15919" y="5846"/>
                  <a:pt x="15919" y="5852"/>
                  <a:pt x="15919" y="5852"/>
                </a:cubicBezTo>
                <a:cubicBezTo>
                  <a:pt x="15925" y="5858"/>
                  <a:pt x="15930" y="5858"/>
                  <a:pt x="15930" y="5858"/>
                </a:cubicBezTo>
                <a:cubicBezTo>
                  <a:pt x="15936" y="5858"/>
                  <a:pt x="15942" y="5858"/>
                  <a:pt x="15942" y="5858"/>
                </a:cubicBezTo>
                <a:cubicBezTo>
                  <a:pt x="15948" y="5858"/>
                  <a:pt x="15948" y="5864"/>
                  <a:pt x="15954" y="5870"/>
                </a:cubicBezTo>
                <a:cubicBezTo>
                  <a:pt x="15960" y="5870"/>
                  <a:pt x="15966" y="5876"/>
                  <a:pt x="15966" y="5876"/>
                </a:cubicBezTo>
                <a:cubicBezTo>
                  <a:pt x="15972" y="5876"/>
                  <a:pt x="15978" y="5870"/>
                  <a:pt x="15984" y="5876"/>
                </a:cubicBezTo>
                <a:cubicBezTo>
                  <a:pt x="15984" y="5882"/>
                  <a:pt x="15990" y="5882"/>
                  <a:pt x="15990" y="5888"/>
                </a:cubicBezTo>
                <a:cubicBezTo>
                  <a:pt x="15996" y="5888"/>
                  <a:pt x="15990" y="5894"/>
                  <a:pt x="15990" y="5899"/>
                </a:cubicBezTo>
                <a:cubicBezTo>
                  <a:pt x="15996" y="5899"/>
                  <a:pt x="16002" y="5899"/>
                  <a:pt x="16002" y="5899"/>
                </a:cubicBezTo>
                <a:cubicBezTo>
                  <a:pt x="16008" y="5899"/>
                  <a:pt x="16008" y="5905"/>
                  <a:pt x="16014" y="5905"/>
                </a:cubicBezTo>
                <a:cubicBezTo>
                  <a:pt x="16025" y="5905"/>
                  <a:pt x="16025" y="5905"/>
                  <a:pt x="16025" y="5905"/>
                </a:cubicBezTo>
                <a:cubicBezTo>
                  <a:pt x="16025" y="5882"/>
                  <a:pt x="16025" y="5882"/>
                  <a:pt x="16025" y="5882"/>
                </a:cubicBezTo>
                <a:cubicBezTo>
                  <a:pt x="16025" y="5876"/>
                  <a:pt x="16025" y="5876"/>
                  <a:pt x="16025" y="5870"/>
                </a:cubicBezTo>
                <a:cubicBezTo>
                  <a:pt x="16019" y="5864"/>
                  <a:pt x="16014" y="5870"/>
                  <a:pt x="16014" y="5864"/>
                </a:cubicBezTo>
                <a:cubicBezTo>
                  <a:pt x="16008" y="5864"/>
                  <a:pt x="16014" y="5858"/>
                  <a:pt x="16014" y="5852"/>
                </a:cubicBezTo>
                <a:cubicBezTo>
                  <a:pt x="16008" y="5846"/>
                  <a:pt x="16008" y="5840"/>
                  <a:pt x="16008" y="5828"/>
                </a:cubicBezTo>
                <a:cubicBezTo>
                  <a:pt x="16014" y="5828"/>
                  <a:pt x="16014" y="5822"/>
                  <a:pt x="16019" y="5822"/>
                </a:cubicBezTo>
                <a:cubicBezTo>
                  <a:pt x="16025" y="5822"/>
                  <a:pt x="16025" y="5828"/>
                  <a:pt x="16031" y="5828"/>
                </a:cubicBezTo>
                <a:cubicBezTo>
                  <a:pt x="16037" y="5828"/>
                  <a:pt x="16037" y="5828"/>
                  <a:pt x="16043" y="5828"/>
                </a:cubicBezTo>
                <a:cubicBezTo>
                  <a:pt x="16049" y="5828"/>
                  <a:pt x="16049" y="5828"/>
                  <a:pt x="16055" y="5828"/>
                </a:cubicBezTo>
                <a:cubicBezTo>
                  <a:pt x="16061" y="5817"/>
                  <a:pt x="16061" y="5817"/>
                  <a:pt x="16061" y="5817"/>
                </a:cubicBezTo>
                <a:cubicBezTo>
                  <a:pt x="16049" y="5799"/>
                  <a:pt x="16049" y="5799"/>
                  <a:pt x="16049" y="5799"/>
                </a:cubicBezTo>
                <a:cubicBezTo>
                  <a:pt x="16049" y="5710"/>
                  <a:pt x="16049" y="5710"/>
                  <a:pt x="16049" y="5710"/>
                </a:cubicBezTo>
                <a:cubicBezTo>
                  <a:pt x="16049" y="5704"/>
                  <a:pt x="16049" y="5704"/>
                  <a:pt x="16049" y="5698"/>
                </a:cubicBezTo>
                <a:cubicBezTo>
                  <a:pt x="16049" y="5692"/>
                  <a:pt x="16043" y="5692"/>
                  <a:pt x="16043" y="5686"/>
                </a:cubicBezTo>
                <a:cubicBezTo>
                  <a:pt x="16037" y="5680"/>
                  <a:pt x="16031" y="5674"/>
                  <a:pt x="16025" y="5674"/>
                </a:cubicBezTo>
                <a:cubicBezTo>
                  <a:pt x="16019" y="5674"/>
                  <a:pt x="16014" y="5680"/>
                  <a:pt x="16014" y="5686"/>
                </a:cubicBezTo>
                <a:cubicBezTo>
                  <a:pt x="16008" y="5698"/>
                  <a:pt x="16008" y="5698"/>
                  <a:pt x="16008" y="5698"/>
                </a:cubicBezTo>
                <a:cubicBezTo>
                  <a:pt x="16008" y="5698"/>
                  <a:pt x="16008" y="5704"/>
                  <a:pt x="16002" y="5710"/>
                </a:cubicBezTo>
                <a:cubicBezTo>
                  <a:pt x="15996" y="5716"/>
                  <a:pt x="15990" y="5716"/>
                  <a:pt x="15978" y="5722"/>
                </a:cubicBezTo>
                <a:cubicBezTo>
                  <a:pt x="15978" y="5722"/>
                  <a:pt x="15972" y="5716"/>
                  <a:pt x="15966" y="5716"/>
                </a:cubicBezTo>
                <a:cubicBezTo>
                  <a:pt x="15966" y="5716"/>
                  <a:pt x="15960" y="5722"/>
                  <a:pt x="15960" y="5728"/>
                </a:cubicBezTo>
                <a:cubicBezTo>
                  <a:pt x="15954" y="5728"/>
                  <a:pt x="15948" y="5733"/>
                  <a:pt x="15948" y="5733"/>
                </a:cubicBezTo>
                <a:cubicBezTo>
                  <a:pt x="15942" y="5739"/>
                  <a:pt x="15948" y="5745"/>
                  <a:pt x="15942" y="5745"/>
                </a:cubicBezTo>
                <a:cubicBezTo>
                  <a:pt x="15936" y="5751"/>
                  <a:pt x="15930" y="5751"/>
                  <a:pt x="15919" y="5751"/>
                </a:cubicBezTo>
                <a:cubicBezTo>
                  <a:pt x="15919" y="5751"/>
                  <a:pt x="15913" y="5751"/>
                  <a:pt x="15907" y="5751"/>
                </a:cubicBezTo>
                <a:cubicBezTo>
                  <a:pt x="15907" y="5751"/>
                  <a:pt x="15913" y="5739"/>
                  <a:pt x="15907" y="5733"/>
                </a:cubicBezTo>
                <a:close/>
                <a:moveTo>
                  <a:pt x="15741" y="5473"/>
                </a:moveTo>
                <a:lnTo>
                  <a:pt x="15741" y="5473"/>
                </a:lnTo>
                <a:cubicBezTo>
                  <a:pt x="15735" y="5478"/>
                  <a:pt x="15735" y="5478"/>
                  <a:pt x="15735" y="5490"/>
                </a:cubicBezTo>
                <a:cubicBezTo>
                  <a:pt x="15735" y="5496"/>
                  <a:pt x="15741" y="5502"/>
                  <a:pt x="15741" y="5508"/>
                </a:cubicBezTo>
                <a:cubicBezTo>
                  <a:pt x="15747" y="5514"/>
                  <a:pt x="15753" y="5514"/>
                  <a:pt x="15753" y="5514"/>
                </a:cubicBezTo>
                <a:cubicBezTo>
                  <a:pt x="15759" y="5520"/>
                  <a:pt x="15764" y="5514"/>
                  <a:pt x="15764" y="5514"/>
                </a:cubicBezTo>
                <a:cubicBezTo>
                  <a:pt x="15776" y="5520"/>
                  <a:pt x="15776" y="5514"/>
                  <a:pt x="15788" y="5514"/>
                </a:cubicBezTo>
                <a:cubicBezTo>
                  <a:pt x="15788" y="5532"/>
                  <a:pt x="15782" y="5538"/>
                  <a:pt x="15788" y="5550"/>
                </a:cubicBezTo>
                <a:cubicBezTo>
                  <a:pt x="15788" y="5556"/>
                  <a:pt x="15794" y="5556"/>
                  <a:pt x="15794" y="5562"/>
                </a:cubicBezTo>
                <a:cubicBezTo>
                  <a:pt x="15794" y="5573"/>
                  <a:pt x="15800" y="5579"/>
                  <a:pt x="15800" y="5591"/>
                </a:cubicBezTo>
                <a:cubicBezTo>
                  <a:pt x="15800" y="5597"/>
                  <a:pt x="15794" y="5603"/>
                  <a:pt x="15794" y="5609"/>
                </a:cubicBezTo>
                <a:cubicBezTo>
                  <a:pt x="15794" y="5615"/>
                  <a:pt x="15794" y="5615"/>
                  <a:pt x="15794" y="5621"/>
                </a:cubicBezTo>
                <a:cubicBezTo>
                  <a:pt x="15794" y="5621"/>
                  <a:pt x="15794" y="5621"/>
                  <a:pt x="15794" y="5627"/>
                </a:cubicBezTo>
                <a:cubicBezTo>
                  <a:pt x="15794" y="5627"/>
                  <a:pt x="15800" y="5633"/>
                  <a:pt x="15806" y="5633"/>
                </a:cubicBezTo>
                <a:cubicBezTo>
                  <a:pt x="15806" y="5639"/>
                  <a:pt x="15812" y="5639"/>
                  <a:pt x="15818" y="5644"/>
                </a:cubicBezTo>
                <a:cubicBezTo>
                  <a:pt x="15818" y="5644"/>
                  <a:pt x="15824" y="5644"/>
                  <a:pt x="15824" y="5651"/>
                </a:cubicBezTo>
                <a:cubicBezTo>
                  <a:pt x="15836" y="5651"/>
                  <a:pt x="15842" y="5644"/>
                  <a:pt x="15847" y="5644"/>
                </a:cubicBezTo>
                <a:cubicBezTo>
                  <a:pt x="15847" y="5651"/>
                  <a:pt x="15842" y="5651"/>
                  <a:pt x="15842" y="5656"/>
                </a:cubicBezTo>
                <a:cubicBezTo>
                  <a:pt x="15842" y="5662"/>
                  <a:pt x="15842" y="5662"/>
                  <a:pt x="15842" y="5668"/>
                </a:cubicBezTo>
                <a:cubicBezTo>
                  <a:pt x="15842" y="5674"/>
                  <a:pt x="15836" y="5674"/>
                  <a:pt x="15836" y="5680"/>
                </a:cubicBezTo>
                <a:cubicBezTo>
                  <a:pt x="15836" y="5686"/>
                  <a:pt x="15836" y="5686"/>
                  <a:pt x="15836" y="5692"/>
                </a:cubicBezTo>
                <a:cubicBezTo>
                  <a:pt x="15842" y="5692"/>
                  <a:pt x="15847" y="5692"/>
                  <a:pt x="15847" y="5698"/>
                </a:cubicBezTo>
                <a:cubicBezTo>
                  <a:pt x="15853" y="5698"/>
                  <a:pt x="15853" y="5704"/>
                  <a:pt x="15859" y="5704"/>
                </a:cubicBezTo>
                <a:cubicBezTo>
                  <a:pt x="15865" y="5704"/>
                  <a:pt x="15865" y="5704"/>
                  <a:pt x="15871" y="5704"/>
                </a:cubicBezTo>
                <a:cubicBezTo>
                  <a:pt x="15877" y="5704"/>
                  <a:pt x="15877" y="5704"/>
                  <a:pt x="15883" y="5704"/>
                </a:cubicBezTo>
                <a:cubicBezTo>
                  <a:pt x="15889" y="5698"/>
                  <a:pt x="15883" y="5692"/>
                  <a:pt x="15883" y="5692"/>
                </a:cubicBezTo>
                <a:cubicBezTo>
                  <a:pt x="15883" y="5686"/>
                  <a:pt x="15889" y="5686"/>
                  <a:pt x="15895" y="5686"/>
                </a:cubicBezTo>
                <a:cubicBezTo>
                  <a:pt x="15901" y="5686"/>
                  <a:pt x="15907" y="5686"/>
                  <a:pt x="15913" y="5686"/>
                </a:cubicBezTo>
                <a:cubicBezTo>
                  <a:pt x="15913" y="5656"/>
                  <a:pt x="15913" y="5656"/>
                  <a:pt x="15913" y="5656"/>
                </a:cubicBezTo>
                <a:cubicBezTo>
                  <a:pt x="15913" y="5644"/>
                  <a:pt x="15907" y="5639"/>
                  <a:pt x="15901" y="5633"/>
                </a:cubicBezTo>
                <a:cubicBezTo>
                  <a:pt x="15895" y="5633"/>
                  <a:pt x="15889" y="5633"/>
                  <a:pt x="15889" y="5633"/>
                </a:cubicBezTo>
                <a:cubicBezTo>
                  <a:pt x="15883" y="5627"/>
                  <a:pt x="15883" y="5627"/>
                  <a:pt x="15877" y="5621"/>
                </a:cubicBezTo>
                <a:cubicBezTo>
                  <a:pt x="15877" y="5621"/>
                  <a:pt x="15877" y="5615"/>
                  <a:pt x="15877" y="5609"/>
                </a:cubicBezTo>
                <a:cubicBezTo>
                  <a:pt x="15871" y="5609"/>
                  <a:pt x="15877" y="5603"/>
                  <a:pt x="15877" y="5597"/>
                </a:cubicBezTo>
                <a:cubicBezTo>
                  <a:pt x="15871" y="5597"/>
                  <a:pt x="15865" y="5591"/>
                  <a:pt x="15865" y="5591"/>
                </a:cubicBezTo>
                <a:cubicBezTo>
                  <a:pt x="15859" y="5591"/>
                  <a:pt x="15853" y="5585"/>
                  <a:pt x="15853" y="5585"/>
                </a:cubicBezTo>
                <a:cubicBezTo>
                  <a:pt x="15847" y="5585"/>
                  <a:pt x="15842" y="5585"/>
                  <a:pt x="15842" y="5579"/>
                </a:cubicBezTo>
                <a:cubicBezTo>
                  <a:pt x="15836" y="5579"/>
                  <a:pt x="15836" y="5573"/>
                  <a:pt x="15836" y="5573"/>
                </a:cubicBezTo>
                <a:cubicBezTo>
                  <a:pt x="15836" y="5567"/>
                  <a:pt x="15830" y="5562"/>
                  <a:pt x="15830" y="5562"/>
                </a:cubicBezTo>
                <a:cubicBezTo>
                  <a:pt x="15830" y="5550"/>
                  <a:pt x="15830" y="5544"/>
                  <a:pt x="15830" y="5538"/>
                </a:cubicBezTo>
                <a:cubicBezTo>
                  <a:pt x="15830" y="5532"/>
                  <a:pt x="15824" y="5532"/>
                  <a:pt x="15818" y="5526"/>
                </a:cubicBezTo>
                <a:cubicBezTo>
                  <a:pt x="15818" y="5514"/>
                  <a:pt x="15812" y="5508"/>
                  <a:pt x="15800" y="5502"/>
                </a:cubicBezTo>
                <a:cubicBezTo>
                  <a:pt x="15794" y="5502"/>
                  <a:pt x="15788" y="5496"/>
                  <a:pt x="15776" y="5496"/>
                </a:cubicBezTo>
                <a:cubicBezTo>
                  <a:pt x="15776" y="5490"/>
                  <a:pt x="15776" y="5485"/>
                  <a:pt x="15770" y="5485"/>
                </a:cubicBezTo>
                <a:cubicBezTo>
                  <a:pt x="15764" y="5478"/>
                  <a:pt x="15764" y="5478"/>
                  <a:pt x="15759" y="5473"/>
                </a:cubicBezTo>
                <a:cubicBezTo>
                  <a:pt x="15753" y="5473"/>
                  <a:pt x="15741" y="5473"/>
                  <a:pt x="15741" y="5473"/>
                </a:cubicBezTo>
                <a:close/>
                <a:moveTo>
                  <a:pt x="15818" y="5461"/>
                </a:moveTo>
                <a:lnTo>
                  <a:pt x="15818" y="5461"/>
                </a:lnTo>
                <a:cubicBezTo>
                  <a:pt x="15830" y="5467"/>
                  <a:pt x="15836" y="5473"/>
                  <a:pt x="15847" y="5478"/>
                </a:cubicBezTo>
                <a:cubicBezTo>
                  <a:pt x="15853" y="5478"/>
                  <a:pt x="15853" y="5485"/>
                  <a:pt x="15859" y="5490"/>
                </a:cubicBezTo>
                <a:cubicBezTo>
                  <a:pt x="15859" y="5490"/>
                  <a:pt x="15865" y="5490"/>
                  <a:pt x="15871" y="5496"/>
                </a:cubicBezTo>
                <a:cubicBezTo>
                  <a:pt x="15871" y="5496"/>
                  <a:pt x="15877" y="5490"/>
                  <a:pt x="15883" y="5496"/>
                </a:cubicBezTo>
                <a:cubicBezTo>
                  <a:pt x="15883" y="5496"/>
                  <a:pt x="15877" y="5502"/>
                  <a:pt x="15883" y="5502"/>
                </a:cubicBezTo>
                <a:cubicBezTo>
                  <a:pt x="15883" y="5508"/>
                  <a:pt x="15889" y="5508"/>
                  <a:pt x="15889" y="5508"/>
                </a:cubicBezTo>
                <a:cubicBezTo>
                  <a:pt x="15895" y="5514"/>
                  <a:pt x="15901" y="5514"/>
                  <a:pt x="15901" y="5520"/>
                </a:cubicBezTo>
                <a:cubicBezTo>
                  <a:pt x="15907" y="5526"/>
                  <a:pt x="15907" y="5532"/>
                  <a:pt x="15907" y="5532"/>
                </a:cubicBezTo>
                <a:cubicBezTo>
                  <a:pt x="15907" y="5538"/>
                  <a:pt x="15907" y="5544"/>
                  <a:pt x="15907" y="5544"/>
                </a:cubicBezTo>
                <a:cubicBezTo>
                  <a:pt x="15907" y="5550"/>
                  <a:pt x="15907" y="5556"/>
                  <a:pt x="15913" y="5556"/>
                </a:cubicBezTo>
                <a:cubicBezTo>
                  <a:pt x="15913" y="5562"/>
                  <a:pt x="15919" y="5562"/>
                  <a:pt x="15925" y="5562"/>
                </a:cubicBezTo>
                <a:cubicBezTo>
                  <a:pt x="15930" y="5567"/>
                  <a:pt x="15936" y="5573"/>
                  <a:pt x="15948" y="5579"/>
                </a:cubicBezTo>
                <a:cubicBezTo>
                  <a:pt x="15948" y="5585"/>
                  <a:pt x="15954" y="5585"/>
                  <a:pt x="15960" y="5585"/>
                </a:cubicBezTo>
                <a:cubicBezTo>
                  <a:pt x="15960" y="5591"/>
                  <a:pt x="15966" y="5597"/>
                  <a:pt x="15966" y="5597"/>
                </a:cubicBezTo>
                <a:cubicBezTo>
                  <a:pt x="15972" y="5609"/>
                  <a:pt x="15966" y="5615"/>
                  <a:pt x="15966" y="5621"/>
                </a:cubicBezTo>
                <a:cubicBezTo>
                  <a:pt x="16014" y="5621"/>
                  <a:pt x="16014" y="5621"/>
                  <a:pt x="16014" y="5621"/>
                </a:cubicBezTo>
                <a:cubicBezTo>
                  <a:pt x="16014" y="5621"/>
                  <a:pt x="16014" y="5615"/>
                  <a:pt x="16014" y="5609"/>
                </a:cubicBezTo>
                <a:cubicBezTo>
                  <a:pt x="16014" y="5603"/>
                  <a:pt x="16019" y="5597"/>
                  <a:pt x="16019" y="5585"/>
                </a:cubicBezTo>
                <a:lnTo>
                  <a:pt x="16014" y="5585"/>
                </a:lnTo>
                <a:cubicBezTo>
                  <a:pt x="16014" y="5567"/>
                  <a:pt x="16008" y="5556"/>
                  <a:pt x="15996" y="5550"/>
                </a:cubicBezTo>
                <a:cubicBezTo>
                  <a:pt x="15996" y="5544"/>
                  <a:pt x="15990" y="5544"/>
                  <a:pt x="15984" y="5544"/>
                </a:cubicBezTo>
                <a:cubicBezTo>
                  <a:pt x="15984" y="5538"/>
                  <a:pt x="15984" y="5532"/>
                  <a:pt x="15984" y="5532"/>
                </a:cubicBezTo>
                <a:cubicBezTo>
                  <a:pt x="15978" y="5526"/>
                  <a:pt x="15978" y="5520"/>
                  <a:pt x="15972" y="5514"/>
                </a:cubicBezTo>
                <a:cubicBezTo>
                  <a:pt x="15972" y="5514"/>
                  <a:pt x="15966" y="5508"/>
                  <a:pt x="15966" y="5502"/>
                </a:cubicBezTo>
                <a:cubicBezTo>
                  <a:pt x="15960" y="5502"/>
                  <a:pt x="15954" y="5496"/>
                  <a:pt x="15948" y="5496"/>
                </a:cubicBezTo>
                <a:lnTo>
                  <a:pt x="15936" y="5496"/>
                </a:lnTo>
                <a:cubicBezTo>
                  <a:pt x="15930" y="5485"/>
                  <a:pt x="15930" y="5485"/>
                  <a:pt x="15930" y="5485"/>
                </a:cubicBezTo>
                <a:cubicBezTo>
                  <a:pt x="15930" y="5478"/>
                  <a:pt x="15936" y="5473"/>
                  <a:pt x="15936" y="5473"/>
                </a:cubicBezTo>
                <a:cubicBezTo>
                  <a:pt x="15936" y="5437"/>
                  <a:pt x="15936" y="5437"/>
                  <a:pt x="15936" y="5437"/>
                </a:cubicBezTo>
                <a:cubicBezTo>
                  <a:pt x="15930" y="5437"/>
                  <a:pt x="15930" y="5437"/>
                  <a:pt x="15925" y="5437"/>
                </a:cubicBezTo>
                <a:cubicBezTo>
                  <a:pt x="15919" y="5437"/>
                  <a:pt x="15919" y="5437"/>
                  <a:pt x="15913" y="5437"/>
                </a:cubicBezTo>
                <a:cubicBezTo>
                  <a:pt x="15901" y="5437"/>
                  <a:pt x="15901" y="5437"/>
                  <a:pt x="15901" y="5437"/>
                </a:cubicBezTo>
                <a:cubicBezTo>
                  <a:pt x="15889" y="5437"/>
                  <a:pt x="15883" y="5437"/>
                  <a:pt x="15877" y="5437"/>
                </a:cubicBezTo>
                <a:cubicBezTo>
                  <a:pt x="15871" y="5443"/>
                  <a:pt x="15877" y="5449"/>
                  <a:pt x="15871" y="5449"/>
                </a:cubicBezTo>
                <a:cubicBezTo>
                  <a:pt x="15871" y="5455"/>
                  <a:pt x="15865" y="5455"/>
                  <a:pt x="15859" y="5455"/>
                </a:cubicBezTo>
                <a:cubicBezTo>
                  <a:pt x="15859" y="5455"/>
                  <a:pt x="15853" y="5455"/>
                  <a:pt x="15847" y="5455"/>
                </a:cubicBezTo>
                <a:cubicBezTo>
                  <a:pt x="15842" y="5455"/>
                  <a:pt x="15830" y="5461"/>
                  <a:pt x="15818" y="5461"/>
                </a:cubicBezTo>
                <a:close/>
                <a:moveTo>
                  <a:pt x="15711" y="5514"/>
                </a:moveTo>
                <a:lnTo>
                  <a:pt x="15711" y="5514"/>
                </a:lnTo>
                <a:cubicBezTo>
                  <a:pt x="15711" y="5520"/>
                  <a:pt x="15711" y="5520"/>
                  <a:pt x="15705" y="5526"/>
                </a:cubicBezTo>
                <a:cubicBezTo>
                  <a:pt x="15699" y="5538"/>
                  <a:pt x="15693" y="5538"/>
                  <a:pt x="15687" y="5550"/>
                </a:cubicBezTo>
                <a:cubicBezTo>
                  <a:pt x="15687" y="5556"/>
                  <a:pt x="15687" y="5556"/>
                  <a:pt x="15687" y="5562"/>
                </a:cubicBezTo>
                <a:cubicBezTo>
                  <a:pt x="15681" y="5567"/>
                  <a:pt x="15681" y="5567"/>
                  <a:pt x="15676" y="5573"/>
                </a:cubicBezTo>
                <a:cubicBezTo>
                  <a:pt x="15676" y="5579"/>
                  <a:pt x="15676" y="5579"/>
                  <a:pt x="15670" y="5585"/>
                </a:cubicBezTo>
                <a:cubicBezTo>
                  <a:pt x="15670" y="5591"/>
                  <a:pt x="15664" y="5591"/>
                  <a:pt x="15664" y="5591"/>
                </a:cubicBezTo>
                <a:cubicBezTo>
                  <a:pt x="15658" y="5597"/>
                  <a:pt x="15658" y="5603"/>
                  <a:pt x="15658" y="5603"/>
                </a:cubicBezTo>
                <a:cubicBezTo>
                  <a:pt x="15652" y="5609"/>
                  <a:pt x="15652" y="5615"/>
                  <a:pt x="15652" y="5615"/>
                </a:cubicBezTo>
                <a:cubicBezTo>
                  <a:pt x="15646" y="5621"/>
                  <a:pt x="15640" y="5621"/>
                  <a:pt x="15640" y="5627"/>
                </a:cubicBezTo>
                <a:cubicBezTo>
                  <a:pt x="15634" y="5627"/>
                  <a:pt x="15640" y="5633"/>
                  <a:pt x="15640" y="5639"/>
                </a:cubicBezTo>
                <a:cubicBezTo>
                  <a:pt x="15640" y="5639"/>
                  <a:pt x="15640" y="5644"/>
                  <a:pt x="15640" y="5651"/>
                </a:cubicBezTo>
                <a:cubicBezTo>
                  <a:pt x="15640" y="5651"/>
                  <a:pt x="15634" y="5656"/>
                  <a:pt x="15628" y="5656"/>
                </a:cubicBezTo>
                <a:cubicBezTo>
                  <a:pt x="15628" y="5662"/>
                  <a:pt x="15622" y="5668"/>
                  <a:pt x="15622" y="5668"/>
                </a:cubicBezTo>
                <a:cubicBezTo>
                  <a:pt x="15616" y="5674"/>
                  <a:pt x="15616" y="5680"/>
                  <a:pt x="15616" y="5680"/>
                </a:cubicBezTo>
                <a:cubicBezTo>
                  <a:pt x="15610" y="5686"/>
                  <a:pt x="15598" y="5680"/>
                  <a:pt x="15592" y="5686"/>
                </a:cubicBezTo>
                <a:cubicBezTo>
                  <a:pt x="15587" y="5692"/>
                  <a:pt x="15592" y="5698"/>
                  <a:pt x="15587" y="5698"/>
                </a:cubicBezTo>
                <a:cubicBezTo>
                  <a:pt x="15587" y="5704"/>
                  <a:pt x="15581" y="5704"/>
                  <a:pt x="15581" y="5710"/>
                </a:cubicBezTo>
                <a:cubicBezTo>
                  <a:pt x="15575" y="5710"/>
                  <a:pt x="15569" y="5710"/>
                  <a:pt x="15569" y="5710"/>
                </a:cubicBezTo>
                <a:cubicBezTo>
                  <a:pt x="15563" y="5710"/>
                  <a:pt x="15557" y="5710"/>
                  <a:pt x="15557" y="5710"/>
                </a:cubicBezTo>
                <a:cubicBezTo>
                  <a:pt x="15551" y="5710"/>
                  <a:pt x="15551" y="5716"/>
                  <a:pt x="15545" y="5722"/>
                </a:cubicBezTo>
                <a:cubicBezTo>
                  <a:pt x="15539" y="5728"/>
                  <a:pt x="15539" y="5733"/>
                  <a:pt x="15539" y="5745"/>
                </a:cubicBezTo>
                <a:cubicBezTo>
                  <a:pt x="15545" y="5745"/>
                  <a:pt x="15545" y="5745"/>
                  <a:pt x="15551" y="5745"/>
                </a:cubicBezTo>
                <a:cubicBezTo>
                  <a:pt x="15551" y="5745"/>
                  <a:pt x="15557" y="5745"/>
                  <a:pt x="15563" y="5745"/>
                </a:cubicBezTo>
                <a:cubicBezTo>
                  <a:pt x="15563" y="5745"/>
                  <a:pt x="15569" y="5745"/>
                  <a:pt x="15575" y="5745"/>
                </a:cubicBezTo>
                <a:cubicBezTo>
                  <a:pt x="15575" y="5745"/>
                  <a:pt x="15581" y="5739"/>
                  <a:pt x="15581" y="5733"/>
                </a:cubicBezTo>
                <a:cubicBezTo>
                  <a:pt x="15587" y="5733"/>
                  <a:pt x="15592" y="5728"/>
                  <a:pt x="15592" y="5728"/>
                </a:cubicBezTo>
                <a:cubicBezTo>
                  <a:pt x="15592" y="5722"/>
                  <a:pt x="15592" y="5716"/>
                  <a:pt x="15592" y="5716"/>
                </a:cubicBezTo>
                <a:cubicBezTo>
                  <a:pt x="15598" y="5704"/>
                  <a:pt x="15604" y="5698"/>
                  <a:pt x="15610" y="5692"/>
                </a:cubicBezTo>
                <a:cubicBezTo>
                  <a:pt x="15610" y="5692"/>
                  <a:pt x="15616" y="5692"/>
                  <a:pt x="15622" y="5692"/>
                </a:cubicBezTo>
                <a:cubicBezTo>
                  <a:pt x="15628" y="5686"/>
                  <a:pt x="15628" y="5686"/>
                  <a:pt x="15634" y="5686"/>
                </a:cubicBezTo>
                <a:cubicBezTo>
                  <a:pt x="15640" y="5680"/>
                  <a:pt x="15646" y="5686"/>
                  <a:pt x="15658" y="5686"/>
                </a:cubicBezTo>
                <a:cubicBezTo>
                  <a:pt x="15658" y="5674"/>
                  <a:pt x="15658" y="5668"/>
                  <a:pt x="15658" y="5662"/>
                </a:cubicBezTo>
                <a:cubicBezTo>
                  <a:pt x="15658" y="5651"/>
                  <a:pt x="15664" y="5644"/>
                  <a:pt x="15664" y="5639"/>
                </a:cubicBezTo>
                <a:cubicBezTo>
                  <a:pt x="15670" y="5633"/>
                  <a:pt x="15676" y="5621"/>
                  <a:pt x="15681" y="5615"/>
                </a:cubicBezTo>
                <a:cubicBezTo>
                  <a:pt x="15681" y="5615"/>
                  <a:pt x="15687" y="5615"/>
                  <a:pt x="15693" y="5609"/>
                </a:cubicBezTo>
                <a:cubicBezTo>
                  <a:pt x="15693" y="5609"/>
                  <a:pt x="15699" y="5609"/>
                  <a:pt x="15705" y="5603"/>
                </a:cubicBezTo>
                <a:cubicBezTo>
                  <a:pt x="15705" y="5603"/>
                  <a:pt x="15705" y="5597"/>
                  <a:pt x="15705" y="5591"/>
                </a:cubicBezTo>
                <a:cubicBezTo>
                  <a:pt x="15711" y="5579"/>
                  <a:pt x="15705" y="5573"/>
                  <a:pt x="15705" y="5567"/>
                </a:cubicBezTo>
                <a:cubicBezTo>
                  <a:pt x="15705" y="5562"/>
                  <a:pt x="15711" y="5556"/>
                  <a:pt x="15711" y="5556"/>
                </a:cubicBezTo>
                <a:cubicBezTo>
                  <a:pt x="15711" y="5544"/>
                  <a:pt x="15711" y="5526"/>
                  <a:pt x="15711" y="5514"/>
                </a:cubicBezTo>
                <a:close/>
                <a:moveTo>
                  <a:pt x="15759" y="5182"/>
                </a:moveTo>
                <a:lnTo>
                  <a:pt x="15759" y="5182"/>
                </a:lnTo>
                <a:cubicBezTo>
                  <a:pt x="15729" y="5182"/>
                  <a:pt x="15729" y="5182"/>
                  <a:pt x="15729" y="5182"/>
                </a:cubicBezTo>
                <a:cubicBezTo>
                  <a:pt x="15729" y="5182"/>
                  <a:pt x="15729" y="5182"/>
                  <a:pt x="15729" y="5188"/>
                </a:cubicBezTo>
                <a:lnTo>
                  <a:pt x="15729" y="5188"/>
                </a:lnTo>
                <a:cubicBezTo>
                  <a:pt x="15729" y="5194"/>
                  <a:pt x="15729" y="5194"/>
                  <a:pt x="15729" y="5200"/>
                </a:cubicBezTo>
                <a:lnTo>
                  <a:pt x="15729" y="5200"/>
                </a:lnTo>
                <a:cubicBezTo>
                  <a:pt x="15729" y="5206"/>
                  <a:pt x="15729" y="5206"/>
                  <a:pt x="15729" y="5212"/>
                </a:cubicBezTo>
                <a:cubicBezTo>
                  <a:pt x="15729" y="5212"/>
                  <a:pt x="15729" y="5212"/>
                  <a:pt x="15729" y="5218"/>
                </a:cubicBezTo>
                <a:cubicBezTo>
                  <a:pt x="15729" y="5218"/>
                  <a:pt x="15729" y="5218"/>
                  <a:pt x="15735" y="5224"/>
                </a:cubicBezTo>
                <a:lnTo>
                  <a:pt x="15735" y="5230"/>
                </a:lnTo>
                <a:cubicBezTo>
                  <a:pt x="15735" y="5235"/>
                  <a:pt x="15735" y="5235"/>
                  <a:pt x="15735" y="5235"/>
                </a:cubicBezTo>
                <a:cubicBezTo>
                  <a:pt x="15735" y="5241"/>
                  <a:pt x="15729" y="5241"/>
                  <a:pt x="15729" y="5247"/>
                </a:cubicBezTo>
                <a:cubicBezTo>
                  <a:pt x="15729" y="5247"/>
                  <a:pt x="15723" y="5247"/>
                  <a:pt x="15723" y="5253"/>
                </a:cubicBezTo>
                <a:cubicBezTo>
                  <a:pt x="15723" y="5253"/>
                  <a:pt x="15723" y="5259"/>
                  <a:pt x="15723" y="5265"/>
                </a:cubicBezTo>
                <a:cubicBezTo>
                  <a:pt x="15723" y="5271"/>
                  <a:pt x="15729" y="5277"/>
                  <a:pt x="15729" y="5289"/>
                </a:cubicBezTo>
                <a:cubicBezTo>
                  <a:pt x="15729" y="5295"/>
                  <a:pt x="15723" y="5295"/>
                  <a:pt x="15723" y="5295"/>
                </a:cubicBezTo>
                <a:cubicBezTo>
                  <a:pt x="15717" y="5295"/>
                  <a:pt x="15717" y="5301"/>
                  <a:pt x="15717" y="5301"/>
                </a:cubicBezTo>
                <a:cubicBezTo>
                  <a:pt x="15711" y="5301"/>
                  <a:pt x="15711" y="5301"/>
                  <a:pt x="15705" y="5307"/>
                </a:cubicBezTo>
                <a:cubicBezTo>
                  <a:pt x="15699" y="5307"/>
                  <a:pt x="15693" y="5307"/>
                  <a:pt x="15693" y="5312"/>
                </a:cubicBezTo>
                <a:cubicBezTo>
                  <a:pt x="15687" y="5312"/>
                  <a:pt x="15687" y="5318"/>
                  <a:pt x="15687" y="5318"/>
                </a:cubicBezTo>
                <a:cubicBezTo>
                  <a:pt x="15687" y="5324"/>
                  <a:pt x="15687" y="5324"/>
                  <a:pt x="15687" y="5324"/>
                </a:cubicBezTo>
                <a:cubicBezTo>
                  <a:pt x="15687" y="5330"/>
                  <a:pt x="15687" y="5330"/>
                  <a:pt x="15687" y="5336"/>
                </a:cubicBezTo>
                <a:cubicBezTo>
                  <a:pt x="15687" y="5336"/>
                  <a:pt x="15693" y="5336"/>
                  <a:pt x="15693" y="5342"/>
                </a:cubicBezTo>
                <a:cubicBezTo>
                  <a:pt x="15693" y="5348"/>
                  <a:pt x="15699" y="5348"/>
                  <a:pt x="15699" y="5354"/>
                </a:cubicBezTo>
                <a:cubicBezTo>
                  <a:pt x="15705" y="5354"/>
                  <a:pt x="15705" y="5354"/>
                  <a:pt x="15711" y="5360"/>
                </a:cubicBezTo>
                <a:lnTo>
                  <a:pt x="15717" y="5366"/>
                </a:lnTo>
                <a:cubicBezTo>
                  <a:pt x="15723" y="5366"/>
                  <a:pt x="15729" y="5372"/>
                  <a:pt x="15735" y="5378"/>
                </a:cubicBezTo>
                <a:cubicBezTo>
                  <a:pt x="15735" y="5378"/>
                  <a:pt x="15735" y="5378"/>
                  <a:pt x="15741" y="5378"/>
                </a:cubicBezTo>
                <a:lnTo>
                  <a:pt x="15741" y="5378"/>
                </a:lnTo>
                <a:cubicBezTo>
                  <a:pt x="15741" y="5390"/>
                  <a:pt x="15735" y="5390"/>
                  <a:pt x="15735" y="5401"/>
                </a:cubicBezTo>
                <a:cubicBezTo>
                  <a:pt x="15735" y="5407"/>
                  <a:pt x="15741" y="5407"/>
                  <a:pt x="15741" y="5413"/>
                </a:cubicBezTo>
                <a:cubicBezTo>
                  <a:pt x="15741" y="5419"/>
                  <a:pt x="15741" y="5419"/>
                  <a:pt x="15747" y="5425"/>
                </a:cubicBezTo>
                <a:cubicBezTo>
                  <a:pt x="15753" y="5425"/>
                  <a:pt x="15753" y="5425"/>
                  <a:pt x="15753" y="5425"/>
                </a:cubicBezTo>
                <a:cubicBezTo>
                  <a:pt x="15759" y="5425"/>
                  <a:pt x="15759" y="5425"/>
                  <a:pt x="15764" y="5425"/>
                </a:cubicBezTo>
                <a:cubicBezTo>
                  <a:pt x="15788" y="5425"/>
                  <a:pt x="15788" y="5425"/>
                  <a:pt x="15788" y="5425"/>
                </a:cubicBezTo>
                <a:cubicBezTo>
                  <a:pt x="15788" y="5407"/>
                  <a:pt x="15788" y="5407"/>
                  <a:pt x="15788" y="5407"/>
                </a:cubicBezTo>
                <a:cubicBezTo>
                  <a:pt x="15788" y="5401"/>
                  <a:pt x="15788" y="5401"/>
                  <a:pt x="15788" y="5396"/>
                </a:cubicBezTo>
                <a:cubicBezTo>
                  <a:pt x="15788" y="5372"/>
                  <a:pt x="15788" y="5372"/>
                  <a:pt x="15788" y="5372"/>
                </a:cubicBezTo>
                <a:cubicBezTo>
                  <a:pt x="15788" y="5366"/>
                  <a:pt x="15788" y="5360"/>
                  <a:pt x="15794" y="5354"/>
                </a:cubicBezTo>
                <a:cubicBezTo>
                  <a:pt x="15800" y="5348"/>
                  <a:pt x="15800" y="5348"/>
                  <a:pt x="15806" y="5342"/>
                </a:cubicBezTo>
                <a:lnTo>
                  <a:pt x="15812" y="5342"/>
                </a:lnTo>
                <a:cubicBezTo>
                  <a:pt x="15812" y="5342"/>
                  <a:pt x="15812" y="5336"/>
                  <a:pt x="15818" y="5336"/>
                </a:cubicBezTo>
                <a:lnTo>
                  <a:pt x="15818" y="5330"/>
                </a:lnTo>
                <a:cubicBezTo>
                  <a:pt x="15824" y="5324"/>
                  <a:pt x="15824" y="5324"/>
                  <a:pt x="15824" y="5324"/>
                </a:cubicBezTo>
                <a:cubicBezTo>
                  <a:pt x="15830" y="5318"/>
                  <a:pt x="15830" y="5318"/>
                  <a:pt x="15830" y="5312"/>
                </a:cubicBezTo>
                <a:cubicBezTo>
                  <a:pt x="15830" y="5307"/>
                  <a:pt x="15836" y="5307"/>
                  <a:pt x="15836" y="5301"/>
                </a:cubicBezTo>
                <a:cubicBezTo>
                  <a:pt x="15836" y="5295"/>
                  <a:pt x="15836" y="5295"/>
                  <a:pt x="15836" y="5289"/>
                </a:cubicBezTo>
                <a:cubicBezTo>
                  <a:pt x="15836" y="5283"/>
                  <a:pt x="15836" y="5283"/>
                  <a:pt x="15836" y="5283"/>
                </a:cubicBezTo>
                <a:cubicBezTo>
                  <a:pt x="15836" y="5277"/>
                  <a:pt x="15842" y="5277"/>
                  <a:pt x="15842" y="5271"/>
                </a:cubicBezTo>
                <a:cubicBezTo>
                  <a:pt x="15842" y="5265"/>
                  <a:pt x="15842" y="5265"/>
                  <a:pt x="15842" y="5265"/>
                </a:cubicBezTo>
                <a:cubicBezTo>
                  <a:pt x="15842" y="5265"/>
                  <a:pt x="15842" y="5259"/>
                  <a:pt x="15836" y="5253"/>
                </a:cubicBezTo>
                <a:cubicBezTo>
                  <a:pt x="15836" y="5253"/>
                  <a:pt x="15836" y="5253"/>
                  <a:pt x="15836" y="5247"/>
                </a:cubicBezTo>
                <a:cubicBezTo>
                  <a:pt x="15836" y="5247"/>
                  <a:pt x="15836" y="5247"/>
                  <a:pt x="15830" y="5241"/>
                </a:cubicBezTo>
                <a:cubicBezTo>
                  <a:pt x="15830" y="5241"/>
                  <a:pt x="15830" y="5241"/>
                  <a:pt x="15830" y="5235"/>
                </a:cubicBezTo>
                <a:cubicBezTo>
                  <a:pt x="15830" y="5235"/>
                  <a:pt x="15830" y="5235"/>
                  <a:pt x="15830" y="5230"/>
                </a:cubicBezTo>
                <a:lnTo>
                  <a:pt x="15824" y="5224"/>
                </a:lnTo>
                <a:lnTo>
                  <a:pt x="15824" y="5218"/>
                </a:lnTo>
                <a:lnTo>
                  <a:pt x="15818" y="5212"/>
                </a:lnTo>
                <a:cubicBezTo>
                  <a:pt x="15818" y="5212"/>
                  <a:pt x="15818" y="5206"/>
                  <a:pt x="15812" y="5206"/>
                </a:cubicBezTo>
                <a:cubicBezTo>
                  <a:pt x="15812" y="5206"/>
                  <a:pt x="15812" y="5200"/>
                  <a:pt x="15806" y="5200"/>
                </a:cubicBezTo>
                <a:lnTo>
                  <a:pt x="15800" y="5200"/>
                </a:lnTo>
                <a:cubicBezTo>
                  <a:pt x="15794" y="5200"/>
                  <a:pt x="15794" y="5200"/>
                  <a:pt x="15794" y="5200"/>
                </a:cubicBezTo>
                <a:cubicBezTo>
                  <a:pt x="15788" y="5200"/>
                  <a:pt x="15788" y="5200"/>
                  <a:pt x="15782" y="5194"/>
                </a:cubicBezTo>
                <a:lnTo>
                  <a:pt x="15776" y="5194"/>
                </a:lnTo>
                <a:lnTo>
                  <a:pt x="15776" y="5188"/>
                </a:lnTo>
                <a:cubicBezTo>
                  <a:pt x="15770" y="5188"/>
                  <a:pt x="15770" y="5182"/>
                  <a:pt x="15770" y="5182"/>
                </a:cubicBezTo>
                <a:cubicBezTo>
                  <a:pt x="15764" y="5182"/>
                  <a:pt x="15759" y="5182"/>
                  <a:pt x="15759" y="5182"/>
                </a:cubicBezTo>
                <a:close/>
                <a:moveTo>
                  <a:pt x="15812" y="4820"/>
                </a:moveTo>
                <a:lnTo>
                  <a:pt x="15812" y="4820"/>
                </a:lnTo>
                <a:cubicBezTo>
                  <a:pt x="15812" y="4814"/>
                  <a:pt x="15812" y="4809"/>
                  <a:pt x="15818" y="4803"/>
                </a:cubicBezTo>
                <a:cubicBezTo>
                  <a:pt x="15806" y="4803"/>
                  <a:pt x="15800" y="4803"/>
                  <a:pt x="15794" y="4803"/>
                </a:cubicBezTo>
                <a:cubicBezTo>
                  <a:pt x="15788" y="4803"/>
                  <a:pt x="15782" y="4803"/>
                  <a:pt x="15782" y="4803"/>
                </a:cubicBezTo>
                <a:cubicBezTo>
                  <a:pt x="15776" y="4803"/>
                  <a:pt x="15776" y="4809"/>
                  <a:pt x="15770" y="4814"/>
                </a:cubicBezTo>
                <a:cubicBezTo>
                  <a:pt x="15770" y="4814"/>
                  <a:pt x="15764" y="4820"/>
                  <a:pt x="15759" y="4820"/>
                </a:cubicBezTo>
                <a:cubicBezTo>
                  <a:pt x="15759" y="4826"/>
                  <a:pt x="15753" y="4826"/>
                  <a:pt x="15747" y="4832"/>
                </a:cubicBezTo>
                <a:cubicBezTo>
                  <a:pt x="15747" y="4838"/>
                  <a:pt x="15741" y="4838"/>
                  <a:pt x="15741" y="4844"/>
                </a:cubicBezTo>
                <a:cubicBezTo>
                  <a:pt x="15741" y="4844"/>
                  <a:pt x="15741" y="4850"/>
                  <a:pt x="15735" y="4856"/>
                </a:cubicBezTo>
                <a:lnTo>
                  <a:pt x="15723" y="4856"/>
                </a:lnTo>
                <a:cubicBezTo>
                  <a:pt x="15723" y="4862"/>
                  <a:pt x="15723" y="4862"/>
                  <a:pt x="15723" y="4868"/>
                </a:cubicBezTo>
                <a:cubicBezTo>
                  <a:pt x="15717" y="4874"/>
                  <a:pt x="15717" y="4880"/>
                  <a:pt x="15717" y="4892"/>
                </a:cubicBezTo>
                <a:cubicBezTo>
                  <a:pt x="15717" y="4986"/>
                  <a:pt x="15717" y="4986"/>
                  <a:pt x="15717" y="4986"/>
                </a:cubicBezTo>
                <a:cubicBezTo>
                  <a:pt x="15747" y="4986"/>
                  <a:pt x="15747" y="4986"/>
                  <a:pt x="15747" y="4986"/>
                </a:cubicBezTo>
                <a:cubicBezTo>
                  <a:pt x="15747" y="4980"/>
                  <a:pt x="15747" y="4975"/>
                  <a:pt x="15747" y="4963"/>
                </a:cubicBezTo>
                <a:cubicBezTo>
                  <a:pt x="15747" y="4957"/>
                  <a:pt x="15753" y="4957"/>
                  <a:pt x="15753" y="4951"/>
                </a:cubicBezTo>
                <a:cubicBezTo>
                  <a:pt x="15753" y="4945"/>
                  <a:pt x="15753" y="4945"/>
                  <a:pt x="15753" y="4939"/>
                </a:cubicBezTo>
                <a:cubicBezTo>
                  <a:pt x="15759" y="4933"/>
                  <a:pt x="15764" y="4933"/>
                  <a:pt x="15764" y="4933"/>
                </a:cubicBezTo>
                <a:cubicBezTo>
                  <a:pt x="15770" y="4921"/>
                  <a:pt x="15770" y="4921"/>
                  <a:pt x="15770" y="4921"/>
                </a:cubicBezTo>
                <a:cubicBezTo>
                  <a:pt x="15776" y="4915"/>
                  <a:pt x="15770" y="4909"/>
                  <a:pt x="15770" y="4909"/>
                </a:cubicBezTo>
                <a:cubicBezTo>
                  <a:pt x="15776" y="4903"/>
                  <a:pt x="15782" y="4903"/>
                  <a:pt x="15782" y="4897"/>
                </a:cubicBezTo>
                <a:cubicBezTo>
                  <a:pt x="15788" y="4892"/>
                  <a:pt x="15788" y="4892"/>
                  <a:pt x="15788" y="4886"/>
                </a:cubicBezTo>
                <a:cubicBezTo>
                  <a:pt x="15794" y="4874"/>
                  <a:pt x="15806" y="4874"/>
                  <a:pt x="15812" y="4862"/>
                </a:cubicBezTo>
                <a:cubicBezTo>
                  <a:pt x="15812" y="4856"/>
                  <a:pt x="15818" y="4856"/>
                  <a:pt x="15818" y="4850"/>
                </a:cubicBezTo>
                <a:cubicBezTo>
                  <a:pt x="15818" y="4838"/>
                  <a:pt x="15818" y="4838"/>
                  <a:pt x="15818" y="4838"/>
                </a:cubicBezTo>
                <a:cubicBezTo>
                  <a:pt x="15818" y="4826"/>
                  <a:pt x="15818" y="4826"/>
                  <a:pt x="15818" y="4826"/>
                </a:cubicBezTo>
                <a:cubicBezTo>
                  <a:pt x="15818" y="4826"/>
                  <a:pt x="15812" y="4826"/>
                  <a:pt x="15812" y="4820"/>
                </a:cubicBezTo>
                <a:close/>
                <a:moveTo>
                  <a:pt x="17270" y="3540"/>
                </a:moveTo>
                <a:lnTo>
                  <a:pt x="17270" y="3540"/>
                </a:lnTo>
                <a:cubicBezTo>
                  <a:pt x="17265" y="3540"/>
                  <a:pt x="17259" y="3540"/>
                  <a:pt x="17259" y="3540"/>
                </a:cubicBezTo>
                <a:cubicBezTo>
                  <a:pt x="17247" y="3546"/>
                  <a:pt x="17241" y="3546"/>
                  <a:pt x="17235" y="3557"/>
                </a:cubicBezTo>
                <a:cubicBezTo>
                  <a:pt x="17229" y="3557"/>
                  <a:pt x="17235" y="3563"/>
                  <a:pt x="17229" y="3569"/>
                </a:cubicBezTo>
                <a:cubicBezTo>
                  <a:pt x="17229" y="3569"/>
                  <a:pt x="17229" y="3575"/>
                  <a:pt x="17223" y="3575"/>
                </a:cubicBezTo>
                <a:cubicBezTo>
                  <a:pt x="17223" y="3581"/>
                  <a:pt x="17217" y="3581"/>
                  <a:pt x="17211" y="3581"/>
                </a:cubicBezTo>
                <a:cubicBezTo>
                  <a:pt x="17205" y="3587"/>
                  <a:pt x="17199" y="3593"/>
                  <a:pt x="17193" y="3599"/>
                </a:cubicBezTo>
                <a:cubicBezTo>
                  <a:pt x="17187" y="3599"/>
                  <a:pt x="17181" y="3599"/>
                  <a:pt x="17181" y="3599"/>
                </a:cubicBezTo>
                <a:cubicBezTo>
                  <a:pt x="17170" y="3599"/>
                  <a:pt x="17164" y="3599"/>
                  <a:pt x="17158" y="3599"/>
                </a:cubicBezTo>
                <a:cubicBezTo>
                  <a:pt x="17146" y="3599"/>
                  <a:pt x="17146" y="3599"/>
                  <a:pt x="17146" y="3599"/>
                </a:cubicBezTo>
                <a:cubicBezTo>
                  <a:pt x="17140" y="3599"/>
                  <a:pt x="17140" y="3605"/>
                  <a:pt x="17134" y="3605"/>
                </a:cubicBezTo>
                <a:cubicBezTo>
                  <a:pt x="17122" y="3605"/>
                  <a:pt x="17122" y="3605"/>
                  <a:pt x="17122" y="3605"/>
                </a:cubicBezTo>
                <a:cubicBezTo>
                  <a:pt x="17116" y="3605"/>
                  <a:pt x="17104" y="3599"/>
                  <a:pt x="17099" y="3605"/>
                </a:cubicBezTo>
                <a:cubicBezTo>
                  <a:pt x="17093" y="3605"/>
                  <a:pt x="17093" y="3611"/>
                  <a:pt x="17093" y="3617"/>
                </a:cubicBezTo>
                <a:cubicBezTo>
                  <a:pt x="17087" y="3617"/>
                  <a:pt x="17087" y="3617"/>
                  <a:pt x="17081" y="3623"/>
                </a:cubicBezTo>
                <a:cubicBezTo>
                  <a:pt x="17075" y="3623"/>
                  <a:pt x="17075" y="3623"/>
                  <a:pt x="17069" y="3629"/>
                </a:cubicBezTo>
                <a:cubicBezTo>
                  <a:pt x="17063" y="3629"/>
                  <a:pt x="17057" y="3635"/>
                  <a:pt x="17051" y="3635"/>
                </a:cubicBezTo>
                <a:cubicBezTo>
                  <a:pt x="17045" y="3635"/>
                  <a:pt x="17039" y="3629"/>
                  <a:pt x="17033" y="3629"/>
                </a:cubicBezTo>
                <a:cubicBezTo>
                  <a:pt x="17021" y="3623"/>
                  <a:pt x="17010" y="3617"/>
                  <a:pt x="16998" y="3611"/>
                </a:cubicBezTo>
                <a:cubicBezTo>
                  <a:pt x="16992" y="3605"/>
                  <a:pt x="16992" y="3605"/>
                  <a:pt x="16986" y="3599"/>
                </a:cubicBezTo>
                <a:cubicBezTo>
                  <a:pt x="16974" y="3593"/>
                  <a:pt x="16974" y="3587"/>
                  <a:pt x="16968" y="3575"/>
                </a:cubicBezTo>
                <a:cubicBezTo>
                  <a:pt x="16962" y="3575"/>
                  <a:pt x="16962" y="3575"/>
                  <a:pt x="16956" y="3569"/>
                </a:cubicBezTo>
                <a:cubicBezTo>
                  <a:pt x="16950" y="3569"/>
                  <a:pt x="16950" y="3563"/>
                  <a:pt x="16944" y="3563"/>
                </a:cubicBezTo>
                <a:cubicBezTo>
                  <a:pt x="16933" y="3557"/>
                  <a:pt x="16921" y="3557"/>
                  <a:pt x="16909" y="3557"/>
                </a:cubicBezTo>
                <a:cubicBezTo>
                  <a:pt x="16903" y="3552"/>
                  <a:pt x="16897" y="3552"/>
                  <a:pt x="16891" y="3546"/>
                </a:cubicBezTo>
                <a:cubicBezTo>
                  <a:pt x="16891" y="3552"/>
                  <a:pt x="16891" y="3552"/>
                  <a:pt x="16891" y="3557"/>
                </a:cubicBezTo>
                <a:cubicBezTo>
                  <a:pt x="16885" y="3569"/>
                  <a:pt x="16885" y="3575"/>
                  <a:pt x="16891" y="3581"/>
                </a:cubicBezTo>
                <a:cubicBezTo>
                  <a:pt x="16891" y="3587"/>
                  <a:pt x="16891" y="3593"/>
                  <a:pt x="16891" y="3593"/>
                </a:cubicBezTo>
                <a:cubicBezTo>
                  <a:pt x="16891" y="3605"/>
                  <a:pt x="16891" y="3611"/>
                  <a:pt x="16891" y="3617"/>
                </a:cubicBezTo>
                <a:cubicBezTo>
                  <a:pt x="16891" y="3623"/>
                  <a:pt x="16891" y="3629"/>
                  <a:pt x="16891" y="3629"/>
                </a:cubicBezTo>
                <a:cubicBezTo>
                  <a:pt x="16891" y="3635"/>
                  <a:pt x="16891" y="3635"/>
                  <a:pt x="16891" y="3641"/>
                </a:cubicBezTo>
                <a:cubicBezTo>
                  <a:pt x="16891" y="3646"/>
                  <a:pt x="16885" y="3646"/>
                  <a:pt x="16879" y="3652"/>
                </a:cubicBezTo>
                <a:cubicBezTo>
                  <a:pt x="16879" y="3652"/>
                  <a:pt x="16879" y="3658"/>
                  <a:pt x="16873" y="3658"/>
                </a:cubicBezTo>
                <a:cubicBezTo>
                  <a:pt x="16873" y="3664"/>
                  <a:pt x="16867" y="3664"/>
                  <a:pt x="16861" y="3664"/>
                </a:cubicBezTo>
                <a:cubicBezTo>
                  <a:pt x="16861" y="3670"/>
                  <a:pt x="16855" y="3670"/>
                  <a:pt x="16855" y="3676"/>
                </a:cubicBezTo>
                <a:cubicBezTo>
                  <a:pt x="16849" y="3688"/>
                  <a:pt x="16849" y="3700"/>
                  <a:pt x="16849" y="3712"/>
                </a:cubicBezTo>
                <a:cubicBezTo>
                  <a:pt x="16844" y="3712"/>
                  <a:pt x="16844" y="3718"/>
                  <a:pt x="16838" y="3718"/>
                </a:cubicBezTo>
                <a:cubicBezTo>
                  <a:pt x="16832" y="3718"/>
                  <a:pt x="16832" y="3712"/>
                  <a:pt x="16826" y="3706"/>
                </a:cubicBezTo>
                <a:cubicBezTo>
                  <a:pt x="16826" y="3706"/>
                  <a:pt x="16826" y="3700"/>
                  <a:pt x="16820" y="3694"/>
                </a:cubicBezTo>
                <a:cubicBezTo>
                  <a:pt x="16820" y="3700"/>
                  <a:pt x="16814" y="3706"/>
                  <a:pt x="16814" y="3712"/>
                </a:cubicBezTo>
                <a:cubicBezTo>
                  <a:pt x="16814" y="3712"/>
                  <a:pt x="16814" y="3718"/>
                  <a:pt x="16814" y="3723"/>
                </a:cubicBezTo>
                <a:cubicBezTo>
                  <a:pt x="16808" y="3723"/>
                  <a:pt x="16802" y="3718"/>
                  <a:pt x="16802" y="3723"/>
                </a:cubicBezTo>
                <a:cubicBezTo>
                  <a:pt x="16796" y="3723"/>
                  <a:pt x="16796" y="3730"/>
                  <a:pt x="16790" y="3730"/>
                </a:cubicBezTo>
                <a:cubicBezTo>
                  <a:pt x="16784" y="3741"/>
                  <a:pt x="16778" y="3747"/>
                  <a:pt x="16778" y="3759"/>
                </a:cubicBezTo>
                <a:cubicBezTo>
                  <a:pt x="16778" y="3765"/>
                  <a:pt x="16778" y="3771"/>
                  <a:pt x="16784" y="3777"/>
                </a:cubicBezTo>
                <a:cubicBezTo>
                  <a:pt x="16784" y="3783"/>
                  <a:pt x="16790" y="3783"/>
                  <a:pt x="16796" y="3783"/>
                </a:cubicBezTo>
                <a:cubicBezTo>
                  <a:pt x="16796" y="3789"/>
                  <a:pt x="16802" y="3789"/>
                  <a:pt x="16808" y="3795"/>
                </a:cubicBezTo>
                <a:cubicBezTo>
                  <a:pt x="16808" y="3801"/>
                  <a:pt x="16802" y="3807"/>
                  <a:pt x="16808" y="3807"/>
                </a:cubicBezTo>
                <a:cubicBezTo>
                  <a:pt x="16808" y="3812"/>
                  <a:pt x="16814" y="3812"/>
                  <a:pt x="16814" y="3812"/>
                </a:cubicBezTo>
                <a:cubicBezTo>
                  <a:pt x="16820" y="3812"/>
                  <a:pt x="16820" y="3812"/>
                  <a:pt x="16820" y="3812"/>
                </a:cubicBezTo>
                <a:cubicBezTo>
                  <a:pt x="16832" y="3812"/>
                  <a:pt x="16832" y="3807"/>
                  <a:pt x="16838" y="3807"/>
                </a:cubicBezTo>
                <a:cubicBezTo>
                  <a:pt x="16838" y="3836"/>
                  <a:pt x="16838" y="3836"/>
                  <a:pt x="16838" y="3836"/>
                </a:cubicBezTo>
                <a:cubicBezTo>
                  <a:pt x="16796" y="3836"/>
                  <a:pt x="16796" y="3836"/>
                  <a:pt x="16796" y="3836"/>
                </a:cubicBezTo>
                <a:cubicBezTo>
                  <a:pt x="16796" y="3842"/>
                  <a:pt x="16796" y="3848"/>
                  <a:pt x="16796" y="3860"/>
                </a:cubicBezTo>
                <a:cubicBezTo>
                  <a:pt x="16796" y="3872"/>
                  <a:pt x="16796" y="3872"/>
                  <a:pt x="16796" y="3872"/>
                </a:cubicBezTo>
                <a:cubicBezTo>
                  <a:pt x="16796" y="3878"/>
                  <a:pt x="16796" y="3884"/>
                  <a:pt x="16796" y="3884"/>
                </a:cubicBezTo>
                <a:cubicBezTo>
                  <a:pt x="16796" y="3889"/>
                  <a:pt x="16790" y="3895"/>
                  <a:pt x="16790" y="3895"/>
                </a:cubicBezTo>
                <a:cubicBezTo>
                  <a:pt x="16790" y="3901"/>
                  <a:pt x="16784" y="3901"/>
                  <a:pt x="16784" y="3907"/>
                </a:cubicBezTo>
                <a:cubicBezTo>
                  <a:pt x="16784" y="3913"/>
                  <a:pt x="16790" y="3913"/>
                  <a:pt x="16790" y="3919"/>
                </a:cubicBezTo>
                <a:cubicBezTo>
                  <a:pt x="16790" y="3961"/>
                  <a:pt x="16790" y="3961"/>
                  <a:pt x="16790" y="3961"/>
                </a:cubicBezTo>
                <a:cubicBezTo>
                  <a:pt x="16790" y="3967"/>
                  <a:pt x="16790" y="3973"/>
                  <a:pt x="16790" y="3984"/>
                </a:cubicBezTo>
                <a:cubicBezTo>
                  <a:pt x="16790" y="3984"/>
                  <a:pt x="16790" y="3990"/>
                  <a:pt x="16784" y="3996"/>
                </a:cubicBezTo>
                <a:cubicBezTo>
                  <a:pt x="16784" y="3996"/>
                  <a:pt x="16778" y="3996"/>
                  <a:pt x="16772" y="4002"/>
                </a:cubicBezTo>
                <a:cubicBezTo>
                  <a:pt x="16772" y="4002"/>
                  <a:pt x="16767" y="4002"/>
                  <a:pt x="16760" y="4002"/>
                </a:cubicBezTo>
                <a:cubicBezTo>
                  <a:pt x="16755" y="4002"/>
                  <a:pt x="16755" y="4008"/>
                  <a:pt x="16749" y="4014"/>
                </a:cubicBezTo>
                <a:cubicBezTo>
                  <a:pt x="16749" y="4020"/>
                  <a:pt x="16743" y="4026"/>
                  <a:pt x="16737" y="4038"/>
                </a:cubicBezTo>
                <a:cubicBezTo>
                  <a:pt x="16737" y="4044"/>
                  <a:pt x="16731" y="4044"/>
                  <a:pt x="16725" y="4050"/>
                </a:cubicBezTo>
                <a:cubicBezTo>
                  <a:pt x="16719" y="4055"/>
                  <a:pt x="16713" y="4062"/>
                  <a:pt x="16707" y="4067"/>
                </a:cubicBezTo>
                <a:cubicBezTo>
                  <a:pt x="16707" y="4067"/>
                  <a:pt x="16707" y="4062"/>
                  <a:pt x="16707" y="4055"/>
                </a:cubicBezTo>
                <a:cubicBezTo>
                  <a:pt x="16707" y="4055"/>
                  <a:pt x="16713" y="4050"/>
                  <a:pt x="16713" y="4044"/>
                </a:cubicBezTo>
                <a:cubicBezTo>
                  <a:pt x="16713" y="4038"/>
                  <a:pt x="16707" y="4032"/>
                  <a:pt x="16707" y="4026"/>
                </a:cubicBezTo>
                <a:lnTo>
                  <a:pt x="16701" y="4026"/>
                </a:lnTo>
                <a:cubicBezTo>
                  <a:pt x="16701" y="4032"/>
                  <a:pt x="16701" y="4038"/>
                  <a:pt x="16695" y="4038"/>
                </a:cubicBezTo>
                <a:cubicBezTo>
                  <a:pt x="16695" y="4050"/>
                  <a:pt x="16695" y="4055"/>
                  <a:pt x="16695" y="4062"/>
                </a:cubicBezTo>
                <a:cubicBezTo>
                  <a:pt x="16654" y="4062"/>
                  <a:pt x="16654" y="4062"/>
                  <a:pt x="16654" y="4062"/>
                </a:cubicBezTo>
                <a:cubicBezTo>
                  <a:pt x="16654" y="4109"/>
                  <a:pt x="16654" y="4109"/>
                  <a:pt x="16654" y="4109"/>
                </a:cubicBezTo>
                <a:cubicBezTo>
                  <a:pt x="16642" y="4109"/>
                  <a:pt x="16642" y="4109"/>
                  <a:pt x="16642" y="4109"/>
                </a:cubicBezTo>
                <a:cubicBezTo>
                  <a:pt x="16636" y="4109"/>
                  <a:pt x="16630" y="4109"/>
                  <a:pt x="16630" y="4109"/>
                </a:cubicBezTo>
                <a:cubicBezTo>
                  <a:pt x="16624" y="4103"/>
                  <a:pt x="16624" y="4097"/>
                  <a:pt x="16624" y="4097"/>
                </a:cubicBezTo>
                <a:cubicBezTo>
                  <a:pt x="16618" y="4085"/>
                  <a:pt x="16624" y="4079"/>
                  <a:pt x="16624" y="4073"/>
                </a:cubicBezTo>
                <a:cubicBezTo>
                  <a:pt x="16612" y="4067"/>
                  <a:pt x="16612" y="4067"/>
                  <a:pt x="16612" y="4067"/>
                </a:cubicBezTo>
                <a:cubicBezTo>
                  <a:pt x="16612" y="4073"/>
                  <a:pt x="16606" y="4073"/>
                  <a:pt x="16606" y="4079"/>
                </a:cubicBezTo>
                <a:cubicBezTo>
                  <a:pt x="16606" y="4085"/>
                  <a:pt x="16606" y="4091"/>
                  <a:pt x="16606" y="4097"/>
                </a:cubicBezTo>
                <a:cubicBezTo>
                  <a:pt x="16606" y="4103"/>
                  <a:pt x="16606" y="4109"/>
                  <a:pt x="16601" y="4115"/>
                </a:cubicBezTo>
                <a:cubicBezTo>
                  <a:pt x="16601" y="4121"/>
                  <a:pt x="16594" y="4121"/>
                  <a:pt x="16589" y="4121"/>
                </a:cubicBezTo>
                <a:cubicBezTo>
                  <a:pt x="16583" y="4121"/>
                  <a:pt x="16577" y="4121"/>
                  <a:pt x="16571" y="4121"/>
                </a:cubicBezTo>
                <a:cubicBezTo>
                  <a:pt x="16571" y="4192"/>
                  <a:pt x="16571" y="4192"/>
                  <a:pt x="16571" y="4192"/>
                </a:cubicBezTo>
                <a:cubicBezTo>
                  <a:pt x="16547" y="4192"/>
                  <a:pt x="16547" y="4192"/>
                  <a:pt x="16547" y="4192"/>
                </a:cubicBezTo>
                <a:cubicBezTo>
                  <a:pt x="16541" y="4186"/>
                  <a:pt x="16535" y="4186"/>
                  <a:pt x="16535" y="4186"/>
                </a:cubicBezTo>
                <a:cubicBezTo>
                  <a:pt x="16529" y="4180"/>
                  <a:pt x="16535" y="4174"/>
                  <a:pt x="16529" y="4174"/>
                </a:cubicBezTo>
                <a:cubicBezTo>
                  <a:pt x="16529" y="4168"/>
                  <a:pt x="16523" y="4168"/>
                  <a:pt x="16517" y="4162"/>
                </a:cubicBezTo>
                <a:lnTo>
                  <a:pt x="16512" y="4162"/>
                </a:lnTo>
                <a:cubicBezTo>
                  <a:pt x="16506" y="4168"/>
                  <a:pt x="16500" y="4180"/>
                  <a:pt x="16494" y="4186"/>
                </a:cubicBezTo>
                <a:cubicBezTo>
                  <a:pt x="16494" y="4186"/>
                  <a:pt x="16488" y="4186"/>
                  <a:pt x="16482" y="4186"/>
                </a:cubicBezTo>
                <a:cubicBezTo>
                  <a:pt x="16476" y="4186"/>
                  <a:pt x="16470" y="4186"/>
                  <a:pt x="16458" y="4186"/>
                </a:cubicBezTo>
                <a:cubicBezTo>
                  <a:pt x="16446" y="4180"/>
                  <a:pt x="16435" y="4180"/>
                  <a:pt x="16423" y="4186"/>
                </a:cubicBezTo>
                <a:cubicBezTo>
                  <a:pt x="16417" y="4186"/>
                  <a:pt x="16417" y="4180"/>
                  <a:pt x="16411" y="4186"/>
                </a:cubicBezTo>
                <a:cubicBezTo>
                  <a:pt x="16405" y="4186"/>
                  <a:pt x="16405" y="4186"/>
                  <a:pt x="16399" y="4192"/>
                </a:cubicBezTo>
                <a:cubicBezTo>
                  <a:pt x="16399" y="4192"/>
                  <a:pt x="16393" y="4192"/>
                  <a:pt x="16387" y="4192"/>
                </a:cubicBezTo>
                <a:cubicBezTo>
                  <a:pt x="16381" y="4192"/>
                  <a:pt x="16375" y="4192"/>
                  <a:pt x="16363" y="4192"/>
                </a:cubicBezTo>
                <a:cubicBezTo>
                  <a:pt x="16357" y="4198"/>
                  <a:pt x="16351" y="4204"/>
                  <a:pt x="16346" y="4210"/>
                </a:cubicBezTo>
                <a:cubicBezTo>
                  <a:pt x="16346" y="4216"/>
                  <a:pt x="16340" y="4221"/>
                  <a:pt x="16340" y="4221"/>
                </a:cubicBezTo>
                <a:cubicBezTo>
                  <a:pt x="16340" y="4228"/>
                  <a:pt x="16340" y="4228"/>
                  <a:pt x="16340" y="4233"/>
                </a:cubicBezTo>
                <a:cubicBezTo>
                  <a:pt x="16340" y="4245"/>
                  <a:pt x="16340" y="4251"/>
                  <a:pt x="16340" y="4257"/>
                </a:cubicBezTo>
                <a:cubicBezTo>
                  <a:pt x="16286" y="4257"/>
                  <a:pt x="16286" y="4257"/>
                  <a:pt x="16286" y="4257"/>
                </a:cubicBezTo>
                <a:cubicBezTo>
                  <a:pt x="16286" y="4263"/>
                  <a:pt x="16286" y="4269"/>
                  <a:pt x="16286" y="4269"/>
                </a:cubicBezTo>
                <a:cubicBezTo>
                  <a:pt x="16286" y="4281"/>
                  <a:pt x="16286" y="4287"/>
                  <a:pt x="16286" y="4293"/>
                </a:cubicBezTo>
                <a:cubicBezTo>
                  <a:pt x="16280" y="4293"/>
                  <a:pt x="16274" y="4293"/>
                  <a:pt x="16262" y="4299"/>
                </a:cubicBezTo>
                <a:cubicBezTo>
                  <a:pt x="16257" y="4299"/>
                  <a:pt x="16257" y="4299"/>
                  <a:pt x="16251" y="4299"/>
                </a:cubicBezTo>
                <a:cubicBezTo>
                  <a:pt x="16245" y="4305"/>
                  <a:pt x="16245" y="4305"/>
                  <a:pt x="16245" y="4310"/>
                </a:cubicBezTo>
                <a:cubicBezTo>
                  <a:pt x="16239" y="4316"/>
                  <a:pt x="16239" y="4316"/>
                  <a:pt x="16233" y="4322"/>
                </a:cubicBezTo>
                <a:cubicBezTo>
                  <a:pt x="16233" y="4328"/>
                  <a:pt x="16233" y="4328"/>
                  <a:pt x="16233" y="4334"/>
                </a:cubicBezTo>
                <a:cubicBezTo>
                  <a:pt x="16233" y="4340"/>
                  <a:pt x="16227" y="4340"/>
                  <a:pt x="16227" y="4346"/>
                </a:cubicBezTo>
                <a:cubicBezTo>
                  <a:pt x="16227" y="4352"/>
                  <a:pt x="16221" y="4352"/>
                  <a:pt x="16221" y="4358"/>
                </a:cubicBezTo>
                <a:cubicBezTo>
                  <a:pt x="16227" y="4358"/>
                  <a:pt x="16233" y="4364"/>
                  <a:pt x="16239" y="4364"/>
                </a:cubicBezTo>
                <a:cubicBezTo>
                  <a:pt x="16245" y="4364"/>
                  <a:pt x="16251" y="4364"/>
                  <a:pt x="16262" y="4364"/>
                </a:cubicBezTo>
                <a:cubicBezTo>
                  <a:pt x="16274" y="4364"/>
                  <a:pt x="16280" y="4364"/>
                  <a:pt x="16286" y="4364"/>
                </a:cubicBezTo>
                <a:cubicBezTo>
                  <a:pt x="16292" y="4364"/>
                  <a:pt x="16286" y="4358"/>
                  <a:pt x="16286" y="4358"/>
                </a:cubicBezTo>
                <a:cubicBezTo>
                  <a:pt x="16286" y="4364"/>
                  <a:pt x="16292" y="4370"/>
                  <a:pt x="16286" y="4370"/>
                </a:cubicBezTo>
                <a:cubicBezTo>
                  <a:pt x="16286" y="4376"/>
                  <a:pt x="16286" y="4382"/>
                  <a:pt x="16286" y="4382"/>
                </a:cubicBezTo>
                <a:cubicBezTo>
                  <a:pt x="16286" y="4387"/>
                  <a:pt x="16280" y="4387"/>
                  <a:pt x="16274" y="4394"/>
                </a:cubicBezTo>
                <a:cubicBezTo>
                  <a:pt x="16274" y="4405"/>
                  <a:pt x="16274" y="4405"/>
                  <a:pt x="16274" y="4405"/>
                </a:cubicBezTo>
                <a:cubicBezTo>
                  <a:pt x="16269" y="4411"/>
                  <a:pt x="16262" y="4411"/>
                  <a:pt x="16262" y="4417"/>
                </a:cubicBezTo>
                <a:cubicBezTo>
                  <a:pt x="16262" y="4423"/>
                  <a:pt x="16262" y="4429"/>
                  <a:pt x="16262" y="4435"/>
                </a:cubicBezTo>
                <a:cubicBezTo>
                  <a:pt x="16262" y="4453"/>
                  <a:pt x="16274" y="4465"/>
                  <a:pt x="16292" y="4465"/>
                </a:cubicBezTo>
                <a:cubicBezTo>
                  <a:pt x="16310" y="4465"/>
                  <a:pt x="16310" y="4465"/>
                  <a:pt x="16310" y="4465"/>
                </a:cubicBezTo>
                <a:cubicBezTo>
                  <a:pt x="16310" y="4447"/>
                  <a:pt x="16310" y="4441"/>
                  <a:pt x="16310" y="4429"/>
                </a:cubicBezTo>
                <a:cubicBezTo>
                  <a:pt x="16310" y="4423"/>
                  <a:pt x="16310" y="4411"/>
                  <a:pt x="16316" y="4405"/>
                </a:cubicBezTo>
                <a:cubicBezTo>
                  <a:pt x="16322" y="4399"/>
                  <a:pt x="16334" y="4399"/>
                  <a:pt x="16340" y="4399"/>
                </a:cubicBezTo>
                <a:cubicBezTo>
                  <a:pt x="16351" y="4394"/>
                  <a:pt x="16363" y="4387"/>
                  <a:pt x="16363" y="4376"/>
                </a:cubicBezTo>
                <a:cubicBezTo>
                  <a:pt x="16363" y="4364"/>
                  <a:pt x="16351" y="4358"/>
                  <a:pt x="16351" y="4346"/>
                </a:cubicBezTo>
                <a:cubicBezTo>
                  <a:pt x="16346" y="4340"/>
                  <a:pt x="16351" y="4340"/>
                  <a:pt x="16351" y="4334"/>
                </a:cubicBezTo>
                <a:cubicBezTo>
                  <a:pt x="16346" y="4328"/>
                  <a:pt x="16351" y="4322"/>
                  <a:pt x="16351" y="4310"/>
                </a:cubicBezTo>
                <a:cubicBezTo>
                  <a:pt x="16346" y="4310"/>
                  <a:pt x="16340" y="4316"/>
                  <a:pt x="16340" y="4316"/>
                </a:cubicBezTo>
                <a:cubicBezTo>
                  <a:pt x="16328" y="4316"/>
                  <a:pt x="16322" y="4316"/>
                  <a:pt x="16310" y="4310"/>
                </a:cubicBezTo>
                <a:cubicBezTo>
                  <a:pt x="16316" y="4310"/>
                  <a:pt x="16310" y="4305"/>
                  <a:pt x="16310" y="4299"/>
                </a:cubicBezTo>
                <a:cubicBezTo>
                  <a:pt x="16316" y="4299"/>
                  <a:pt x="16322" y="4299"/>
                  <a:pt x="16322" y="4293"/>
                </a:cubicBezTo>
                <a:cubicBezTo>
                  <a:pt x="16328" y="4293"/>
                  <a:pt x="16328" y="4287"/>
                  <a:pt x="16334" y="4287"/>
                </a:cubicBezTo>
                <a:cubicBezTo>
                  <a:pt x="16346" y="4287"/>
                  <a:pt x="16351" y="4287"/>
                  <a:pt x="16357" y="4287"/>
                </a:cubicBezTo>
                <a:cubicBezTo>
                  <a:pt x="16369" y="4287"/>
                  <a:pt x="16375" y="4281"/>
                  <a:pt x="16387" y="4275"/>
                </a:cubicBezTo>
                <a:cubicBezTo>
                  <a:pt x="16399" y="4269"/>
                  <a:pt x="16405" y="4257"/>
                  <a:pt x="16423" y="4257"/>
                </a:cubicBezTo>
                <a:cubicBezTo>
                  <a:pt x="16423" y="4251"/>
                  <a:pt x="16428" y="4257"/>
                  <a:pt x="16435" y="4257"/>
                </a:cubicBezTo>
                <a:lnTo>
                  <a:pt x="16440" y="4251"/>
                </a:lnTo>
                <a:cubicBezTo>
                  <a:pt x="16452" y="4251"/>
                  <a:pt x="16458" y="4251"/>
                  <a:pt x="16464" y="4251"/>
                </a:cubicBezTo>
                <a:cubicBezTo>
                  <a:pt x="16470" y="4251"/>
                  <a:pt x="16476" y="4251"/>
                  <a:pt x="16476" y="4251"/>
                </a:cubicBezTo>
                <a:cubicBezTo>
                  <a:pt x="16482" y="4251"/>
                  <a:pt x="16482" y="4245"/>
                  <a:pt x="16488" y="4245"/>
                </a:cubicBezTo>
                <a:cubicBezTo>
                  <a:pt x="16500" y="4245"/>
                  <a:pt x="16512" y="4245"/>
                  <a:pt x="16523" y="4245"/>
                </a:cubicBezTo>
                <a:cubicBezTo>
                  <a:pt x="16529" y="4245"/>
                  <a:pt x="16529" y="4245"/>
                  <a:pt x="16535" y="4245"/>
                </a:cubicBezTo>
                <a:cubicBezTo>
                  <a:pt x="16529" y="4245"/>
                  <a:pt x="16529" y="4251"/>
                  <a:pt x="16523" y="4257"/>
                </a:cubicBezTo>
                <a:cubicBezTo>
                  <a:pt x="16523" y="4257"/>
                  <a:pt x="16517" y="4257"/>
                  <a:pt x="16512" y="4257"/>
                </a:cubicBezTo>
                <a:cubicBezTo>
                  <a:pt x="16506" y="4257"/>
                  <a:pt x="16500" y="4251"/>
                  <a:pt x="16494" y="4257"/>
                </a:cubicBezTo>
                <a:cubicBezTo>
                  <a:pt x="16470" y="4257"/>
                  <a:pt x="16464" y="4275"/>
                  <a:pt x="16446" y="4275"/>
                </a:cubicBezTo>
                <a:cubicBezTo>
                  <a:pt x="16387" y="4275"/>
                  <a:pt x="16387" y="4275"/>
                  <a:pt x="16387" y="4275"/>
                </a:cubicBezTo>
                <a:cubicBezTo>
                  <a:pt x="16387" y="4352"/>
                  <a:pt x="16387" y="4352"/>
                  <a:pt x="16387" y="4352"/>
                </a:cubicBezTo>
                <a:cubicBezTo>
                  <a:pt x="16411" y="4352"/>
                  <a:pt x="16411" y="4352"/>
                  <a:pt x="16411" y="4352"/>
                </a:cubicBezTo>
                <a:cubicBezTo>
                  <a:pt x="16417" y="4352"/>
                  <a:pt x="16423" y="4352"/>
                  <a:pt x="16428" y="4346"/>
                </a:cubicBezTo>
                <a:cubicBezTo>
                  <a:pt x="16435" y="4346"/>
                  <a:pt x="16440" y="4340"/>
                  <a:pt x="16446" y="4340"/>
                </a:cubicBezTo>
                <a:cubicBezTo>
                  <a:pt x="16452" y="4334"/>
                  <a:pt x="16452" y="4328"/>
                  <a:pt x="16452" y="4328"/>
                </a:cubicBezTo>
                <a:cubicBezTo>
                  <a:pt x="16458" y="4322"/>
                  <a:pt x="16458" y="4316"/>
                  <a:pt x="16464" y="4316"/>
                </a:cubicBezTo>
                <a:cubicBezTo>
                  <a:pt x="16470" y="4310"/>
                  <a:pt x="16470" y="4305"/>
                  <a:pt x="16476" y="4305"/>
                </a:cubicBezTo>
                <a:cubicBezTo>
                  <a:pt x="16482" y="4305"/>
                  <a:pt x="16488" y="4305"/>
                  <a:pt x="16488" y="4305"/>
                </a:cubicBezTo>
                <a:cubicBezTo>
                  <a:pt x="16494" y="4305"/>
                  <a:pt x="16506" y="4305"/>
                  <a:pt x="16512" y="4305"/>
                </a:cubicBezTo>
                <a:cubicBezTo>
                  <a:pt x="16517" y="4299"/>
                  <a:pt x="16517" y="4293"/>
                  <a:pt x="16517" y="4293"/>
                </a:cubicBezTo>
                <a:cubicBezTo>
                  <a:pt x="16517" y="4287"/>
                  <a:pt x="16517" y="4287"/>
                  <a:pt x="16517" y="4281"/>
                </a:cubicBezTo>
                <a:cubicBezTo>
                  <a:pt x="16517" y="4275"/>
                  <a:pt x="16523" y="4275"/>
                  <a:pt x="16529" y="4275"/>
                </a:cubicBezTo>
                <a:cubicBezTo>
                  <a:pt x="16529" y="4281"/>
                  <a:pt x="16535" y="4281"/>
                  <a:pt x="16535" y="4287"/>
                </a:cubicBezTo>
                <a:cubicBezTo>
                  <a:pt x="16541" y="4287"/>
                  <a:pt x="16535" y="4293"/>
                  <a:pt x="16535" y="4299"/>
                </a:cubicBezTo>
                <a:cubicBezTo>
                  <a:pt x="16541" y="4305"/>
                  <a:pt x="16547" y="4305"/>
                  <a:pt x="16547" y="4305"/>
                </a:cubicBezTo>
                <a:cubicBezTo>
                  <a:pt x="16553" y="4310"/>
                  <a:pt x="16559" y="4310"/>
                  <a:pt x="16565" y="4310"/>
                </a:cubicBezTo>
                <a:cubicBezTo>
                  <a:pt x="16577" y="4310"/>
                  <a:pt x="16577" y="4305"/>
                  <a:pt x="16583" y="4299"/>
                </a:cubicBezTo>
                <a:cubicBezTo>
                  <a:pt x="16583" y="4293"/>
                  <a:pt x="16583" y="4287"/>
                  <a:pt x="16589" y="4287"/>
                </a:cubicBezTo>
                <a:cubicBezTo>
                  <a:pt x="16594" y="4275"/>
                  <a:pt x="16606" y="4281"/>
                  <a:pt x="16618" y="4281"/>
                </a:cubicBezTo>
                <a:cubicBezTo>
                  <a:pt x="16618" y="4275"/>
                  <a:pt x="16618" y="4275"/>
                  <a:pt x="16618" y="4269"/>
                </a:cubicBezTo>
                <a:cubicBezTo>
                  <a:pt x="16618" y="4263"/>
                  <a:pt x="16624" y="4263"/>
                  <a:pt x="16624" y="4257"/>
                </a:cubicBezTo>
                <a:cubicBezTo>
                  <a:pt x="16624" y="4251"/>
                  <a:pt x="16618" y="4251"/>
                  <a:pt x="16618" y="4245"/>
                </a:cubicBezTo>
                <a:cubicBezTo>
                  <a:pt x="16618" y="4245"/>
                  <a:pt x="16618" y="4239"/>
                  <a:pt x="16618" y="4233"/>
                </a:cubicBezTo>
                <a:cubicBezTo>
                  <a:pt x="16630" y="4228"/>
                  <a:pt x="16630" y="4228"/>
                  <a:pt x="16630" y="4228"/>
                </a:cubicBezTo>
                <a:cubicBezTo>
                  <a:pt x="16755" y="4233"/>
                  <a:pt x="16755" y="4233"/>
                  <a:pt x="16755" y="4233"/>
                </a:cubicBezTo>
                <a:cubicBezTo>
                  <a:pt x="16767" y="4228"/>
                  <a:pt x="16767" y="4216"/>
                  <a:pt x="16778" y="4216"/>
                </a:cubicBezTo>
                <a:cubicBezTo>
                  <a:pt x="16784" y="4210"/>
                  <a:pt x="16790" y="4216"/>
                  <a:pt x="16802" y="4216"/>
                </a:cubicBezTo>
                <a:cubicBezTo>
                  <a:pt x="16814" y="4216"/>
                  <a:pt x="16820" y="4210"/>
                  <a:pt x="16820" y="4204"/>
                </a:cubicBezTo>
                <a:cubicBezTo>
                  <a:pt x="16826" y="4198"/>
                  <a:pt x="16832" y="4192"/>
                  <a:pt x="16832" y="4180"/>
                </a:cubicBezTo>
                <a:cubicBezTo>
                  <a:pt x="16832" y="4127"/>
                  <a:pt x="16832" y="4127"/>
                  <a:pt x="16832" y="4127"/>
                </a:cubicBezTo>
                <a:cubicBezTo>
                  <a:pt x="16832" y="4121"/>
                  <a:pt x="16838" y="4121"/>
                  <a:pt x="16838" y="4115"/>
                </a:cubicBezTo>
                <a:cubicBezTo>
                  <a:pt x="16838" y="4109"/>
                  <a:pt x="16838" y="4109"/>
                  <a:pt x="16838" y="4103"/>
                </a:cubicBezTo>
                <a:cubicBezTo>
                  <a:pt x="16844" y="4091"/>
                  <a:pt x="16855" y="4091"/>
                  <a:pt x="16855" y="4079"/>
                </a:cubicBezTo>
                <a:cubicBezTo>
                  <a:pt x="16855" y="4067"/>
                  <a:pt x="16855" y="4067"/>
                  <a:pt x="16855" y="4067"/>
                </a:cubicBezTo>
                <a:cubicBezTo>
                  <a:pt x="16855" y="4062"/>
                  <a:pt x="16855" y="4055"/>
                  <a:pt x="16855" y="4044"/>
                </a:cubicBezTo>
                <a:cubicBezTo>
                  <a:pt x="16855" y="4026"/>
                  <a:pt x="16855" y="4026"/>
                  <a:pt x="16855" y="4026"/>
                </a:cubicBezTo>
                <a:cubicBezTo>
                  <a:pt x="16855" y="4020"/>
                  <a:pt x="16849" y="4014"/>
                  <a:pt x="16855" y="4008"/>
                </a:cubicBezTo>
                <a:cubicBezTo>
                  <a:pt x="16855" y="4002"/>
                  <a:pt x="16861" y="4002"/>
                  <a:pt x="16867" y="4002"/>
                </a:cubicBezTo>
                <a:cubicBezTo>
                  <a:pt x="16873" y="3996"/>
                  <a:pt x="16879" y="3996"/>
                  <a:pt x="16879" y="3996"/>
                </a:cubicBezTo>
                <a:cubicBezTo>
                  <a:pt x="16885" y="3984"/>
                  <a:pt x="16879" y="3973"/>
                  <a:pt x="16885" y="3961"/>
                </a:cubicBezTo>
                <a:cubicBezTo>
                  <a:pt x="16885" y="3955"/>
                  <a:pt x="16885" y="3955"/>
                  <a:pt x="16885" y="3949"/>
                </a:cubicBezTo>
                <a:cubicBezTo>
                  <a:pt x="16885" y="3943"/>
                  <a:pt x="16891" y="3937"/>
                  <a:pt x="16891" y="3925"/>
                </a:cubicBezTo>
                <a:cubicBezTo>
                  <a:pt x="16897" y="3919"/>
                  <a:pt x="16903" y="3919"/>
                  <a:pt x="16903" y="3913"/>
                </a:cubicBezTo>
                <a:cubicBezTo>
                  <a:pt x="16909" y="3907"/>
                  <a:pt x="16903" y="3901"/>
                  <a:pt x="16903" y="3889"/>
                </a:cubicBezTo>
                <a:cubicBezTo>
                  <a:pt x="16903" y="3884"/>
                  <a:pt x="16909" y="3872"/>
                  <a:pt x="16903" y="3866"/>
                </a:cubicBezTo>
                <a:cubicBezTo>
                  <a:pt x="16903" y="3860"/>
                  <a:pt x="16891" y="3860"/>
                  <a:pt x="16891" y="3860"/>
                </a:cubicBezTo>
                <a:cubicBezTo>
                  <a:pt x="16891" y="3854"/>
                  <a:pt x="16885" y="3848"/>
                  <a:pt x="16885" y="3848"/>
                </a:cubicBezTo>
                <a:cubicBezTo>
                  <a:pt x="16879" y="3836"/>
                  <a:pt x="16873" y="3830"/>
                  <a:pt x="16873" y="3824"/>
                </a:cubicBezTo>
                <a:cubicBezTo>
                  <a:pt x="16873" y="3818"/>
                  <a:pt x="16873" y="3818"/>
                  <a:pt x="16873" y="3812"/>
                </a:cubicBezTo>
                <a:cubicBezTo>
                  <a:pt x="16867" y="3801"/>
                  <a:pt x="16861" y="3801"/>
                  <a:pt x="16861" y="3789"/>
                </a:cubicBezTo>
                <a:cubicBezTo>
                  <a:pt x="16861" y="3783"/>
                  <a:pt x="16861" y="3783"/>
                  <a:pt x="16861" y="3777"/>
                </a:cubicBezTo>
                <a:cubicBezTo>
                  <a:pt x="16855" y="3771"/>
                  <a:pt x="16855" y="3771"/>
                  <a:pt x="16855" y="3765"/>
                </a:cubicBezTo>
                <a:cubicBezTo>
                  <a:pt x="16849" y="3765"/>
                  <a:pt x="16844" y="3765"/>
                  <a:pt x="16844" y="3765"/>
                </a:cubicBezTo>
                <a:cubicBezTo>
                  <a:pt x="16838" y="3759"/>
                  <a:pt x="16826" y="3759"/>
                  <a:pt x="16820" y="3759"/>
                </a:cubicBezTo>
                <a:cubicBezTo>
                  <a:pt x="16820" y="3741"/>
                  <a:pt x="16820" y="3741"/>
                  <a:pt x="16820" y="3741"/>
                </a:cubicBezTo>
                <a:cubicBezTo>
                  <a:pt x="16873" y="3741"/>
                  <a:pt x="16873" y="3741"/>
                  <a:pt x="16873" y="3741"/>
                </a:cubicBezTo>
                <a:cubicBezTo>
                  <a:pt x="16885" y="3741"/>
                  <a:pt x="16885" y="3730"/>
                  <a:pt x="16891" y="3730"/>
                </a:cubicBezTo>
                <a:cubicBezTo>
                  <a:pt x="16897" y="3730"/>
                  <a:pt x="16897" y="3730"/>
                  <a:pt x="16897" y="3730"/>
                </a:cubicBezTo>
                <a:cubicBezTo>
                  <a:pt x="16903" y="3730"/>
                  <a:pt x="16909" y="3741"/>
                  <a:pt x="16915" y="3741"/>
                </a:cubicBezTo>
                <a:cubicBezTo>
                  <a:pt x="16921" y="3741"/>
                  <a:pt x="16921" y="3747"/>
                  <a:pt x="16926" y="3747"/>
                </a:cubicBezTo>
                <a:cubicBezTo>
                  <a:pt x="16926" y="3747"/>
                  <a:pt x="16933" y="3747"/>
                  <a:pt x="16938" y="3747"/>
                </a:cubicBezTo>
                <a:cubicBezTo>
                  <a:pt x="16938" y="3747"/>
                  <a:pt x="16938" y="3759"/>
                  <a:pt x="16944" y="3759"/>
                </a:cubicBezTo>
                <a:cubicBezTo>
                  <a:pt x="16950" y="3759"/>
                  <a:pt x="16956" y="3759"/>
                  <a:pt x="16968" y="3759"/>
                </a:cubicBezTo>
                <a:cubicBezTo>
                  <a:pt x="16980" y="3759"/>
                  <a:pt x="16986" y="3765"/>
                  <a:pt x="16992" y="3765"/>
                </a:cubicBezTo>
                <a:cubicBezTo>
                  <a:pt x="16992" y="3759"/>
                  <a:pt x="16998" y="3759"/>
                  <a:pt x="16998" y="3753"/>
                </a:cubicBezTo>
                <a:cubicBezTo>
                  <a:pt x="16998" y="3741"/>
                  <a:pt x="16998" y="3730"/>
                  <a:pt x="16992" y="3718"/>
                </a:cubicBezTo>
                <a:cubicBezTo>
                  <a:pt x="17057" y="3718"/>
                  <a:pt x="17057" y="3718"/>
                  <a:pt x="17057" y="3718"/>
                </a:cubicBezTo>
                <a:cubicBezTo>
                  <a:pt x="17063" y="3718"/>
                  <a:pt x="17063" y="3712"/>
                  <a:pt x="17069" y="3712"/>
                </a:cubicBezTo>
                <a:cubicBezTo>
                  <a:pt x="17069" y="3706"/>
                  <a:pt x="17075" y="3706"/>
                  <a:pt x="17081" y="3706"/>
                </a:cubicBezTo>
                <a:cubicBezTo>
                  <a:pt x="17081" y="3706"/>
                  <a:pt x="17087" y="3706"/>
                  <a:pt x="17093" y="3706"/>
                </a:cubicBezTo>
                <a:cubicBezTo>
                  <a:pt x="17093" y="3700"/>
                  <a:pt x="17093" y="3694"/>
                  <a:pt x="17093" y="3694"/>
                </a:cubicBezTo>
                <a:cubicBezTo>
                  <a:pt x="17099" y="3682"/>
                  <a:pt x="17093" y="3676"/>
                  <a:pt x="17093" y="3670"/>
                </a:cubicBezTo>
                <a:cubicBezTo>
                  <a:pt x="17093" y="3664"/>
                  <a:pt x="17093" y="3664"/>
                  <a:pt x="17099" y="3658"/>
                </a:cubicBezTo>
                <a:cubicBezTo>
                  <a:pt x="17099" y="3652"/>
                  <a:pt x="17099" y="3652"/>
                  <a:pt x="17104" y="3646"/>
                </a:cubicBezTo>
                <a:cubicBezTo>
                  <a:pt x="17104" y="3646"/>
                  <a:pt x="17110" y="3646"/>
                  <a:pt x="17116" y="3646"/>
                </a:cubicBezTo>
                <a:cubicBezTo>
                  <a:pt x="17116" y="3641"/>
                  <a:pt x="17122" y="3641"/>
                  <a:pt x="17122" y="3641"/>
                </a:cubicBezTo>
                <a:cubicBezTo>
                  <a:pt x="17134" y="3635"/>
                  <a:pt x="17140" y="3641"/>
                  <a:pt x="17146" y="3641"/>
                </a:cubicBezTo>
                <a:cubicBezTo>
                  <a:pt x="17152" y="3635"/>
                  <a:pt x="17152" y="3629"/>
                  <a:pt x="17158" y="3629"/>
                </a:cubicBezTo>
                <a:cubicBezTo>
                  <a:pt x="17170" y="3623"/>
                  <a:pt x="17181" y="3623"/>
                  <a:pt x="17193" y="3623"/>
                </a:cubicBezTo>
                <a:cubicBezTo>
                  <a:pt x="17205" y="3623"/>
                  <a:pt x="17205" y="3623"/>
                  <a:pt x="17205" y="3623"/>
                </a:cubicBezTo>
                <a:cubicBezTo>
                  <a:pt x="17211" y="3623"/>
                  <a:pt x="17211" y="3617"/>
                  <a:pt x="17217" y="3617"/>
                </a:cubicBezTo>
                <a:cubicBezTo>
                  <a:pt x="17217" y="3617"/>
                  <a:pt x="17223" y="3617"/>
                  <a:pt x="17229" y="3617"/>
                </a:cubicBezTo>
                <a:cubicBezTo>
                  <a:pt x="17229" y="3611"/>
                  <a:pt x="17229" y="3605"/>
                  <a:pt x="17229" y="3605"/>
                </a:cubicBezTo>
                <a:cubicBezTo>
                  <a:pt x="17235" y="3599"/>
                  <a:pt x="17235" y="3593"/>
                  <a:pt x="17235" y="3593"/>
                </a:cubicBezTo>
                <a:cubicBezTo>
                  <a:pt x="17235" y="3587"/>
                  <a:pt x="17241" y="3587"/>
                  <a:pt x="17247" y="3587"/>
                </a:cubicBezTo>
                <a:cubicBezTo>
                  <a:pt x="17247" y="3581"/>
                  <a:pt x="17253" y="3581"/>
                  <a:pt x="17253" y="3575"/>
                </a:cubicBezTo>
                <a:cubicBezTo>
                  <a:pt x="17259" y="3569"/>
                  <a:pt x="17265" y="3569"/>
                  <a:pt x="17265" y="3569"/>
                </a:cubicBezTo>
                <a:cubicBezTo>
                  <a:pt x="17265" y="3563"/>
                  <a:pt x="17265" y="3557"/>
                  <a:pt x="17270" y="3557"/>
                </a:cubicBezTo>
                <a:cubicBezTo>
                  <a:pt x="17270" y="3552"/>
                  <a:pt x="17270" y="3546"/>
                  <a:pt x="17270" y="3540"/>
                </a:cubicBezTo>
                <a:close/>
                <a:moveTo>
                  <a:pt x="17371" y="3486"/>
                </a:moveTo>
                <a:lnTo>
                  <a:pt x="17371" y="3486"/>
                </a:lnTo>
                <a:cubicBezTo>
                  <a:pt x="17371" y="3486"/>
                  <a:pt x="17365" y="3486"/>
                  <a:pt x="17359" y="3486"/>
                </a:cubicBezTo>
                <a:lnTo>
                  <a:pt x="17353" y="3492"/>
                </a:lnTo>
                <a:cubicBezTo>
                  <a:pt x="17348" y="3498"/>
                  <a:pt x="17342" y="3498"/>
                  <a:pt x="17342" y="3498"/>
                </a:cubicBezTo>
                <a:cubicBezTo>
                  <a:pt x="17336" y="3504"/>
                  <a:pt x="17336" y="3510"/>
                  <a:pt x="17330" y="3510"/>
                </a:cubicBezTo>
                <a:cubicBezTo>
                  <a:pt x="17324" y="3516"/>
                  <a:pt x="17318" y="3516"/>
                  <a:pt x="17318" y="3516"/>
                </a:cubicBezTo>
                <a:cubicBezTo>
                  <a:pt x="17324" y="3522"/>
                  <a:pt x="17330" y="3528"/>
                  <a:pt x="17336" y="3528"/>
                </a:cubicBezTo>
                <a:cubicBezTo>
                  <a:pt x="17348" y="3528"/>
                  <a:pt x="17353" y="3528"/>
                  <a:pt x="17353" y="3522"/>
                </a:cubicBezTo>
                <a:cubicBezTo>
                  <a:pt x="17359" y="3522"/>
                  <a:pt x="17359" y="3516"/>
                  <a:pt x="17359" y="3510"/>
                </a:cubicBezTo>
                <a:cubicBezTo>
                  <a:pt x="17365" y="3504"/>
                  <a:pt x="17371" y="3498"/>
                  <a:pt x="17371" y="3486"/>
                </a:cubicBezTo>
                <a:close/>
                <a:moveTo>
                  <a:pt x="17656" y="3184"/>
                </a:moveTo>
                <a:lnTo>
                  <a:pt x="17656" y="3184"/>
                </a:lnTo>
                <a:cubicBezTo>
                  <a:pt x="17650" y="3184"/>
                  <a:pt x="17650" y="3190"/>
                  <a:pt x="17650" y="3196"/>
                </a:cubicBezTo>
                <a:cubicBezTo>
                  <a:pt x="17644" y="3202"/>
                  <a:pt x="17638" y="3202"/>
                  <a:pt x="17638" y="3208"/>
                </a:cubicBezTo>
                <a:cubicBezTo>
                  <a:pt x="17638" y="3208"/>
                  <a:pt x="17638" y="3214"/>
                  <a:pt x="17638" y="3220"/>
                </a:cubicBezTo>
                <a:cubicBezTo>
                  <a:pt x="17638" y="3225"/>
                  <a:pt x="17632" y="3231"/>
                  <a:pt x="17626" y="3237"/>
                </a:cubicBezTo>
                <a:cubicBezTo>
                  <a:pt x="17620" y="3249"/>
                  <a:pt x="17620" y="3249"/>
                  <a:pt x="17620" y="3249"/>
                </a:cubicBezTo>
                <a:cubicBezTo>
                  <a:pt x="17620" y="3243"/>
                  <a:pt x="17626" y="3249"/>
                  <a:pt x="17632" y="3249"/>
                </a:cubicBezTo>
                <a:cubicBezTo>
                  <a:pt x="17638" y="3243"/>
                  <a:pt x="17638" y="3237"/>
                  <a:pt x="17638" y="3231"/>
                </a:cubicBezTo>
                <a:cubicBezTo>
                  <a:pt x="17644" y="3225"/>
                  <a:pt x="17644" y="3225"/>
                  <a:pt x="17650" y="3220"/>
                </a:cubicBezTo>
                <a:cubicBezTo>
                  <a:pt x="17650" y="3220"/>
                  <a:pt x="17656" y="3220"/>
                  <a:pt x="17662" y="3214"/>
                </a:cubicBezTo>
                <a:cubicBezTo>
                  <a:pt x="17662" y="3214"/>
                  <a:pt x="17662" y="3208"/>
                  <a:pt x="17662" y="3202"/>
                </a:cubicBezTo>
                <a:cubicBezTo>
                  <a:pt x="17662" y="3202"/>
                  <a:pt x="17668" y="3196"/>
                  <a:pt x="17668" y="3190"/>
                </a:cubicBezTo>
                <a:lnTo>
                  <a:pt x="17668" y="3184"/>
                </a:lnTo>
                <a:cubicBezTo>
                  <a:pt x="17656" y="3178"/>
                  <a:pt x="17656" y="3178"/>
                  <a:pt x="17656" y="3178"/>
                </a:cubicBezTo>
                <a:lnTo>
                  <a:pt x="17656" y="3184"/>
                </a:lnTo>
                <a:close/>
                <a:moveTo>
                  <a:pt x="18338" y="2882"/>
                </a:moveTo>
                <a:lnTo>
                  <a:pt x="18338" y="2882"/>
                </a:lnTo>
                <a:cubicBezTo>
                  <a:pt x="18332" y="2870"/>
                  <a:pt x="18332" y="2870"/>
                  <a:pt x="18332" y="2870"/>
                </a:cubicBezTo>
                <a:cubicBezTo>
                  <a:pt x="18326" y="2864"/>
                  <a:pt x="18320" y="2864"/>
                  <a:pt x="18314" y="2864"/>
                </a:cubicBezTo>
                <a:cubicBezTo>
                  <a:pt x="18314" y="2864"/>
                  <a:pt x="18308" y="2864"/>
                  <a:pt x="18302" y="2864"/>
                </a:cubicBezTo>
                <a:cubicBezTo>
                  <a:pt x="18302" y="2870"/>
                  <a:pt x="18302" y="2876"/>
                  <a:pt x="18302" y="2882"/>
                </a:cubicBezTo>
                <a:cubicBezTo>
                  <a:pt x="18302" y="2887"/>
                  <a:pt x="18302" y="2887"/>
                  <a:pt x="18302" y="2899"/>
                </a:cubicBezTo>
                <a:cubicBezTo>
                  <a:pt x="18338" y="2899"/>
                  <a:pt x="18338" y="2899"/>
                  <a:pt x="18338" y="2899"/>
                </a:cubicBezTo>
                <a:cubicBezTo>
                  <a:pt x="18338" y="2893"/>
                  <a:pt x="18338" y="2887"/>
                  <a:pt x="18338" y="2882"/>
                </a:cubicBezTo>
                <a:close/>
                <a:moveTo>
                  <a:pt x="18260" y="2887"/>
                </a:moveTo>
                <a:lnTo>
                  <a:pt x="18260" y="2887"/>
                </a:lnTo>
                <a:cubicBezTo>
                  <a:pt x="18255" y="2887"/>
                  <a:pt x="18255" y="2882"/>
                  <a:pt x="18255" y="2882"/>
                </a:cubicBezTo>
                <a:cubicBezTo>
                  <a:pt x="18249" y="2870"/>
                  <a:pt x="18255" y="2864"/>
                  <a:pt x="18255" y="2852"/>
                </a:cubicBezTo>
                <a:cubicBezTo>
                  <a:pt x="18255" y="2846"/>
                  <a:pt x="18249" y="2846"/>
                  <a:pt x="18243" y="2840"/>
                </a:cubicBezTo>
                <a:cubicBezTo>
                  <a:pt x="18243" y="2834"/>
                  <a:pt x="18237" y="2834"/>
                  <a:pt x="18237" y="2828"/>
                </a:cubicBezTo>
                <a:cubicBezTo>
                  <a:pt x="18231" y="2822"/>
                  <a:pt x="18225" y="2822"/>
                  <a:pt x="18219" y="2816"/>
                </a:cubicBezTo>
                <a:cubicBezTo>
                  <a:pt x="18219" y="2828"/>
                  <a:pt x="18219" y="2834"/>
                  <a:pt x="18219" y="2846"/>
                </a:cubicBezTo>
                <a:cubicBezTo>
                  <a:pt x="18219" y="2846"/>
                  <a:pt x="18225" y="2852"/>
                  <a:pt x="18225" y="2858"/>
                </a:cubicBezTo>
                <a:cubicBezTo>
                  <a:pt x="18225" y="2864"/>
                  <a:pt x="18225" y="2870"/>
                  <a:pt x="18225" y="2882"/>
                </a:cubicBezTo>
                <a:cubicBezTo>
                  <a:pt x="18225" y="2887"/>
                  <a:pt x="18231" y="2893"/>
                  <a:pt x="18231" y="2905"/>
                </a:cubicBezTo>
                <a:cubicBezTo>
                  <a:pt x="18267" y="2905"/>
                  <a:pt x="18267" y="2905"/>
                  <a:pt x="18267" y="2905"/>
                </a:cubicBezTo>
                <a:cubicBezTo>
                  <a:pt x="18260" y="2899"/>
                  <a:pt x="18260" y="2893"/>
                  <a:pt x="18260" y="2887"/>
                </a:cubicBezTo>
                <a:close/>
                <a:moveTo>
                  <a:pt x="18106" y="2579"/>
                </a:moveTo>
                <a:lnTo>
                  <a:pt x="18106" y="2579"/>
                </a:lnTo>
                <a:cubicBezTo>
                  <a:pt x="18112" y="2579"/>
                  <a:pt x="18118" y="2573"/>
                  <a:pt x="18124" y="2573"/>
                </a:cubicBezTo>
                <a:lnTo>
                  <a:pt x="18130" y="2567"/>
                </a:lnTo>
                <a:cubicBezTo>
                  <a:pt x="18136" y="2561"/>
                  <a:pt x="18142" y="2567"/>
                  <a:pt x="18142" y="2561"/>
                </a:cubicBezTo>
                <a:cubicBezTo>
                  <a:pt x="18148" y="2555"/>
                  <a:pt x="18148" y="2550"/>
                  <a:pt x="18148" y="2538"/>
                </a:cubicBezTo>
                <a:cubicBezTo>
                  <a:pt x="18142" y="2538"/>
                  <a:pt x="18142" y="2532"/>
                  <a:pt x="18136" y="2532"/>
                </a:cubicBezTo>
                <a:cubicBezTo>
                  <a:pt x="18130" y="2532"/>
                  <a:pt x="18130" y="2532"/>
                  <a:pt x="18130" y="2532"/>
                </a:cubicBezTo>
                <a:cubicBezTo>
                  <a:pt x="18124" y="2532"/>
                  <a:pt x="18118" y="2538"/>
                  <a:pt x="18112" y="2538"/>
                </a:cubicBezTo>
                <a:cubicBezTo>
                  <a:pt x="18106" y="2538"/>
                  <a:pt x="18095" y="2538"/>
                  <a:pt x="18089" y="2538"/>
                </a:cubicBezTo>
                <a:cubicBezTo>
                  <a:pt x="18083" y="2544"/>
                  <a:pt x="18071" y="2550"/>
                  <a:pt x="18071" y="2555"/>
                </a:cubicBezTo>
                <a:cubicBezTo>
                  <a:pt x="18071" y="2579"/>
                  <a:pt x="18071" y="2579"/>
                  <a:pt x="18071" y="2579"/>
                </a:cubicBezTo>
                <a:cubicBezTo>
                  <a:pt x="18077" y="2579"/>
                  <a:pt x="18083" y="2579"/>
                  <a:pt x="18083" y="2579"/>
                </a:cubicBezTo>
                <a:cubicBezTo>
                  <a:pt x="18095" y="2579"/>
                  <a:pt x="18101" y="2579"/>
                  <a:pt x="18106" y="2579"/>
                </a:cubicBezTo>
                <a:close/>
                <a:moveTo>
                  <a:pt x="19429" y="2182"/>
                </a:moveTo>
                <a:lnTo>
                  <a:pt x="19429" y="2182"/>
                </a:lnTo>
                <a:cubicBezTo>
                  <a:pt x="19435" y="2182"/>
                  <a:pt x="19446" y="2182"/>
                  <a:pt x="19452" y="2182"/>
                </a:cubicBezTo>
                <a:cubicBezTo>
                  <a:pt x="19452" y="2182"/>
                  <a:pt x="19458" y="2182"/>
                  <a:pt x="19464" y="2182"/>
                </a:cubicBezTo>
                <a:cubicBezTo>
                  <a:pt x="19470" y="2182"/>
                  <a:pt x="19464" y="2194"/>
                  <a:pt x="19470" y="2194"/>
                </a:cubicBezTo>
                <a:cubicBezTo>
                  <a:pt x="19482" y="2200"/>
                  <a:pt x="19488" y="2194"/>
                  <a:pt x="19500" y="2194"/>
                </a:cubicBezTo>
                <a:cubicBezTo>
                  <a:pt x="19512" y="2194"/>
                  <a:pt x="19512" y="2194"/>
                  <a:pt x="19512" y="2194"/>
                </a:cubicBezTo>
                <a:cubicBezTo>
                  <a:pt x="19518" y="2194"/>
                  <a:pt x="19524" y="2188"/>
                  <a:pt x="19529" y="2188"/>
                </a:cubicBezTo>
                <a:cubicBezTo>
                  <a:pt x="19541" y="2188"/>
                  <a:pt x="19547" y="2194"/>
                  <a:pt x="19559" y="2200"/>
                </a:cubicBezTo>
                <a:cubicBezTo>
                  <a:pt x="19565" y="2200"/>
                  <a:pt x="19565" y="2206"/>
                  <a:pt x="19577" y="2206"/>
                </a:cubicBezTo>
                <a:cubicBezTo>
                  <a:pt x="19583" y="2206"/>
                  <a:pt x="19583" y="2206"/>
                  <a:pt x="19589" y="2206"/>
                </a:cubicBezTo>
                <a:cubicBezTo>
                  <a:pt x="19589" y="2182"/>
                  <a:pt x="19589" y="2182"/>
                  <a:pt x="19589" y="2182"/>
                </a:cubicBezTo>
                <a:lnTo>
                  <a:pt x="19583" y="2182"/>
                </a:lnTo>
                <a:cubicBezTo>
                  <a:pt x="19577" y="2176"/>
                  <a:pt x="19571" y="2176"/>
                  <a:pt x="19571" y="2176"/>
                </a:cubicBezTo>
                <a:cubicBezTo>
                  <a:pt x="19565" y="2170"/>
                  <a:pt x="19559" y="2170"/>
                  <a:pt x="19559" y="2170"/>
                </a:cubicBezTo>
                <a:cubicBezTo>
                  <a:pt x="19547" y="2170"/>
                  <a:pt x="19541" y="2164"/>
                  <a:pt x="19529" y="2164"/>
                </a:cubicBezTo>
                <a:cubicBezTo>
                  <a:pt x="19524" y="2164"/>
                  <a:pt x="19518" y="2164"/>
                  <a:pt x="19512" y="2164"/>
                </a:cubicBezTo>
                <a:cubicBezTo>
                  <a:pt x="19506" y="2164"/>
                  <a:pt x="19500" y="2158"/>
                  <a:pt x="19500" y="2158"/>
                </a:cubicBezTo>
                <a:cubicBezTo>
                  <a:pt x="19494" y="2158"/>
                  <a:pt x="19488" y="2158"/>
                  <a:pt x="19488" y="2158"/>
                </a:cubicBezTo>
                <a:cubicBezTo>
                  <a:pt x="19482" y="2158"/>
                  <a:pt x="19476" y="2152"/>
                  <a:pt x="19470" y="2152"/>
                </a:cubicBezTo>
                <a:cubicBezTo>
                  <a:pt x="19452" y="2152"/>
                  <a:pt x="19440" y="2158"/>
                  <a:pt x="19429" y="2164"/>
                </a:cubicBezTo>
                <a:cubicBezTo>
                  <a:pt x="19429" y="2164"/>
                  <a:pt x="19423" y="2182"/>
                  <a:pt x="19429" y="2182"/>
                </a:cubicBezTo>
                <a:close/>
                <a:moveTo>
                  <a:pt x="18925" y="1482"/>
                </a:moveTo>
                <a:lnTo>
                  <a:pt x="18925" y="1482"/>
                </a:lnTo>
                <a:cubicBezTo>
                  <a:pt x="18925" y="1482"/>
                  <a:pt x="18931" y="1482"/>
                  <a:pt x="18937" y="1482"/>
                </a:cubicBezTo>
                <a:cubicBezTo>
                  <a:pt x="18948" y="1482"/>
                  <a:pt x="18954" y="1482"/>
                  <a:pt x="18966" y="1482"/>
                </a:cubicBezTo>
                <a:cubicBezTo>
                  <a:pt x="18984" y="1482"/>
                  <a:pt x="18990" y="1482"/>
                  <a:pt x="19008" y="1482"/>
                </a:cubicBezTo>
                <a:cubicBezTo>
                  <a:pt x="19014" y="1482"/>
                  <a:pt x="19020" y="1476"/>
                  <a:pt x="19031" y="1476"/>
                </a:cubicBezTo>
                <a:cubicBezTo>
                  <a:pt x="19031" y="1470"/>
                  <a:pt x="19037" y="1470"/>
                  <a:pt x="19043" y="1470"/>
                </a:cubicBezTo>
                <a:cubicBezTo>
                  <a:pt x="19049" y="1465"/>
                  <a:pt x="19055" y="1470"/>
                  <a:pt x="19067" y="1470"/>
                </a:cubicBezTo>
                <a:cubicBezTo>
                  <a:pt x="19091" y="1470"/>
                  <a:pt x="19091" y="1470"/>
                  <a:pt x="19091" y="1470"/>
                </a:cubicBezTo>
                <a:cubicBezTo>
                  <a:pt x="19091" y="1470"/>
                  <a:pt x="19097" y="1470"/>
                  <a:pt x="19103" y="1470"/>
                </a:cubicBezTo>
                <a:cubicBezTo>
                  <a:pt x="19114" y="1470"/>
                  <a:pt x="19114" y="1470"/>
                  <a:pt x="19114" y="1470"/>
                </a:cubicBezTo>
                <a:cubicBezTo>
                  <a:pt x="19120" y="1470"/>
                  <a:pt x="19120" y="1470"/>
                  <a:pt x="19126" y="1470"/>
                </a:cubicBezTo>
                <a:cubicBezTo>
                  <a:pt x="19126" y="1453"/>
                  <a:pt x="19126" y="1453"/>
                  <a:pt x="19126" y="1453"/>
                </a:cubicBezTo>
                <a:cubicBezTo>
                  <a:pt x="19126" y="1447"/>
                  <a:pt x="19126" y="1441"/>
                  <a:pt x="19120" y="1441"/>
                </a:cubicBezTo>
                <a:cubicBezTo>
                  <a:pt x="19114" y="1435"/>
                  <a:pt x="19114" y="1435"/>
                  <a:pt x="19108" y="1429"/>
                </a:cubicBezTo>
                <a:cubicBezTo>
                  <a:pt x="19097" y="1423"/>
                  <a:pt x="19091" y="1429"/>
                  <a:pt x="19073" y="1429"/>
                </a:cubicBezTo>
                <a:cubicBezTo>
                  <a:pt x="19073" y="1429"/>
                  <a:pt x="19067" y="1423"/>
                  <a:pt x="19061" y="1423"/>
                </a:cubicBezTo>
                <a:cubicBezTo>
                  <a:pt x="19061" y="1423"/>
                  <a:pt x="19055" y="1429"/>
                  <a:pt x="19049" y="1423"/>
                </a:cubicBezTo>
                <a:cubicBezTo>
                  <a:pt x="19043" y="1423"/>
                  <a:pt x="19043" y="1423"/>
                  <a:pt x="19037" y="1417"/>
                </a:cubicBezTo>
                <a:cubicBezTo>
                  <a:pt x="19031" y="1417"/>
                  <a:pt x="19031" y="1411"/>
                  <a:pt x="19025" y="1411"/>
                </a:cubicBezTo>
                <a:cubicBezTo>
                  <a:pt x="19020" y="1405"/>
                  <a:pt x="19020" y="1411"/>
                  <a:pt x="19014" y="1411"/>
                </a:cubicBezTo>
                <a:cubicBezTo>
                  <a:pt x="19008" y="1411"/>
                  <a:pt x="19008" y="1405"/>
                  <a:pt x="19002" y="1411"/>
                </a:cubicBezTo>
                <a:cubicBezTo>
                  <a:pt x="18996" y="1411"/>
                  <a:pt x="18996" y="1417"/>
                  <a:pt x="18990" y="1417"/>
                </a:cubicBezTo>
                <a:cubicBezTo>
                  <a:pt x="18984" y="1417"/>
                  <a:pt x="18990" y="1429"/>
                  <a:pt x="18984" y="1429"/>
                </a:cubicBezTo>
                <a:cubicBezTo>
                  <a:pt x="18984" y="1429"/>
                  <a:pt x="18978" y="1429"/>
                  <a:pt x="18972" y="1429"/>
                </a:cubicBezTo>
                <a:cubicBezTo>
                  <a:pt x="18972" y="1429"/>
                  <a:pt x="18966" y="1429"/>
                  <a:pt x="18960" y="1429"/>
                </a:cubicBezTo>
                <a:cubicBezTo>
                  <a:pt x="18954" y="1429"/>
                  <a:pt x="18948" y="1429"/>
                  <a:pt x="18937" y="1429"/>
                </a:cubicBezTo>
                <a:cubicBezTo>
                  <a:pt x="18931" y="1429"/>
                  <a:pt x="18931" y="1435"/>
                  <a:pt x="18925" y="1435"/>
                </a:cubicBezTo>
                <a:cubicBezTo>
                  <a:pt x="18913" y="1441"/>
                  <a:pt x="18913" y="1453"/>
                  <a:pt x="18913" y="1470"/>
                </a:cubicBezTo>
                <a:cubicBezTo>
                  <a:pt x="18919" y="1476"/>
                  <a:pt x="18919" y="1482"/>
                  <a:pt x="18925" y="1482"/>
                </a:cubicBezTo>
                <a:close/>
                <a:moveTo>
                  <a:pt x="17140" y="1044"/>
                </a:moveTo>
                <a:lnTo>
                  <a:pt x="17140" y="1044"/>
                </a:lnTo>
                <a:cubicBezTo>
                  <a:pt x="17146" y="1050"/>
                  <a:pt x="17146" y="1050"/>
                  <a:pt x="17152" y="1050"/>
                </a:cubicBezTo>
                <a:cubicBezTo>
                  <a:pt x="17158" y="1050"/>
                  <a:pt x="17158" y="1050"/>
                  <a:pt x="17164" y="1055"/>
                </a:cubicBezTo>
                <a:cubicBezTo>
                  <a:pt x="17164" y="1055"/>
                  <a:pt x="17164" y="1061"/>
                  <a:pt x="17170" y="1067"/>
                </a:cubicBezTo>
                <a:cubicBezTo>
                  <a:pt x="17176" y="1073"/>
                  <a:pt x="17181" y="1073"/>
                  <a:pt x="17187" y="1073"/>
                </a:cubicBezTo>
                <a:cubicBezTo>
                  <a:pt x="17193" y="1073"/>
                  <a:pt x="17199" y="1073"/>
                  <a:pt x="17205" y="1067"/>
                </a:cubicBezTo>
                <a:cubicBezTo>
                  <a:pt x="17217" y="1067"/>
                  <a:pt x="17223" y="1061"/>
                  <a:pt x="17229" y="1061"/>
                </a:cubicBezTo>
                <a:cubicBezTo>
                  <a:pt x="17241" y="1061"/>
                  <a:pt x="17247" y="1067"/>
                  <a:pt x="17253" y="1073"/>
                </a:cubicBezTo>
                <a:cubicBezTo>
                  <a:pt x="17259" y="1073"/>
                  <a:pt x="17259" y="1079"/>
                  <a:pt x="17265" y="1085"/>
                </a:cubicBezTo>
                <a:cubicBezTo>
                  <a:pt x="17270" y="1085"/>
                  <a:pt x="17270" y="1085"/>
                  <a:pt x="17276" y="1085"/>
                </a:cubicBezTo>
                <a:cubicBezTo>
                  <a:pt x="17282" y="1085"/>
                  <a:pt x="17282" y="1091"/>
                  <a:pt x="17288" y="1091"/>
                </a:cubicBezTo>
                <a:cubicBezTo>
                  <a:pt x="17294" y="1091"/>
                  <a:pt x="17300" y="1091"/>
                  <a:pt x="17312" y="1091"/>
                </a:cubicBezTo>
                <a:cubicBezTo>
                  <a:pt x="17324" y="1091"/>
                  <a:pt x="17324" y="1091"/>
                  <a:pt x="17324" y="1091"/>
                </a:cubicBezTo>
                <a:cubicBezTo>
                  <a:pt x="17324" y="1091"/>
                  <a:pt x="17330" y="1091"/>
                  <a:pt x="17336" y="1091"/>
                </a:cubicBezTo>
                <a:cubicBezTo>
                  <a:pt x="17342" y="1091"/>
                  <a:pt x="17342" y="1085"/>
                  <a:pt x="17348" y="1079"/>
                </a:cubicBezTo>
                <a:cubicBezTo>
                  <a:pt x="17348" y="1079"/>
                  <a:pt x="17348" y="1067"/>
                  <a:pt x="17353" y="1067"/>
                </a:cubicBezTo>
                <a:cubicBezTo>
                  <a:pt x="17359" y="1067"/>
                  <a:pt x="17359" y="1067"/>
                  <a:pt x="17365" y="1067"/>
                </a:cubicBezTo>
                <a:cubicBezTo>
                  <a:pt x="17371" y="1067"/>
                  <a:pt x="17377" y="1067"/>
                  <a:pt x="17383" y="1067"/>
                </a:cubicBezTo>
                <a:cubicBezTo>
                  <a:pt x="17383" y="1044"/>
                  <a:pt x="17383" y="1044"/>
                  <a:pt x="17383" y="1044"/>
                </a:cubicBezTo>
                <a:cubicBezTo>
                  <a:pt x="17383" y="1044"/>
                  <a:pt x="17377" y="1038"/>
                  <a:pt x="17377" y="1032"/>
                </a:cubicBezTo>
                <a:lnTo>
                  <a:pt x="17383" y="1032"/>
                </a:lnTo>
                <a:cubicBezTo>
                  <a:pt x="17365" y="1032"/>
                  <a:pt x="17359" y="1032"/>
                  <a:pt x="17342" y="1032"/>
                </a:cubicBezTo>
                <a:cubicBezTo>
                  <a:pt x="17336" y="1032"/>
                  <a:pt x="17336" y="1032"/>
                  <a:pt x="17330" y="1032"/>
                </a:cubicBezTo>
                <a:cubicBezTo>
                  <a:pt x="17324" y="1032"/>
                  <a:pt x="17318" y="1032"/>
                  <a:pt x="17306" y="1032"/>
                </a:cubicBezTo>
                <a:cubicBezTo>
                  <a:pt x="17294" y="1032"/>
                  <a:pt x="17294" y="1032"/>
                  <a:pt x="17294" y="1032"/>
                </a:cubicBezTo>
                <a:cubicBezTo>
                  <a:pt x="17294" y="1032"/>
                  <a:pt x="17288" y="1032"/>
                  <a:pt x="17282" y="1032"/>
                </a:cubicBezTo>
                <a:cubicBezTo>
                  <a:pt x="17270" y="1032"/>
                  <a:pt x="17270" y="1032"/>
                  <a:pt x="17270" y="1032"/>
                </a:cubicBezTo>
                <a:cubicBezTo>
                  <a:pt x="17265" y="1032"/>
                  <a:pt x="17265" y="1032"/>
                  <a:pt x="17259" y="1032"/>
                </a:cubicBezTo>
                <a:cubicBezTo>
                  <a:pt x="17259" y="1002"/>
                  <a:pt x="17259" y="1002"/>
                  <a:pt x="17259" y="1002"/>
                </a:cubicBezTo>
                <a:cubicBezTo>
                  <a:pt x="17247" y="1002"/>
                  <a:pt x="17235" y="1002"/>
                  <a:pt x="17223" y="1002"/>
                </a:cubicBezTo>
                <a:cubicBezTo>
                  <a:pt x="17217" y="1002"/>
                  <a:pt x="17217" y="1002"/>
                  <a:pt x="17211" y="1002"/>
                </a:cubicBezTo>
                <a:cubicBezTo>
                  <a:pt x="17205" y="1002"/>
                  <a:pt x="17211" y="1014"/>
                  <a:pt x="17205" y="1014"/>
                </a:cubicBezTo>
                <a:cubicBezTo>
                  <a:pt x="17205" y="1020"/>
                  <a:pt x="17199" y="1014"/>
                  <a:pt x="17193" y="1014"/>
                </a:cubicBezTo>
                <a:cubicBezTo>
                  <a:pt x="17181" y="1014"/>
                  <a:pt x="17181" y="1014"/>
                  <a:pt x="17176" y="1014"/>
                </a:cubicBezTo>
                <a:cubicBezTo>
                  <a:pt x="17158" y="1008"/>
                  <a:pt x="17158" y="996"/>
                  <a:pt x="17146" y="984"/>
                </a:cubicBezTo>
                <a:cubicBezTo>
                  <a:pt x="17134" y="990"/>
                  <a:pt x="17134" y="990"/>
                  <a:pt x="17134" y="990"/>
                </a:cubicBezTo>
                <a:cubicBezTo>
                  <a:pt x="17134" y="1038"/>
                  <a:pt x="17134" y="1038"/>
                  <a:pt x="17134" y="1038"/>
                </a:cubicBezTo>
                <a:cubicBezTo>
                  <a:pt x="17140" y="1038"/>
                  <a:pt x="17134" y="1044"/>
                  <a:pt x="17140" y="1044"/>
                </a:cubicBezTo>
                <a:close/>
                <a:moveTo>
                  <a:pt x="16796" y="1227"/>
                </a:moveTo>
                <a:lnTo>
                  <a:pt x="16796" y="1227"/>
                </a:lnTo>
                <a:cubicBezTo>
                  <a:pt x="16808" y="1227"/>
                  <a:pt x="16814" y="1233"/>
                  <a:pt x="16820" y="1233"/>
                </a:cubicBezTo>
                <a:cubicBezTo>
                  <a:pt x="16826" y="1233"/>
                  <a:pt x="16832" y="1233"/>
                  <a:pt x="16844" y="1233"/>
                </a:cubicBezTo>
                <a:cubicBezTo>
                  <a:pt x="16855" y="1233"/>
                  <a:pt x="16855" y="1233"/>
                  <a:pt x="16855" y="1233"/>
                </a:cubicBezTo>
                <a:cubicBezTo>
                  <a:pt x="16861" y="1233"/>
                  <a:pt x="16861" y="1233"/>
                  <a:pt x="16867" y="1233"/>
                </a:cubicBezTo>
                <a:cubicBezTo>
                  <a:pt x="16879" y="1233"/>
                  <a:pt x="16891" y="1233"/>
                  <a:pt x="16903" y="1233"/>
                </a:cubicBezTo>
                <a:cubicBezTo>
                  <a:pt x="16909" y="1233"/>
                  <a:pt x="16915" y="1227"/>
                  <a:pt x="16921" y="1227"/>
                </a:cubicBezTo>
                <a:cubicBezTo>
                  <a:pt x="16926" y="1227"/>
                  <a:pt x="16926" y="1227"/>
                  <a:pt x="16926" y="1227"/>
                </a:cubicBezTo>
                <a:cubicBezTo>
                  <a:pt x="16933" y="1227"/>
                  <a:pt x="16933" y="1233"/>
                  <a:pt x="16938" y="1239"/>
                </a:cubicBezTo>
                <a:cubicBezTo>
                  <a:pt x="16944" y="1239"/>
                  <a:pt x="16950" y="1245"/>
                  <a:pt x="16962" y="1245"/>
                </a:cubicBezTo>
                <a:cubicBezTo>
                  <a:pt x="16962" y="1245"/>
                  <a:pt x="16968" y="1251"/>
                  <a:pt x="16974" y="1251"/>
                </a:cubicBezTo>
                <a:cubicBezTo>
                  <a:pt x="16992" y="1251"/>
                  <a:pt x="16992" y="1251"/>
                  <a:pt x="16992" y="1251"/>
                </a:cubicBezTo>
                <a:cubicBezTo>
                  <a:pt x="16998" y="1227"/>
                  <a:pt x="16998" y="1227"/>
                  <a:pt x="16998" y="1227"/>
                </a:cubicBezTo>
                <a:cubicBezTo>
                  <a:pt x="16992" y="1221"/>
                  <a:pt x="16992" y="1215"/>
                  <a:pt x="16992" y="1215"/>
                </a:cubicBezTo>
                <a:cubicBezTo>
                  <a:pt x="16986" y="1210"/>
                  <a:pt x="16986" y="1210"/>
                  <a:pt x="16980" y="1210"/>
                </a:cubicBezTo>
                <a:cubicBezTo>
                  <a:pt x="16974" y="1204"/>
                  <a:pt x="16974" y="1204"/>
                  <a:pt x="16968" y="1198"/>
                </a:cubicBezTo>
                <a:cubicBezTo>
                  <a:pt x="16962" y="1198"/>
                  <a:pt x="16962" y="1204"/>
                  <a:pt x="16956" y="1198"/>
                </a:cubicBezTo>
                <a:cubicBezTo>
                  <a:pt x="16950" y="1198"/>
                  <a:pt x="16950" y="1198"/>
                  <a:pt x="16944" y="1198"/>
                </a:cubicBezTo>
                <a:cubicBezTo>
                  <a:pt x="16938" y="1192"/>
                  <a:pt x="16938" y="1192"/>
                  <a:pt x="16933" y="1186"/>
                </a:cubicBezTo>
                <a:lnTo>
                  <a:pt x="16933" y="1180"/>
                </a:lnTo>
                <a:cubicBezTo>
                  <a:pt x="16926" y="1174"/>
                  <a:pt x="16921" y="1180"/>
                  <a:pt x="16921" y="1180"/>
                </a:cubicBezTo>
                <a:cubicBezTo>
                  <a:pt x="16909" y="1180"/>
                  <a:pt x="16909" y="1180"/>
                  <a:pt x="16909" y="1180"/>
                </a:cubicBezTo>
                <a:cubicBezTo>
                  <a:pt x="16897" y="1180"/>
                  <a:pt x="16885" y="1174"/>
                  <a:pt x="16873" y="1180"/>
                </a:cubicBezTo>
                <a:cubicBezTo>
                  <a:pt x="16867" y="1180"/>
                  <a:pt x="16867" y="1186"/>
                  <a:pt x="16861" y="1186"/>
                </a:cubicBezTo>
                <a:cubicBezTo>
                  <a:pt x="16861" y="1192"/>
                  <a:pt x="16861" y="1198"/>
                  <a:pt x="16855" y="1198"/>
                </a:cubicBezTo>
                <a:cubicBezTo>
                  <a:pt x="16855" y="1204"/>
                  <a:pt x="16849" y="1198"/>
                  <a:pt x="16844" y="1198"/>
                </a:cubicBezTo>
                <a:cubicBezTo>
                  <a:pt x="16826" y="1204"/>
                  <a:pt x="16820" y="1215"/>
                  <a:pt x="16808" y="1227"/>
                </a:cubicBezTo>
                <a:lnTo>
                  <a:pt x="16796" y="1227"/>
                </a:lnTo>
                <a:close/>
                <a:moveTo>
                  <a:pt x="16855" y="1156"/>
                </a:moveTo>
                <a:lnTo>
                  <a:pt x="16855" y="1156"/>
                </a:lnTo>
                <a:cubicBezTo>
                  <a:pt x="16861" y="1156"/>
                  <a:pt x="16861" y="1156"/>
                  <a:pt x="16867" y="1150"/>
                </a:cubicBezTo>
                <a:cubicBezTo>
                  <a:pt x="16867" y="1150"/>
                  <a:pt x="16867" y="1144"/>
                  <a:pt x="16867" y="1138"/>
                </a:cubicBezTo>
                <a:cubicBezTo>
                  <a:pt x="16861" y="1138"/>
                  <a:pt x="16861" y="1132"/>
                  <a:pt x="16855" y="1132"/>
                </a:cubicBezTo>
                <a:cubicBezTo>
                  <a:pt x="16855" y="1132"/>
                  <a:pt x="16849" y="1132"/>
                  <a:pt x="16844" y="1132"/>
                </a:cubicBezTo>
                <a:cubicBezTo>
                  <a:pt x="16838" y="1132"/>
                  <a:pt x="16832" y="1127"/>
                  <a:pt x="16820" y="1127"/>
                </a:cubicBezTo>
                <a:cubicBezTo>
                  <a:pt x="16802" y="1127"/>
                  <a:pt x="16802" y="1127"/>
                  <a:pt x="16802" y="1127"/>
                </a:cubicBezTo>
                <a:cubicBezTo>
                  <a:pt x="16802" y="1132"/>
                  <a:pt x="16796" y="1132"/>
                  <a:pt x="16796" y="1138"/>
                </a:cubicBezTo>
                <a:cubicBezTo>
                  <a:pt x="16796" y="1144"/>
                  <a:pt x="16802" y="1150"/>
                  <a:pt x="16808" y="1150"/>
                </a:cubicBezTo>
                <a:cubicBezTo>
                  <a:pt x="16808" y="1156"/>
                  <a:pt x="16814" y="1156"/>
                  <a:pt x="16814" y="1156"/>
                </a:cubicBezTo>
                <a:cubicBezTo>
                  <a:pt x="16826" y="1156"/>
                  <a:pt x="16832" y="1162"/>
                  <a:pt x="16838" y="1162"/>
                </a:cubicBezTo>
                <a:cubicBezTo>
                  <a:pt x="16844" y="1162"/>
                  <a:pt x="16849" y="1156"/>
                  <a:pt x="16855" y="1156"/>
                </a:cubicBezTo>
                <a:close/>
                <a:moveTo>
                  <a:pt x="16642" y="1032"/>
                </a:moveTo>
                <a:lnTo>
                  <a:pt x="16642" y="1032"/>
                </a:lnTo>
                <a:cubicBezTo>
                  <a:pt x="16642" y="1032"/>
                  <a:pt x="16642" y="1038"/>
                  <a:pt x="16648" y="1038"/>
                </a:cubicBezTo>
                <a:cubicBezTo>
                  <a:pt x="16654" y="1044"/>
                  <a:pt x="16648" y="1050"/>
                  <a:pt x="16654" y="1050"/>
                </a:cubicBezTo>
                <a:cubicBezTo>
                  <a:pt x="16660" y="1055"/>
                  <a:pt x="16660" y="1055"/>
                  <a:pt x="16666" y="1055"/>
                </a:cubicBezTo>
                <a:cubicBezTo>
                  <a:pt x="16672" y="1055"/>
                  <a:pt x="16672" y="1061"/>
                  <a:pt x="16678" y="1061"/>
                </a:cubicBezTo>
                <a:cubicBezTo>
                  <a:pt x="16683" y="1067"/>
                  <a:pt x="16683" y="1067"/>
                  <a:pt x="16689" y="1067"/>
                </a:cubicBezTo>
                <a:cubicBezTo>
                  <a:pt x="16695" y="1067"/>
                  <a:pt x="16701" y="1073"/>
                  <a:pt x="16701" y="1079"/>
                </a:cubicBezTo>
                <a:cubicBezTo>
                  <a:pt x="16707" y="1079"/>
                  <a:pt x="16707" y="1085"/>
                  <a:pt x="16707" y="1091"/>
                </a:cubicBezTo>
                <a:cubicBezTo>
                  <a:pt x="16713" y="1091"/>
                  <a:pt x="16713" y="1097"/>
                  <a:pt x="16713" y="1103"/>
                </a:cubicBezTo>
                <a:cubicBezTo>
                  <a:pt x="16719" y="1103"/>
                  <a:pt x="16725" y="1103"/>
                  <a:pt x="16731" y="1103"/>
                </a:cubicBezTo>
                <a:cubicBezTo>
                  <a:pt x="16743" y="1103"/>
                  <a:pt x="16749" y="1103"/>
                  <a:pt x="16760" y="1103"/>
                </a:cubicBezTo>
                <a:cubicBezTo>
                  <a:pt x="16760" y="1091"/>
                  <a:pt x="16767" y="1091"/>
                  <a:pt x="16767" y="1085"/>
                </a:cubicBezTo>
                <a:cubicBezTo>
                  <a:pt x="16767" y="1079"/>
                  <a:pt x="16767" y="1073"/>
                  <a:pt x="16767" y="1073"/>
                </a:cubicBezTo>
                <a:cubicBezTo>
                  <a:pt x="16767" y="1067"/>
                  <a:pt x="16772" y="1067"/>
                  <a:pt x="16772" y="1061"/>
                </a:cubicBezTo>
                <a:cubicBezTo>
                  <a:pt x="16784" y="1067"/>
                  <a:pt x="16796" y="1073"/>
                  <a:pt x="16808" y="1073"/>
                </a:cubicBezTo>
                <a:cubicBezTo>
                  <a:pt x="16820" y="1073"/>
                  <a:pt x="16832" y="1073"/>
                  <a:pt x="16844" y="1073"/>
                </a:cubicBezTo>
                <a:cubicBezTo>
                  <a:pt x="16855" y="1073"/>
                  <a:pt x="16861" y="1073"/>
                  <a:pt x="16867" y="1067"/>
                </a:cubicBezTo>
                <a:cubicBezTo>
                  <a:pt x="16873" y="1067"/>
                  <a:pt x="16867" y="1061"/>
                  <a:pt x="16873" y="1055"/>
                </a:cubicBezTo>
                <a:cubicBezTo>
                  <a:pt x="16873" y="1055"/>
                  <a:pt x="16879" y="1055"/>
                  <a:pt x="16885" y="1055"/>
                </a:cubicBezTo>
                <a:lnTo>
                  <a:pt x="16891" y="1055"/>
                </a:lnTo>
                <a:cubicBezTo>
                  <a:pt x="16897" y="1061"/>
                  <a:pt x="16897" y="1067"/>
                  <a:pt x="16903" y="1067"/>
                </a:cubicBezTo>
                <a:cubicBezTo>
                  <a:pt x="16909" y="1067"/>
                  <a:pt x="16909" y="1073"/>
                  <a:pt x="16915" y="1073"/>
                </a:cubicBezTo>
                <a:cubicBezTo>
                  <a:pt x="16926" y="1073"/>
                  <a:pt x="16926" y="1061"/>
                  <a:pt x="16938" y="1055"/>
                </a:cubicBezTo>
                <a:cubicBezTo>
                  <a:pt x="16938" y="1055"/>
                  <a:pt x="16938" y="1050"/>
                  <a:pt x="16944" y="1044"/>
                </a:cubicBezTo>
                <a:cubicBezTo>
                  <a:pt x="16950" y="1044"/>
                  <a:pt x="16956" y="1044"/>
                  <a:pt x="16962" y="1044"/>
                </a:cubicBezTo>
                <a:cubicBezTo>
                  <a:pt x="16968" y="1044"/>
                  <a:pt x="16968" y="1044"/>
                  <a:pt x="16968" y="1044"/>
                </a:cubicBezTo>
                <a:cubicBezTo>
                  <a:pt x="16974" y="1044"/>
                  <a:pt x="16974" y="1050"/>
                  <a:pt x="16980" y="1050"/>
                </a:cubicBezTo>
                <a:cubicBezTo>
                  <a:pt x="16986" y="1055"/>
                  <a:pt x="16986" y="1055"/>
                  <a:pt x="16992" y="1055"/>
                </a:cubicBezTo>
                <a:cubicBezTo>
                  <a:pt x="16998" y="1055"/>
                  <a:pt x="16998" y="1055"/>
                  <a:pt x="17004" y="1055"/>
                </a:cubicBezTo>
                <a:cubicBezTo>
                  <a:pt x="17045" y="1055"/>
                  <a:pt x="17045" y="1055"/>
                  <a:pt x="17045" y="1055"/>
                </a:cubicBezTo>
                <a:cubicBezTo>
                  <a:pt x="17045" y="1044"/>
                  <a:pt x="17045" y="1038"/>
                  <a:pt x="17045" y="1026"/>
                </a:cubicBezTo>
                <a:cubicBezTo>
                  <a:pt x="17051" y="1020"/>
                  <a:pt x="17051" y="1020"/>
                  <a:pt x="17051" y="1014"/>
                </a:cubicBezTo>
                <a:cubicBezTo>
                  <a:pt x="17057" y="1008"/>
                  <a:pt x="17063" y="1008"/>
                  <a:pt x="17063" y="1002"/>
                </a:cubicBezTo>
                <a:cubicBezTo>
                  <a:pt x="17069" y="996"/>
                  <a:pt x="17075" y="996"/>
                  <a:pt x="17075" y="990"/>
                </a:cubicBezTo>
                <a:cubicBezTo>
                  <a:pt x="17075" y="990"/>
                  <a:pt x="17075" y="984"/>
                  <a:pt x="17075" y="978"/>
                </a:cubicBezTo>
                <a:cubicBezTo>
                  <a:pt x="17069" y="978"/>
                  <a:pt x="17063" y="978"/>
                  <a:pt x="17063" y="978"/>
                </a:cubicBezTo>
                <a:cubicBezTo>
                  <a:pt x="17057" y="978"/>
                  <a:pt x="17057" y="978"/>
                  <a:pt x="17051" y="978"/>
                </a:cubicBezTo>
                <a:cubicBezTo>
                  <a:pt x="17045" y="978"/>
                  <a:pt x="17051" y="966"/>
                  <a:pt x="17045" y="966"/>
                </a:cubicBezTo>
                <a:cubicBezTo>
                  <a:pt x="17039" y="966"/>
                  <a:pt x="17039" y="966"/>
                  <a:pt x="17033" y="966"/>
                </a:cubicBezTo>
                <a:cubicBezTo>
                  <a:pt x="17021" y="966"/>
                  <a:pt x="17015" y="966"/>
                  <a:pt x="16998" y="966"/>
                </a:cubicBezTo>
                <a:cubicBezTo>
                  <a:pt x="16992" y="966"/>
                  <a:pt x="16992" y="961"/>
                  <a:pt x="16980" y="961"/>
                </a:cubicBezTo>
                <a:cubicBezTo>
                  <a:pt x="16974" y="961"/>
                  <a:pt x="16974" y="961"/>
                  <a:pt x="16974" y="961"/>
                </a:cubicBezTo>
                <a:cubicBezTo>
                  <a:pt x="16974" y="966"/>
                  <a:pt x="16968" y="966"/>
                  <a:pt x="16968" y="966"/>
                </a:cubicBezTo>
                <a:cubicBezTo>
                  <a:pt x="16962" y="972"/>
                  <a:pt x="16962" y="978"/>
                  <a:pt x="16962" y="978"/>
                </a:cubicBezTo>
                <a:cubicBezTo>
                  <a:pt x="16956" y="984"/>
                  <a:pt x="16950" y="984"/>
                  <a:pt x="16950" y="990"/>
                </a:cubicBezTo>
                <a:cubicBezTo>
                  <a:pt x="16950" y="996"/>
                  <a:pt x="16950" y="1002"/>
                  <a:pt x="16950" y="1002"/>
                </a:cubicBezTo>
                <a:cubicBezTo>
                  <a:pt x="16944" y="1014"/>
                  <a:pt x="16950" y="1020"/>
                  <a:pt x="16950" y="1026"/>
                </a:cubicBezTo>
                <a:cubicBezTo>
                  <a:pt x="16938" y="1026"/>
                  <a:pt x="16933" y="1026"/>
                  <a:pt x="16926" y="1026"/>
                </a:cubicBezTo>
                <a:cubicBezTo>
                  <a:pt x="16921" y="1026"/>
                  <a:pt x="16921" y="1026"/>
                  <a:pt x="16915" y="1026"/>
                </a:cubicBezTo>
                <a:cubicBezTo>
                  <a:pt x="16915" y="996"/>
                  <a:pt x="16915" y="996"/>
                  <a:pt x="16915" y="996"/>
                </a:cubicBezTo>
                <a:cubicBezTo>
                  <a:pt x="16915" y="990"/>
                  <a:pt x="16921" y="984"/>
                  <a:pt x="16921" y="984"/>
                </a:cubicBezTo>
                <a:cubicBezTo>
                  <a:pt x="16926" y="972"/>
                  <a:pt x="16933" y="972"/>
                  <a:pt x="16933" y="961"/>
                </a:cubicBezTo>
                <a:cubicBezTo>
                  <a:pt x="16933" y="955"/>
                  <a:pt x="16926" y="955"/>
                  <a:pt x="16926" y="949"/>
                </a:cubicBezTo>
                <a:cubicBezTo>
                  <a:pt x="16921" y="949"/>
                  <a:pt x="16915" y="949"/>
                  <a:pt x="16903" y="949"/>
                </a:cubicBezTo>
                <a:cubicBezTo>
                  <a:pt x="16903" y="949"/>
                  <a:pt x="16897" y="949"/>
                  <a:pt x="16891" y="949"/>
                </a:cubicBezTo>
                <a:cubicBezTo>
                  <a:pt x="16885" y="943"/>
                  <a:pt x="16879" y="949"/>
                  <a:pt x="16873" y="949"/>
                </a:cubicBezTo>
                <a:cubicBezTo>
                  <a:pt x="16867" y="949"/>
                  <a:pt x="16861" y="949"/>
                  <a:pt x="16861" y="949"/>
                </a:cubicBezTo>
                <a:cubicBezTo>
                  <a:pt x="16861" y="978"/>
                  <a:pt x="16861" y="978"/>
                  <a:pt x="16861" y="978"/>
                </a:cubicBezTo>
                <a:cubicBezTo>
                  <a:pt x="16849" y="978"/>
                  <a:pt x="16844" y="978"/>
                  <a:pt x="16838" y="978"/>
                </a:cubicBezTo>
                <a:cubicBezTo>
                  <a:pt x="16826" y="978"/>
                  <a:pt x="16820" y="978"/>
                  <a:pt x="16814" y="978"/>
                </a:cubicBezTo>
                <a:cubicBezTo>
                  <a:pt x="16808" y="978"/>
                  <a:pt x="16808" y="978"/>
                  <a:pt x="16802" y="978"/>
                </a:cubicBezTo>
                <a:cubicBezTo>
                  <a:pt x="16796" y="978"/>
                  <a:pt x="16796" y="966"/>
                  <a:pt x="16796" y="966"/>
                </a:cubicBezTo>
                <a:cubicBezTo>
                  <a:pt x="16790" y="961"/>
                  <a:pt x="16790" y="961"/>
                  <a:pt x="16784" y="955"/>
                </a:cubicBezTo>
                <a:cubicBezTo>
                  <a:pt x="16784" y="949"/>
                  <a:pt x="16778" y="955"/>
                  <a:pt x="16772" y="949"/>
                </a:cubicBezTo>
                <a:cubicBezTo>
                  <a:pt x="16772" y="949"/>
                  <a:pt x="16778" y="937"/>
                  <a:pt x="16772" y="937"/>
                </a:cubicBezTo>
                <a:cubicBezTo>
                  <a:pt x="16767" y="931"/>
                  <a:pt x="16760" y="937"/>
                  <a:pt x="16755" y="937"/>
                </a:cubicBezTo>
                <a:cubicBezTo>
                  <a:pt x="16737" y="937"/>
                  <a:pt x="16737" y="937"/>
                  <a:pt x="16737" y="937"/>
                </a:cubicBezTo>
                <a:lnTo>
                  <a:pt x="16731" y="943"/>
                </a:lnTo>
                <a:cubicBezTo>
                  <a:pt x="16707" y="943"/>
                  <a:pt x="16695" y="943"/>
                  <a:pt x="16672" y="943"/>
                </a:cubicBezTo>
                <a:cubicBezTo>
                  <a:pt x="16672" y="949"/>
                  <a:pt x="16678" y="955"/>
                  <a:pt x="16672" y="966"/>
                </a:cubicBezTo>
                <a:cubicBezTo>
                  <a:pt x="16672" y="972"/>
                  <a:pt x="16666" y="978"/>
                  <a:pt x="16660" y="990"/>
                </a:cubicBezTo>
                <a:cubicBezTo>
                  <a:pt x="16660" y="990"/>
                  <a:pt x="16660" y="996"/>
                  <a:pt x="16660" y="1002"/>
                </a:cubicBezTo>
                <a:cubicBezTo>
                  <a:pt x="16660" y="1008"/>
                  <a:pt x="16654" y="1008"/>
                  <a:pt x="16654" y="1014"/>
                </a:cubicBezTo>
                <a:cubicBezTo>
                  <a:pt x="16648" y="1020"/>
                  <a:pt x="16654" y="1020"/>
                  <a:pt x="16654" y="1026"/>
                </a:cubicBezTo>
                <a:cubicBezTo>
                  <a:pt x="16648" y="1032"/>
                  <a:pt x="16648" y="1032"/>
                  <a:pt x="16648" y="1038"/>
                </a:cubicBezTo>
                <a:lnTo>
                  <a:pt x="16642" y="1032"/>
                </a:lnTo>
                <a:close/>
                <a:moveTo>
                  <a:pt x="16583" y="1008"/>
                </a:moveTo>
                <a:lnTo>
                  <a:pt x="16583" y="1008"/>
                </a:lnTo>
                <a:cubicBezTo>
                  <a:pt x="16577" y="1002"/>
                  <a:pt x="16577" y="996"/>
                  <a:pt x="16577" y="996"/>
                </a:cubicBezTo>
                <a:cubicBezTo>
                  <a:pt x="16577" y="984"/>
                  <a:pt x="16577" y="978"/>
                  <a:pt x="16583" y="972"/>
                </a:cubicBezTo>
                <a:cubicBezTo>
                  <a:pt x="16577" y="972"/>
                  <a:pt x="16571" y="972"/>
                  <a:pt x="16565" y="972"/>
                </a:cubicBezTo>
                <a:cubicBezTo>
                  <a:pt x="16559" y="972"/>
                  <a:pt x="16559" y="966"/>
                  <a:pt x="16553" y="966"/>
                </a:cubicBezTo>
                <a:cubicBezTo>
                  <a:pt x="16547" y="966"/>
                  <a:pt x="16547" y="972"/>
                  <a:pt x="16541" y="978"/>
                </a:cubicBezTo>
                <a:cubicBezTo>
                  <a:pt x="16541" y="978"/>
                  <a:pt x="16541" y="984"/>
                  <a:pt x="16541" y="990"/>
                </a:cubicBezTo>
                <a:cubicBezTo>
                  <a:pt x="16541" y="996"/>
                  <a:pt x="16541" y="996"/>
                  <a:pt x="16541" y="1002"/>
                </a:cubicBezTo>
                <a:cubicBezTo>
                  <a:pt x="16541" y="1008"/>
                  <a:pt x="16547" y="1008"/>
                  <a:pt x="16553" y="1008"/>
                </a:cubicBezTo>
                <a:cubicBezTo>
                  <a:pt x="16559" y="1014"/>
                  <a:pt x="16559" y="1020"/>
                  <a:pt x="16565" y="1020"/>
                </a:cubicBezTo>
                <a:cubicBezTo>
                  <a:pt x="16571" y="1020"/>
                  <a:pt x="16577" y="1008"/>
                  <a:pt x="16583" y="1008"/>
                </a:cubicBezTo>
                <a:close/>
                <a:moveTo>
                  <a:pt x="16547" y="1127"/>
                </a:moveTo>
                <a:lnTo>
                  <a:pt x="16547" y="1127"/>
                </a:lnTo>
                <a:cubicBezTo>
                  <a:pt x="16547" y="1132"/>
                  <a:pt x="16547" y="1138"/>
                  <a:pt x="16553" y="1138"/>
                </a:cubicBezTo>
                <a:cubicBezTo>
                  <a:pt x="16553" y="1150"/>
                  <a:pt x="16565" y="1156"/>
                  <a:pt x="16565" y="1162"/>
                </a:cubicBezTo>
                <a:cubicBezTo>
                  <a:pt x="16565" y="1168"/>
                  <a:pt x="16571" y="1168"/>
                  <a:pt x="16571" y="1174"/>
                </a:cubicBezTo>
                <a:cubicBezTo>
                  <a:pt x="16571" y="1180"/>
                  <a:pt x="16571" y="1186"/>
                  <a:pt x="16571" y="1198"/>
                </a:cubicBezTo>
                <a:cubicBezTo>
                  <a:pt x="16624" y="1198"/>
                  <a:pt x="16624" y="1198"/>
                  <a:pt x="16624" y="1198"/>
                </a:cubicBezTo>
                <a:cubicBezTo>
                  <a:pt x="16618" y="1192"/>
                  <a:pt x="16624" y="1186"/>
                  <a:pt x="16618" y="1186"/>
                </a:cubicBezTo>
                <a:cubicBezTo>
                  <a:pt x="16612" y="1180"/>
                  <a:pt x="16606" y="1180"/>
                  <a:pt x="16601" y="1180"/>
                </a:cubicBezTo>
                <a:cubicBezTo>
                  <a:pt x="16601" y="1180"/>
                  <a:pt x="16594" y="1180"/>
                  <a:pt x="16589" y="1174"/>
                </a:cubicBezTo>
                <a:cubicBezTo>
                  <a:pt x="16583" y="1168"/>
                  <a:pt x="16583" y="1162"/>
                  <a:pt x="16577" y="1150"/>
                </a:cubicBezTo>
                <a:cubicBezTo>
                  <a:pt x="16571" y="1138"/>
                  <a:pt x="16571" y="1138"/>
                  <a:pt x="16571" y="1138"/>
                </a:cubicBezTo>
                <a:cubicBezTo>
                  <a:pt x="16571" y="1132"/>
                  <a:pt x="16565" y="1132"/>
                  <a:pt x="16565" y="1127"/>
                </a:cubicBezTo>
                <a:lnTo>
                  <a:pt x="16547" y="1127"/>
                </a:lnTo>
                <a:close/>
                <a:moveTo>
                  <a:pt x="15029" y="711"/>
                </a:moveTo>
                <a:lnTo>
                  <a:pt x="15029" y="711"/>
                </a:lnTo>
                <a:cubicBezTo>
                  <a:pt x="15029" y="706"/>
                  <a:pt x="15023" y="706"/>
                  <a:pt x="15017" y="700"/>
                </a:cubicBezTo>
                <a:cubicBezTo>
                  <a:pt x="15017" y="700"/>
                  <a:pt x="15023" y="694"/>
                  <a:pt x="15017" y="688"/>
                </a:cubicBezTo>
                <a:cubicBezTo>
                  <a:pt x="15017" y="688"/>
                  <a:pt x="15012" y="688"/>
                  <a:pt x="15005" y="688"/>
                </a:cubicBezTo>
                <a:cubicBezTo>
                  <a:pt x="15000" y="688"/>
                  <a:pt x="15000" y="682"/>
                  <a:pt x="14994" y="682"/>
                </a:cubicBezTo>
                <a:cubicBezTo>
                  <a:pt x="14982" y="682"/>
                  <a:pt x="14982" y="682"/>
                  <a:pt x="14982" y="682"/>
                </a:cubicBezTo>
                <a:cubicBezTo>
                  <a:pt x="14976" y="682"/>
                  <a:pt x="14976" y="676"/>
                  <a:pt x="14970" y="676"/>
                </a:cubicBezTo>
                <a:cubicBezTo>
                  <a:pt x="14964" y="676"/>
                  <a:pt x="14964" y="676"/>
                  <a:pt x="14958" y="676"/>
                </a:cubicBezTo>
                <a:cubicBezTo>
                  <a:pt x="14946" y="676"/>
                  <a:pt x="14946" y="676"/>
                  <a:pt x="14946" y="676"/>
                </a:cubicBezTo>
                <a:cubicBezTo>
                  <a:pt x="14940" y="676"/>
                  <a:pt x="14940" y="682"/>
                  <a:pt x="14934" y="688"/>
                </a:cubicBezTo>
                <a:cubicBezTo>
                  <a:pt x="14934" y="700"/>
                  <a:pt x="14934" y="700"/>
                  <a:pt x="14934" y="700"/>
                </a:cubicBezTo>
                <a:cubicBezTo>
                  <a:pt x="14940" y="700"/>
                  <a:pt x="14946" y="700"/>
                  <a:pt x="14946" y="700"/>
                </a:cubicBezTo>
                <a:cubicBezTo>
                  <a:pt x="14952" y="700"/>
                  <a:pt x="14952" y="700"/>
                  <a:pt x="14958" y="700"/>
                </a:cubicBezTo>
                <a:cubicBezTo>
                  <a:pt x="14964" y="706"/>
                  <a:pt x="14964" y="706"/>
                  <a:pt x="14970" y="711"/>
                </a:cubicBezTo>
                <a:cubicBezTo>
                  <a:pt x="14976" y="711"/>
                  <a:pt x="14976" y="718"/>
                  <a:pt x="14976" y="723"/>
                </a:cubicBezTo>
                <a:cubicBezTo>
                  <a:pt x="14988" y="723"/>
                  <a:pt x="14994" y="723"/>
                  <a:pt x="15005" y="723"/>
                </a:cubicBezTo>
                <a:cubicBezTo>
                  <a:pt x="15017" y="723"/>
                  <a:pt x="15017" y="723"/>
                  <a:pt x="15017" y="723"/>
                </a:cubicBezTo>
                <a:cubicBezTo>
                  <a:pt x="15023" y="723"/>
                  <a:pt x="15023" y="723"/>
                  <a:pt x="15029" y="723"/>
                </a:cubicBezTo>
                <a:cubicBezTo>
                  <a:pt x="15029" y="718"/>
                  <a:pt x="15029" y="711"/>
                  <a:pt x="15029" y="711"/>
                </a:cubicBezTo>
                <a:close/>
                <a:moveTo>
                  <a:pt x="14365" y="842"/>
                </a:moveTo>
                <a:lnTo>
                  <a:pt x="14365" y="842"/>
                </a:lnTo>
                <a:cubicBezTo>
                  <a:pt x="14371" y="842"/>
                  <a:pt x="14371" y="836"/>
                  <a:pt x="14377" y="836"/>
                </a:cubicBezTo>
                <a:cubicBezTo>
                  <a:pt x="14383" y="836"/>
                  <a:pt x="14389" y="842"/>
                  <a:pt x="14401" y="842"/>
                </a:cubicBezTo>
                <a:cubicBezTo>
                  <a:pt x="14401" y="842"/>
                  <a:pt x="14407" y="848"/>
                  <a:pt x="14413" y="848"/>
                </a:cubicBezTo>
                <a:cubicBezTo>
                  <a:pt x="14424" y="848"/>
                  <a:pt x="14424" y="848"/>
                  <a:pt x="14424" y="848"/>
                </a:cubicBezTo>
                <a:lnTo>
                  <a:pt x="14424" y="842"/>
                </a:lnTo>
                <a:cubicBezTo>
                  <a:pt x="14424" y="836"/>
                  <a:pt x="14424" y="830"/>
                  <a:pt x="14424" y="824"/>
                </a:cubicBezTo>
                <a:cubicBezTo>
                  <a:pt x="14419" y="818"/>
                  <a:pt x="14424" y="812"/>
                  <a:pt x="14424" y="812"/>
                </a:cubicBezTo>
                <a:cubicBezTo>
                  <a:pt x="14419" y="806"/>
                  <a:pt x="14413" y="806"/>
                  <a:pt x="14407" y="806"/>
                </a:cubicBezTo>
                <a:cubicBezTo>
                  <a:pt x="14401" y="806"/>
                  <a:pt x="14401" y="806"/>
                  <a:pt x="14401" y="806"/>
                </a:cubicBezTo>
                <a:cubicBezTo>
                  <a:pt x="14395" y="806"/>
                  <a:pt x="14395" y="812"/>
                  <a:pt x="14389" y="818"/>
                </a:cubicBezTo>
                <a:cubicBezTo>
                  <a:pt x="14383" y="824"/>
                  <a:pt x="14377" y="824"/>
                  <a:pt x="14365" y="830"/>
                </a:cubicBezTo>
                <a:lnTo>
                  <a:pt x="14365" y="842"/>
                </a:lnTo>
                <a:close/>
                <a:moveTo>
                  <a:pt x="14614" y="741"/>
                </a:moveTo>
                <a:lnTo>
                  <a:pt x="14614" y="741"/>
                </a:lnTo>
                <a:cubicBezTo>
                  <a:pt x="14626" y="741"/>
                  <a:pt x="14632" y="729"/>
                  <a:pt x="14644" y="723"/>
                </a:cubicBezTo>
                <a:cubicBezTo>
                  <a:pt x="14644" y="718"/>
                  <a:pt x="14650" y="718"/>
                  <a:pt x="14656" y="711"/>
                </a:cubicBezTo>
                <a:cubicBezTo>
                  <a:pt x="14656" y="706"/>
                  <a:pt x="14656" y="706"/>
                  <a:pt x="14662" y="700"/>
                </a:cubicBezTo>
                <a:cubicBezTo>
                  <a:pt x="14668" y="700"/>
                  <a:pt x="14673" y="700"/>
                  <a:pt x="14673" y="700"/>
                </a:cubicBezTo>
                <a:cubicBezTo>
                  <a:pt x="14679" y="700"/>
                  <a:pt x="14685" y="694"/>
                  <a:pt x="14691" y="694"/>
                </a:cubicBezTo>
                <a:cubicBezTo>
                  <a:pt x="14697" y="694"/>
                  <a:pt x="14697" y="700"/>
                  <a:pt x="14703" y="700"/>
                </a:cubicBezTo>
                <a:cubicBezTo>
                  <a:pt x="14762" y="700"/>
                  <a:pt x="14762" y="700"/>
                  <a:pt x="14762" y="700"/>
                </a:cubicBezTo>
                <a:cubicBezTo>
                  <a:pt x="14768" y="700"/>
                  <a:pt x="14768" y="694"/>
                  <a:pt x="14774" y="694"/>
                </a:cubicBezTo>
                <a:cubicBezTo>
                  <a:pt x="14780" y="688"/>
                  <a:pt x="14780" y="688"/>
                  <a:pt x="14786" y="688"/>
                </a:cubicBezTo>
                <a:cubicBezTo>
                  <a:pt x="14792" y="688"/>
                  <a:pt x="14792" y="688"/>
                  <a:pt x="14798" y="688"/>
                </a:cubicBezTo>
                <a:cubicBezTo>
                  <a:pt x="14810" y="688"/>
                  <a:pt x="14816" y="688"/>
                  <a:pt x="14822" y="688"/>
                </a:cubicBezTo>
                <a:cubicBezTo>
                  <a:pt x="14828" y="688"/>
                  <a:pt x="14828" y="688"/>
                  <a:pt x="14834" y="688"/>
                </a:cubicBezTo>
                <a:cubicBezTo>
                  <a:pt x="14839" y="688"/>
                  <a:pt x="14846" y="676"/>
                  <a:pt x="14851" y="676"/>
                </a:cubicBezTo>
                <a:cubicBezTo>
                  <a:pt x="14863" y="676"/>
                  <a:pt x="14869" y="682"/>
                  <a:pt x="14881" y="682"/>
                </a:cubicBezTo>
                <a:cubicBezTo>
                  <a:pt x="14887" y="682"/>
                  <a:pt x="14893" y="682"/>
                  <a:pt x="14899" y="676"/>
                </a:cubicBezTo>
                <a:cubicBezTo>
                  <a:pt x="14905" y="670"/>
                  <a:pt x="14905" y="670"/>
                  <a:pt x="14905" y="664"/>
                </a:cubicBezTo>
                <a:cubicBezTo>
                  <a:pt x="14911" y="658"/>
                  <a:pt x="14911" y="658"/>
                  <a:pt x="14911" y="652"/>
                </a:cubicBezTo>
                <a:cubicBezTo>
                  <a:pt x="14911" y="646"/>
                  <a:pt x="14905" y="646"/>
                  <a:pt x="14905" y="640"/>
                </a:cubicBezTo>
                <a:cubicBezTo>
                  <a:pt x="14905" y="629"/>
                  <a:pt x="14905" y="629"/>
                  <a:pt x="14905" y="629"/>
                </a:cubicBezTo>
                <a:cubicBezTo>
                  <a:pt x="14857" y="629"/>
                  <a:pt x="14857" y="629"/>
                  <a:pt x="14857" y="629"/>
                </a:cubicBezTo>
                <a:cubicBezTo>
                  <a:pt x="14857" y="617"/>
                  <a:pt x="14857" y="611"/>
                  <a:pt x="14857" y="599"/>
                </a:cubicBezTo>
                <a:cubicBezTo>
                  <a:pt x="14857" y="599"/>
                  <a:pt x="14857" y="593"/>
                  <a:pt x="14857" y="587"/>
                </a:cubicBezTo>
                <a:cubicBezTo>
                  <a:pt x="14857" y="587"/>
                  <a:pt x="14851" y="587"/>
                  <a:pt x="14846" y="581"/>
                </a:cubicBezTo>
                <a:cubicBezTo>
                  <a:pt x="14846" y="581"/>
                  <a:pt x="14839" y="581"/>
                  <a:pt x="14834" y="581"/>
                </a:cubicBezTo>
                <a:cubicBezTo>
                  <a:pt x="14822" y="575"/>
                  <a:pt x="14816" y="575"/>
                  <a:pt x="14798" y="575"/>
                </a:cubicBezTo>
                <a:cubicBezTo>
                  <a:pt x="14792" y="575"/>
                  <a:pt x="14792" y="575"/>
                  <a:pt x="14786" y="575"/>
                </a:cubicBezTo>
                <a:cubicBezTo>
                  <a:pt x="14780" y="575"/>
                  <a:pt x="14786" y="581"/>
                  <a:pt x="14780" y="587"/>
                </a:cubicBezTo>
                <a:cubicBezTo>
                  <a:pt x="14774" y="593"/>
                  <a:pt x="14774" y="599"/>
                  <a:pt x="14768" y="599"/>
                </a:cubicBezTo>
                <a:cubicBezTo>
                  <a:pt x="14762" y="599"/>
                  <a:pt x="14762" y="599"/>
                  <a:pt x="14762" y="599"/>
                </a:cubicBezTo>
                <a:cubicBezTo>
                  <a:pt x="14757" y="599"/>
                  <a:pt x="14757" y="593"/>
                  <a:pt x="14751" y="587"/>
                </a:cubicBezTo>
                <a:cubicBezTo>
                  <a:pt x="14757" y="587"/>
                  <a:pt x="14762" y="581"/>
                  <a:pt x="14762" y="575"/>
                </a:cubicBezTo>
                <a:cubicBezTo>
                  <a:pt x="14768" y="575"/>
                  <a:pt x="14774" y="575"/>
                  <a:pt x="14774" y="569"/>
                </a:cubicBezTo>
                <a:cubicBezTo>
                  <a:pt x="14774" y="563"/>
                  <a:pt x="14774" y="563"/>
                  <a:pt x="14774" y="557"/>
                </a:cubicBezTo>
                <a:cubicBezTo>
                  <a:pt x="14774" y="557"/>
                  <a:pt x="14768" y="557"/>
                  <a:pt x="14762" y="557"/>
                </a:cubicBezTo>
                <a:cubicBezTo>
                  <a:pt x="14762" y="552"/>
                  <a:pt x="14757" y="552"/>
                  <a:pt x="14751" y="552"/>
                </a:cubicBezTo>
                <a:cubicBezTo>
                  <a:pt x="14745" y="552"/>
                  <a:pt x="14751" y="540"/>
                  <a:pt x="14739" y="540"/>
                </a:cubicBezTo>
                <a:cubicBezTo>
                  <a:pt x="14733" y="540"/>
                  <a:pt x="14733" y="540"/>
                  <a:pt x="14733" y="540"/>
                </a:cubicBezTo>
                <a:cubicBezTo>
                  <a:pt x="14733" y="540"/>
                  <a:pt x="14727" y="545"/>
                  <a:pt x="14727" y="552"/>
                </a:cubicBezTo>
                <a:cubicBezTo>
                  <a:pt x="14721" y="552"/>
                  <a:pt x="14715" y="552"/>
                  <a:pt x="14709" y="552"/>
                </a:cubicBezTo>
                <a:cubicBezTo>
                  <a:pt x="14709" y="552"/>
                  <a:pt x="14703" y="552"/>
                  <a:pt x="14697" y="557"/>
                </a:cubicBezTo>
                <a:cubicBezTo>
                  <a:pt x="14697" y="557"/>
                  <a:pt x="14691" y="563"/>
                  <a:pt x="14691" y="569"/>
                </a:cubicBezTo>
                <a:cubicBezTo>
                  <a:pt x="14685" y="569"/>
                  <a:pt x="14679" y="569"/>
                  <a:pt x="14679" y="575"/>
                </a:cubicBezTo>
                <a:cubicBezTo>
                  <a:pt x="14679" y="581"/>
                  <a:pt x="14673" y="581"/>
                  <a:pt x="14673" y="587"/>
                </a:cubicBezTo>
                <a:cubicBezTo>
                  <a:pt x="14673" y="593"/>
                  <a:pt x="14673" y="593"/>
                  <a:pt x="14668" y="599"/>
                </a:cubicBezTo>
                <a:cubicBezTo>
                  <a:pt x="14668" y="605"/>
                  <a:pt x="14668" y="605"/>
                  <a:pt x="14662" y="611"/>
                </a:cubicBezTo>
                <a:cubicBezTo>
                  <a:pt x="14662" y="611"/>
                  <a:pt x="14656" y="605"/>
                  <a:pt x="14656" y="611"/>
                </a:cubicBezTo>
                <a:cubicBezTo>
                  <a:pt x="14650" y="611"/>
                  <a:pt x="14644" y="611"/>
                  <a:pt x="14644" y="617"/>
                </a:cubicBezTo>
                <a:cubicBezTo>
                  <a:pt x="14638" y="623"/>
                  <a:pt x="14644" y="623"/>
                  <a:pt x="14644" y="629"/>
                </a:cubicBezTo>
                <a:cubicBezTo>
                  <a:pt x="14638" y="634"/>
                  <a:pt x="14644" y="646"/>
                  <a:pt x="14644" y="652"/>
                </a:cubicBezTo>
                <a:cubicBezTo>
                  <a:pt x="14638" y="658"/>
                  <a:pt x="14638" y="658"/>
                  <a:pt x="14638" y="664"/>
                </a:cubicBezTo>
                <a:cubicBezTo>
                  <a:pt x="14632" y="670"/>
                  <a:pt x="14626" y="664"/>
                  <a:pt x="14626" y="670"/>
                </a:cubicBezTo>
                <a:cubicBezTo>
                  <a:pt x="14620" y="670"/>
                  <a:pt x="14614" y="670"/>
                  <a:pt x="14608" y="676"/>
                </a:cubicBezTo>
                <a:cubicBezTo>
                  <a:pt x="14608" y="676"/>
                  <a:pt x="14602" y="676"/>
                  <a:pt x="14596" y="682"/>
                </a:cubicBezTo>
                <a:cubicBezTo>
                  <a:pt x="14596" y="688"/>
                  <a:pt x="14591" y="688"/>
                  <a:pt x="14591" y="694"/>
                </a:cubicBezTo>
                <a:cubicBezTo>
                  <a:pt x="14591" y="700"/>
                  <a:pt x="14591" y="700"/>
                  <a:pt x="14591" y="706"/>
                </a:cubicBezTo>
                <a:cubicBezTo>
                  <a:pt x="14591" y="711"/>
                  <a:pt x="14591" y="718"/>
                  <a:pt x="14591" y="723"/>
                </a:cubicBezTo>
                <a:cubicBezTo>
                  <a:pt x="14596" y="723"/>
                  <a:pt x="14608" y="741"/>
                  <a:pt x="14614" y="741"/>
                </a:cubicBezTo>
                <a:close/>
                <a:moveTo>
                  <a:pt x="14430" y="457"/>
                </a:moveTo>
                <a:lnTo>
                  <a:pt x="14430" y="457"/>
                </a:lnTo>
                <a:cubicBezTo>
                  <a:pt x="14424" y="457"/>
                  <a:pt x="14424" y="463"/>
                  <a:pt x="14419" y="463"/>
                </a:cubicBezTo>
                <a:cubicBezTo>
                  <a:pt x="14413" y="468"/>
                  <a:pt x="14413" y="468"/>
                  <a:pt x="14407" y="468"/>
                </a:cubicBezTo>
                <a:cubicBezTo>
                  <a:pt x="14401" y="474"/>
                  <a:pt x="14407" y="480"/>
                  <a:pt x="14401" y="480"/>
                </a:cubicBezTo>
                <a:cubicBezTo>
                  <a:pt x="14395" y="480"/>
                  <a:pt x="14389" y="480"/>
                  <a:pt x="14389" y="486"/>
                </a:cubicBezTo>
                <a:cubicBezTo>
                  <a:pt x="14377" y="486"/>
                  <a:pt x="14365" y="480"/>
                  <a:pt x="14353" y="486"/>
                </a:cubicBezTo>
                <a:cubicBezTo>
                  <a:pt x="14347" y="486"/>
                  <a:pt x="14347" y="486"/>
                  <a:pt x="14341" y="486"/>
                </a:cubicBezTo>
                <a:cubicBezTo>
                  <a:pt x="14336" y="486"/>
                  <a:pt x="14336" y="486"/>
                  <a:pt x="14330" y="486"/>
                </a:cubicBezTo>
                <a:cubicBezTo>
                  <a:pt x="14324" y="486"/>
                  <a:pt x="14324" y="492"/>
                  <a:pt x="14318" y="492"/>
                </a:cubicBezTo>
                <a:cubicBezTo>
                  <a:pt x="14312" y="498"/>
                  <a:pt x="14318" y="504"/>
                  <a:pt x="14312" y="504"/>
                </a:cubicBezTo>
                <a:cubicBezTo>
                  <a:pt x="14306" y="510"/>
                  <a:pt x="14300" y="504"/>
                  <a:pt x="14300" y="504"/>
                </a:cubicBezTo>
                <a:cubicBezTo>
                  <a:pt x="14294" y="510"/>
                  <a:pt x="14294" y="510"/>
                  <a:pt x="14288" y="510"/>
                </a:cubicBezTo>
                <a:cubicBezTo>
                  <a:pt x="14282" y="510"/>
                  <a:pt x="14276" y="516"/>
                  <a:pt x="14276" y="522"/>
                </a:cubicBezTo>
                <a:cubicBezTo>
                  <a:pt x="14270" y="528"/>
                  <a:pt x="14270" y="528"/>
                  <a:pt x="14270" y="534"/>
                </a:cubicBezTo>
                <a:cubicBezTo>
                  <a:pt x="14264" y="534"/>
                  <a:pt x="14270" y="540"/>
                  <a:pt x="14270" y="540"/>
                </a:cubicBezTo>
                <a:cubicBezTo>
                  <a:pt x="14276" y="545"/>
                  <a:pt x="14282" y="545"/>
                  <a:pt x="14288" y="552"/>
                </a:cubicBezTo>
                <a:cubicBezTo>
                  <a:pt x="14294" y="552"/>
                  <a:pt x="14300" y="552"/>
                  <a:pt x="14300" y="557"/>
                </a:cubicBezTo>
                <a:cubicBezTo>
                  <a:pt x="14306" y="557"/>
                  <a:pt x="14300" y="563"/>
                  <a:pt x="14300" y="569"/>
                </a:cubicBezTo>
                <a:lnTo>
                  <a:pt x="14300" y="575"/>
                </a:lnTo>
                <a:cubicBezTo>
                  <a:pt x="14300" y="587"/>
                  <a:pt x="14306" y="587"/>
                  <a:pt x="14306" y="593"/>
                </a:cubicBezTo>
                <a:cubicBezTo>
                  <a:pt x="14407" y="593"/>
                  <a:pt x="14407" y="593"/>
                  <a:pt x="14407" y="593"/>
                </a:cubicBezTo>
                <a:cubicBezTo>
                  <a:pt x="14413" y="593"/>
                  <a:pt x="14413" y="599"/>
                  <a:pt x="14419" y="599"/>
                </a:cubicBezTo>
                <a:cubicBezTo>
                  <a:pt x="14424" y="599"/>
                  <a:pt x="14424" y="599"/>
                  <a:pt x="14430" y="599"/>
                </a:cubicBezTo>
                <a:cubicBezTo>
                  <a:pt x="14436" y="599"/>
                  <a:pt x="14436" y="605"/>
                  <a:pt x="14436" y="611"/>
                </a:cubicBezTo>
                <a:cubicBezTo>
                  <a:pt x="14442" y="611"/>
                  <a:pt x="14442" y="617"/>
                  <a:pt x="14448" y="623"/>
                </a:cubicBezTo>
                <a:cubicBezTo>
                  <a:pt x="14478" y="623"/>
                  <a:pt x="14490" y="623"/>
                  <a:pt x="14519" y="623"/>
                </a:cubicBezTo>
                <a:cubicBezTo>
                  <a:pt x="14525" y="623"/>
                  <a:pt x="14531" y="623"/>
                  <a:pt x="14531" y="623"/>
                </a:cubicBezTo>
                <a:cubicBezTo>
                  <a:pt x="14549" y="623"/>
                  <a:pt x="14549" y="623"/>
                  <a:pt x="14549" y="623"/>
                </a:cubicBezTo>
                <a:cubicBezTo>
                  <a:pt x="14561" y="623"/>
                  <a:pt x="14561" y="623"/>
                  <a:pt x="14573" y="623"/>
                </a:cubicBezTo>
                <a:cubicBezTo>
                  <a:pt x="14573" y="623"/>
                  <a:pt x="14579" y="623"/>
                  <a:pt x="14585" y="623"/>
                </a:cubicBezTo>
                <a:cubicBezTo>
                  <a:pt x="14591" y="617"/>
                  <a:pt x="14596" y="617"/>
                  <a:pt x="14602" y="611"/>
                </a:cubicBezTo>
                <a:cubicBezTo>
                  <a:pt x="14608" y="611"/>
                  <a:pt x="14608" y="605"/>
                  <a:pt x="14608" y="599"/>
                </a:cubicBezTo>
                <a:cubicBezTo>
                  <a:pt x="14608" y="575"/>
                  <a:pt x="14608" y="575"/>
                  <a:pt x="14608" y="575"/>
                </a:cubicBezTo>
                <a:cubicBezTo>
                  <a:pt x="14602" y="575"/>
                  <a:pt x="14602" y="581"/>
                  <a:pt x="14591" y="575"/>
                </a:cubicBezTo>
                <a:cubicBezTo>
                  <a:pt x="14591" y="575"/>
                  <a:pt x="14585" y="575"/>
                  <a:pt x="14585" y="569"/>
                </a:cubicBezTo>
                <a:cubicBezTo>
                  <a:pt x="14585" y="563"/>
                  <a:pt x="14585" y="557"/>
                  <a:pt x="14585" y="552"/>
                </a:cubicBezTo>
                <a:cubicBezTo>
                  <a:pt x="14585" y="545"/>
                  <a:pt x="14591" y="540"/>
                  <a:pt x="14591" y="540"/>
                </a:cubicBezTo>
                <a:cubicBezTo>
                  <a:pt x="14591" y="534"/>
                  <a:pt x="14596" y="534"/>
                  <a:pt x="14596" y="528"/>
                </a:cubicBezTo>
                <a:cubicBezTo>
                  <a:pt x="14602" y="522"/>
                  <a:pt x="14608" y="522"/>
                  <a:pt x="14608" y="510"/>
                </a:cubicBezTo>
                <a:cubicBezTo>
                  <a:pt x="14608" y="504"/>
                  <a:pt x="14602" y="498"/>
                  <a:pt x="14602" y="492"/>
                </a:cubicBezTo>
                <a:cubicBezTo>
                  <a:pt x="14602" y="486"/>
                  <a:pt x="14596" y="486"/>
                  <a:pt x="14596" y="480"/>
                </a:cubicBezTo>
                <a:cubicBezTo>
                  <a:pt x="14591" y="474"/>
                  <a:pt x="14591" y="474"/>
                  <a:pt x="14585" y="468"/>
                </a:cubicBezTo>
                <a:cubicBezTo>
                  <a:pt x="14579" y="463"/>
                  <a:pt x="14573" y="468"/>
                  <a:pt x="14561" y="468"/>
                </a:cubicBezTo>
                <a:cubicBezTo>
                  <a:pt x="14555" y="468"/>
                  <a:pt x="14549" y="463"/>
                  <a:pt x="14543" y="468"/>
                </a:cubicBezTo>
                <a:cubicBezTo>
                  <a:pt x="14537" y="468"/>
                  <a:pt x="14531" y="468"/>
                  <a:pt x="14531" y="474"/>
                </a:cubicBezTo>
                <a:cubicBezTo>
                  <a:pt x="14525" y="474"/>
                  <a:pt x="14525" y="480"/>
                  <a:pt x="14525" y="486"/>
                </a:cubicBezTo>
                <a:cubicBezTo>
                  <a:pt x="14519" y="486"/>
                  <a:pt x="14519" y="492"/>
                  <a:pt x="14513" y="492"/>
                </a:cubicBezTo>
                <a:cubicBezTo>
                  <a:pt x="14507" y="492"/>
                  <a:pt x="14507" y="492"/>
                  <a:pt x="14502" y="492"/>
                </a:cubicBezTo>
                <a:cubicBezTo>
                  <a:pt x="14496" y="492"/>
                  <a:pt x="14490" y="492"/>
                  <a:pt x="14478" y="492"/>
                </a:cubicBezTo>
                <a:cubicBezTo>
                  <a:pt x="14484" y="486"/>
                  <a:pt x="14484" y="486"/>
                  <a:pt x="14484" y="480"/>
                </a:cubicBezTo>
                <a:cubicBezTo>
                  <a:pt x="14490" y="474"/>
                  <a:pt x="14490" y="474"/>
                  <a:pt x="14496" y="474"/>
                </a:cubicBezTo>
                <a:cubicBezTo>
                  <a:pt x="14496" y="457"/>
                  <a:pt x="14496" y="457"/>
                  <a:pt x="14496" y="457"/>
                </a:cubicBezTo>
                <a:cubicBezTo>
                  <a:pt x="14478" y="457"/>
                  <a:pt x="14472" y="457"/>
                  <a:pt x="14454" y="457"/>
                </a:cubicBezTo>
                <a:cubicBezTo>
                  <a:pt x="14448" y="457"/>
                  <a:pt x="14442" y="457"/>
                  <a:pt x="14430" y="457"/>
                </a:cubicBezTo>
                <a:close/>
                <a:moveTo>
                  <a:pt x="14258" y="468"/>
                </a:moveTo>
                <a:lnTo>
                  <a:pt x="14258" y="468"/>
                </a:lnTo>
                <a:cubicBezTo>
                  <a:pt x="14264" y="474"/>
                  <a:pt x="14264" y="474"/>
                  <a:pt x="14270" y="474"/>
                </a:cubicBezTo>
                <a:cubicBezTo>
                  <a:pt x="14276" y="474"/>
                  <a:pt x="14282" y="474"/>
                  <a:pt x="14288" y="474"/>
                </a:cubicBezTo>
                <a:cubicBezTo>
                  <a:pt x="14294" y="474"/>
                  <a:pt x="14300" y="474"/>
                  <a:pt x="14306" y="474"/>
                </a:cubicBezTo>
                <a:cubicBezTo>
                  <a:pt x="14312" y="474"/>
                  <a:pt x="14312" y="468"/>
                  <a:pt x="14318" y="468"/>
                </a:cubicBezTo>
                <a:cubicBezTo>
                  <a:pt x="14324" y="463"/>
                  <a:pt x="14324" y="457"/>
                  <a:pt x="14330" y="457"/>
                </a:cubicBezTo>
                <a:cubicBezTo>
                  <a:pt x="14330" y="457"/>
                  <a:pt x="14336" y="457"/>
                  <a:pt x="14341" y="457"/>
                </a:cubicBezTo>
                <a:cubicBezTo>
                  <a:pt x="14347" y="457"/>
                  <a:pt x="14353" y="457"/>
                  <a:pt x="14359" y="457"/>
                </a:cubicBezTo>
                <a:cubicBezTo>
                  <a:pt x="14365" y="457"/>
                  <a:pt x="14371" y="457"/>
                  <a:pt x="14371" y="451"/>
                </a:cubicBezTo>
                <a:cubicBezTo>
                  <a:pt x="14377" y="451"/>
                  <a:pt x="14377" y="445"/>
                  <a:pt x="14383" y="439"/>
                </a:cubicBezTo>
                <a:cubicBezTo>
                  <a:pt x="14389" y="439"/>
                  <a:pt x="14395" y="439"/>
                  <a:pt x="14407" y="439"/>
                </a:cubicBezTo>
                <a:cubicBezTo>
                  <a:pt x="14424" y="439"/>
                  <a:pt x="14430" y="439"/>
                  <a:pt x="14448" y="439"/>
                </a:cubicBezTo>
                <a:cubicBezTo>
                  <a:pt x="14448" y="433"/>
                  <a:pt x="14454" y="427"/>
                  <a:pt x="14454" y="421"/>
                </a:cubicBezTo>
                <a:cubicBezTo>
                  <a:pt x="14454" y="415"/>
                  <a:pt x="14454" y="409"/>
                  <a:pt x="14454" y="403"/>
                </a:cubicBezTo>
                <a:cubicBezTo>
                  <a:pt x="14460" y="397"/>
                  <a:pt x="14460" y="391"/>
                  <a:pt x="14466" y="391"/>
                </a:cubicBezTo>
                <a:cubicBezTo>
                  <a:pt x="14466" y="386"/>
                  <a:pt x="14472" y="391"/>
                  <a:pt x="14478" y="391"/>
                </a:cubicBezTo>
                <a:cubicBezTo>
                  <a:pt x="14478" y="386"/>
                  <a:pt x="14478" y="379"/>
                  <a:pt x="14484" y="379"/>
                </a:cubicBezTo>
                <a:cubicBezTo>
                  <a:pt x="14490" y="374"/>
                  <a:pt x="14490" y="374"/>
                  <a:pt x="14496" y="374"/>
                </a:cubicBezTo>
                <a:cubicBezTo>
                  <a:pt x="14490" y="368"/>
                  <a:pt x="14490" y="368"/>
                  <a:pt x="14484" y="368"/>
                </a:cubicBezTo>
                <a:lnTo>
                  <a:pt x="14484" y="362"/>
                </a:lnTo>
                <a:cubicBezTo>
                  <a:pt x="14413" y="362"/>
                  <a:pt x="14413" y="362"/>
                  <a:pt x="14413" y="362"/>
                </a:cubicBezTo>
                <a:cubicBezTo>
                  <a:pt x="14413" y="350"/>
                  <a:pt x="14413" y="344"/>
                  <a:pt x="14407" y="338"/>
                </a:cubicBezTo>
                <a:cubicBezTo>
                  <a:pt x="14401" y="332"/>
                  <a:pt x="14401" y="326"/>
                  <a:pt x="14401" y="326"/>
                </a:cubicBezTo>
                <a:cubicBezTo>
                  <a:pt x="14395" y="320"/>
                  <a:pt x="14389" y="326"/>
                  <a:pt x="14389" y="326"/>
                </a:cubicBezTo>
                <a:cubicBezTo>
                  <a:pt x="14383" y="320"/>
                  <a:pt x="14383" y="320"/>
                  <a:pt x="14377" y="320"/>
                </a:cubicBezTo>
                <a:cubicBezTo>
                  <a:pt x="14365" y="320"/>
                  <a:pt x="14359" y="320"/>
                  <a:pt x="14353" y="326"/>
                </a:cubicBezTo>
                <a:cubicBezTo>
                  <a:pt x="14347" y="326"/>
                  <a:pt x="14347" y="326"/>
                  <a:pt x="14341" y="332"/>
                </a:cubicBezTo>
                <a:cubicBezTo>
                  <a:pt x="14336" y="332"/>
                  <a:pt x="14336" y="338"/>
                  <a:pt x="14336" y="338"/>
                </a:cubicBezTo>
                <a:cubicBezTo>
                  <a:pt x="14324" y="344"/>
                  <a:pt x="14318" y="344"/>
                  <a:pt x="14306" y="344"/>
                </a:cubicBezTo>
                <a:cubicBezTo>
                  <a:pt x="14306" y="344"/>
                  <a:pt x="14300" y="350"/>
                  <a:pt x="14294" y="350"/>
                </a:cubicBezTo>
                <a:cubicBezTo>
                  <a:pt x="14288" y="350"/>
                  <a:pt x="14282" y="356"/>
                  <a:pt x="14270" y="356"/>
                </a:cubicBezTo>
                <a:cubicBezTo>
                  <a:pt x="14264" y="362"/>
                  <a:pt x="14258" y="356"/>
                  <a:pt x="14247" y="356"/>
                </a:cubicBezTo>
                <a:cubicBezTo>
                  <a:pt x="14241" y="356"/>
                  <a:pt x="14241" y="362"/>
                  <a:pt x="14235" y="362"/>
                </a:cubicBezTo>
                <a:cubicBezTo>
                  <a:pt x="14235" y="368"/>
                  <a:pt x="14235" y="374"/>
                  <a:pt x="14235" y="386"/>
                </a:cubicBezTo>
                <a:cubicBezTo>
                  <a:pt x="14235" y="391"/>
                  <a:pt x="14235" y="391"/>
                  <a:pt x="14229" y="397"/>
                </a:cubicBezTo>
                <a:cubicBezTo>
                  <a:pt x="14229" y="403"/>
                  <a:pt x="14223" y="403"/>
                  <a:pt x="14217" y="409"/>
                </a:cubicBezTo>
                <a:cubicBezTo>
                  <a:pt x="14211" y="409"/>
                  <a:pt x="14205" y="403"/>
                  <a:pt x="14199" y="409"/>
                </a:cubicBezTo>
                <a:cubicBezTo>
                  <a:pt x="14193" y="409"/>
                  <a:pt x="14187" y="409"/>
                  <a:pt x="14187" y="415"/>
                </a:cubicBezTo>
                <a:cubicBezTo>
                  <a:pt x="14181" y="415"/>
                  <a:pt x="14175" y="415"/>
                  <a:pt x="14170" y="415"/>
                </a:cubicBezTo>
                <a:cubicBezTo>
                  <a:pt x="14170" y="415"/>
                  <a:pt x="14170" y="421"/>
                  <a:pt x="14170" y="427"/>
                </a:cubicBezTo>
                <a:cubicBezTo>
                  <a:pt x="14170" y="433"/>
                  <a:pt x="14170" y="433"/>
                  <a:pt x="14175" y="439"/>
                </a:cubicBezTo>
                <a:cubicBezTo>
                  <a:pt x="14181" y="445"/>
                  <a:pt x="14181" y="445"/>
                  <a:pt x="14193" y="445"/>
                </a:cubicBezTo>
                <a:cubicBezTo>
                  <a:pt x="14199" y="445"/>
                  <a:pt x="14205" y="439"/>
                  <a:pt x="14211" y="439"/>
                </a:cubicBezTo>
                <a:cubicBezTo>
                  <a:pt x="14217" y="439"/>
                  <a:pt x="14217" y="439"/>
                  <a:pt x="14217" y="439"/>
                </a:cubicBezTo>
                <a:cubicBezTo>
                  <a:pt x="14223" y="439"/>
                  <a:pt x="14229" y="445"/>
                  <a:pt x="14229" y="451"/>
                </a:cubicBezTo>
                <a:cubicBezTo>
                  <a:pt x="14235" y="451"/>
                  <a:pt x="14235" y="457"/>
                  <a:pt x="14241" y="463"/>
                </a:cubicBezTo>
                <a:cubicBezTo>
                  <a:pt x="14241" y="463"/>
                  <a:pt x="14247" y="463"/>
                  <a:pt x="14253" y="463"/>
                </a:cubicBezTo>
                <a:lnTo>
                  <a:pt x="14258" y="468"/>
                </a:lnTo>
                <a:close/>
                <a:moveTo>
                  <a:pt x="14235" y="492"/>
                </a:moveTo>
                <a:lnTo>
                  <a:pt x="14235" y="492"/>
                </a:lnTo>
                <a:cubicBezTo>
                  <a:pt x="14235" y="492"/>
                  <a:pt x="14229" y="492"/>
                  <a:pt x="14223" y="492"/>
                </a:cubicBezTo>
                <a:cubicBezTo>
                  <a:pt x="14223" y="492"/>
                  <a:pt x="14217" y="486"/>
                  <a:pt x="14211" y="486"/>
                </a:cubicBezTo>
                <a:cubicBezTo>
                  <a:pt x="14211" y="486"/>
                  <a:pt x="14205" y="486"/>
                  <a:pt x="14199" y="486"/>
                </a:cubicBezTo>
                <a:cubicBezTo>
                  <a:pt x="14193" y="480"/>
                  <a:pt x="14187" y="480"/>
                  <a:pt x="14187" y="480"/>
                </a:cubicBezTo>
                <a:cubicBezTo>
                  <a:pt x="14175" y="480"/>
                  <a:pt x="14175" y="480"/>
                  <a:pt x="14175" y="480"/>
                </a:cubicBezTo>
                <a:cubicBezTo>
                  <a:pt x="14170" y="480"/>
                  <a:pt x="14164" y="474"/>
                  <a:pt x="14164" y="474"/>
                </a:cubicBezTo>
                <a:cubicBezTo>
                  <a:pt x="14158" y="474"/>
                  <a:pt x="14158" y="480"/>
                  <a:pt x="14152" y="480"/>
                </a:cubicBezTo>
                <a:cubicBezTo>
                  <a:pt x="14140" y="480"/>
                  <a:pt x="14140" y="480"/>
                  <a:pt x="14140" y="480"/>
                </a:cubicBezTo>
                <a:cubicBezTo>
                  <a:pt x="14134" y="480"/>
                  <a:pt x="14134" y="480"/>
                  <a:pt x="14134" y="480"/>
                </a:cubicBezTo>
                <a:cubicBezTo>
                  <a:pt x="14134" y="492"/>
                  <a:pt x="14134" y="504"/>
                  <a:pt x="14134" y="516"/>
                </a:cubicBezTo>
                <a:cubicBezTo>
                  <a:pt x="14152" y="516"/>
                  <a:pt x="14158" y="516"/>
                  <a:pt x="14181" y="516"/>
                </a:cubicBezTo>
                <a:cubicBezTo>
                  <a:pt x="14193" y="516"/>
                  <a:pt x="14193" y="516"/>
                  <a:pt x="14193" y="516"/>
                </a:cubicBezTo>
                <a:cubicBezTo>
                  <a:pt x="14193" y="516"/>
                  <a:pt x="14199" y="522"/>
                  <a:pt x="14199" y="528"/>
                </a:cubicBezTo>
                <a:cubicBezTo>
                  <a:pt x="14205" y="528"/>
                  <a:pt x="14205" y="540"/>
                  <a:pt x="14205" y="540"/>
                </a:cubicBezTo>
                <a:cubicBezTo>
                  <a:pt x="14211" y="540"/>
                  <a:pt x="14217" y="540"/>
                  <a:pt x="14217" y="540"/>
                </a:cubicBezTo>
                <a:cubicBezTo>
                  <a:pt x="14223" y="540"/>
                  <a:pt x="14229" y="540"/>
                  <a:pt x="14229" y="540"/>
                </a:cubicBezTo>
                <a:cubicBezTo>
                  <a:pt x="14235" y="540"/>
                  <a:pt x="14235" y="534"/>
                  <a:pt x="14241" y="534"/>
                </a:cubicBezTo>
                <a:cubicBezTo>
                  <a:pt x="14247" y="528"/>
                  <a:pt x="14253" y="528"/>
                  <a:pt x="14253" y="528"/>
                </a:cubicBezTo>
                <a:cubicBezTo>
                  <a:pt x="14253" y="522"/>
                  <a:pt x="14253" y="522"/>
                  <a:pt x="14253" y="516"/>
                </a:cubicBezTo>
                <a:cubicBezTo>
                  <a:pt x="14253" y="504"/>
                  <a:pt x="14253" y="504"/>
                  <a:pt x="14253" y="504"/>
                </a:cubicBezTo>
                <a:cubicBezTo>
                  <a:pt x="14253" y="498"/>
                  <a:pt x="14247" y="498"/>
                  <a:pt x="14247" y="492"/>
                </a:cubicBezTo>
                <a:cubicBezTo>
                  <a:pt x="14241" y="492"/>
                  <a:pt x="14241" y="492"/>
                  <a:pt x="14235" y="492"/>
                </a:cubicBezTo>
                <a:close/>
                <a:moveTo>
                  <a:pt x="14122" y="308"/>
                </a:moveTo>
                <a:lnTo>
                  <a:pt x="14122" y="308"/>
                </a:lnTo>
                <a:cubicBezTo>
                  <a:pt x="14110" y="308"/>
                  <a:pt x="14110" y="320"/>
                  <a:pt x="14104" y="320"/>
                </a:cubicBezTo>
                <a:cubicBezTo>
                  <a:pt x="14098" y="320"/>
                  <a:pt x="14092" y="314"/>
                  <a:pt x="14087" y="314"/>
                </a:cubicBezTo>
                <a:cubicBezTo>
                  <a:pt x="14087" y="314"/>
                  <a:pt x="14081" y="308"/>
                  <a:pt x="14075" y="308"/>
                </a:cubicBezTo>
                <a:cubicBezTo>
                  <a:pt x="14069" y="320"/>
                  <a:pt x="14069" y="320"/>
                  <a:pt x="14069" y="320"/>
                </a:cubicBezTo>
                <a:cubicBezTo>
                  <a:pt x="14069" y="344"/>
                  <a:pt x="14069" y="344"/>
                  <a:pt x="14069" y="344"/>
                </a:cubicBezTo>
                <a:cubicBezTo>
                  <a:pt x="14075" y="344"/>
                  <a:pt x="14075" y="344"/>
                  <a:pt x="14081" y="344"/>
                </a:cubicBezTo>
                <a:cubicBezTo>
                  <a:pt x="14087" y="350"/>
                  <a:pt x="14087" y="356"/>
                  <a:pt x="14092" y="356"/>
                </a:cubicBezTo>
                <a:cubicBezTo>
                  <a:pt x="14098" y="356"/>
                  <a:pt x="14098" y="362"/>
                  <a:pt x="14104" y="362"/>
                </a:cubicBezTo>
                <a:cubicBezTo>
                  <a:pt x="14110" y="362"/>
                  <a:pt x="14110" y="362"/>
                  <a:pt x="14110" y="362"/>
                </a:cubicBezTo>
                <a:cubicBezTo>
                  <a:pt x="14116" y="362"/>
                  <a:pt x="14122" y="362"/>
                  <a:pt x="14128" y="356"/>
                </a:cubicBezTo>
                <a:cubicBezTo>
                  <a:pt x="14134" y="356"/>
                  <a:pt x="14140" y="356"/>
                  <a:pt x="14140" y="350"/>
                </a:cubicBezTo>
                <a:cubicBezTo>
                  <a:pt x="14140" y="350"/>
                  <a:pt x="14140" y="344"/>
                  <a:pt x="14140" y="338"/>
                </a:cubicBezTo>
                <a:cubicBezTo>
                  <a:pt x="14140" y="338"/>
                  <a:pt x="14140" y="332"/>
                  <a:pt x="14134" y="332"/>
                </a:cubicBezTo>
                <a:cubicBezTo>
                  <a:pt x="14134" y="326"/>
                  <a:pt x="14140" y="320"/>
                  <a:pt x="14134" y="320"/>
                </a:cubicBezTo>
                <a:cubicBezTo>
                  <a:pt x="14134" y="314"/>
                  <a:pt x="14128" y="308"/>
                  <a:pt x="14122" y="308"/>
                </a:cubicBezTo>
                <a:close/>
                <a:moveTo>
                  <a:pt x="11893" y="1648"/>
                </a:moveTo>
                <a:lnTo>
                  <a:pt x="11893" y="1648"/>
                </a:lnTo>
                <a:cubicBezTo>
                  <a:pt x="11887" y="1648"/>
                  <a:pt x="11887" y="1648"/>
                  <a:pt x="11881" y="1648"/>
                </a:cubicBezTo>
                <a:cubicBezTo>
                  <a:pt x="11875" y="1642"/>
                  <a:pt x="11875" y="1642"/>
                  <a:pt x="11869" y="1642"/>
                </a:cubicBezTo>
                <a:cubicBezTo>
                  <a:pt x="11863" y="1642"/>
                  <a:pt x="11863" y="1636"/>
                  <a:pt x="11863" y="1631"/>
                </a:cubicBezTo>
                <a:cubicBezTo>
                  <a:pt x="11863" y="1631"/>
                  <a:pt x="11863" y="1625"/>
                  <a:pt x="11863" y="1619"/>
                </a:cubicBezTo>
                <a:cubicBezTo>
                  <a:pt x="11792" y="1619"/>
                  <a:pt x="11792" y="1619"/>
                  <a:pt x="11792" y="1619"/>
                </a:cubicBezTo>
                <a:cubicBezTo>
                  <a:pt x="11792" y="1625"/>
                  <a:pt x="11792" y="1631"/>
                  <a:pt x="11792" y="1636"/>
                </a:cubicBezTo>
                <a:cubicBezTo>
                  <a:pt x="11792" y="1636"/>
                  <a:pt x="11792" y="1642"/>
                  <a:pt x="11798" y="1648"/>
                </a:cubicBezTo>
                <a:cubicBezTo>
                  <a:pt x="11798" y="1702"/>
                  <a:pt x="11798" y="1702"/>
                  <a:pt x="11798" y="1702"/>
                </a:cubicBezTo>
                <a:cubicBezTo>
                  <a:pt x="11827" y="1702"/>
                  <a:pt x="11827" y="1702"/>
                  <a:pt x="11827" y="1702"/>
                </a:cubicBezTo>
                <a:cubicBezTo>
                  <a:pt x="11834" y="1702"/>
                  <a:pt x="11839" y="1702"/>
                  <a:pt x="11839" y="1696"/>
                </a:cubicBezTo>
                <a:cubicBezTo>
                  <a:pt x="11845" y="1690"/>
                  <a:pt x="11845" y="1684"/>
                  <a:pt x="11851" y="1678"/>
                </a:cubicBezTo>
                <a:cubicBezTo>
                  <a:pt x="11851" y="1678"/>
                  <a:pt x="11851" y="1678"/>
                  <a:pt x="11857" y="1678"/>
                </a:cubicBezTo>
                <a:cubicBezTo>
                  <a:pt x="11863" y="1678"/>
                  <a:pt x="11863" y="1678"/>
                  <a:pt x="11875" y="1672"/>
                </a:cubicBezTo>
                <a:cubicBezTo>
                  <a:pt x="11875" y="1672"/>
                  <a:pt x="11881" y="1672"/>
                  <a:pt x="11887" y="1672"/>
                </a:cubicBezTo>
                <a:cubicBezTo>
                  <a:pt x="11887" y="1666"/>
                  <a:pt x="11887" y="1666"/>
                  <a:pt x="11893" y="1660"/>
                </a:cubicBezTo>
                <a:cubicBezTo>
                  <a:pt x="11893" y="1654"/>
                  <a:pt x="11893" y="1654"/>
                  <a:pt x="11893" y="1648"/>
                </a:cubicBezTo>
                <a:close/>
                <a:moveTo>
                  <a:pt x="12112" y="1233"/>
                </a:moveTo>
                <a:lnTo>
                  <a:pt x="12112" y="1233"/>
                </a:lnTo>
                <a:cubicBezTo>
                  <a:pt x="12106" y="1233"/>
                  <a:pt x="12100" y="1233"/>
                  <a:pt x="12088" y="1233"/>
                </a:cubicBezTo>
                <a:cubicBezTo>
                  <a:pt x="12082" y="1233"/>
                  <a:pt x="12082" y="1233"/>
                  <a:pt x="12077" y="1233"/>
                </a:cubicBezTo>
                <a:cubicBezTo>
                  <a:pt x="12077" y="1269"/>
                  <a:pt x="12077" y="1269"/>
                  <a:pt x="12077" y="1269"/>
                </a:cubicBezTo>
                <a:cubicBezTo>
                  <a:pt x="12065" y="1269"/>
                  <a:pt x="12059" y="1269"/>
                  <a:pt x="12047" y="1269"/>
                </a:cubicBezTo>
                <a:cubicBezTo>
                  <a:pt x="12041" y="1275"/>
                  <a:pt x="12035" y="1275"/>
                  <a:pt x="12023" y="1281"/>
                </a:cubicBezTo>
                <a:cubicBezTo>
                  <a:pt x="12023" y="1287"/>
                  <a:pt x="12023" y="1287"/>
                  <a:pt x="12023" y="1293"/>
                </a:cubicBezTo>
                <a:cubicBezTo>
                  <a:pt x="12023" y="1299"/>
                  <a:pt x="12029" y="1299"/>
                  <a:pt x="12029" y="1304"/>
                </a:cubicBezTo>
                <a:cubicBezTo>
                  <a:pt x="12029" y="1304"/>
                  <a:pt x="12029" y="1310"/>
                  <a:pt x="12029" y="1316"/>
                </a:cubicBezTo>
                <a:cubicBezTo>
                  <a:pt x="12023" y="1322"/>
                  <a:pt x="12017" y="1316"/>
                  <a:pt x="12017" y="1322"/>
                </a:cubicBezTo>
                <a:cubicBezTo>
                  <a:pt x="12011" y="1328"/>
                  <a:pt x="12017" y="1328"/>
                  <a:pt x="12017" y="1334"/>
                </a:cubicBezTo>
                <a:cubicBezTo>
                  <a:pt x="12017" y="1340"/>
                  <a:pt x="12011" y="1340"/>
                  <a:pt x="12011" y="1346"/>
                </a:cubicBezTo>
                <a:cubicBezTo>
                  <a:pt x="12005" y="1346"/>
                  <a:pt x="12000" y="1346"/>
                  <a:pt x="11988" y="1346"/>
                </a:cubicBezTo>
                <a:cubicBezTo>
                  <a:pt x="11988" y="1346"/>
                  <a:pt x="11982" y="1346"/>
                  <a:pt x="11976" y="1346"/>
                </a:cubicBezTo>
                <a:cubicBezTo>
                  <a:pt x="11976" y="1346"/>
                  <a:pt x="11970" y="1352"/>
                  <a:pt x="11970" y="1358"/>
                </a:cubicBezTo>
                <a:cubicBezTo>
                  <a:pt x="11970" y="1358"/>
                  <a:pt x="11970" y="1364"/>
                  <a:pt x="11970" y="1370"/>
                </a:cubicBezTo>
                <a:cubicBezTo>
                  <a:pt x="11970" y="1376"/>
                  <a:pt x="11958" y="1370"/>
                  <a:pt x="11958" y="1376"/>
                </a:cubicBezTo>
                <a:cubicBezTo>
                  <a:pt x="11952" y="1382"/>
                  <a:pt x="11958" y="1387"/>
                  <a:pt x="11958" y="1399"/>
                </a:cubicBezTo>
                <a:cubicBezTo>
                  <a:pt x="11958" y="1399"/>
                  <a:pt x="11958" y="1405"/>
                  <a:pt x="11958" y="1411"/>
                </a:cubicBezTo>
                <a:lnTo>
                  <a:pt x="11958" y="1417"/>
                </a:lnTo>
                <a:cubicBezTo>
                  <a:pt x="11958" y="1423"/>
                  <a:pt x="11958" y="1429"/>
                  <a:pt x="11958" y="1429"/>
                </a:cubicBezTo>
                <a:cubicBezTo>
                  <a:pt x="11988" y="1435"/>
                  <a:pt x="11988" y="1435"/>
                  <a:pt x="11988" y="1435"/>
                </a:cubicBezTo>
                <a:cubicBezTo>
                  <a:pt x="11988" y="1429"/>
                  <a:pt x="11988" y="1423"/>
                  <a:pt x="11988" y="1423"/>
                </a:cubicBezTo>
                <a:cubicBezTo>
                  <a:pt x="11993" y="1417"/>
                  <a:pt x="12000" y="1417"/>
                  <a:pt x="12000" y="1417"/>
                </a:cubicBezTo>
                <a:cubicBezTo>
                  <a:pt x="12005" y="1417"/>
                  <a:pt x="12011" y="1417"/>
                  <a:pt x="12011" y="1417"/>
                </a:cubicBezTo>
                <a:cubicBezTo>
                  <a:pt x="12011" y="1423"/>
                  <a:pt x="12011" y="1429"/>
                  <a:pt x="12017" y="1429"/>
                </a:cubicBezTo>
                <a:cubicBezTo>
                  <a:pt x="12017" y="1435"/>
                  <a:pt x="12023" y="1441"/>
                  <a:pt x="12023" y="1441"/>
                </a:cubicBezTo>
                <a:cubicBezTo>
                  <a:pt x="12029" y="1441"/>
                  <a:pt x="12035" y="1435"/>
                  <a:pt x="12035" y="1429"/>
                </a:cubicBezTo>
                <a:cubicBezTo>
                  <a:pt x="12035" y="1429"/>
                  <a:pt x="12035" y="1423"/>
                  <a:pt x="12035" y="1417"/>
                </a:cubicBezTo>
                <a:cubicBezTo>
                  <a:pt x="12041" y="1423"/>
                  <a:pt x="12041" y="1423"/>
                  <a:pt x="12047" y="1423"/>
                </a:cubicBezTo>
                <a:cubicBezTo>
                  <a:pt x="12053" y="1429"/>
                  <a:pt x="12053" y="1435"/>
                  <a:pt x="12059" y="1435"/>
                </a:cubicBezTo>
                <a:cubicBezTo>
                  <a:pt x="12065" y="1441"/>
                  <a:pt x="12077" y="1441"/>
                  <a:pt x="12082" y="1453"/>
                </a:cubicBezTo>
                <a:cubicBezTo>
                  <a:pt x="12088" y="1453"/>
                  <a:pt x="12088" y="1459"/>
                  <a:pt x="12088" y="1465"/>
                </a:cubicBezTo>
                <a:cubicBezTo>
                  <a:pt x="12071" y="1488"/>
                  <a:pt x="12071" y="1488"/>
                  <a:pt x="12071" y="1488"/>
                </a:cubicBezTo>
                <a:cubicBezTo>
                  <a:pt x="12071" y="1494"/>
                  <a:pt x="12071" y="1494"/>
                  <a:pt x="12071" y="1494"/>
                </a:cubicBezTo>
                <a:cubicBezTo>
                  <a:pt x="12071" y="1500"/>
                  <a:pt x="12077" y="1500"/>
                  <a:pt x="12077" y="1506"/>
                </a:cubicBezTo>
                <a:cubicBezTo>
                  <a:pt x="12136" y="1506"/>
                  <a:pt x="12136" y="1506"/>
                  <a:pt x="12136" y="1506"/>
                </a:cubicBezTo>
                <a:cubicBezTo>
                  <a:pt x="12154" y="1506"/>
                  <a:pt x="12159" y="1512"/>
                  <a:pt x="12177" y="1512"/>
                </a:cubicBezTo>
                <a:cubicBezTo>
                  <a:pt x="12183" y="1512"/>
                  <a:pt x="12189" y="1512"/>
                  <a:pt x="12195" y="1512"/>
                </a:cubicBezTo>
                <a:cubicBezTo>
                  <a:pt x="12201" y="1512"/>
                  <a:pt x="12207" y="1518"/>
                  <a:pt x="12219" y="1518"/>
                </a:cubicBezTo>
                <a:cubicBezTo>
                  <a:pt x="12225" y="1518"/>
                  <a:pt x="12231" y="1518"/>
                  <a:pt x="12237" y="1518"/>
                </a:cubicBezTo>
                <a:cubicBezTo>
                  <a:pt x="12254" y="1518"/>
                  <a:pt x="12254" y="1518"/>
                  <a:pt x="12254" y="1518"/>
                </a:cubicBezTo>
                <a:cubicBezTo>
                  <a:pt x="12260" y="1518"/>
                  <a:pt x="12260" y="1518"/>
                  <a:pt x="12266" y="1518"/>
                </a:cubicBezTo>
                <a:cubicBezTo>
                  <a:pt x="12272" y="1518"/>
                  <a:pt x="12272" y="1518"/>
                  <a:pt x="12272" y="1518"/>
                </a:cubicBezTo>
                <a:cubicBezTo>
                  <a:pt x="12272" y="1494"/>
                  <a:pt x="12272" y="1494"/>
                  <a:pt x="12272" y="1494"/>
                </a:cubicBezTo>
                <a:cubicBezTo>
                  <a:pt x="12272" y="1488"/>
                  <a:pt x="12272" y="1488"/>
                  <a:pt x="12272" y="1482"/>
                </a:cubicBezTo>
                <a:cubicBezTo>
                  <a:pt x="12272" y="1476"/>
                  <a:pt x="12260" y="1482"/>
                  <a:pt x="12260" y="1476"/>
                </a:cubicBezTo>
                <a:cubicBezTo>
                  <a:pt x="12260" y="1470"/>
                  <a:pt x="12260" y="1465"/>
                  <a:pt x="12260" y="1453"/>
                </a:cubicBezTo>
                <a:cubicBezTo>
                  <a:pt x="12254" y="1453"/>
                  <a:pt x="12254" y="1459"/>
                  <a:pt x="12248" y="1453"/>
                </a:cubicBezTo>
                <a:cubicBezTo>
                  <a:pt x="12243" y="1453"/>
                  <a:pt x="12243" y="1447"/>
                  <a:pt x="12237" y="1447"/>
                </a:cubicBezTo>
                <a:cubicBezTo>
                  <a:pt x="12237" y="1441"/>
                  <a:pt x="12237" y="1435"/>
                  <a:pt x="12237" y="1435"/>
                </a:cubicBezTo>
                <a:cubicBezTo>
                  <a:pt x="12237" y="1429"/>
                  <a:pt x="12231" y="1429"/>
                  <a:pt x="12225" y="1423"/>
                </a:cubicBezTo>
                <a:cubicBezTo>
                  <a:pt x="12225" y="1423"/>
                  <a:pt x="12219" y="1417"/>
                  <a:pt x="12213" y="1417"/>
                </a:cubicBezTo>
                <a:cubicBezTo>
                  <a:pt x="12213" y="1411"/>
                  <a:pt x="12207" y="1405"/>
                  <a:pt x="12201" y="1399"/>
                </a:cubicBezTo>
                <a:cubicBezTo>
                  <a:pt x="12201" y="1399"/>
                  <a:pt x="12201" y="1393"/>
                  <a:pt x="12195" y="1387"/>
                </a:cubicBezTo>
                <a:lnTo>
                  <a:pt x="12189" y="1387"/>
                </a:lnTo>
                <a:cubicBezTo>
                  <a:pt x="12183" y="1382"/>
                  <a:pt x="12189" y="1376"/>
                  <a:pt x="12189" y="1376"/>
                </a:cubicBezTo>
                <a:cubicBezTo>
                  <a:pt x="12183" y="1370"/>
                  <a:pt x="12189" y="1370"/>
                  <a:pt x="12189" y="1364"/>
                </a:cubicBezTo>
                <a:cubicBezTo>
                  <a:pt x="12183" y="1358"/>
                  <a:pt x="12183" y="1352"/>
                  <a:pt x="12183" y="1346"/>
                </a:cubicBezTo>
                <a:cubicBezTo>
                  <a:pt x="12183" y="1340"/>
                  <a:pt x="12183" y="1340"/>
                  <a:pt x="12183" y="1340"/>
                </a:cubicBezTo>
                <a:cubicBezTo>
                  <a:pt x="12183" y="1334"/>
                  <a:pt x="12189" y="1334"/>
                  <a:pt x="12195" y="1334"/>
                </a:cubicBezTo>
                <a:cubicBezTo>
                  <a:pt x="12195" y="1328"/>
                  <a:pt x="12195" y="1322"/>
                  <a:pt x="12195" y="1322"/>
                </a:cubicBezTo>
                <a:cubicBezTo>
                  <a:pt x="12195" y="1304"/>
                  <a:pt x="12189" y="1299"/>
                  <a:pt x="12195" y="1287"/>
                </a:cubicBezTo>
                <a:cubicBezTo>
                  <a:pt x="12195" y="1281"/>
                  <a:pt x="12201" y="1281"/>
                  <a:pt x="12207" y="1281"/>
                </a:cubicBezTo>
                <a:cubicBezTo>
                  <a:pt x="12213" y="1275"/>
                  <a:pt x="12219" y="1269"/>
                  <a:pt x="12225" y="1257"/>
                </a:cubicBezTo>
                <a:cubicBezTo>
                  <a:pt x="12231" y="1257"/>
                  <a:pt x="12225" y="1245"/>
                  <a:pt x="12231" y="1245"/>
                </a:cubicBezTo>
                <a:cubicBezTo>
                  <a:pt x="12231" y="1245"/>
                  <a:pt x="12237" y="1245"/>
                  <a:pt x="12243" y="1245"/>
                </a:cubicBezTo>
                <a:cubicBezTo>
                  <a:pt x="12243" y="1239"/>
                  <a:pt x="12248" y="1245"/>
                  <a:pt x="12254" y="1239"/>
                </a:cubicBezTo>
                <a:cubicBezTo>
                  <a:pt x="12254" y="1239"/>
                  <a:pt x="12248" y="1233"/>
                  <a:pt x="12254" y="1227"/>
                </a:cubicBezTo>
                <a:cubicBezTo>
                  <a:pt x="12254" y="1227"/>
                  <a:pt x="12260" y="1227"/>
                  <a:pt x="12266" y="1227"/>
                </a:cubicBezTo>
                <a:cubicBezTo>
                  <a:pt x="12272" y="1221"/>
                  <a:pt x="12278" y="1215"/>
                  <a:pt x="12284" y="1204"/>
                </a:cubicBezTo>
                <a:cubicBezTo>
                  <a:pt x="12284" y="1204"/>
                  <a:pt x="12284" y="1198"/>
                  <a:pt x="12284" y="1192"/>
                </a:cubicBezTo>
                <a:cubicBezTo>
                  <a:pt x="12284" y="1192"/>
                  <a:pt x="12290" y="1192"/>
                  <a:pt x="12296" y="1186"/>
                </a:cubicBezTo>
                <a:cubicBezTo>
                  <a:pt x="12296" y="1186"/>
                  <a:pt x="12296" y="1180"/>
                  <a:pt x="12302" y="1180"/>
                </a:cubicBezTo>
                <a:cubicBezTo>
                  <a:pt x="12302" y="1174"/>
                  <a:pt x="12308" y="1180"/>
                  <a:pt x="12314" y="1180"/>
                </a:cubicBezTo>
                <a:cubicBezTo>
                  <a:pt x="12320" y="1174"/>
                  <a:pt x="12325" y="1168"/>
                  <a:pt x="12332" y="1156"/>
                </a:cubicBezTo>
                <a:cubicBezTo>
                  <a:pt x="12332" y="1156"/>
                  <a:pt x="12332" y="1150"/>
                  <a:pt x="12332" y="1144"/>
                </a:cubicBezTo>
                <a:cubicBezTo>
                  <a:pt x="12332" y="1144"/>
                  <a:pt x="12337" y="1138"/>
                  <a:pt x="12337" y="1132"/>
                </a:cubicBezTo>
                <a:cubicBezTo>
                  <a:pt x="12343" y="1132"/>
                  <a:pt x="12349" y="1132"/>
                  <a:pt x="12349" y="1127"/>
                </a:cubicBezTo>
                <a:cubicBezTo>
                  <a:pt x="12349" y="1121"/>
                  <a:pt x="12355" y="1121"/>
                  <a:pt x="12355" y="1115"/>
                </a:cubicBezTo>
                <a:cubicBezTo>
                  <a:pt x="12361" y="1109"/>
                  <a:pt x="12355" y="1109"/>
                  <a:pt x="12355" y="1103"/>
                </a:cubicBezTo>
                <a:cubicBezTo>
                  <a:pt x="12367" y="1103"/>
                  <a:pt x="12373" y="1103"/>
                  <a:pt x="12385" y="1103"/>
                </a:cubicBezTo>
                <a:cubicBezTo>
                  <a:pt x="12391" y="1103"/>
                  <a:pt x="12391" y="1103"/>
                  <a:pt x="12397" y="1103"/>
                </a:cubicBezTo>
                <a:cubicBezTo>
                  <a:pt x="12403" y="1103"/>
                  <a:pt x="12403" y="1091"/>
                  <a:pt x="12409" y="1091"/>
                </a:cubicBezTo>
                <a:cubicBezTo>
                  <a:pt x="12409" y="1091"/>
                  <a:pt x="12414" y="1091"/>
                  <a:pt x="12420" y="1091"/>
                </a:cubicBezTo>
                <a:cubicBezTo>
                  <a:pt x="12426" y="1091"/>
                  <a:pt x="12432" y="1091"/>
                  <a:pt x="12432" y="1085"/>
                </a:cubicBezTo>
                <a:cubicBezTo>
                  <a:pt x="12438" y="1079"/>
                  <a:pt x="12432" y="1073"/>
                  <a:pt x="12432" y="1073"/>
                </a:cubicBezTo>
                <a:cubicBezTo>
                  <a:pt x="12438" y="1067"/>
                  <a:pt x="12444" y="1067"/>
                  <a:pt x="12444" y="1067"/>
                </a:cubicBezTo>
                <a:cubicBezTo>
                  <a:pt x="12450" y="1067"/>
                  <a:pt x="12456" y="1067"/>
                  <a:pt x="12456" y="1067"/>
                </a:cubicBezTo>
                <a:cubicBezTo>
                  <a:pt x="12462" y="1067"/>
                  <a:pt x="12468" y="1067"/>
                  <a:pt x="12468" y="1067"/>
                </a:cubicBezTo>
                <a:cubicBezTo>
                  <a:pt x="12474" y="1061"/>
                  <a:pt x="12474" y="1061"/>
                  <a:pt x="12480" y="1055"/>
                </a:cubicBezTo>
                <a:cubicBezTo>
                  <a:pt x="12486" y="1055"/>
                  <a:pt x="12486" y="1050"/>
                  <a:pt x="12486" y="1044"/>
                </a:cubicBezTo>
                <a:cubicBezTo>
                  <a:pt x="12492" y="1044"/>
                  <a:pt x="12492" y="1044"/>
                  <a:pt x="12498" y="1038"/>
                </a:cubicBezTo>
                <a:cubicBezTo>
                  <a:pt x="12503" y="1038"/>
                  <a:pt x="12509" y="1038"/>
                  <a:pt x="12509" y="1032"/>
                </a:cubicBezTo>
                <a:cubicBezTo>
                  <a:pt x="12509" y="1020"/>
                  <a:pt x="12509" y="1014"/>
                  <a:pt x="12503" y="1008"/>
                </a:cubicBezTo>
                <a:cubicBezTo>
                  <a:pt x="12515" y="1008"/>
                  <a:pt x="12521" y="1008"/>
                  <a:pt x="12527" y="1008"/>
                </a:cubicBezTo>
                <a:cubicBezTo>
                  <a:pt x="12545" y="1008"/>
                  <a:pt x="12557" y="1008"/>
                  <a:pt x="12575" y="1002"/>
                </a:cubicBezTo>
                <a:cubicBezTo>
                  <a:pt x="12580" y="1002"/>
                  <a:pt x="12580" y="996"/>
                  <a:pt x="12580" y="990"/>
                </a:cubicBezTo>
                <a:cubicBezTo>
                  <a:pt x="12586" y="990"/>
                  <a:pt x="12592" y="984"/>
                  <a:pt x="12598" y="978"/>
                </a:cubicBezTo>
                <a:cubicBezTo>
                  <a:pt x="12598" y="978"/>
                  <a:pt x="12604" y="978"/>
                  <a:pt x="12610" y="978"/>
                </a:cubicBezTo>
                <a:cubicBezTo>
                  <a:pt x="12616" y="978"/>
                  <a:pt x="12622" y="972"/>
                  <a:pt x="12634" y="972"/>
                </a:cubicBezTo>
                <a:cubicBezTo>
                  <a:pt x="12699" y="972"/>
                  <a:pt x="12699" y="972"/>
                  <a:pt x="12699" y="972"/>
                </a:cubicBezTo>
                <a:cubicBezTo>
                  <a:pt x="12705" y="972"/>
                  <a:pt x="12711" y="966"/>
                  <a:pt x="12711" y="966"/>
                </a:cubicBezTo>
                <a:cubicBezTo>
                  <a:pt x="12717" y="961"/>
                  <a:pt x="12717" y="955"/>
                  <a:pt x="12723" y="955"/>
                </a:cubicBezTo>
                <a:cubicBezTo>
                  <a:pt x="12729" y="955"/>
                  <a:pt x="12735" y="955"/>
                  <a:pt x="12747" y="955"/>
                </a:cubicBezTo>
                <a:cubicBezTo>
                  <a:pt x="12752" y="955"/>
                  <a:pt x="12758" y="955"/>
                  <a:pt x="12770" y="955"/>
                </a:cubicBezTo>
                <a:cubicBezTo>
                  <a:pt x="12782" y="949"/>
                  <a:pt x="12782" y="937"/>
                  <a:pt x="12794" y="937"/>
                </a:cubicBezTo>
                <a:cubicBezTo>
                  <a:pt x="12847" y="937"/>
                  <a:pt x="12847" y="937"/>
                  <a:pt x="12847" y="937"/>
                </a:cubicBezTo>
                <a:cubicBezTo>
                  <a:pt x="12853" y="937"/>
                  <a:pt x="12859" y="931"/>
                  <a:pt x="12859" y="931"/>
                </a:cubicBezTo>
                <a:cubicBezTo>
                  <a:pt x="12871" y="925"/>
                  <a:pt x="12871" y="913"/>
                  <a:pt x="12883" y="907"/>
                </a:cubicBezTo>
                <a:cubicBezTo>
                  <a:pt x="12883" y="901"/>
                  <a:pt x="12883" y="895"/>
                  <a:pt x="12889" y="895"/>
                </a:cubicBezTo>
                <a:cubicBezTo>
                  <a:pt x="12889" y="895"/>
                  <a:pt x="12895" y="895"/>
                  <a:pt x="12895" y="889"/>
                </a:cubicBezTo>
                <a:cubicBezTo>
                  <a:pt x="12907" y="889"/>
                  <a:pt x="12913" y="889"/>
                  <a:pt x="12918" y="889"/>
                </a:cubicBezTo>
                <a:cubicBezTo>
                  <a:pt x="12924" y="884"/>
                  <a:pt x="12924" y="884"/>
                  <a:pt x="12924" y="877"/>
                </a:cubicBezTo>
                <a:cubicBezTo>
                  <a:pt x="12924" y="872"/>
                  <a:pt x="12918" y="866"/>
                  <a:pt x="12918" y="866"/>
                </a:cubicBezTo>
                <a:cubicBezTo>
                  <a:pt x="12918" y="860"/>
                  <a:pt x="12913" y="854"/>
                  <a:pt x="12913" y="854"/>
                </a:cubicBezTo>
                <a:cubicBezTo>
                  <a:pt x="12913" y="848"/>
                  <a:pt x="12913" y="842"/>
                  <a:pt x="12907" y="842"/>
                </a:cubicBezTo>
                <a:cubicBezTo>
                  <a:pt x="12901" y="836"/>
                  <a:pt x="12895" y="842"/>
                  <a:pt x="12883" y="842"/>
                </a:cubicBezTo>
                <a:cubicBezTo>
                  <a:pt x="12877" y="842"/>
                  <a:pt x="12877" y="836"/>
                  <a:pt x="12871" y="836"/>
                </a:cubicBezTo>
                <a:cubicBezTo>
                  <a:pt x="12859" y="836"/>
                  <a:pt x="12859" y="836"/>
                  <a:pt x="12859" y="836"/>
                </a:cubicBezTo>
                <a:cubicBezTo>
                  <a:pt x="12847" y="836"/>
                  <a:pt x="12847" y="836"/>
                  <a:pt x="12847" y="836"/>
                </a:cubicBezTo>
                <a:cubicBezTo>
                  <a:pt x="12841" y="836"/>
                  <a:pt x="12841" y="836"/>
                  <a:pt x="12835" y="836"/>
                </a:cubicBezTo>
                <a:cubicBezTo>
                  <a:pt x="12824" y="836"/>
                  <a:pt x="12818" y="836"/>
                  <a:pt x="12812" y="836"/>
                </a:cubicBezTo>
                <a:cubicBezTo>
                  <a:pt x="12800" y="842"/>
                  <a:pt x="12794" y="842"/>
                  <a:pt x="12788" y="848"/>
                </a:cubicBezTo>
                <a:cubicBezTo>
                  <a:pt x="12788" y="854"/>
                  <a:pt x="12788" y="860"/>
                  <a:pt x="12788" y="860"/>
                </a:cubicBezTo>
                <a:cubicBezTo>
                  <a:pt x="12782" y="866"/>
                  <a:pt x="12782" y="866"/>
                  <a:pt x="12782" y="872"/>
                </a:cubicBezTo>
                <a:cubicBezTo>
                  <a:pt x="12776" y="877"/>
                  <a:pt x="12776" y="877"/>
                  <a:pt x="12770" y="877"/>
                </a:cubicBezTo>
                <a:cubicBezTo>
                  <a:pt x="12758" y="884"/>
                  <a:pt x="12752" y="877"/>
                  <a:pt x="12747" y="877"/>
                </a:cubicBezTo>
                <a:cubicBezTo>
                  <a:pt x="12741" y="877"/>
                  <a:pt x="12741" y="877"/>
                  <a:pt x="12735" y="877"/>
                </a:cubicBezTo>
                <a:cubicBezTo>
                  <a:pt x="12729" y="884"/>
                  <a:pt x="12729" y="884"/>
                  <a:pt x="12723" y="884"/>
                </a:cubicBezTo>
                <a:cubicBezTo>
                  <a:pt x="12717" y="889"/>
                  <a:pt x="12717" y="895"/>
                  <a:pt x="12711" y="895"/>
                </a:cubicBezTo>
                <a:cubicBezTo>
                  <a:pt x="12705" y="895"/>
                  <a:pt x="12705" y="901"/>
                  <a:pt x="12699" y="901"/>
                </a:cubicBezTo>
                <a:cubicBezTo>
                  <a:pt x="12699" y="901"/>
                  <a:pt x="12693" y="901"/>
                  <a:pt x="12687" y="901"/>
                </a:cubicBezTo>
                <a:cubicBezTo>
                  <a:pt x="12681" y="901"/>
                  <a:pt x="12675" y="901"/>
                  <a:pt x="12664" y="901"/>
                </a:cubicBezTo>
                <a:cubicBezTo>
                  <a:pt x="12658" y="901"/>
                  <a:pt x="12658" y="901"/>
                  <a:pt x="12652" y="901"/>
                </a:cubicBezTo>
                <a:cubicBezTo>
                  <a:pt x="12646" y="907"/>
                  <a:pt x="12640" y="907"/>
                  <a:pt x="12640" y="907"/>
                </a:cubicBezTo>
                <a:cubicBezTo>
                  <a:pt x="12634" y="913"/>
                  <a:pt x="12628" y="913"/>
                  <a:pt x="12628" y="913"/>
                </a:cubicBezTo>
                <a:cubicBezTo>
                  <a:pt x="12622" y="913"/>
                  <a:pt x="12622" y="919"/>
                  <a:pt x="12616" y="919"/>
                </a:cubicBezTo>
                <a:cubicBezTo>
                  <a:pt x="12610" y="919"/>
                  <a:pt x="12610" y="919"/>
                  <a:pt x="12604" y="919"/>
                </a:cubicBezTo>
                <a:cubicBezTo>
                  <a:pt x="12586" y="925"/>
                  <a:pt x="12580" y="919"/>
                  <a:pt x="12563" y="919"/>
                </a:cubicBezTo>
                <a:cubicBezTo>
                  <a:pt x="12557" y="919"/>
                  <a:pt x="12551" y="919"/>
                  <a:pt x="12539" y="919"/>
                </a:cubicBezTo>
                <a:cubicBezTo>
                  <a:pt x="12527" y="919"/>
                  <a:pt x="12527" y="919"/>
                  <a:pt x="12527" y="919"/>
                </a:cubicBezTo>
                <a:cubicBezTo>
                  <a:pt x="12521" y="919"/>
                  <a:pt x="12521" y="919"/>
                  <a:pt x="12515" y="919"/>
                </a:cubicBezTo>
                <a:cubicBezTo>
                  <a:pt x="12503" y="919"/>
                  <a:pt x="12498" y="919"/>
                  <a:pt x="12492" y="919"/>
                </a:cubicBezTo>
                <a:cubicBezTo>
                  <a:pt x="12486" y="919"/>
                  <a:pt x="12480" y="925"/>
                  <a:pt x="12480" y="925"/>
                </a:cubicBezTo>
                <a:cubicBezTo>
                  <a:pt x="12468" y="931"/>
                  <a:pt x="12462" y="931"/>
                  <a:pt x="12456" y="937"/>
                </a:cubicBezTo>
                <a:cubicBezTo>
                  <a:pt x="12450" y="937"/>
                  <a:pt x="12450" y="943"/>
                  <a:pt x="12450" y="949"/>
                </a:cubicBezTo>
                <a:cubicBezTo>
                  <a:pt x="12444" y="955"/>
                  <a:pt x="12438" y="961"/>
                  <a:pt x="12432" y="966"/>
                </a:cubicBezTo>
                <a:cubicBezTo>
                  <a:pt x="12355" y="966"/>
                  <a:pt x="12355" y="966"/>
                  <a:pt x="12355" y="966"/>
                </a:cubicBezTo>
                <a:cubicBezTo>
                  <a:pt x="12349" y="972"/>
                  <a:pt x="12349" y="972"/>
                  <a:pt x="12343" y="978"/>
                </a:cubicBezTo>
                <a:cubicBezTo>
                  <a:pt x="12337" y="978"/>
                  <a:pt x="12337" y="984"/>
                  <a:pt x="12337" y="990"/>
                </a:cubicBezTo>
                <a:cubicBezTo>
                  <a:pt x="12332" y="990"/>
                  <a:pt x="12332" y="996"/>
                  <a:pt x="12325" y="1002"/>
                </a:cubicBezTo>
                <a:cubicBezTo>
                  <a:pt x="12325" y="1002"/>
                  <a:pt x="12320" y="1002"/>
                  <a:pt x="12314" y="1002"/>
                </a:cubicBezTo>
                <a:cubicBezTo>
                  <a:pt x="12308" y="1008"/>
                  <a:pt x="12302" y="1002"/>
                  <a:pt x="12296" y="1008"/>
                </a:cubicBezTo>
                <a:cubicBezTo>
                  <a:pt x="12296" y="1008"/>
                  <a:pt x="12290" y="1008"/>
                  <a:pt x="12284" y="1008"/>
                </a:cubicBezTo>
                <a:cubicBezTo>
                  <a:pt x="12284" y="1014"/>
                  <a:pt x="12278" y="1014"/>
                  <a:pt x="12272" y="1020"/>
                </a:cubicBezTo>
                <a:cubicBezTo>
                  <a:pt x="12272" y="1020"/>
                  <a:pt x="12272" y="1026"/>
                  <a:pt x="12272" y="1032"/>
                </a:cubicBezTo>
                <a:cubicBezTo>
                  <a:pt x="12272" y="1038"/>
                  <a:pt x="12272" y="1044"/>
                  <a:pt x="12272" y="1055"/>
                </a:cubicBezTo>
                <a:cubicBezTo>
                  <a:pt x="12266" y="1055"/>
                  <a:pt x="12266" y="1050"/>
                  <a:pt x="12260" y="1050"/>
                </a:cubicBezTo>
                <a:cubicBezTo>
                  <a:pt x="12243" y="1050"/>
                  <a:pt x="12237" y="1050"/>
                  <a:pt x="12225" y="1050"/>
                </a:cubicBezTo>
                <a:cubicBezTo>
                  <a:pt x="12219" y="1050"/>
                  <a:pt x="12219" y="1055"/>
                  <a:pt x="12213" y="1055"/>
                </a:cubicBezTo>
                <a:cubicBezTo>
                  <a:pt x="12213" y="1061"/>
                  <a:pt x="12219" y="1061"/>
                  <a:pt x="12219" y="1067"/>
                </a:cubicBezTo>
                <a:cubicBezTo>
                  <a:pt x="12219" y="1079"/>
                  <a:pt x="12213" y="1085"/>
                  <a:pt x="12207" y="1091"/>
                </a:cubicBezTo>
                <a:cubicBezTo>
                  <a:pt x="12201" y="1097"/>
                  <a:pt x="12195" y="1097"/>
                  <a:pt x="12195" y="1103"/>
                </a:cubicBezTo>
                <a:lnTo>
                  <a:pt x="12195" y="1109"/>
                </a:lnTo>
                <a:cubicBezTo>
                  <a:pt x="12195" y="1121"/>
                  <a:pt x="12195" y="1121"/>
                  <a:pt x="12195" y="1121"/>
                </a:cubicBezTo>
                <a:cubicBezTo>
                  <a:pt x="12195" y="1144"/>
                  <a:pt x="12195" y="1144"/>
                  <a:pt x="12195" y="1144"/>
                </a:cubicBezTo>
                <a:cubicBezTo>
                  <a:pt x="12189" y="1144"/>
                  <a:pt x="12183" y="1150"/>
                  <a:pt x="12177" y="1150"/>
                </a:cubicBezTo>
                <a:cubicBezTo>
                  <a:pt x="12166" y="1150"/>
                  <a:pt x="12154" y="1144"/>
                  <a:pt x="12142" y="1150"/>
                </a:cubicBezTo>
                <a:cubicBezTo>
                  <a:pt x="12136" y="1150"/>
                  <a:pt x="12124" y="1150"/>
                  <a:pt x="12118" y="1156"/>
                </a:cubicBezTo>
                <a:cubicBezTo>
                  <a:pt x="12112" y="1162"/>
                  <a:pt x="12106" y="1162"/>
                  <a:pt x="12106" y="1168"/>
                </a:cubicBezTo>
                <a:cubicBezTo>
                  <a:pt x="12094" y="1174"/>
                  <a:pt x="12088" y="1180"/>
                  <a:pt x="12088" y="1186"/>
                </a:cubicBezTo>
                <a:cubicBezTo>
                  <a:pt x="12088" y="1192"/>
                  <a:pt x="12094" y="1198"/>
                  <a:pt x="12094" y="1204"/>
                </a:cubicBezTo>
                <a:cubicBezTo>
                  <a:pt x="12100" y="1204"/>
                  <a:pt x="12100" y="1204"/>
                  <a:pt x="12106" y="1198"/>
                </a:cubicBezTo>
                <a:cubicBezTo>
                  <a:pt x="12112" y="1198"/>
                  <a:pt x="12118" y="1192"/>
                  <a:pt x="12124" y="1192"/>
                </a:cubicBezTo>
                <a:cubicBezTo>
                  <a:pt x="12130" y="1192"/>
                  <a:pt x="12136" y="1192"/>
                  <a:pt x="12142" y="1192"/>
                </a:cubicBezTo>
                <a:cubicBezTo>
                  <a:pt x="12136" y="1204"/>
                  <a:pt x="12136" y="1204"/>
                  <a:pt x="12136" y="1210"/>
                </a:cubicBezTo>
                <a:cubicBezTo>
                  <a:pt x="12136" y="1215"/>
                  <a:pt x="12136" y="1215"/>
                  <a:pt x="12136" y="1215"/>
                </a:cubicBezTo>
                <a:cubicBezTo>
                  <a:pt x="12136" y="1221"/>
                  <a:pt x="12142" y="1227"/>
                  <a:pt x="12142" y="1227"/>
                </a:cubicBezTo>
                <a:cubicBezTo>
                  <a:pt x="12136" y="1227"/>
                  <a:pt x="12118" y="1233"/>
                  <a:pt x="12112" y="1233"/>
                </a:cubicBezTo>
                <a:close/>
                <a:moveTo>
                  <a:pt x="12972" y="1263"/>
                </a:moveTo>
                <a:lnTo>
                  <a:pt x="12972" y="1263"/>
                </a:lnTo>
                <a:cubicBezTo>
                  <a:pt x="12978" y="1263"/>
                  <a:pt x="12984" y="1257"/>
                  <a:pt x="12990" y="1257"/>
                </a:cubicBezTo>
                <a:cubicBezTo>
                  <a:pt x="12990" y="1257"/>
                  <a:pt x="12996" y="1257"/>
                  <a:pt x="13002" y="1257"/>
                </a:cubicBezTo>
                <a:cubicBezTo>
                  <a:pt x="13002" y="1257"/>
                  <a:pt x="13007" y="1251"/>
                  <a:pt x="13013" y="1251"/>
                </a:cubicBezTo>
                <a:cubicBezTo>
                  <a:pt x="13019" y="1251"/>
                  <a:pt x="13025" y="1251"/>
                  <a:pt x="13037" y="1251"/>
                </a:cubicBezTo>
                <a:cubicBezTo>
                  <a:pt x="13043" y="1251"/>
                  <a:pt x="13043" y="1251"/>
                  <a:pt x="13043" y="1251"/>
                </a:cubicBezTo>
                <a:cubicBezTo>
                  <a:pt x="13049" y="1251"/>
                  <a:pt x="13055" y="1245"/>
                  <a:pt x="13055" y="1245"/>
                </a:cubicBezTo>
                <a:cubicBezTo>
                  <a:pt x="13055" y="1239"/>
                  <a:pt x="13061" y="1233"/>
                  <a:pt x="13055" y="1233"/>
                </a:cubicBezTo>
                <a:cubicBezTo>
                  <a:pt x="13055" y="1227"/>
                  <a:pt x="13055" y="1221"/>
                  <a:pt x="13049" y="1221"/>
                </a:cubicBezTo>
                <a:cubicBezTo>
                  <a:pt x="13043" y="1215"/>
                  <a:pt x="13043" y="1215"/>
                  <a:pt x="13037" y="1215"/>
                </a:cubicBezTo>
                <a:cubicBezTo>
                  <a:pt x="13031" y="1215"/>
                  <a:pt x="13031" y="1210"/>
                  <a:pt x="13025" y="1210"/>
                </a:cubicBezTo>
                <a:cubicBezTo>
                  <a:pt x="13019" y="1210"/>
                  <a:pt x="13019" y="1210"/>
                  <a:pt x="13013" y="1210"/>
                </a:cubicBezTo>
                <a:cubicBezTo>
                  <a:pt x="13002" y="1210"/>
                  <a:pt x="13002" y="1215"/>
                  <a:pt x="12990" y="1221"/>
                </a:cubicBezTo>
                <a:cubicBezTo>
                  <a:pt x="12984" y="1221"/>
                  <a:pt x="12984" y="1227"/>
                  <a:pt x="12978" y="1233"/>
                </a:cubicBezTo>
                <a:cubicBezTo>
                  <a:pt x="12972" y="1239"/>
                  <a:pt x="12966" y="1245"/>
                  <a:pt x="12960" y="1251"/>
                </a:cubicBezTo>
                <a:cubicBezTo>
                  <a:pt x="12960" y="1257"/>
                  <a:pt x="12966" y="1263"/>
                  <a:pt x="12972" y="1263"/>
                </a:cubicBezTo>
                <a:close/>
                <a:moveTo>
                  <a:pt x="12563" y="356"/>
                </a:moveTo>
                <a:lnTo>
                  <a:pt x="12563" y="356"/>
                </a:lnTo>
                <a:cubicBezTo>
                  <a:pt x="12569" y="368"/>
                  <a:pt x="12569" y="368"/>
                  <a:pt x="12569" y="368"/>
                </a:cubicBezTo>
                <a:cubicBezTo>
                  <a:pt x="12575" y="374"/>
                  <a:pt x="12580" y="379"/>
                  <a:pt x="12592" y="386"/>
                </a:cubicBezTo>
                <a:cubicBezTo>
                  <a:pt x="12598" y="391"/>
                  <a:pt x="12598" y="391"/>
                  <a:pt x="12604" y="397"/>
                </a:cubicBezTo>
                <a:cubicBezTo>
                  <a:pt x="12610" y="403"/>
                  <a:pt x="12622" y="403"/>
                  <a:pt x="12634" y="403"/>
                </a:cubicBezTo>
                <a:cubicBezTo>
                  <a:pt x="12640" y="403"/>
                  <a:pt x="12646" y="403"/>
                  <a:pt x="12652" y="403"/>
                </a:cubicBezTo>
                <a:cubicBezTo>
                  <a:pt x="12652" y="397"/>
                  <a:pt x="12658" y="397"/>
                  <a:pt x="12658" y="397"/>
                </a:cubicBezTo>
                <a:cubicBezTo>
                  <a:pt x="12664" y="391"/>
                  <a:pt x="12669" y="391"/>
                  <a:pt x="12669" y="391"/>
                </a:cubicBezTo>
                <a:cubicBezTo>
                  <a:pt x="12675" y="386"/>
                  <a:pt x="12675" y="379"/>
                  <a:pt x="12675" y="379"/>
                </a:cubicBezTo>
                <a:cubicBezTo>
                  <a:pt x="12681" y="374"/>
                  <a:pt x="12681" y="368"/>
                  <a:pt x="12687" y="368"/>
                </a:cubicBezTo>
                <a:cubicBezTo>
                  <a:pt x="12687" y="362"/>
                  <a:pt x="12693" y="368"/>
                  <a:pt x="12699" y="362"/>
                </a:cubicBezTo>
                <a:cubicBezTo>
                  <a:pt x="12699" y="362"/>
                  <a:pt x="12705" y="362"/>
                  <a:pt x="12711" y="356"/>
                </a:cubicBezTo>
                <a:cubicBezTo>
                  <a:pt x="12711" y="356"/>
                  <a:pt x="12717" y="356"/>
                  <a:pt x="12723" y="350"/>
                </a:cubicBezTo>
                <a:cubicBezTo>
                  <a:pt x="12729" y="350"/>
                  <a:pt x="12735" y="350"/>
                  <a:pt x="12741" y="344"/>
                </a:cubicBezTo>
                <a:cubicBezTo>
                  <a:pt x="12741" y="338"/>
                  <a:pt x="12741" y="338"/>
                  <a:pt x="12741" y="338"/>
                </a:cubicBezTo>
                <a:cubicBezTo>
                  <a:pt x="12735" y="332"/>
                  <a:pt x="12735" y="332"/>
                  <a:pt x="12729" y="332"/>
                </a:cubicBezTo>
                <a:cubicBezTo>
                  <a:pt x="12717" y="332"/>
                  <a:pt x="12717" y="332"/>
                  <a:pt x="12717" y="332"/>
                </a:cubicBezTo>
                <a:cubicBezTo>
                  <a:pt x="12717" y="332"/>
                  <a:pt x="12711" y="326"/>
                  <a:pt x="12705" y="326"/>
                </a:cubicBezTo>
                <a:cubicBezTo>
                  <a:pt x="12699" y="326"/>
                  <a:pt x="12693" y="326"/>
                  <a:pt x="12687" y="326"/>
                </a:cubicBezTo>
                <a:cubicBezTo>
                  <a:pt x="12681" y="326"/>
                  <a:pt x="12675" y="326"/>
                  <a:pt x="12669" y="326"/>
                </a:cubicBezTo>
                <a:cubicBezTo>
                  <a:pt x="12669" y="326"/>
                  <a:pt x="12664" y="326"/>
                  <a:pt x="12658" y="332"/>
                </a:cubicBezTo>
                <a:cubicBezTo>
                  <a:pt x="12658" y="332"/>
                  <a:pt x="12664" y="338"/>
                  <a:pt x="12658" y="338"/>
                </a:cubicBezTo>
                <a:cubicBezTo>
                  <a:pt x="12652" y="344"/>
                  <a:pt x="12652" y="338"/>
                  <a:pt x="12646" y="338"/>
                </a:cubicBezTo>
                <a:cubicBezTo>
                  <a:pt x="12634" y="344"/>
                  <a:pt x="12622" y="338"/>
                  <a:pt x="12610" y="338"/>
                </a:cubicBezTo>
                <a:cubicBezTo>
                  <a:pt x="12610" y="344"/>
                  <a:pt x="12604" y="344"/>
                  <a:pt x="12598" y="344"/>
                </a:cubicBezTo>
                <a:cubicBezTo>
                  <a:pt x="12598" y="344"/>
                  <a:pt x="12592" y="350"/>
                  <a:pt x="12586" y="350"/>
                </a:cubicBezTo>
                <a:cubicBezTo>
                  <a:pt x="12586" y="356"/>
                  <a:pt x="12580" y="362"/>
                  <a:pt x="12580" y="362"/>
                </a:cubicBezTo>
                <a:cubicBezTo>
                  <a:pt x="12575" y="362"/>
                  <a:pt x="12569" y="356"/>
                  <a:pt x="12563" y="356"/>
                </a:cubicBezTo>
                <a:close/>
                <a:moveTo>
                  <a:pt x="12426" y="356"/>
                </a:moveTo>
                <a:lnTo>
                  <a:pt x="12426" y="356"/>
                </a:lnTo>
                <a:cubicBezTo>
                  <a:pt x="12426" y="362"/>
                  <a:pt x="12426" y="362"/>
                  <a:pt x="12426" y="368"/>
                </a:cubicBezTo>
                <a:cubicBezTo>
                  <a:pt x="12420" y="368"/>
                  <a:pt x="12426" y="374"/>
                  <a:pt x="12426" y="379"/>
                </a:cubicBezTo>
                <a:cubicBezTo>
                  <a:pt x="12420" y="379"/>
                  <a:pt x="12414" y="379"/>
                  <a:pt x="12414" y="379"/>
                </a:cubicBezTo>
                <a:cubicBezTo>
                  <a:pt x="12403" y="386"/>
                  <a:pt x="12397" y="391"/>
                  <a:pt x="12391" y="397"/>
                </a:cubicBezTo>
                <a:cubicBezTo>
                  <a:pt x="12385" y="397"/>
                  <a:pt x="12385" y="403"/>
                  <a:pt x="12385" y="409"/>
                </a:cubicBezTo>
                <a:cubicBezTo>
                  <a:pt x="12397" y="415"/>
                  <a:pt x="12397" y="415"/>
                  <a:pt x="12397" y="415"/>
                </a:cubicBezTo>
                <a:cubicBezTo>
                  <a:pt x="12397" y="415"/>
                  <a:pt x="12403" y="421"/>
                  <a:pt x="12409" y="421"/>
                </a:cubicBezTo>
                <a:cubicBezTo>
                  <a:pt x="12414" y="421"/>
                  <a:pt x="12414" y="421"/>
                  <a:pt x="12426" y="421"/>
                </a:cubicBezTo>
                <a:lnTo>
                  <a:pt x="12426" y="421"/>
                </a:lnTo>
                <a:cubicBezTo>
                  <a:pt x="12432" y="421"/>
                  <a:pt x="12438" y="415"/>
                  <a:pt x="12438" y="415"/>
                </a:cubicBezTo>
                <a:cubicBezTo>
                  <a:pt x="12444" y="415"/>
                  <a:pt x="12450" y="415"/>
                  <a:pt x="12456" y="415"/>
                </a:cubicBezTo>
                <a:cubicBezTo>
                  <a:pt x="12474" y="415"/>
                  <a:pt x="12474" y="415"/>
                  <a:pt x="12474" y="415"/>
                </a:cubicBezTo>
                <a:cubicBezTo>
                  <a:pt x="12480" y="415"/>
                  <a:pt x="12486" y="415"/>
                  <a:pt x="12492" y="415"/>
                </a:cubicBezTo>
                <a:cubicBezTo>
                  <a:pt x="12503" y="421"/>
                  <a:pt x="12515" y="421"/>
                  <a:pt x="12533" y="415"/>
                </a:cubicBezTo>
                <a:cubicBezTo>
                  <a:pt x="12539" y="415"/>
                  <a:pt x="12539" y="415"/>
                  <a:pt x="12545" y="415"/>
                </a:cubicBezTo>
                <a:cubicBezTo>
                  <a:pt x="12539" y="409"/>
                  <a:pt x="12533" y="403"/>
                  <a:pt x="12533" y="403"/>
                </a:cubicBezTo>
                <a:cubicBezTo>
                  <a:pt x="12527" y="397"/>
                  <a:pt x="12527" y="397"/>
                  <a:pt x="12521" y="391"/>
                </a:cubicBezTo>
                <a:cubicBezTo>
                  <a:pt x="12521" y="386"/>
                  <a:pt x="12527" y="379"/>
                  <a:pt x="12521" y="379"/>
                </a:cubicBezTo>
                <a:cubicBezTo>
                  <a:pt x="12521" y="368"/>
                  <a:pt x="12509" y="362"/>
                  <a:pt x="12509" y="356"/>
                </a:cubicBezTo>
                <a:cubicBezTo>
                  <a:pt x="12509" y="350"/>
                  <a:pt x="12509" y="338"/>
                  <a:pt x="12509" y="332"/>
                </a:cubicBezTo>
                <a:cubicBezTo>
                  <a:pt x="12492" y="332"/>
                  <a:pt x="12492" y="332"/>
                  <a:pt x="12492" y="332"/>
                </a:cubicBezTo>
                <a:cubicBezTo>
                  <a:pt x="12486" y="332"/>
                  <a:pt x="12486" y="332"/>
                  <a:pt x="12480" y="332"/>
                </a:cubicBezTo>
                <a:cubicBezTo>
                  <a:pt x="12474" y="338"/>
                  <a:pt x="12474" y="338"/>
                  <a:pt x="12474" y="344"/>
                </a:cubicBezTo>
                <a:cubicBezTo>
                  <a:pt x="12468" y="350"/>
                  <a:pt x="12468" y="350"/>
                  <a:pt x="12462" y="356"/>
                </a:cubicBezTo>
                <a:cubicBezTo>
                  <a:pt x="12456" y="356"/>
                  <a:pt x="12450" y="356"/>
                  <a:pt x="12450" y="356"/>
                </a:cubicBezTo>
                <a:cubicBezTo>
                  <a:pt x="12444" y="362"/>
                  <a:pt x="12444" y="362"/>
                  <a:pt x="12438" y="362"/>
                </a:cubicBezTo>
                <a:lnTo>
                  <a:pt x="12426" y="356"/>
                </a:lnTo>
                <a:close/>
                <a:moveTo>
                  <a:pt x="12403" y="457"/>
                </a:moveTo>
                <a:lnTo>
                  <a:pt x="12403" y="457"/>
                </a:lnTo>
                <a:cubicBezTo>
                  <a:pt x="12397" y="457"/>
                  <a:pt x="12397" y="463"/>
                  <a:pt x="12391" y="463"/>
                </a:cubicBezTo>
                <a:cubicBezTo>
                  <a:pt x="12379" y="463"/>
                  <a:pt x="12379" y="463"/>
                  <a:pt x="12379" y="463"/>
                </a:cubicBezTo>
                <a:cubicBezTo>
                  <a:pt x="12373" y="463"/>
                  <a:pt x="12373" y="468"/>
                  <a:pt x="12367" y="468"/>
                </a:cubicBezTo>
                <a:cubicBezTo>
                  <a:pt x="12355" y="468"/>
                  <a:pt x="12355" y="468"/>
                  <a:pt x="12355" y="468"/>
                </a:cubicBezTo>
                <a:cubicBezTo>
                  <a:pt x="12361" y="468"/>
                  <a:pt x="12355" y="474"/>
                  <a:pt x="12355" y="480"/>
                </a:cubicBezTo>
                <a:cubicBezTo>
                  <a:pt x="12361" y="480"/>
                  <a:pt x="12361" y="486"/>
                  <a:pt x="12361" y="492"/>
                </a:cubicBezTo>
                <a:cubicBezTo>
                  <a:pt x="12367" y="492"/>
                  <a:pt x="12373" y="492"/>
                  <a:pt x="12379" y="492"/>
                </a:cubicBezTo>
                <a:cubicBezTo>
                  <a:pt x="12379" y="492"/>
                  <a:pt x="12385" y="492"/>
                  <a:pt x="12391" y="492"/>
                </a:cubicBezTo>
                <a:cubicBezTo>
                  <a:pt x="12391" y="486"/>
                  <a:pt x="12397" y="486"/>
                  <a:pt x="12403" y="486"/>
                </a:cubicBezTo>
                <a:cubicBezTo>
                  <a:pt x="12409" y="480"/>
                  <a:pt x="12414" y="480"/>
                  <a:pt x="12426" y="480"/>
                </a:cubicBezTo>
                <a:cubicBezTo>
                  <a:pt x="12420" y="474"/>
                  <a:pt x="12426" y="468"/>
                  <a:pt x="12426" y="468"/>
                </a:cubicBezTo>
                <a:cubicBezTo>
                  <a:pt x="12420" y="463"/>
                  <a:pt x="12414" y="463"/>
                  <a:pt x="12414" y="457"/>
                </a:cubicBezTo>
                <a:cubicBezTo>
                  <a:pt x="12409" y="457"/>
                  <a:pt x="12409" y="457"/>
                  <a:pt x="12403" y="457"/>
                </a:cubicBezTo>
                <a:close/>
                <a:moveTo>
                  <a:pt x="12201" y="439"/>
                </a:moveTo>
                <a:lnTo>
                  <a:pt x="12201" y="439"/>
                </a:lnTo>
                <a:cubicBezTo>
                  <a:pt x="12201" y="474"/>
                  <a:pt x="12201" y="474"/>
                  <a:pt x="12201" y="474"/>
                </a:cubicBezTo>
                <a:cubicBezTo>
                  <a:pt x="12254" y="474"/>
                  <a:pt x="12254" y="474"/>
                  <a:pt x="12254" y="474"/>
                </a:cubicBezTo>
                <a:cubicBezTo>
                  <a:pt x="12260" y="468"/>
                  <a:pt x="12266" y="468"/>
                  <a:pt x="12266" y="463"/>
                </a:cubicBezTo>
                <a:cubicBezTo>
                  <a:pt x="12266" y="463"/>
                  <a:pt x="12266" y="457"/>
                  <a:pt x="12266" y="451"/>
                </a:cubicBezTo>
                <a:cubicBezTo>
                  <a:pt x="12266" y="451"/>
                  <a:pt x="12272" y="451"/>
                  <a:pt x="12272" y="445"/>
                </a:cubicBezTo>
                <a:cubicBezTo>
                  <a:pt x="12272" y="457"/>
                  <a:pt x="12272" y="468"/>
                  <a:pt x="12278" y="474"/>
                </a:cubicBezTo>
                <a:cubicBezTo>
                  <a:pt x="12284" y="480"/>
                  <a:pt x="12290" y="480"/>
                  <a:pt x="12296" y="480"/>
                </a:cubicBezTo>
                <a:cubicBezTo>
                  <a:pt x="12302" y="480"/>
                  <a:pt x="12302" y="474"/>
                  <a:pt x="12308" y="474"/>
                </a:cubicBezTo>
                <a:cubicBezTo>
                  <a:pt x="12314" y="474"/>
                  <a:pt x="12314" y="474"/>
                  <a:pt x="12320" y="474"/>
                </a:cubicBezTo>
                <a:cubicBezTo>
                  <a:pt x="12320" y="463"/>
                  <a:pt x="12320" y="457"/>
                  <a:pt x="12320" y="439"/>
                </a:cubicBezTo>
                <a:cubicBezTo>
                  <a:pt x="12367" y="439"/>
                  <a:pt x="12367" y="439"/>
                  <a:pt x="12367" y="439"/>
                </a:cubicBezTo>
                <a:cubicBezTo>
                  <a:pt x="12367" y="427"/>
                  <a:pt x="12367" y="427"/>
                  <a:pt x="12367" y="427"/>
                </a:cubicBezTo>
                <a:cubicBezTo>
                  <a:pt x="12367" y="427"/>
                  <a:pt x="12367" y="421"/>
                  <a:pt x="12367" y="415"/>
                </a:cubicBezTo>
                <a:cubicBezTo>
                  <a:pt x="12284" y="415"/>
                  <a:pt x="12284" y="415"/>
                  <a:pt x="12284" y="415"/>
                </a:cubicBezTo>
                <a:cubicBezTo>
                  <a:pt x="12272" y="415"/>
                  <a:pt x="12266" y="421"/>
                  <a:pt x="12260" y="427"/>
                </a:cubicBezTo>
                <a:cubicBezTo>
                  <a:pt x="12254" y="427"/>
                  <a:pt x="12248" y="433"/>
                  <a:pt x="12243" y="433"/>
                </a:cubicBezTo>
                <a:cubicBezTo>
                  <a:pt x="12237" y="433"/>
                  <a:pt x="12237" y="439"/>
                  <a:pt x="12231" y="439"/>
                </a:cubicBezTo>
                <a:cubicBezTo>
                  <a:pt x="12225" y="445"/>
                  <a:pt x="12213" y="445"/>
                  <a:pt x="12201" y="451"/>
                </a:cubicBezTo>
                <a:lnTo>
                  <a:pt x="12201" y="439"/>
                </a:lnTo>
                <a:close/>
                <a:moveTo>
                  <a:pt x="12041" y="445"/>
                </a:moveTo>
                <a:lnTo>
                  <a:pt x="12041" y="445"/>
                </a:lnTo>
                <a:cubicBezTo>
                  <a:pt x="12041" y="445"/>
                  <a:pt x="12053" y="445"/>
                  <a:pt x="12053" y="439"/>
                </a:cubicBezTo>
                <a:cubicBezTo>
                  <a:pt x="12053" y="439"/>
                  <a:pt x="12053" y="433"/>
                  <a:pt x="12053" y="427"/>
                </a:cubicBezTo>
                <a:cubicBezTo>
                  <a:pt x="12053" y="427"/>
                  <a:pt x="12053" y="421"/>
                  <a:pt x="12059" y="415"/>
                </a:cubicBezTo>
                <a:cubicBezTo>
                  <a:pt x="12065" y="415"/>
                  <a:pt x="12071" y="421"/>
                  <a:pt x="12082" y="415"/>
                </a:cubicBezTo>
                <a:cubicBezTo>
                  <a:pt x="12082" y="415"/>
                  <a:pt x="12088" y="415"/>
                  <a:pt x="12094" y="415"/>
                </a:cubicBezTo>
                <a:cubicBezTo>
                  <a:pt x="12100" y="415"/>
                  <a:pt x="12100" y="409"/>
                  <a:pt x="12106" y="409"/>
                </a:cubicBezTo>
                <a:cubicBezTo>
                  <a:pt x="12112" y="403"/>
                  <a:pt x="12118" y="409"/>
                  <a:pt x="12124" y="409"/>
                </a:cubicBezTo>
                <a:cubicBezTo>
                  <a:pt x="12130" y="403"/>
                  <a:pt x="12136" y="397"/>
                  <a:pt x="12136" y="397"/>
                </a:cubicBezTo>
                <a:cubicBezTo>
                  <a:pt x="12142" y="397"/>
                  <a:pt x="12148" y="397"/>
                  <a:pt x="12148" y="397"/>
                </a:cubicBezTo>
                <a:cubicBezTo>
                  <a:pt x="12159" y="397"/>
                  <a:pt x="12166" y="397"/>
                  <a:pt x="12171" y="397"/>
                </a:cubicBezTo>
                <a:cubicBezTo>
                  <a:pt x="12177" y="397"/>
                  <a:pt x="12177" y="391"/>
                  <a:pt x="12183" y="391"/>
                </a:cubicBezTo>
                <a:cubicBezTo>
                  <a:pt x="12189" y="391"/>
                  <a:pt x="12183" y="379"/>
                  <a:pt x="12189" y="379"/>
                </a:cubicBezTo>
                <a:cubicBezTo>
                  <a:pt x="12201" y="379"/>
                  <a:pt x="12201" y="386"/>
                  <a:pt x="12213" y="391"/>
                </a:cubicBezTo>
                <a:cubicBezTo>
                  <a:pt x="12213" y="391"/>
                  <a:pt x="12219" y="391"/>
                  <a:pt x="12225" y="391"/>
                </a:cubicBezTo>
                <a:cubicBezTo>
                  <a:pt x="12231" y="391"/>
                  <a:pt x="12231" y="397"/>
                  <a:pt x="12237" y="397"/>
                </a:cubicBezTo>
                <a:cubicBezTo>
                  <a:pt x="12260" y="397"/>
                  <a:pt x="12260" y="397"/>
                  <a:pt x="12260" y="397"/>
                </a:cubicBezTo>
                <a:cubicBezTo>
                  <a:pt x="12260" y="391"/>
                  <a:pt x="12260" y="386"/>
                  <a:pt x="12260" y="386"/>
                </a:cubicBezTo>
                <a:cubicBezTo>
                  <a:pt x="12260" y="374"/>
                  <a:pt x="12254" y="368"/>
                  <a:pt x="12254" y="362"/>
                </a:cubicBezTo>
                <a:cubicBezTo>
                  <a:pt x="12254" y="350"/>
                  <a:pt x="12266" y="344"/>
                  <a:pt x="12272" y="344"/>
                </a:cubicBezTo>
                <a:cubicBezTo>
                  <a:pt x="12284" y="344"/>
                  <a:pt x="12284" y="350"/>
                  <a:pt x="12290" y="350"/>
                </a:cubicBezTo>
                <a:cubicBezTo>
                  <a:pt x="12296" y="356"/>
                  <a:pt x="12302" y="356"/>
                  <a:pt x="12302" y="356"/>
                </a:cubicBezTo>
                <a:cubicBezTo>
                  <a:pt x="12308" y="356"/>
                  <a:pt x="12308" y="362"/>
                  <a:pt x="12308" y="368"/>
                </a:cubicBezTo>
                <a:cubicBezTo>
                  <a:pt x="12320" y="374"/>
                  <a:pt x="12325" y="379"/>
                  <a:pt x="12337" y="379"/>
                </a:cubicBezTo>
                <a:cubicBezTo>
                  <a:pt x="12349" y="379"/>
                  <a:pt x="12355" y="374"/>
                  <a:pt x="12367" y="374"/>
                </a:cubicBezTo>
                <a:cubicBezTo>
                  <a:pt x="12367" y="368"/>
                  <a:pt x="12373" y="368"/>
                  <a:pt x="12373" y="362"/>
                </a:cubicBezTo>
                <a:cubicBezTo>
                  <a:pt x="12373" y="356"/>
                  <a:pt x="12367" y="356"/>
                  <a:pt x="12367" y="350"/>
                </a:cubicBezTo>
                <a:cubicBezTo>
                  <a:pt x="12367" y="338"/>
                  <a:pt x="12367" y="338"/>
                  <a:pt x="12367" y="338"/>
                </a:cubicBezTo>
                <a:cubicBezTo>
                  <a:pt x="12361" y="338"/>
                  <a:pt x="12355" y="332"/>
                  <a:pt x="12343" y="338"/>
                </a:cubicBezTo>
                <a:cubicBezTo>
                  <a:pt x="12337" y="338"/>
                  <a:pt x="12337" y="338"/>
                  <a:pt x="12332" y="338"/>
                </a:cubicBezTo>
                <a:cubicBezTo>
                  <a:pt x="12325" y="338"/>
                  <a:pt x="12320" y="338"/>
                  <a:pt x="12308" y="338"/>
                </a:cubicBezTo>
                <a:cubicBezTo>
                  <a:pt x="12308" y="338"/>
                  <a:pt x="12302" y="338"/>
                  <a:pt x="12296" y="338"/>
                </a:cubicBezTo>
                <a:cubicBezTo>
                  <a:pt x="12302" y="326"/>
                  <a:pt x="12302" y="326"/>
                  <a:pt x="12308" y="320"/>
                </a:cubicBezTo>
                <a:cubicBezTo>
                  <a:pt x="12314" y="314"/>
                  <a:pt x="12320" y="314"/>
                  <a:pt x="12325" y="308"/>
                </a:cubicBezTo>
                <a:cubicBezTo>
                  <a:pt x="12332" y="302"/>
                  <a:pt x="12332" y="297"/>
                  <a:pt x="12337" y="291"/>
                </a:cubicBezTo>
                <a:cubicBezTo>
                  <a:pt x="12332" y="279"/>
                  <a:pt x="12332" y="279"/>
                  <a:pt x="12332" y="279"/>
                </a:cubicBezTo>
                <a:cubicBezTo>
                  <a:pt x="12325" y="279"/>
                  <a:pt x="12325" y="279"/>
                  <a:pt x="12320" y="279"/>
                </a:cubicBezTo>
                <a:cubicBezTo>
                  <a:pt x="12314" y="279"/>
                  <a:pt x="12314" y="285"/>
                  <a:pt x="12308" y="285"/>
                </a:cubicBezTo>
                <a:cubicBezTo>
                  <a:pt x="12302" y="285"/>
                  <a:pt x="12296" y="285"/>
                  <a:pt x="12296" y="285"/>
                </a:cubicBezTo>
                <a:cubicBezTo>
                  <a:pt x="12284" y="285"/>
                  <a:pt x="12284" y="285"/>
                  <a:pt x="12284" y="285"/>
                </a:cubicBezTo>
                <a:cubicBezTo>
                  <a:pt x="12278" y="285"/>
                  <a:pt x="12278" y="291"/>
                  <a:pt x="12272" y="291"/>
                </a:cubicBezTo>
                <a:cubicBezTo>
                  <a:pt x="12266" y="291"/>
                  <a:pt x="12260" y="291"/>
                  <a:pt x="12260" y="291"/>
                </a:cubicBezTo>
                <a:cubicBezTo>
                  <a:pt x="12254" y="297"/>
                  <a:pt x="12248" y="297"/>
                  <a:pt x="12248" y="302"/>
                </a:cubicBezTo>
                <a:cubicBezTo>
                  <a:pt x="12248" y="302"/>
                  <a:pt x="12248" y="308"/>
                  <a:pt x="12248" y="314"/>
                </a:cubicBezTo>
                <a:cubicBezTo>
                  <a:pt x="12248" y="314"/>
                  <a:pt x="12248" y="320"/>
                  <a:pt x="12248" y="326"/>
                </a:cubicBezTo>
                <a:cubicBezTo>
                  <a:pt x="12248" y="332"/>
                  <a:pt x="12248" y="332"/>
                  <a:pt x="12248" y="338"/>
                </a:cubicBezTo>
                <a:cubicBezTo>
                  <a:pt x="12237" y="338"/>
                  <a:pt x="12231" y="338"/>
                  <a:pt x="12219" y="338"/>
                </a:cubicBezTo>
                <a:cubicBezTo>
                  <a:pt x="12219" y="338"/>
                  <a:pt x="12213" y="338"/>
                  <a:pt x="12207" y="338"/>
                </a:cubicBezTo>
                <a:cubicBezTo>
                  <a:pt x="12195" y="338"/>
                  <a:pt x="12195" y="338"/>
                  <a:pt x="12195" y="338"/>
                </a:cubicBezTo>
                <a:cubicBezTo>
                  <a:pt x="12183" y="338"/>
                  <a:pt x="12183" y="338"/>
                  <a:pt x="12183" y="338"/>
                </a:cubicBezTo>
                <a:cubicBezTo>
                  <a:pt x="12177" y="338"/>
                  <a:pt x="12171" y="332"/>
                  <a:pt x="12171" y="338"/>
                </a:cubicBezTo>
                <a:cubicBezTo>
                  <a:pt x="12166" y="338"/>
                  <a:pt x="12159" y="338"/>
                  <a:pt x="12159" y="344"/>
                </a:cubicBezTo>
                <a:cubicBezTo>
                  <a:pt x="12159" y="350"/>
                  <a:pt x="12166" y="356"/>
                  <a:pt x="12166" y="356"/>
                </a:cubicBezTo>
                <a:cubicBezTo>
                  <a:pt x="12159" y="362"/>
                  <a:pt x="12154" y="362"/>
                  <a:pt x="12154" y="362"/>
                </a:cubicBezTo>
                <a:cubicBezTo>
                  <a:pt x="12154" y="368"/>
                  <a:pt x="12159" y="368"/>
                  <a:pt x="12159" y="374"/>
                </a:cubicBezTo>
                <a:cubicBezTo>
                  <a:pt x="12159" y="397"/>
                  <a:pt x="12159" y="397"/>
                  <a:pt x="12159" y="397"/>
                </a:cubicBezTo>
                <a:cubicBezTo>
                  <a:pt x="12142" y="397"/>
                  <a:pt x="12130" y="397"/>
                  <a:pt x="12112" y="397"/>
                </a:cubicBezTo>
                <a:cubicBezTo>
                  <a:pt x="12106" y="397"/>
                  <a:pt x="12100" y="397"/>
                  <a:pt x="12100" y="403"/>
                </a:cubicBezTo>
                <a:cubicBezTo>
                  <a:pt x="12094" y="403"/>
                  <a:pt x="12088" y="403"/>
                  <a:pt x="12088" y="403"/>
                </a:cubicBezTo>
                <a:cubicBezTo>
                  <a:pt x="12082" y="403"/>
                  <a:pt x="12082" y="409"/>
                  <a:pt x="12077" y="409"/>
                </a:cubicBezTo>
                <a:cubicBezTo>
                  <a:pt x="12071" y="409"/>
                  <a:pt x="12065" y="409"/>
                  <a:pt x="12065" y="409"/>
                </a:cubicBezTo>
                <a:cubicBezTo>
                  <a:pt x="12059" y="409"/>
                  <a:pt x="12059" y="415"/>
                  <a:pt x="12053" y="415"/>
                </a:cubicBezTo>
                <a:cubicBezTo>
                  <a:pt x="12047" y="415"/>
                  <a:pt x="12047" y="421"/>
                  <a:pt x="12041" y="427"/>
                </a:cubicBezTo>
                <a:cubicBezTo>
                  <a:pt x="12029" y="439"/>
                  <a:pt x="12029" y="439"/>
                  <a:pt x="12029" y="439"/>
                </a:cubicBezTo>
                <a:lnTo>
                  <a:pt x="12041" y="445"/>
                </a:lnTo>
                <a:close/>
                <a:moveTo>
                  <a:pt x="11810" y="368"/>
                </a:moveTo>
                <a:lnTo>
                  <a:pt x="11810" y="368"/>
                </a:lnTo>
                <a:cubicBezTo>
                  <a:pt x="11804" y="368"/>
                  <a:pt x="11798" y="368"/>
                  <a:pt x="11792" y="368"/>
                </a:cubicBezTo>
                <a:cubicBezTo>
                  <a:pt x="11786" y="368"/>
                  <a:pt x="11780" y="374"/>
                  <a:pt x="11780" y="374"/>
                </a:cubicBezTo>
                <a:cubicBezTo>
                  <a:pt x="11774" y="379"/>
                  <a:pt x="11774" y="379"/>
                  <a:pt x="11768" y="379"/>
                </a:cubicBezTo>
                <a:cubicBezTo>
                  <a:pt x="11762" y="379"/>
                  <a:pt x="11762" y="379"/>
                  <a:pt x="11762" y="379"/>
                </a:cubicBezTo>
                <a:cubicBezTo>
                  <a:pt x="11756" y="379"/>
                  <a:pt x="11750" y="379"/>
                  <a:pt x="11745" y="379"/>
                </a:cubicBezTo>
                <a:cubicBezTo>
                  <a:pt x="11739" y="379"/>
                  <a:pt x="11739" y="374"/>
                  <a:pt x="11733" y="374"/>
                </a:cubicBezTo>
                <a:cubicBezTo>
                  <a:pt x="11727" y="374"/>
                  <a:pt x="11721" y="374"/>
                  <a:pt x="11721" y="368"/>
                </a:cubicBezTo>
                <a:cubicBezTo>
                  <a:pt x="11715" y="374"/>
                  <a:pt x="11715" y="379"/>
                  <a:pt x="11709" y="386"/>
                </a:cubicBezTo>
                <a:lnTo>
                  <a:pt x="11709" y="397"/>
                </a:lnTo>
                <a:cubicBezTo>
                  <a:pt x="11703" y="397"/>
                  <a:pt x="11703" y="403"/>
                  <a:pt x="11697" y="403"/>
                </a:cubicBezTo>
                <a:cubicBezTo>
                  <a:pt x="11691" y="403"/>
                  <a:pt x="11691" y="391"/>
                  <a:pt x="11685" y="391"/>
                </a:cubicBezTo>
                <a:cubicBezTo>
                  <a:pt x="11679" y="391"/>
                  <a:pt x="11679" y="391"/>
                  <a:pt x="11673" y="391"/>
                </a:cubicBezTo>
                <a:cubicBezTo>
                  <a:pt x="11661" y="386"/>
                  <a:pt x="11656" y="386"/>
                  <a:pt x="11650" y="386"/>
                </a:cubicBezTo>
                <a:cubicBezTo>
                  <a:pt x="11626" y="386"/>
                  <a:pt x="11626" y="386"/>
                  <a:pt x="11626" y="386"/>
                </a:cubicBezTo>
                <a:cubicBezTo>
                  <a:pt x="11626" y="391"/>
                  <a:pt x="11626" y="403"/>
                  <a:pt x="11632" y="409"/>
                </a:cubicBezTo>
                <a:cubicBezTo>
                  <a:pt x="11638" y="421"/>
                  <a:pt x="11644" y="427"/>
                  <a:pt x="11656" y="427"/>
                </a:cubicBezTo>
                <a:cubicBezTo>
                  <a:pt x="11668" y="427"/>
                  <a:pt x="11668" y="421"/>
                  <a:pt x="11679" y="415"/>
                </a:cubicBezTo>
                <a:cubicBezTo>
                  <a:pt x="11679" y="415"/>
                  <a:pt x="11685" y="415"/>
                  <a:pt x="11691" y="415"/>
                </a:cubicBezTo>
                <a:cubicBezTo>
                  <a:pt x="11697" y="415"/>
                  <a:pt x="11697" y="409"/>
                  <a:pt x="11703" y="409"/>
                </a:cubicBezTo>
                <a:cubicBezTo>
                  <a:pt x="11709" y="409"/>
                  <a:pt x="11709" y="403"/>
                  <a:pt x="11715" y="403"/>
                </a:cubicBezTo>
                <a:cubicBezTo>
                  <a:pt x="11727" y="403"/>
                  <a:pt x="11733" y="403"/>
                  <a:pt x="11739" y="403"/>
                </a:cubicBezTo>
                <a:cubicBezTo>
                  <a:pt x="11750" y="403"/>
                  <a:pt x="11750" y="403"/>
                  <a:pt x="11762" y="403"/>
                </a:cubicBezTo>
                <a:cubicBezTo>
                  <a:pt x="11768" y="403"/>
                  <a:pt x="11768" y="409"/>
                  <a:pt x="11774" y="409"/>
                </a:cubicBezTo>
                <a:cubicBezTo>
                  <a:pt x="11774" y="409"/>
                  <a:pt x="11780" y="403"/>
                  <a:pt x="11786" y="403"/>
                </a:cubicBezTo>
                <a:cubicBezTo>
                  <a:pt x="11786" y="421"/>
                  <a:pt x="11786" y="421"/>
                  <a:pt x="11786" y="421"/>
                </a:cubicBezTo>
                <a:cubicBezTo>
                  <a:pt x="11780" y="427"/>
                  <a:pt x="11780" y="433"/>
                  <a:pt x="11774" y="433"/>
                </a:cubicBezTo>
                <a:cubicBezTo>
                  <a:pt x="11768" y="433"/>
                  <a:pt x="11762" y="433"/>
                  <a:pt x="11750" y="433"/>
                </a:cubicBezTo>
                <a:cubicBezTo>
                  <a:pt x="11750" y="457"/>
                  <a:pt x="11750" y="457"/>
                  <a:pt x="11750" y="457"/>
                </a:cubicBezTo>
                <a:cubicBezTo>
                  <a:pt x="11750" y="463"/>
                  <a:pt x="11750" y="463"/>
                  <a:pt x="11756" y="468"/>
                </a:cubicBezTo>
                <a:cubicBezTo>
                  <a:pt x="11762" y="474"/>
                  <a:pt x="11762" y="474"/>
                  <a:pt x="11768" y="480"/>
                </a:cubicBezTo>
                <a:cubicBezTo>
                  <a:pt x="11780" y="486"/>
                  <a:pt x="11780" y="486"/>
                  <a:pt x="11780" y="486"/>
                </a:cubicBezTo>
                <a:cubicBezTo>
                  <a:pt x="11792" y="492"/>
                  <a:pt x="11798" y="492"/>
                  <a:pt x="11816" y="492"/>
                </a:cubicBezTo>
                <a:cubicBezTo>
                  <a:pt x="11822" y="492"/>
                  <a:pt x="11827" y="492"/>
                  <a:pt x="11834" y="492"/>
                </a:cubicBezTo>
                <a:cubicBezTo>
                  <a:pt x="11839" y="486"/>
                  <a:pt x="11845" y="486"/>
                  <a:pt x="11845" y="480"/>
                </a:cubicBezTo>
                <a:cubicBezTo>
                  <a:pt x="11851" y="474"/>
                  <a:pt x="11857" y="468"/>
                  <a:pt x="11857" y="463"/>
                </a:cubicBezTo>
                <a:cubicBezTo>
                  <a:pt x="11857" y="457"/>
                  <a:pt x="11851" y="451"/>
                  <a:pt x="11851" y="439"/>
                </a:cubicBezTo>
                <a:cubicBezTo>
                  <a:pt x="11851" y="427"/>
                  <a:pt x="11851" y="427"/>
                  <a:pt x="11851" y="427"/>
                </a:cubicBezTo>
                <a:cubicBezTo>
                  <a:pt x="11863" y="427"/>
                  <a:pt x="11875" y="427"/>
                  <a:pt x="11887" y="427"/>
                </a:cubicBezTo>
                <a:cubicBezTo>
                  <a:pt x="11893" y="427"/>
                  <a:pt x="11893" y="427"/>
                  <a:pt x="11899" y="427"/>
                </a:cubicBezTo>
                <a:cubicBezTo>
                  <a:pt x="11905" y="427"/>
                  <a:pt x="11905" y="427"/>
                  <a:pt x="11905" y="427"/>
                </a:cubicBezTo>
                <a:cubicBezTo>
                  <a:pt x="11911" y="427"/>
                  <a:pt x="11916" y="427"/>
                  <a:pt x="11922" y="427"/>
                </a:cubicBezTo>
                <a:cubicBezTo>
                  <a:pt x="11928" y="427"/>
                  <a:pt x="11928" y="421"/>
                  <a:pt x="11934" y="415"/>
                </a:cubicBezTo>
                <a:cubicBezTo>
                  <a:pt x="11940" y="415"/>
                  <a:pt x="11940" y="415"/>
                  <a:pt x="11946" y="415"/>
                </a:cubicBezTo>
                <a:cubicBezTo>
                  <a:pt x="11952" y="409"/>
                  <a:pt x="11952" y="403"/>
                  <a:pt x="11952" y="397"/>
                </a:cubicBezTo>
                <a:cubicBezTo>
                  <a:pt x="11952" y="379"/>
                  <a:pt x="11952" y="379"/>
                  <a:pt x="11952" y="379"/>
                </a:cubicBezTo>
                <a:cubicBezTo>
                  <a:pt x="11940" y="374"/>
                  <a:pt x="11934" y="374"/>
                  <a:pt x="11922" y="374"/>
                </a:cubicBezTo>
                <a:cubicBezTo>
                  <a:pt x="11922" y="338"/>
                  <a:pt x="11922" y="338"/>
                  <a:pt x="11922" y="338"/>
                </a:cubicBezTo>
                <a:cubicBezTo>
                  <a:pt x="11916" y="338"/>
                  <a:pt x="11916" y="338"/>
                  <a:pt x="11911" y="338"/>
                </a:cubicBezTo>
                <a:cubicBezTo>
                  <a:pt x="11905" y="338"/>
                  <a:pt x="11905" y="338"/>
                  <a:pt x="11899" y="338"/>
                </a:cubicBezTo>
                <a:cubicBezTo>
                  <a:pt x="11887" y="338"/>
                  <a:pt x="11881" y="338"/>
                  <a:pt x="11875" y="338"/>
                </a:cubicBezTo>
                <a:cubicBezTo>
                  <a:pt x="11875" y="344"/>
                  <a:pt x="11875" y="350"/>
                  <a:pt x="11875" y="350"/>
                </a:cubicBezTo>
                <a:cubicBezTo>
                  <a:pt x="11875" y="356"/>
                  <a:pt x="11869" y="356"/>
                  <a:pt x="11863" y="362"/>
                </a:cubicBezTo>
                <a:cubicBezTo>
                  <a:pt x="11863" y="368"/>
                  <a:pt x="11857" y="368"/>
                  <a:pt x="11851" y="374"/>
                </a:cubicBezTo>
                <a:cubicBezTo>
                  <a:pt x="11839" y="379"/>
                  <a:pt x="11827" y="368"/>
                  <a:pt x="11810" y="368"/>
                </a:cubicBezTo>
                <a:close/>
                <a:moveTo>
                  <a:pt x="10179" y="468"/>
                </a:moveTo>
                <a:lnTo>
                  <a:pt x="10179" y="468"/>
                </a:lnTo>
                <a:cubicBezTo>
                  <a:pt x="10179" y="474"/>
                  <a:pt x="10185" y="468"/>
                  <a:pt x="10191" y="474"/>
                </a:cubicBezTo>
                <a:cubicBezTo>
                  <a:pt x="10197" y="474"/>
                  <a:pt x="10197" y="474"/>
                  <a:pt x="10203" y="480"/>
                </a:cubicBezTo>
                <a:cubicBezTo>
                  <a:pt x="10215" y="480"/>
                  <a:pt x="10215" y="480"/>
                  <a:pt x="10215" y="480"/>
                </a:cubicBezTo>
                <a:cubicBezTo>
                  <a:pt x="10215" y="480"/>
                  <a:pt x="10221" y="480"/>
                  <a:pt x="10227" y="480"/>
                </a:cubicBezTo>
                <a:cubicBezTo>
                  <a:pt x="10233" y="480"/>
                  <a:pt x="10233" y="486"/>
                  <a:pt x="10245" y="486"/>
                </a:cubicBezTo>
                <a:cubicBezTo>
                  <a:pt x="10250" y="486"/>
                  <a:pt x="10256" y="486"/>
                  <a:pt x="10262" y="486"/>
                </a:cubicBezTo>
                <a:cubicBezTo>
                  <a:pt x="10268" y="480"/>
                  <a:pt x="10268" y="480"/>
                  <a:pt x="10274" y="480"/>
                </a:cubicBezTo>
                <a:cubicBezTo>
                  <a:pt x="10286" y="480"/>
                  <a:pt x="10286" y="480"/>
                  <a:pt x="10292" y="480"/>
                </a:cubicBezTo>
                <a:cubicBezTo>
                  <a:pt x="10298" y="480"/>
                  <a:pt x="10304" y="480"/>
                  <a:pt x="10304" y="486"/>
                </a:cubicBezTo>
                <a:cubicBezTo>
                  <a:pt x="10310" y="486"/>
                  <a:pt x="10310" y="486"/>
                  <a:pt x="10316" y="492"/>
                </a:cubicBezTo>
                <a:cubicBezTo>
                  <a:pt x="10322" y="492"/>
                  <a:pt x="10316" y="498"/>
                  <a:pt x="10322" y="504"/>
                </a:cubicBezTo>
                <a:cubicBezTo>
                  <a:pt x="10233" y="504"/>
                  <a:pt x="10233" y="504"/>
                  <a:pt x="10233" y="504"/>
                </a:cubicBezTo>
                <a:cubicBezTo>
                  <a:pt x="10233" y="528"/>
                  <a:pt x="10233" y="528"/>
                  <a:pt x="10233" y="528"/>
                </a:cubicBezTo>
                <a:cubicBezTo>
                  <a:pt x="10245" y="534"/>
                  <a:pt x="10250" y="534"/>
                  <a:pt x="10256" y="540"/>
                </a:cubicBezTo>
                <a:cubicBezTo>
                  <a:pt x="10268" y="540"/>
                  <a:pt x="10268" y="552"/>
                  <a:pt x="10280" y="552"/>
                </a:cubicBezTo>
                <a:cubicBezTo>
                  <a:pt x="10339" y="552"/>
                  <a:pt x="10339" y="552"/>
                  <a:pt x="10339" y="552"/>
                </a:cubicBezTo>
                <a:cubicBezTo>
                  <a:pt x="10345" y="552"/>
                  <a:pt x="10351" y="545"/>
                  <a:pt x="10351" y="545"/>
                </a:cubicBezTo>
                <a:cubicBezTo>
                  <a:pt x="10363" y="545"/>
                  <a:pt x="10369" y="545"/>
                  <a:pt x="10375" y="552"/>
                </a:cubicBezTo>
                <a:cubicBezTo>
                  <a:pt x="10381" y="552"/>
                  <a:pt x="10381" y="557"/>
                  <a:pt x="10387" y="563"/>
                </a:cubicBezTo>
                <a:cubicBezTo>
                  <a:pt x="10387" y="563"/>
                  <a:pt x="10393" y="563"/>
                  <a:pt x="10399" y="569"/>
                </a:cubicBezTo>
                <a:cubicBezTo>
                  <a:pt x="10404" y="569"/>
                  <a:pt x="10404" y="569"/>
                  <a:pt x="10411" y="569"/>
                </a:cubicBezTo>
                <a:cubicBezTo>
                  <a:pt x="10416" y="569"/>
                  <a:pt x="10422" y="569"/>
                  <a:pt x="10428" y="569"/>
                </a:cubicBezTo>
                <a:cubicBezTo>
                  <a:pt x="10440" y="569"/>
                  <a:pt x="10446" y="569"/>
                  <a:pt x="10458" y="569"/>
                </a:cubicBezTo>
                <a:cubicBezTo>
                  <a:pt x="10464" y="563"/>
                  <a:pt x="10464" y="563"/>
                  <a:pt x="10470" y="563"/>
                </a:cubicBezTo>
                <a:cubicBezTo>
                  <a:pt x="10476" y="557"/>
                  <a:pt x="10476" y="557"/>
                  <a:pt x="10482" y="552"/>
                </a:cubicBezTo>
                <a:cubicBezTo>
                  <a:pt x="10488" y="552"/>
                  <a:pt x="10488" y="540"/>
                  <a:pt x="10493" y="540"/>
                </a:cubicBezTo>
                <a:cubicBezTo>
                  <a:pt x="10511" y="540"/>
                  <a:pt x="10517" y="552"/>
                  <a:pt x="10529" y="552"/>
                </a:cubicBezTo>
                <a:cubicBezTo>
                  <a:pt x="10541" y="552"/>
                  <a:pt x="10553" y="552"/>
                  <a:pt x="10559" y="545"/>
                </a:cubicBezTo>
                <a:cubicBezTo>
                  <a:pt x="10565" y="540"/>
                  <a:pt x="10570" y="540"/>
                  <a:pt x="10570" y="540"/>
                </a:cubicBezTo>
                <a:cubicBezTo>
                  <a:pt x="10577" y="534"/>
                  <a:pt x="10570" y="522"/>
                  <a:pt x="10570" y="516"/>
                </a:cubicBezTo>
                <a:cubicBezTo>
                  <a:pt x="10577" y="504"/>
                  <a:pt x="10577" y="498"/>
                  <a:pt x="10588" y="498"/>
                </a:cubicBezTo>
                <a:cubicBezTo>
                  <a:pt x="10594" y="498"/>
                  <a:pt x="10594" y="498"/>
                  <a:pt x="10600" y="498"/>
                </a:cubicBezTo>
                <a:cubicBezTo>
                  <a:pt x="10606" y="498"/>
                  <a:pt x="10606" y="498"/>
                  <a:pt x="10612" y="492"/>
                </a:cubicBezTo>
                <a:cubicBezTo>
                  <a:pt x="10618" y="492"/>
                  <a:pt x="10618" y="486"/>
                  <a:pt x="10624" y="486"/>
                </a:cubicBezTo>
                <a:cubicBezTo>
                  <a:pt x="10636" y="480"/>
                  <a:pt x="10636" y="480"/>
                  <a:pt x="10636" y="480"/>
                </a:cubicBezTo>
                <a:cubicBezTo>
                  <a:pt x="10630" y="474"/>
                  <a:pt x="10624" y="463"/>
                  <a:pt x="10618" y="463"/>
                </a:cubicBezTo>
                <a:cubicBezTo>
                  <a:pt x="10606" y="457"/>
                  <a:pt x="10600" y="457"/>
                  <a:pt x="10594" y="457"/>
                </a:cubicBezTo>
                <a:cubicBezTo>
                  <a:pt x="10588" y="457"/>
                  <a:pt x="10582" y="457"/>
                  <a:pt x="10577" y="457"/>
                </a:cubicBezTo>
                <a:cubicBezTo>
                  <a:pt x="10570" y="457"/>
                  <a:pt x="10565" y="468"/>
                  <a:pt x="10559" y="468"/>
                </a:cubicBezTo>
                <a:cubicBezTo>
                  <a:pt x="10535" y="468"/>
                  <a:pt x="10535" y="468"/>
                  <a:pt x="10535" y="468"/>
                </a:cubicBezTo>
                <a:cubicBezTo>
                  <a:pt x="10535" y="463"/>
                  <a:pt x="10535" y="457"/>
                  <a:pt x="10535" y="451"/>
                </a:cubicBezTo>
                <a:cubicBezTo>
                  <a:pt x="10535" y="445"/>
                  <a:pt x="10529" y="445"/>
                  <a:pt x="10529" y="439"/>
                </a:cubicBezTo>
                <a:cubicBezTo>
                  <a:pt x="10523" y="433"/>
                  <a:pt x="10517" y="433"/>
                  <a:pt x="10511" y="427"/>
                </a:cubicBezTo>
                <a:cubicBezTo>
                  <a:pt x="10511" y="427"/>
                  <a:pt x="10505" y="421"/>
                  <a:pt x="10505" y="415"/>
                </a:cubicBezTo>
                <a:cubicBezTo>
                  <a:pt x="10499" y="421"/>
                  <a:pt x="10499" y="421"/>
                  <a:pt x="10493" y="421"/>
                </a:cubicBezTo>
                <a:cubicBezTo>
                  <a:pt x="10488" y="421"/>
                  <a:pt x="10488" y="427"/>
                  <a:pt x="10488" y="433"/>
                </a:cubicBezTo>
                <a:cubicBezTo>
                  <a:pt x="10482" y="433"/>
                  <a:pt x="10476" y="439"/>
                  <a:pt x="10476" y="445"/>
                </a:cubicBezTo>
                <a:cubicBezTo>
                  <a:pt x="10464" y="451"/>
                  <a:pt x="10458" y="457"/>
                  <a:pt x="10446" y="457"/>
                </a:cubicBezTo>
                <a:cubicBezTo>
                  <a:pt x="10446" y="457"/>
                  <a:pt x="10440" y="463"/>
                  <a:pt x="10434" y="463"/>
                </a:cubicBezTo>
                <a:cubicBezTo>
                  <a:pt x="10428" y="463"/>
                  <a:pt x="10428" y="457"/>
                  <a:pt x="10422" y="451"/>
                </a:cubicBezTo>
                <a:cubicBezTo>
                  <a:pt x="10446" y="427"/>
                  <a:pt x="10446" y="427"/>
                  <a:pt x="10446" y="427"/>
                </a:cubicBezTo>
                <a:cubicBezTo>
                  <a:pt x="10446" y="421"/>
                  <a:pt x="10446" y="421"/>
                  <a:pt x="10446" y="421"/>
                </a:cubicBezTo>
                <a:cubicBezTo>
                  <a:pt x="10446" y="415"/>
                  <a:pt x="10446" y="415"/>
                  <a:pt x="10446" y="409"/>
                </a:cubicBezTo>
                <a:cubicBezTo>
                  <a:pt x="10440" y="409"/>
                  <a:pt x="10440" y="409"/>
                  <a:pt x="10434" y="415"/>
                </a:cubicBezTo>
                <a:cubicBezTo>
                  <a:pt x="10428" y="415"/>
                  <a:pt x="10428" y="421"/>
                  <a:pt x="10422" y="421"/>
                </a:cubicBezTo>
                <a:cubicBezTo>
                  <a:pt x="10416" y="421"/>
                  <a:pt x="10416" y="421"/>
                  <a:pt x="10416" y="421"/>
                </a:cubicBezTo>
                <a:cubicBezTo>
                  <a:pt x="10411" y="427"/>
                  <a:pt x="10411" y="415"/>
                  <a:pt x="10404" y="415"/>
                </a:cubicBezTo>
                <a:cubicBezTo>
                  <a:pt x="10369" y="415"/>
                  <a:pt x="10369" y="415"/>
                  <a:pt x="10369" y="415"/>
                </a:cubicBezTo>
                <a:cubicBezTo>
                  <a:pt x="10369" y="427"/>
                  <a:pt x="10369" y="433"/>
                  <a:pt x="10369" y="445"/>
                </a:cubicBezTo>
                <a:cubicBezTo>
                  <a:pt x="10369" y="457"/>
                  <a:pt x="10369" y="463"/>
                  <a:pt x="10363" y="468"/>
                </a:cubicBezTo>
                <a:cubicBezTo>
                  <a:pt x="10363" y="474"/>
                  <a:pt x="10357" y="474"/>
                  <a:pt x="10357" y="480"/>
                </a:cubicBezTo>
                <a:cubicBezTo>
                  <a:pt x="10345" y="480"/>
                  <a:pt x="10345" y="480"/>
                  <a:pt x="10345" y="480"/>
                </a:cubicBezTo>
                <a:cubicBezTo>
                  <a:pt x="10345" y="463"/>
                  <a:pt x="10345" y="457"/>
                  <a:pt x="10339" y="445"/>
                </a:cubicBezTo>
                <a:cubicBezTo>
                  <a:pt x="10339" y="439"/>
                  <a:pt x="10333" y="439"/>
                  <a:pt x="10327" y="433"/>
                </a:cubicBezTo>
                <a:cubicBezTo>
                  <a:pt x="10327" y="433"/>
                  <a:pt x="10322" y="433"/>
                  <a:pt x="10316" y="427"/>
                </a:cubicBezTo>
                <a:cubicBezTo>
                  <a:pt x="10310" y="427"/>
                  <a:pt x="10310" y="427"/>
                  <a:pt x="10304" y="427"/>
                </a:cubicBezTo>
                <a:cubicBezTo>
                  <a:pt x="10268" y="427"/>
                  <a:pt x="10250" y="421"/>
                  <a:pt x="10209" y="421"/>
                </a:cubicBezTo>
                <a:cubicBezTo>
                  <a:pt x="10209" y="421"/>
                  <a:pt x="10203" y="427"/>
                  <a:pt x="10197" y="427"/>
                </a:cubicBezTo>
                <a:lnTo>
                  <a:pt x="10191" y="427"/>
                </a:lnTo>
                <a:cubicBezTo>
                  <a:pt x="10179" y="433"/>
                  <a:pt x="10173" y="439"/>
                  <a:pt x="10173" y="445"/>
                </a:cubicBezTo>
                <a:cubicBezTo>
                  <a:pt x="10173" y="457"/>
                  <a:pt x="10173" y="463"/>
                  <a:pt x="10179" y="468"/>
                </a:cubicBezTo>
                <a:close/>
                <a:moveTo>
                  <a:pt x="10061" y="682"/>
                </a:moveTo>
                <a:lnTo>
                  <a:pt x="10061" y="682"/>
                </a:lnTo>
                <a:cubicBezTo>
                  <a:pt x="10061" y="688"/>
                  <a:pt x="10067" y="688"/>
                  <a:pt x="10067" y="688"/>
                </a:cubicBezTo>
                <a:cubicBezTo>
                  <a:pt x="10067" y="688"/>
                  <a:pt x="10067" y="700"/>
                  <a:pt x="10061" y="700"/>
                </a:cubicBezTo>
                <a:cubicBezTo>
                  <a:pt x="10055" y="700"/>
                  <a:pt x="10049" y="694"/>
                  <a:pt x="10037" y="694"/>
                </a:cubicBezTo>
                <a:cubicBezTo>
                  <a:pt x="10025" y="694"/>
                  <a:pt x="10025" y="694"/>
                  <a:pt x="10025" y="694"/>
                </a:cubicBezTo>
                <a:cubicBezTo>
                  <a:pt x="10019" y="694"/>
                  <a:pt x="10013" y="694"/>
                  <a:pt x="10013" y="694"/>
                </a:cubicBezTo>
                <a:cubicBezTo>
                  <a:pt x="10001" y="694"/>
                  <a:pt x="9995" y="688"/>
                  <a:pt x="9990" y="694"/>
                </a:cubicBezTo>
                <a:cubicBezTo>
                  <a:pt x="9983" y="694"/>
                  <a:pt x="9983" y="694"/>
                  <a:pt x="9978" y="700"/>
                </a:cubicBezTo>
                <a:cubicBezTo>
                  <a:pt x="9972" y="700"/>
                  <a:pt x="9972" y="706"/>
                  <a:pt x="9966" y="706"/>
                </a:cubicBezTo>
                <a:cubicBezTo>
                  <a:pt x="9954" y="706"/>
                  <a:pt x="9942" y="700"/>
                  <a:pt x="9930" y="706"/>
                </a:cubicBezTo>
                <a:cubicBezTo>
                  <a:pt x="9912" y="706"/>
                  <a:pt x="9906" y="706"/>
                  <a:pt x="9895" y="718"/>
                </a:cubicBezTo>
                <a:cubicBezTo>
                  <a:pt x="9889" y="718"/>
                  <a:pt x="9889" y="723"/>
                  <a:pt x="9889" y="729"/>
                </a:cubicBezTo>
                <a:cubicBezTo>
                  <a:pt x="9889" y="753"/>
                  <a:pt x="9889" y="753"/>
                  <a:pt x="9889" y="753"/>
                </a:cubicBezTo>
                <a:cubicBezTo>
                  <a:pt x="9906" y="747"/>
                  <a:pt x="9912" y="747"/>
                  <a:pt x="9924" y="747"/>
                </a:cubicBezTo>
                <a:cubicBezTo>
                  <a:pt x="9936" y="747"/>
                  <a:pt x="9936" y="747"/>
                  <a:pt x="9936" y="747"/>
                </a:cubicBezTo>
                <a:cubicBezTo>
                  <a:pt x="9942" y="747"/>
                  <a:pt x="9942" y="747"/>
                  <a:pt x="9948" y="747"/>
                </a:cubicBezTo>
                <a:cubicBezTo>
                  <a:pt x="9954" y="747"/>
                  <a:pt x="9960" y="753"/>
                  <a:pt x="9966" y="753"/>
                </a:cubicBezTo>
                <a:cubicBezTo>
                  <a:pt x="9978" y="753"/>
                  <a:pt x="9990" y="753"/>
                  <a:pt x="9995" y="747"/>
                </a:cubicBezTo>
                <a:cubicBezTo>
                  <a:pt x="10007" y="741"/>
                  <a:pt x="10013" y="735"/>
                  <a:pt x="10019" y="729"/>
                </a:cubicBezTo>
                <a:cubicBezTo>
                  <a:pt x="10025" y="729"/>
                  <a:pt x="10031" y="723"/>
                  <a:pt x="10037" y="723"/>
                </a:cubicBezTo>
                <a:cubicBezTo>
                  <a:pt x="10043" y="723"/>
                  <a:pt x="10043" y="723"/>
                  <a:pt x="10043" y="723"/>
                </a:cubicBezTo>
                <a:cubicBezTo>
                  <a:pt x="10049" y="723"/>
                  <a:pt x="10049" y="723"/>
                  <a:pt x="10055" y="723"/>
                </a:cubicBezTo>
                <a:cubicBezTo>
                  <a:pt x="10061" y="729"/>
                  <a:pt x="10055" y="735"/>
                  <a:pt x="10061" y="735"/>
                </a:cubicBezTo>
                <a:cubicBezTo>
                  <a:pt x="10055" y="741"/>
                  <a:pt x="10055" y="747"/>
                  <a:pt x="10049" y="747"/>
                </a:cubicBezTo>
                <a:cubicBezTo>
                  <a:pt x="10049" y="747"/>
                  <a:pt x="10043" y="747"/>
                  <a:pt x="10037" y="747"/>
                </a:cubicBezTo>
                <a:cubicBezTo>
                  <a:pt x="10037" y="753"/>
                  <a:pt x="10031" y="753"/>
                  <a:pt x="10031" y="753"/>
                </a:cubicBezTo>
                <a:cubicBezTo>
                  <a:pt x="10025" y="753"/>
                  <a:pt x="10025" y="759"/>
                  <a:pt x="10019" y="765"/>
                </a:cubicBezTo>
                <a:cubicBezTo>
                  <a:pt x="10013" y="765"/>
                  <a:pt x="10007" y="771"/>
                  <a:pt x="10001" y="771"/>
                </a:cubicBezTo>
                <a:cubicBezTo>
                  <a:pt x="9995" y="771"/>
                  <a:pt x="9990" y="771"/>
                  <a:pt x="9983" y="771"/>
                </a:cubicBezTo>
                <a:cubicBezTo>
                  <a:pt x="9972" y="771"/>
                  <a:pt x="9960" y="771"/>
                  <a:pt x="9948" y="771"/>
                </a:cubicBezTo>
                <a:cubicBezTo>
                  <a:pt x="9942" y="771"/>
                  <a:pt x="9936" y="771"/>
                  <a:pt x="9936" y="771"/>
                </a:cubicBezTo>
                <a:cubicBezTo>
                  <a:pt x="9930" y="771"/>
                  <a:pt x="9924" y="771"/>
                  <a:pt x="9924" y="777"/>
                </a:cubicBezTo>
                <a:cubicBezTo>
                  <a:pt x="9918" y="777"/>
                  <a:pt x="9912" y="777"/>
                  <a:pt x="9912" y="777"/>
                </a:cubicBezTo>
                <a:cubicBezTo>
                  <a:pt x="9906" y="783"/>
                  <a:pt x="9906" y="783"/>
                  <a:pt x="9906" y="789"/>
                </a:cubicBezTo>
                <a:cubicBezTo>
                  <a:pt x="9906" y="795"/>
                  <a:pt x="9912" y="795"/>
                  <a:pt x="9912" y="800"/>
                </a:cubicBezTo>
                <a:cubicBezTo>
                  <a:pt x="9918" y="812"/>
                  <a:pt x="9924" y="818"/>
                  <a:pt x="9930" y="818"/>
                </a:cubicBezTo>
                <a:cubicBezTo>
                  <a:pt x="9936" y="824"/>
                  <a:pt x="9936" y="818"/>
                  <a:pt x="9942" y="818"/>
                </a:cubicBezTo>
                <a:cubicBezTo>
                  <a:pt x="9954" y="824"/>
                  <a:pt x="9960" y="818"/>
                  <a:pt x="9966" y="818"/>
                </a:cubicBezTo>
                <a:cubicBezTo>
                  <a:pt x="9972" y="818"/>
                  <a:pt x="9972" y="824"/>
                  <a:pt x="9978" y="824"/>
                </a:cubicBezTo>
                <a:cubicBezTo>
                  <a:pt x="9983" y="824"/>
                  <a:pt x="9990" y="830"/>
                  <a:pt x="10001" y="836"/>
                </a:cubicBezTo>
                <a:cubicBezTo>
                  <a:pt x="10001" y="836"/>
                  <a:pt x="10007" y="842"/>
                  <a:pt x="10013" y="842"/>
                </a:cubicBezTo>
                <a:cubicBezTo>
                  <a:pt x="10013" y="848"/>
                  <a:pt x="10013" y="854"/>
                  <a:pt x="10019" y="854"/>
                </a:cubicBezTo>
                <a:cubicBezTo>
                  <a:pt x="10019" y="860"/>
                  <a:pt x="10025" y="860"/>
                  <a:pt x="10025" y="866"/>
                </a:cubicBezTo>
                <a:cubicBezTo>
                  <a:pt x="10031" y="877"/>
                  <a:pt x="10037" y="877"/>
                  <a:pt x="10043" y="889"/>
                </a:cubicBezTo>
                <a:cubicBezTo>
                  <a:pt x="10055" y="884"/>
                  <a:pt x="10055" y="884"/>
                  <a:pt x="10055" y="884"/>
                </a:cubicBezTo>
                <a:lnTo>
                  <a:pt x="10055" y="877"/>
                </a:lnTo>
                <a:cubicBezTo>
                  <a:pt x="10055" y="872"/>
                  <a:pt x="10061" y="866"/>
                  <a:pt x="10061" y="866"/>
                </a:cubicBezTo>
                <a:cubicBezTo>
                  <a:pt x="10067" y="860"/>
                  <a:pt x="10072" y="860"/>
                  <a:pt x="10072" y="860"/>
                </a:cubicBezTo>
                <a:cubicBezTo>
                  <a:pt x="10084" y="854"/>
                  <a:pt x="10090" y="854"/>
                  <a:pt x="10096" y="842"/>
                </a:cubicBezTo>
                <a:cubicBezTo>
                  <a:pt x="10096" y="842"/>
                  <a:pt x="10096" y="836"/>
                  <a:pt x="10102" y="830"/>
                </a:cubicBezTo>
                <a:cubicBezTo>
                  <a:pt x="10102" y="824"/>
                  <a:pt x="10096" y="818"/>
                  <a:pt x="10102" y="806"/>
                </a:cubicBezTo>
                <a:cubicBezTo>
                  <a:pt x="10102" y="800"/>
                  <a:pt x="10102" y="800"/>
                  <a:pt x="10108" y="795"/>
                </a:cubicBezTo>
                <a:cubicBezTo>
                  <a:pt x="10108" y="789"/>
                  <a:pt x="10114" y="789"/>
                  <a:pt x="10114" y="783"/>
                </a:cubicBezTo>
                <a:cubicBezTo>
                  <a:pt x="10120" y="783"/>
                  <a:pt x="10126" y="777"/>
                  <a:pt x="10126" y="777"/>
                </a:cubicBezTo>
                <a:cubicBezTo>
                  <a:pt x="10138" y="777"/>
                  <a:pt x="10144" y="777"/>
                  <a:pt x="10150" y="777"/>
                </a:cubicBezTo>
                <a:cubicBezTo>
                  <a:pt x="10150" y="723"/>
                  <a:pt x="10150" y="723"/>
                  <a:pt x="10150" y="723"/>
                </a:cubicBezTo>
                <a:cubicBezTo>
                  <a:pt x="10156" y="723"/>
                  <a:pt x="10161" y="723"/>
                  <a:pt x="10173" y="723"/>
                </a:cubicBezTo>
                <a:cubicBezTo>
                  <a:pt x="10179" y="718"/>
                  <a:pt x="10185" y="711"/>
                  <a:pt x="10197" y="706"/>
                </a:cubicBezTo>
                <a:cubicBezTo>
                  <a:pt x="10191" y="700"/>
                  <a:pt x="10185" y="700"/>
                  <a:pt x="10185" y="694"/>
                </a:cubicBezTo>
                <a:cubicBezTo>
                  <a:pt x="10185" y="688"/>
                  <a:pt x="10185" y="688"/>
                  <a:pt x="10185" y="682"/>
                </a:cubicBezTo>
                <a:cubicBezTo>
                  <a:pt x="10185" y="682"/>
                  <a:pt x="10185" y="676"/>
                  <a:pt x="10185" y="670"/>
                </a:cubicBezTo>
                <a:cubicBezTo>
                  <a:pt x="10185" y="670"/>
                  <a:pt x="10191" y="664"/>
                  <a:pt x="10191" y="658"/>
                </a:cubicBezTo>
                <a:cubicBezTo>
                  <a:pt x="10191" y="658"/>
                  <a:pt x="10185" y="652"/>
                  <a:pt x="10185" y="646"/>
                </a:cubicBezTo>
                <a:cubicBezTo>
                  <a:pt x="10268" y="646"/>
                  <a:pt x="10268" y="646"/>
                  <a:pt x="10268" y="646"/>
                </a:cubicBezTo>
                <a:cubicBezTo>
                  <a:pt x="10268" y="652"/>
                  <a:pt x="10268" y="658"/>
                  <a:pt x="10268" y="664"/>
                </a:cubicBezTo>
                <a:cubicBezTo>
                  <a:pt x="10268" y="670"/>
                  <a:pt x="10262" y="676"/>
                  <a:pt x="10262" y="688"/>
                </a:cubicBezTo>
                <a:cubicBezTo>
                  <a:pt x="10262" y="694"/>
                  <a:pt x="10262" y="694"/>
                  <a:pt x="10262" y="700"/>
                </a:cubicBezTo>
                <a:cubicBezTo>
                  <a:pt x="10268" y="700"/>
                  <a:pt x="10274" y="700"/>
                  <a:pt x="10286" y="700"/>
                </a:cubicBezTo>
                <a:cubicBezTo>
                  <a:pt x="10292" y="700"/>
                  <a:pt x="10298" y="700"/>
                  <a:pt x="10298" y="706"/>
                </a:cubicBezTo>
                <a:cubicBezTo>
                  <a:pt x="10304" y="706"/>
                  <a:pt x="10310" y="706"/>
                  <a:pt x="10310" y="711"/>
                </a:cubicBezTo>
                <a:cubicBezTo>
                  <a:pt x="10310" y="718"/>
                  <a:pt x="10310" y="718"/>
                  <a:pt x="10310" y="723"/>
                </a:cubicBezTo>
                <a:cubicBezTo>
                  <a:pt x="10310" y="729"/>
                  <a:pt x="10310" y="741"/>
                  <a:pt x="10310" y="747"/>
                </a:cubicBezTo>
                <a:cubicBezTo>
                  <a:pt x="10304" y="753"/>
                  <a:pt x="10298" y="747"/>
                  <a:pt x="10298" y="753"/>
                </a:cubicBezTo>
                <a:cubicBezTo>
                  <a:pt x="10286" y="759"/>
                  <a:pt x="10280" y="765"/>
                  <a:pt x="10280" y="777"/>
                </a:cubicBezTo>
                <a:cubicBezTo>
                  <a:pt x="10280" y="783"/>
                  <a:pt x="10280" y="789"/>
                  <a:pt x="10280" y="795"/>
                </a:cubicBezTo>
                <a:cubicBezTo>
                  <a:pt x="10310" y="795"/>
                  <a:pt x="10310" y="795"/>
                  <a:pt x="10310" y="795"/>
                </a:cubicBezTo>
                <a:cubicBezTo>
                  <a:pt x="10322" y="795"/>
                  <a:pt x="10327" y="783"/>
                  <a:pt x="10345" y="771"/>
                </a:cubicBezTo>
                <a:cubicBezTo>
                  <a:pt x="10351" y="765"/>
                  <a:pt x="10357" y="759"/>
                  <a:pt x="10363" y="759"/>
                </a:cubicBezTo>
                <a:cubicBezTo>
                  <a:pt x="10369" y="759"/>
                  <a:pt x="10375" y="765"/>
                  <a:pt x="10375" y="771"/>
                </a:cubicBezTo>
                <a:cubicBezTo>
                  <a:pt x="10381" y="771"/>
                  <a:pt x="10375" y="777"/>
                  <a:pt x="10375" y="783"/>
                </a:cubicBezTo>
                <a:cubicBezTo>
                  <a:pt x="10375" y="789"/>
                  <a:pt x="10375" y="795"/>
                  <a:pt x="10375" y="800"/>
                </a:cubicBezTo>
                <a:cubicBezTo>
                  <a:pt x="10411" y="800"/>
                  <a:pt x="10411" y="800"/>
                  <a:pt x="10411" y="800"/>
                </a:cubicBezTo>
                <a:cubicBezTo>
                  <a:pt x="10411" y="800"/>
                  <a:pt x="10416" y="800"/>
                  <a:pt x="10422" y="800"/>
                </a:cubicBezTo>
                <a:cubicBezTo>
                  <a:pt x="10422" y="795"/>
                  <a:pt x="10422" y="789"/>
                  <a:pt x="10422" y="789"/>
                </a:cubicBezTo>
                <a:cubicBezTo>
                  <a:pt x="10422" y="783"/>
                  <a:pt x="10428" y="777"/>
                  <a:pt x="10428" y="777"/>
                </a:cubicBezTo>
                <a:cubicBezTo>
                  <a:pt x="10493" y="777"/>
                  <a:pt x="10493" y="777"/>
                  <a:pt x="10493" y="777"/>
                </a:cubicBezTo>
                <a:cubicBezTo>
                  <a:pt x="10517" y="771"/>
                  <a:pt x="10517" y="771"/>
                  <a:pt x="10517" y="771"/>
                </a:cubicBezTo>
                <a:cubicBezTo>
                  <a:pt x="10517" y="759"/>
                  <a:pt x="10517" y="759"/>
                  <a:pt x="10517" y="759"/>
                </a:cubicBezTo>
                <a:cubicBezTo>
                  <a:pt x="10511" y="747"/>
                  <a:pt x="10505" y="735"/>
                  <a:pt x="10488" y="735"/>
                </a:cubicBezTo>
                <a:cubicBezTo>
                  <a:pt x="10482" y="735"/>
                  <a:pt x="10482" y="735"/>
                  <a:pt x="10476" y="735"/>
                </a:cubicBezTo>
                <a:cubicBezTo>
                  <a:pt x="10464" y="735"/>
                  <a:pt x="10458" y="735"/>
                  <a:pt x="10452" y="735"/>
                </a:cubicBezTo>
                <a:cubicBezTo>
                  <a:pt x="10446" y="723"/>
                  <a:pt x="10446" y="718"/>
                  <a:pt x="10446" y="711"/>
                </a:cubicBezTo>
                <a:cubicBezTo>
                  <a:pt x="10446" y="706"/>
                  <a:pt x="10452" y="700"/>
                  <a:pt x="10452" y="700"/>
                </a:cubicBezTo>
                <a:cubicBezTo>
                  <a:pt x="10375" y="700"/>
                  <a:pt x="10375" y="700"/>
                  <a:pt x="10375" y="700"/>
                </a:cubicBezTo>
                <a:cubicBezTo>
                  <a:pt x="10375" y="682"/>
                  <a:pt x="10381" y="664"/>
                  <a:pt x="10369" y="652"/>
                </a:cubicBezTo>
                <a:cubicBezTo>
                  <a:pt x="10363" y="652"/>
                  <a:pt x="10363" y="652"/>
                  <a:pt x="10357" y="652"/>
                </a:cubicBezTo>
                <a:cubicBezTo>
                  <a:pt x="10351" y="652"/>
                  <a:pt x="10351" y="646"/>
                  <a:pt x="10345" y="646"/>
                </a:cubicBezTo>
                <a:cubicBezTo>
                  <a:pt x="10345" y="646"/>
                  <a:pt x="10339" y="640"/>
                  <a:pt x="10339" y="634"/>
                </a:cubicBezTo>
                <a:lnTo>
                  <a:pt x="10339" y="623"/>
                </a:lnTo>
                <a:cubicBezTo>
                  <a:pt x="10327" y="617"/>
                  <a:pt x="10322" y="617"/>
                  <a:pt x="10310" y="617"/>
                </a:cubicBezTo>
                <a:cubicBezTo>
                  <a:pt x="10310" y="617"/>
                  <a:pt x="10304" y="617"/>
                  <a:pt x="10298" y="617"/>
                </a:cubicBezTo>
                <a:cubicBezTo>
                  <a:pt x="10292" y="617"/>
                  <a:pt x="10292" y="611"/>
                  <a:pt x="10286" y="611"/>
                </a:cubicBezTo>
                <a:cubicBezTo>
                  <a:pt x="10280" y="605"/>
                  <a:pt x="10286" y="593"/>
                  <a:pt x="10274" y="587"/>
                </a:cubicBezTo>
                <a:cubicBezTo>
                  <a:pt x="10274" y="587"/>
                  <a:pt x="10268" y="587"/>
                  <a:pt x="10268" y="581"/>
                </a:cubicBezTo>
                <a:cubicBezTo>
                  <a:pt x="10262" y="581"/>
                  <a:pt x="10256" y="581"/>
                  <a:pt x="10256" y="581"/>
                </a:cubicBezTo>
                <a:cubicBezTo>
                  <a:pt x="10250" y="581"/>
                  <a:pt x="10245" y="581"/>
                  <a:pt x="10245" y="581"/>
                </a:cubicBezTo>
                <a:cubicBezTo>
                  <a:pt x="10233" y="587"/>
                  <a:pt x="10233" y="593"/>
                  <a:pt x="10227" y="593"/>
                </a:cubicBezTo>
                <a:cubicBezTo>
                  <a:pt x="10215" y="593"/>
                  <a:pt x="10209" y="593"/>
                  <a:pt x="10203" y="587"/>
                </a:cubicBezTo>
                <a:cubicBezTo>
                  <a:pt x="10197" y="587"/>
                  <a:pt x="10197" y="593"/>
                  <a:pt x="10191" y="587"/>
                </a:cubicBezTo>
                <a:cubicBezTo>
                  <a:pt x="10185" y="587"/>
                  <a:pt x="10185" y="581"/>
                  <a:pt x="10179" y="581"/>
                </a:cubicBezTo>
                <a:cubicBezTo>
                  <a:pt x="10179" y="545"/>
                  <a:pt x="10179" y="545"/>
                  <a:pt x="10179" y="545"/>
                </a:cubicBezTo>
                <a:lnTo>
                  <a:pt x="10185" y="552"/>
                </a:lnTo>
                <a:cubicBezTo>
                  <a:pt x="10179" y="552"/>
                  <a:pt x="10173" y="552"/>
                  <a:pt x="10167" y="552"/>
                </a:cubicBezTo>
                <a:cubicBezTo>
                  <a:pt x="10161" y="552"/>
                  <a:pt x="10156" y="552"/>
                  <a:pt x="10150" y="552"/>
                </a:cubicBezTo>
                <a:cubicBezTo>
                  <a:pt x="10144" y="552"/>
                  <a:pt x="10144" y="552"/>
                  <a:pt x="10138" y="545"/>
                </a:cubicBezTo>
                <a:cubicBezTo>
                  <a:pt x="10138" y="545"/>
                  <a:pt x="10138" y="540"/>
                  <a:pt x="10138" y="534"/>
                </a:cubicBezTo>
                <a:cubicBezTo>
                  <a:pt x="10144" y="528"/>
                  <a:pt x="10156" y="522"/>
                  <a:pt x="10156" y="510"/>
                </a:cubicBezTo>
                <a:cubicBezTo>
                  <a:pt x="10156" y="510"/>
                  <a:pt x="10156" y="504"/>
                  <a:pt x="10156" y="498"/>
                </a:cubicBezTo>
                <a:cubicBezTo>
                  <a:pt x="10055" y="486"/>
                  <a:pt x="10055" y="486"/>
                  <a:pt x="10055" y="486"/>
                </a:cubicBezTo>
                <a:cubicBezTo>
                  <a:pt x="10055" y="486"/>
                  <a:pt x="10049" y="480"/>
                  <a:pt x="10043" y="486"/>
                </a:cubicBezTo>
                <a:cubicBezTo>
                  <a:pt x="10037" y="486"/>
                  <a:pt x="10037" y="492"/>
                  <a:pt x="10037" y="492"/>
                </a:cubicBezTo>
                <a:cubicBezTo>
                  <a:pt x="10031" y="504"/>
                  <a:pt x="10031" y="510"/>
                  <a:pt x="10031" y="516"/>
                </a:cubicBezTo>
                <a:cubicBezTo>
                  <a:pt x="10031" y="528"/>
                  <a:pt x="10031" y="528"/>
                  <a:pt x="10031" y="528"/>
                </a:cubicBezTo>
                <a:cubicBezTo>
                  <a:pt x="10031" y="534"/>
                  <a:pt x="10031" y="540"/>
                  <a:pt x="10031" y="540"/>
                </a:cubicBezTo>
                <a:cubicBezTo>
                  <a:pt x="10031" y="545"/>
                  <a:pt x="10037" y="552"/>
                  <a:pt x="10037" y="557"/>
                </a:cubicBezTo>
                <a:cubicBezTo>
                  <a:pt x="10037" y="569"/>
                  <a:pt x="10037" y="569"/>
                  <a:pt x="10031" y="575"/>
                </a:cubicBezTo>
                <a:cubicBezTo>
                  <a:pt x="10025" y="581"/>
                  <a:pt x="10019" y="587"/>
                  <a:pt x="10013" y="587"/>
                </a:cubicBezTo>
                <a:cubicBezTo>
                  <a:pt x="10007" y="587"/>
                  <a:pt x="10001" y="587"/>
                  <a:pt x="9995" y="581"/>
                </a:cubicBezTo>
                <a:cubicBezTo>
                  <a:pt x="9990" y="575"/>
                  <a:pt x="9990" y="563"/>
                  <a:pt x="9990" y="557"/>
                </a:cubicBezTo>
                <a:cubicBezTo>
                  <a:pt x="9990" y="545"/>
                  <a:pt x="9990" y="545"/>
                  <a:pt x="9990" y="545"/>
                </a:cubicBezTo>
                <a:cubicBezTo>
                  <a:pt x="9990" y="540"/>
                  <a:pt x="9983" y="534"/>
                  <a:pt x="9983" y="534"/>
                </a:cubicBezTo>
                <a:cubicBezTo>
                  <a:pt x="9983" y="522"/>
                  <a:pt x="9983" y="522"/>
                  <a:pt x="9983" y="522"/>
                </a:cubicBezTo>
                <a:cubicBezTo>
                  <a:pt x="9983" y="510"/>
                  <a:pt x="9983" y="510"/>
                  <a:pt x="9983" y="498"/>
                </a:cubicBezTo>
                <a:cubicBezTo>
                  <a:pt x="9960" y="498"/>
                  <a:pt x="9960" y="498"/>
                  <a:pt x="9960" y="498"/>
                </a:cubicBezTo>
                <a:cubicBezTo>
                  <a:pt x="9954" y="504"/>
                  <a:pt x="9942" y="504"/>
                  <a:pt x="9936" y="510"/>
                </a:cubicBezTo>
                <a:cubicBezTo>
                  <a:pt x="9936" y="510"/>
                  <a:pt x="9936" y="516"/>
                  <a:pt x="9930" y="522"/>
                </a:cubicBezTo>
                <a:cubicBezTo>
                  <a:pt x="9930" y="522"/>
                  <a:pt x="9924" y="528"/>
                  <a:pt x="9918" y="528"/>
                </a:cubicBezTo>
                <a:cubicBezTo>
                  <a:pt x="9918" y="534"/>
                  <a:pt x="9912" y="540"/>
                  <a:pt x="9906" y="540"/>
                </a:cubicBezTo>
                <a:cubicBezTo>
                  <a:pt x="9871" y="540"/>
                  <a:pt x="9871" y="540"/>
                  <a:pt x="9871" y="540"/>
                </a:cubicBezTo>
                <a:cubicBezTo>
                  <a:pt x="9871" y="516"/>
                  <a:pt x="9871" y="516"/>
                  <a:pt x="9871" y="516"/>
                </a:cubicBezTo>
                <a:cubicBezTo>
                  <a:pt x="9877" y="516"/>
                  <a:pt x="9871" y="510"/>
                  <a:pt x="9877" y="504"/>
                </a:cubicBezTo>
                <a:cubicBezTo>
                  <a:pt x="9883" y="504"/>
                  <a:pt x="9883" y="510"/>
                  <a:pt x="9889" y="504"/>
                </a:cubicBezTo>
                <a:cubicBezTo>
                  <a:pt x="9895" y="504"/>
                  <a:pt x="9895" y="498"/>
                  <a:pt x="9901" y="498"/>
                </a:cubicBezTo>
                <a:cubicBezTo>
                  <a:pt x="9895" y="486"/>
                  <a:pt x="9895" y="486"/>
                  <a:pt x="9895" y="486"/>
                </a:cubicBezTo>
                <a:cubicBezTo>
                  <a:pt x="9895" y="486"/>
                  <a:pt x="9889" y="486"/>
                  <a:pt x="9883" y="486"/>
                </a:cubicBezTo>
                <a:lnTo>
                  <a:pt x="9877" y="492"/>
                </a:lnTo>
                <a:cubicBezTo>
                  <a:pt x="9871" y="498"/>
                  <a:pt x="9865" y="498"/>
                  <a:pt x="9865" y="498"/>
                </a:cubicBezTo>
                <a:cubicBezTo>
                  <a:pt x="9859" y="504"/>
                  <a:pt x="9859" y="510"/>
                  <a:pt x="9859" y="510"/>
                </a:cubicBezTo>
                <a:cubicBezTo>
                  <a:pt x="9783" y="510"/>
                  <a:pt x="9783" y="510"/>
                  <a:pt x="9783" y="510"/>
                </a:cubicBezTo>
                <a:cubicBezTo>
                  <a:pt x="9777" y="510"/>
                  <a:pt x="9777" y="516"/>
                  <a:pt x="9771" y="516"/>
                </a:cubicBezTo>
                <a:cubicBezTo>
                  <a:pt x="9765" y="516"/>
                  <a:pt x="9753" y="516"/>
                  <a:pt x="9747" y="516"/>
                </a:cubicBezTo>
                <a:cubicBezTo>
                  <a:pt x="9741" y="516"/>
                  <a:pt x="9741" y="522"/>
                  <a:pt x="9736" y="522"/>
                </a:cubicBezTo>
                <a:cubicBezTo>
                  <a:pt x="9736" y="534"/>
                  <a:pt x="9736" y="540"/>
                  <a:pt x="9736" y="545"/>
                </a:cubicBezTo>
                <a:cubicBezTo>
                  <a:pt x="9741" y="552"/>
                  <a:pt x="9747" y="552"/>
                  <a:pt x="9747" y="557"/>
                </a:cubicBezTo>
                <a:cubicBezTo>
                  <a:pt x="9753" y="563"/>
                  <a:pt x="9753" y="569"/>
                  <a:pt x="9759" y="569"/>
                </a:cubicBezTo>
                <a:cubicBezTo>
                  <a:pt x="9771" y="569"/>
                  <a:pt x="9777" y="569"/>
                  <a:pt x="9795" y="569"/>
                </a:cubicBezTo>
                <a:cubicBezTo>
                  <a:pt x="9795" y="569"/>
                  <a:pt x="9800" y="569"/>
                  <a:pt x="9806" y="569"/>
                </a:cubicBezTo>
                <a:cubicBezTo>
                  <a:pt x="9806" y="575"/>
                  <a:pt x="9806" y="581"/>
                  <a:pt x="9806" y="581"/>
                </a:cubicBezTo>
                <a:cubicBezTo>
                  <a:pt x="9800" y="587"/>
                  <a:pt x="9800" y="593"/>
                  <a:pt x="9800" y="593"/>
                </a:cubicBezTo>
                <a:cubicBezTo>
                  <a:pt x="9800" y="599"/>
                  <a:pt x="9789" y="599"/>
                  <a:pt x="9789" y="605"/>
                </a:cubicBezTo>
                <a:cubicBezTo>
                  <a:pt x="9789" y="611"/>
                  <a:pt x="9789" y="617"/>
                  <a:pt x="9795" y="623"/>
                </a:cubicBezTo>
                <a:cubicBezTo>
                  <a:pt x="9795" y="623"/>
                  <a:pt x="9800" y="623"/>
                  <a:pt x="9806" y="629"/>
                </a:cubicBezTo>
                <a:cubicBezTo>
                  <a:pt x="9806" y="634"/>
                  <a:pt x="9806" y="640"/>
                  <a:pt x="9806" y="646"/>
                </a:cubicBezTo>
                <a:cubicBezTo>
                  <a:pt x="9806" y="652"/>
                  <a:pt x="9806" y="658"/>
                  <a:pt x="9800" y="664"/>
                </a:cubicBezTo>
                <a:cubicBezTo>
                  <a:pt x="9795" y="664"/>
                  <a:pt x="9795" y="664"/>
                  <a:pt x="9789" y="658"/>
                </a:cubicBezTo>
                <a:cubicBezTo>
                  <a:pt x="9789" y="658"/>
                  <a:pt x="9783" y="658"/>
                  <a:pt x="9777" y="652"/>
                </a:cubicBezTo>
                <a:lnTo>
                  <a:pt x="9777" y="646"/>
                </a:lnTo>
                <a:cubicBezTo>
                  <a:pt x="9771" y="640"/>
                  <a:pt x="9771" y="634"/>
                  <a:pt x="9771" y="629"/>
                </a:cubicBezTo>
                <a:cubicBezTo>
                  <a:pt x="9765" y="629"/>
                  <a:pt x="9765" y="623"/>
                  <a:pt x="9759" y="623"/>
                </a:cubicBezTo>
                <a:cubicBezTo>
                  <a:pt x="9753" y="617"/>
                  <a:pt x="9753" y="617"/>
                  <a:pt x="9747" y="617"/>
                </a:cubicBezTo>
                <a:cubicBezTo>
                  <a:pt x="9741" y="611"/>
                  <a:pt x="9741" y="617"/>
                  <a:pt x="9736" y="617"/>
                </a:cubicBezTo>
                <a:cubicBezTo>
                  <a:pt x="9741" y="623"/>
                  <a:pt x="9747" y="629"/>
                  <a:pt x="9747" y="640"/>
                </a:cubicBezTo>
                <a:lnTo>
                  <a:pt x="9747" y="646"/>
                </a:lnTo>
                <a:cubicBezTo>
                  <a:pt x="9747" y="652"/>
                  <a:pt x="9747" y="658"/>
                  <a:pt x="9747" y="658"/>
                </a:cubicBezTo>
                <a:cubicBezTo>
                  <a:pt x="9753" y="664"/>
                  <a:pt x="9759" y="670"/>
                  <a:pt x="9759" y="670"/>
                </a:cubicBezTo>
                <a:cubicBezTo>
                  <a:pt x="9765" y="676"/>
                  <a:pt x="9765" y="682"/>
                  <a:pt x="9771" y="682"/>
                </a:cubicBezTo>
                <a:cubicBezTo>
                  <a:pt x="9783" y="688"/>
                  <a:pt x="9789" y="694"/>
                  <a:pt x="9800" y="694"/>
                </a:cubicBezTo>
                <a:cubicBezTo>
                  <a:pt x="9806" y="694"/>
                  <a:pt x="9806" y="688"/>
                  <a:pt x="9812" y="688"/>
                </a:cubicBezTo>
                <a:cubicBezTo>
                  <a:pt x="9812" y="682"/>
                  <a:pt x="9806" y="676"/>
                  <a:pt x="9806" y="664"/>
                </a:cubicBezTo>
                <a:cubicBezTo>
                  <a:pt x="9806" y="664"/>
                  <a:pt x="9812" y="658"/>
                  <a:pt x="9812" y="652"/>
                </a:cubicBezTo>
                <a:cubicBezTo>
                  <a:pt x="9818" y="658"/>
                  <a:pt x="9829" y="652"/>
                  <a:pt x="9835" y="658"/>
                </a:cubicBezTo>
                <a:cubicBezTo>
                  <a:pt x="9841" y="664"/>
                  <a:pt x="9835" y="676"/>
                  <a:pt x="9841" y="682"/>
                </a:cubicBezTo>
                <a:cubicBezTo>
                  <a:pt x="9847" y="688"/>
                  <a:pt x="9847" y="688"/>
                  <a:pt x="9853" y="688"/>
                </a:cubicBezTo>
                <a:cubicBezTo>
                  <a:pt x="9859" y="694"/>
                  <a:pt x="9859" y="694"/>
                  <a:pt x="9865" y="694"/>
                </a:cubicBezTo>
                <a:cubicBezTo>
                  <a:pt x="9871" y="700"/>
                  <a:pt x="9883" y="694"/>
                  <a:pt x="9889" y="694"/>
                </a:cubicBezTo>
                <a:cubicBezTo>
                  <a:pt x="9901" y="694"/>
                  <a:pt x="9901" y="694"/>
                  <a:pt x="9901" y="694"/>
                </a:cubicBezTo>
                <a:cubicBezTo>
                  <a:pt x="9906" y="694"/>
                  <a:pt x="9906" y="700"/>
                  <a:pt x="9912" y="694"/>
                </a:cubicBezTo>
                <a:cubicBezTo>
                  <a:pt x="9918" y="694"/>
                  <a:pt x="9918" y="688"/>
                  <a:pt x="9918" y="682"/>
                </a:cubicBezTo>
                <a:cubicBezTo>
                  <a:pt x="9924" y="682"/>
                  <a:pt x="9918" y="676"/>
                  <a:pt x="9918" y="670"/>
                </a:cubicBezTo>
                <a:cubicBezTo>
                  <a:pt x="9924" y="670"/>
                  <a:pt x="9924" y="664"/>
                  <a:pt x="9930" y="658"/>
                </a:cubicBezTo>
                <a:cubicBezTo>
                  <a:pt x="9930" y="658"/>
                  <a:pt x="9936" y="664"/>
                  <a:pt x="9942" y="658"/>
                </a:cubicBezTo>
                <a:cubicBezTo>
                  <a:pt x="9942" y="658"/>
                  <a:pt x="9948" y="658"/>
                  <a:pt x="9954" y="652"/>
                </a:cubicBezTo>
                <a:cubicBezTo>
                  <a:pt x="9948" y="652"/>
                  <a:pt x="9948" y="646"/>
                  <a:pt x="9948" y="646"/>
                </a:cubicBezTo>
                <a:cubicBezTo>
                  <a:pt x="9948" y="629"/>
                  <a:pt x="9948" y="629"/>
                  <a:pt x="9948" y="629"/>
                </a:cubicBezTo>
                <a:cubicBezTo>
                  <a:pt x="9972" y="623"/>
                  <a:pt x="9972" y="623"/>
                  <a:pt x="9972" y="623"/>
                </a:cubicBezTo>
                <a:cubicBezTo>
                  <a:pt x="9972" y="629"/>
                  <a:pt x="9983" y="629"/>
                  <a:pt x="9983" y="634"/>
                </a:cubicBezTo>
                <a:cubicBezTo>
                  <a:pt x="9983" y="634"/>
                  <a:pt x="9983" y="640"/>
                  <a:pt x="9983" y="646"/>
                </a:cubicBezTo>
                <a:cubicBezTo>
                  <a:pt x="9983" y="652"/>
                  <a:pt x="9983" y="658"/>
                  <a:pt x="9983" y="664"/>
                </a:cubicBezTo>
                <a:cubicBezTo>
                  <a:pt x="10031" y="664"/>
                  <a:pt x="10031" y="664"/>
                  <a:pt x="10031" y="664"/>
                </a:cubicBezTo>
                <a:cubicBezTo>
                  <a:pt x="10049" y="646"/>
                  <a:pt x="10049" y="646"/>
                  <a:pt x="10049" y="646"/>
                </a:cubicBezTo>
                <a:cubicBezTo>
                  <a:pt x="10061" y="658"/>
                  <a:pt x="10061" y="658"/>
                  <a:pt x="10061" y="658"/>
                </a:cubicBezTo>
                <a:cubicBezTo>
                  <a:pt x="10061" y="670"/>
                  <a:pt x="10061" y="676"/>
                  <a:pt x="10061" y="682"/>
                </a:cubicBezTo>
                <a:close/>
                <a:moveTo>
                  <a:pt x="17122" y="2532"/>
                </a:moveTo>
                <a:lnTo>
                  <a:pt x="17122" y="2532"/>
                </a:lnTo>
                <a:cubicBezTo>
                  <a:pt x="17134" y="2532"/>
                  <a:pt x="17134" y="2532"/>
                  <a:pt x="17140" y="2526"/>
                </a:cubicBezTo>
                <a:cubicBezTo>
                  <a:pt x="17146" y="2526"/>
                  <a:pt x="17152" y="2520"/>
                  <a:pt x="17152" y="2520"/>
                </a:cubicBezTo>
                <a:cubicBezTo>
                  <a:pt x="17294" y="2520"/>
                  <a:pt x="17294" y="2520"/>
                  <a:pt x="17294" y="2520"/>
                </a:cubicBezTo>
                <a:cubicBezTo>
                  <a:pt x="17294" y="2496"/>
                  <a:pt x="17294" y="2496"/>
                  <a:pt x="17294" y="2496"/>
                </a:cubicBezTo>
                <a:cubicBezTo>
                  <a:pt x="17300" y="2490"/>
                  <a:pt x="17294" y="2478"/>
                  <a:pt x="17300" y="2473"/>
                </a:cubicBezTo>
                <a:cubicBezTo>
                  <a:pt x="17306" y="2466"/>
                  <a:pt x="17312" y="2466"/>
                  <a:pt x="17312" y="2466"/>
                </a:cubicBezTo>
                <a:cubicBezTo>
                  <a:pt x="17318" y="2466"/>
                  <a:pt x="17324" y="2473"/>
                  <a:pt x="17330" y="2478"/>
                </a:cubicBezTo>
                <a:cubicBezTo>
                  <a:pt x="17336" y="2478"/>
                  <a:pt x="17336" y="2484"/>
                  <a:pt x="17348" y="2484"/>
                </a:cubicBezTo>
                <a:cubicBezTo>
                  <a:pt x="17353" y="2484"/>
                  <a:pt x="17359" y="2478"/>
                  <a:pt x="17365" y="2478"/>
                </a:cubicBezTo>
                <a:cubicBezTo>
                  <a:pt x="17377" y="2478"/>
                  <a:pt x="17377" y="2484"/>
                  <a:pt x="17383" y="2484"/>
                </a:cubicBezTo>
                <a:cubicBezTo>
                  <a:pt x="17389" y="2490"/>
                  <a:pt x="17389" y="2496"/>
                  <a:pt x="17395" y="2496"/>
                </a:cubicBezTo>
                <a:cubicBezTo>
                  <a:pt x="17401" y="2496"/>
                  <a:pt x="17407" y="2496"/>
                  <a:pt x="17407" y="2496"/>
                </a:cubicBezTo>
                <a:cubicBezTo>
                  <a:pt x="17413" y="2502"/>
                  <a:pt x="17413" y="2508"/>
                  <a:pt x="17419" y="2508"/>
                </a:cubicBezTo>
                <a:cubicBezTo>
                  <a:pt x="17419" y="2514"/>
                  <a:pt x="17419" y="2514"/>
                  <a:pt x="17419" y="2520"/>
                </a:cubicBezTo>
                <a:cubicBezTo>
                  <a:pt x="17413" y="2526"/>
                  <a:pt x="17407" y="2526"/>
                  <a:pt x="17407" y="2532"/>
                </a:cubicBezTo>
                <a:cubicBezTo>
                  <a:pt x="17407" y="2538"/>
                  <a:pt x="17407" y="2544"/>
                  <a:pt x="17413" y="2550"/>
                </a:cubicBezTo>
                <a:cubicBezTo>
                  <a:pt x="17413" y="2555"/>
                  <a:pt x="17419" y="2555"/>
                  <a:pt x="17425" y="2555"/>
                </a:cubicBezTo>
                <a:cubicBezTo>
                  <a:pt x="17478" y="2555"/>
                  <a:pt x="17478" y="2555"/>
                  <a:pt x="17478" y="2555"/>
                </a:cubicBezTo>
                <a:cubicBezTo>
                  <a:pt x="17490" y="2555"/>
                  <a:pt x="17496" y="2544"/>
                  <a:pt x="17502" y="2538"/>
                </a:cubicBezTo>
                <a:cubicBezTo>
                  <a:pt x="17508" y="2532"/>
                  <a:pt x="17508" y="2532"/>
                  <a:pt x="17508" y="2526"/>
                </a:cubicBezTo>
                <a:cubicBezTo>
                  <a:pt x="17514" y="2520"/>
                  <a:pt x="17514" y="2514"/>
                  <a:pt x="17519" y="2514"/>
                </a:cubicBezTo>
                <a:cubicBezTo>
                  <a:pt x="17537" y="2514"/>
                  <a:pt x="17537" y="2526"/>
                  <a:pt x="17549" y="2538"/>
                </a:cubicBezTo>
                <a:cubicBezTo>
                  <a:pt x="17555" y="2544"/>
                  <a:pt x="17561" y="2544"/>
                  <a:pt x="17561" y="2550"/>
                </a:cubicBezTo>
                <a:cubicBezTo>
                  <a:pt x="17561" y="2544"/>
                  <a:pt x="17561" y="2538"/>
                  <a:pt x="17561" y="2538"/>
                </a:cubicBezTo>
                <a:cubicBezTo>
                  <a:pt x="17561" y="2532"/>
                  <a:pt x="17567" y="2532"/>
                  <a:pt x="17567" y="2526"/>
                </a:cubicBezTo>
                <a:cubicBezTo>
                  <a:pt x="17573" y="2526"/>
                  <a:pt x="17573" y="2526"/>
                  <a:pt x="17579" y="2526"/>
                </a:cubicBezTo>
                <a:cubicBezTo>
                  <a:pt x="17585" y="2532"/>
                  <a:pt x="17585" y="2538"/>
                  <a:pt x="17591" y="2538"/>
                </a:cubicBezTo>
                <a:cubicBezTo>
                  <a:pt x="17626" y="2538"/>
                  <a:pt x="17626" y="2538"/>
                  <a:pt x="17626" y="2538"/>
                </a:cubicBezTo>
                <a:cubicBezTo>
                  <a:pt x="17626" y="2532"/>
                  <a:pt x="17626" y="2526"/>
                  <a:pt x="17626" y="2526"/>
                </a:cubicBezTo>
                <a:cubicBezTo>
                  <a:pt x="17620" y="2520"/>
                  <a:pt x="17620" y="2520"/>
                  <a:pt x="17614" y="2514"/>
                </a:cubicBezTo>
                <a:cubicBezTo>
                  <a:pt x="17614" y="2508"/>
                  <a:pt x="17614" y="2508"/>
                  <a:pt x="17614" y="2502"/>
                </a:cubicBezTo>
                <a:cubicBezTo>
                  <a:pt x="17603" y="2502"/>
                  <a:pt x="17597" y="2502"/>
                  <a:pt x="17591" y="2502"/>
                </a:cubicBezTo>
                <a:cubicBezTo>
                  <a:pt x="17585" y="2502"/>
                  <a:pt x="17585" y="2502"/>
                  <a:pt x="17579" y="2502"/>
                </a:cubicBezTo>
                <a:cubicBezTo>
                  <a:pt x="17579" y="2473"/>
                  <a:pt x="17579" y="2473"/>
                  <a:pt x="17579" y="2473"/>
                </a:cubicBezTo>
                <a:cubicBezTo>
                  <a:pt x="17579" y="2461"/>
                  <a:pt x="17591" y="2461"/>
                  <a:pt x="17597" y="2455"/>
                </a:cubicBezTo>
                <a:cubicBezTo>
                  <a:pt x="17603" y="2449"/>
                  <a:pt x="17603" y="2455"/>
                  <a:pt x="17608" y="2455"/>
                </a:cubicBezTo>
                <a:cubicBezTo>
                  <a:pt x="17614" y="2449"/>
                  <a:pt x="17614" y="2449"/>
                  <a:pt x="17614" y="2443"/>
                </a:cubicBezTo>
                <a:cubicBezTo>
                  <a:pt x="17620" y="2437"/>
                  <a:pt x="17620" y="2437"/>
                  <a:pt x="17620" y="2431"/>
                </a:cubicBezTo>
                <a:cubicBezTo>
                  <a:pt x="17626" y="2425"/>
                  <a:pt x="17626" y="2425"/>
                  <a:pt x="17632" y="2419"/>
                </a:cubicBezTo>
                <a:cubicBezTo>
                  <a:pt x="17632" y="2413"/>
                  <a:pt x="17638" y="2413"/>
                  <a:pt x="17638" y="2407"/>
                </a:cubicBezTo>
                <a:cubicBezTo>
                  <a:pt x="17644" y="2401"/>
                  <a:pt x="17644" y="2395"/>
                  <a:pt x="17650" y="2395"/>
                </a:cubicBezTo>
                <a:cubicBezTo>
                  <a:pt x="17656" y="2395"/>
                  <a:pt x="17656" y="2395"/>
                  <a:pt x="17662" y="2395"/>
                </a:cubicBezTo>
                <a:cubicBezTo>
                  <a:pt x="17674" y="2389"/>
                  <a:pt x="17674" y="2389"/>
                  <a:pt x="17674" y="2389"/>
                </a:cubicBezTo>
                <a:cubicBezTo>
                  <a:pt x="17680" y="2389"/>
                  <a:pt x="17680" y="2384"/>
                  <a:pt x="17680" y="2378"/>
                </a:cubicBezTo>
                <a:cubicBezTo>
                  <a:pt x="17691" y="2366"/>
                  <a:pt x="17697" y="2360"/>
                  <a:pt x="17703" y="2348"/>
                </a:cubicBezTo>
                <a:cubicBezTo>
                  <a:pt x="17715" y="2336"/>
                  <a:pt x="17721" y="2324"/>
                  <a:pt x="17739" y="2318"/>
                </a:cubicBezTo>
                <a:cubicBezTo>
                  <a:pt x="17745" y="2307"/>
                  <a:pt x="17751" y="2307"/>
                  <a:pt x="17763" y="2307"/>
                </a:cubicBezTo>
                <a:cubicBezTo>
                  <a:pt x="17769" y="2307"/>
                  <a:pt x="17774" y="2307"/>
                  <a:pt x="17780" y="2307"/>
                </a:cubicBezTo>
                <a:cubicBezTo>
                  <a:pt x="17786" y="2307"/>
                  <a:pt x="17792" y="2312"/>
                  <a:pt x="17798" y="2312"/>
                </a:cubicBezTo>
                <a:cubicBezTo>
                  <a:pt x="17804" y="2312"/>
                  <a:pt x="17804" y="2312"/>
                  <a:pt x="17804" y="2312"/>
                </a:cubicBezTo>
                <a:cubicBezTo>
                  <a:pt x="17810" y="2312"/>
                  <a:pt x="17810" y="2312"/>
                  <a:pt x="17816" y="2307"/>
                </a:cubicBezTo>
                <a:cubicBezTo>
                  <a:pt x="17822" y="2307"/>
                  <a:pt x="17822" y="2295"/>
                  <a:pt x="17828" y="2295"/>
                </a:cubicBezTo>
                <a:cubicBezTo>
                  <a:pt x="17834" y="2295"/>
                  <a:pt x="17834" y="2295"/>
                  <a:pt x="17834" y="2295"/>
                </a:cubicBezTo>
                <a:cubicBezTo>
                  <a:pt x="17840" y="2295"/>
                  <a:pt x="17840" y="2307"/>
                  <a:pt x="17840" y="2307"/>
                </a:cubicBezTo>
                <a:cubicBezTo>
                  <a:pt x="17846" y="2312"/>
                  <a:pt x="17846" y="2318"/>
                  <a:pt x="17851" y="2318"/>
                </a:cubicBezTo>
                <a:cubicBezTo>
                  <a:pt x="17851" y="2318"/>
                  <a:pt x="17858" y="2324"/>
                  <a:pt x="17863" y="2324"/>
                </a:cubicBezTo>
                <a:cubicBezTo>
                  <a:pt x="17863" y="2324"/>
                  <a:pt x="17869" y="2324"/>
                  <a:pt x="17875" y="2324"/>
                </a:cubicBezTo>
                <a:cubicBezTo>
                  <a:pt x="17875" y="2324"/>
                  <a:pt x="17881" y="2330"/>
                  <a:pt x="17887" y="2330"/>
                </a:cubicBezTo>
                <a:cubicBezTo>
                  <a:pt x="17881" y="2336"/>
                  <a:pt x="17875" y="2342"/>
                  <a:pt x="17875" y="2348"/>
                </a:cubicBezTo>
                <a:cubicBezTo>
                  <a:pt x="17875" y="2354"/>
                  <a:pt x="17875" y="2354"/>
                  <a:pt x="17875" y="2354"/>
                </a:cubicBezTo>
                <a:cubicBezTo>
                  <a:pt x="17875" y="2360"/>
                  <a:pt x="17875" y="2360"/>
                  <a:pt x="17881" y="2366"/>
                </a:cubicBezTo>
                <a:cubicBezTo>
                  <a:pt x="17881" y="2366"/>
                  <a:pt x="17887" y="2366"/>
                  <a:pt x="17893" y="2372"/>
                </a:cubicBezTo>
                <a:cubicBezTo>
                  <a:pt x="17893" y="2372"/>
                  <a:pt x="17893" y="2378"/>
                  <a:pt x="17893" y="2384"/>
                </a:cubicBezTo>
                <a:cubicBezTo>
                  <a:pt x="17893" y="2389"/>
                  <a:pt x="17893" y="2395"/>
                  <a:pt x="17893" y="2407"/>
                </a:cubicBezTo>
                <a:cubicBezTo>
                  <a:pt x="17905" y="2407"/>
                  <a:pt x="17905" y="2407"/>
                  <a:pt x="17905" y="2407"/>
                </a:cubicBezTo>
                <a:cubicBezTo>
                  <a:pt x="17911" y="2407"/>
                  <a:pt x="17917" y="2407"/>
                  <a:pt x="17917" y="2401"/>
                </a:cubicBezTo>
                <a:cubicBezTo>
                  <a:pt x="17923" y="2395"/>
                  <a:pt x="17923" y="2395"/>
                  <a:pt x="17929" y="2389"/>
                </a:cubicBezTo>
                <a:cubicBezTo>
                  <a:pt x="17935" y="2384"/>
                  <a:pt x="17940" y="2378"/>
                  <a:pt x="17952" y="2372"/>
                </a:cubicBezTo>
                <a:cubicBezTo>
                  <a:pt x="17958" y="2372"/>
                  <a:pt x="17958" y="2372"/>
                  <a:pt x="17964" y="2372"/>
                </a:cubicBezTo>
                <a:cubicBezTo>
                  <a:pt x="17970" y="2366"/>
                  <a:pt x="17970" y="2366"/>
                  <a:pt x="17976" y="2360"/>
                </a:cubicBezTo>
                <a:cubicBezTo>
                  <a:pt x="17982" y="2360"/>
                  <a:pt x="17982" y="2354"/>
                  <a:pt x="17982" y="2348"/>
                </a:cubicBezTo>
                <a:cubicBezTo>
                  <a:pt x="17988" y="2348"/>
                  <a:pt x="17994" y="2342"/>
                  <a:pt x="17994" y="2342"/>
                </a:cubicBezTo>
                <a:cubicBezTo>
                  <a:pt x="18000" y="2336"/>
                  <a:pt x="18000" y="2330"/>
                  <a:pt x="18006" y="2330"/>
                </a:cubicBezTo>
                <a:cubicBezTo>
                  <a:pt x="18012" y="2324"/>
                  <a:pt x="18017" y="2324"/>
                  <a:pt x="18029" y="2324"/>
                </a:cubicBezTo>
                <a:cubicBezTo>
                  <a:pt x="18029" y="2324"/>
                  <a:pt x="18035" y="2324"/>
                  <a:pt x="18041" y="2324"/>
                </a:cubicBezTo>
                <a:cubicBezTo>
                  <a:pt x="18041" y="2324"/>
                  <a:pt x="18041" y="2318"/>
                  <a:pt x="18047" y="2312"/>
                </a:cubicBezTo>
                <a:cubicBezTo>
                  <a:pt x="18047" y="2312"/>
                  <a:pt x="18047" y="2307"/>
                  <a:pt x="18047" y="2300"/>
                </a:cubicBezTo>
                <a:cubicBezTo>
                  <a:pt x="18053" y="2300"/>
                  <a:pt x="18053" y="2295"/>
                  <a:pt x="18053" y="2289"/>
                </a:cubicBezTo>
                <a:cubicBezTo>
                  <a:pt x="18059" y="2283"/>
                  <a:pt x="18053" y="2277"/>
                  <a:pt x="18053" y="2265"/>
                </a:cubicBezTo>
                <a:cubicBezTo>
                  <a:pt x="18059" y="2259"/>
                  <a:pt x="18059" y="2253"/>
                  <a:pt x="18059" y="2247"/>
                </a:cubicBezTo>
                <a:cubicBezTo>
                  <a:pt x="18071" y="2247"/>
                  <a:pt x="18077" y="2247"/>
                  <a:pt x="18083" y="2247"/>
                </a:cubicBezTo>
                <a:cubicBezTo>
                  <a:pt x="18095" y="2241"/>
                  <a:pt x="18101" y="2235"/>
                  <a:pt x="18106" y="2235"/>
                </a:cubicBezTo>
                <a:cubicBezTo>
                  <a:pt x="18166" y="2235"/>
                  <a:pt x="18166" y="2235"/>
                  <a:pt x="18166" y="2235"/>
                </a:cubicBezTo>
                <a:cubicBezTo>
                  <a:pt x="18166" y="2253"/>
                  <a:pt x="18166" y="2253"/>
                  <a:pt x="18166" y="2253"/>
                </a:cubicBezTo>
                <a:cubicBezTo>
                  <a:pt x="18160" y="2259"/>
                  <a:pt x="18160" y="2259"/>
                  <a:pt x="18154" y="2265"/>
                </a:cubicBezTo>
                <a:cubicBezTo>
                  <a:pt x="18130" y="2271"/>
                  <a:pt x="18130" y="2271"/>
                  <a:pt x="18130" y="2271"/>
                </a:cubicBezTo>
                <a:cubicBezTo>
                  <a:pt x="18124" y="2277"/>
                  <a:pt x="18124" y="2277"/>
                  <a:pt x="18118" y="2277"/>
                </a:cubicBezTo>
                <a:cubicBezTo>
                  <a:pt x="18112" y="2283"/>
                  <a:pt x="18106" y="2283"/>
                  <a:pt x="18106" y="2289"/>
                </a:cubicBezTo>
                <a:cubicBezTo>
                  <a:pt x="18106" y="2295"/>
                  <a:pt x="18101" y="2300"/>
                  <a:pt x="18101" y="2300"/>
                </a:cubicBezTo>
                <a:cubicBezTo>
                  <a:pt x="18101" y="2307"/>
                  <a:pt x="18101" y="2312"/>
                  <a:pt x="18101" y="2312"/>
                </a:cubicBezTo>
                <a:cubicBezTo>
                  <a:pt x="18101" y="2318"/>
                  <a:pt x="18101" y="2324"/>
                  <a:pt x="18101" y="2324"/>
                </a:cubicBezTo>
                <a:cubicBezTo>
                  <a:pt x="18101" y="2330"/>
                  <a:pt x="18095" y="2330"/>
                  <a:pt x="18095" y="2336"/>
                </a:cubicBezTo>
                <a:cubicBezTo>
                  <a:pt x="18095" y="2348"/>
                  <a:pt x="18089" y="2354"/>
                  <a:pt x="18083" y="2360"/>
                </a:cubicBezTo>
                <a:cubicBezTo>
                  <a:pt x="18083" y="2366"/>
                  <a:pt x="18083" y="2372"/>
                  <a:pt x="18083" y="2372"/>
                </a:cubicBezTo>
                <a:cubicBezTo>
                  <a:pt x="18083" y="2378"/>
                  <a:pt x="18083" y="2384"/>
                  <a:pt x="18077" y="2384"/>
                </a:cubicBezTo>
                <a:cubicBezTo>
                  <a:pt x="18077" y="2389"/>
                  <a:pt x="18077" y="2395"/>
                  <a:pt x="18071" y="2395"/>
                </a:cubicBezTo>
                <a:cubicBezTo>
                  <a:pt x="18065" y="2395"/>
                  <a:pt x="18065" y="2395"/>
                  <a:pt x="18059" y="2401"/>
                </a:cubicBezTo>
                <a:cubicBezTo>
                  <a:pt x="18053" y="2401"/>
                  <a:pt x="18047" y="2401"/>
                  <a:pt x="18047" y="2407"/>
                </a:cubicBezTo>
                <a:cubicBezTo>
                  <a:pt x="18041" y="2407"/>
                  <a:pt x="18035" y="2407"/>
                  <a:pt x="18035" y="2407"/>
                </a:cubicBezTo>
                <a:cubicBezTo>
                  <a:pt x="18029" y="2413"/>
                  <a:pt x="18029" y="2413"/>
                  <a:pt x="18029" y="2419"/>
                </a:cubicBezTo>
                <a:cubicBezTo>
                  <a:pt x="18029" y="2425"/>
                  <a:pt x="18029" y="2425"/>
                  <a:pt x="18029" y="2431"/>
                </a:cubicBezTo>
                <a:cubicBezTo>
                  <a:pt x="18024" y="2443"/>
                  <a:pt x="18012" y="2443"/>
                  <a:pt x="18006" y="2449"/>
                </a:cubicBezTo>
                <a:cubicBezTo>
                  <a:pt x="17994" y="2455"/>
                  <a:pt x="17982" y="2466"/>
                  <a:pt x="17970" y="2473"/>
                </a:cubicBezTo>
                <a:cubicBezTo>
                  <a:pt x="17958" y="2484"/>
                  <a:pt x="17946" y="2490"/>
                  <a:pt x="17935" y="2496"/>
                </a:cubicBezTo>
                <a:cubicBezTo>
                  <a:pt x="17917" y="2502"/>
                  <a:pt x="17911" y="2514"/>
                  <a:pt x="17899" y="2520"/>
                </a:cubicBezTo>
                <a:cubicBezTo>
                  <a:pt x="17887" y="2532"/>
                  <a:pt x="17881" y="2544"/>
                  <a:pt x="17869" y="2555"/>
                </a:cubicBezTo>
                <a:cubicBezTo>
                  <a:pt x="17869" y="2561"/>
                  <a:pt x="17863" y="2567"/>
                  <a:pt x="17863" y="2567"/>
                </a:cubicBezTo>
                <a:cubicBezTo>
                  <a:pt x="17851" y="2573"/>
                  <a:pt x="17846" y="2573"/>
                  <a:pt x="17840" y="2579"/>
                </a:cubicBezTo>
                <a:cubicBezTo>
                  <a:pt x="17834" y="2585"/>
                  <a:pt x="17840" y="2591"/>
                  <a:pt x="17834" y="2591"/>
                </a:cubicBezTo>
                <a:cubicBezTo>
                  <a:pt x="17834" y="2597"/>
                  <a:pt x="17828" y="2603"/>
                  <a:pt x="17822" y="2603"/>
                </a:cubicBezTo>
                <a:lnTo>
                  <a:pt x="17816" y="2603"/>
                </a:lnTo>
                <a:cubicBezTo>
                  <a:pt x="17810" y="2603"/>
                  <a:pt x="17804" y="2603"/>
                  <a:pt x="17798" y="2603"/>
                </a:cubicBezTo>
                <a:cubicBezTo>
                  <a:pt x="17792" y="2603"/>
                  <a:pt x="17792" y="2609"/>
                  <a:pt x="17786" y="2609"/>
                </a:cubicBezTo>
                <a:cubicBezTo>
                  <a:pt x="17786" y="2609"/>
                  <a:pt x="17780" y="2615"/>
                  <a:pt x="17774" y="2615"/>
                </a:cubicBezTo>
                <a:cubicBezTo>
                  <a:pt x="17769" y="2615"/>
                  <a:pt x="17763" y="2621"/>
                  <a:pt x="17751" y="2627"/>
                </a:cubicBezTo>
                <a:cubicBezTo>
                  <a:pt x="17745" y="2627"/>
                  <a:pt x="17745" y="2627"/>
                  <a:pt x="17739" y="2632"/>
                </a:cubicBezTo>
                <a:cubicBezTo>
                  <a:pt x="17733" y="2632"/>
                  <a:pt x="17733" y="2627"/>
                  <a:pt x="17727" y="2632"/>
                </a:cubicBezTo>
                <a:cubicBezTo>
                  <a:pt x="17721" y="2632"/>
                  <a:pt x="17721" y="2632"/>
                  <a:pt x="17715" y="2639"/>
                </a:cubicBezTo>
                <a:cubicBezTo>
                  <a:pt x="17715" y="2639"/>
                  <a:pt x="17709" y="2644"/>
                  <a:pt x="17709" y="2650"/>
                </a:cubicBezTo>
                <a:cubicBezTo>
                  <a:pt x="17709" y="2656"/>
                  <a:pt x="17715" y="2656"/>
                  <a:pt x="17715" y="2662"/>
                </a:cubicBezTo>
                <a:cubicBezTo>
                  <a:pt x="17715" y="2674"/>
                  <a:pt x="17715" y="2686"/>
                  <a:pt x="17709" y="2698"/>
                </a:cubicBezTo>
                <a:cubicBezTo>
                  <a:pt x="17709" y="2704"/>
                  <a:pt x="17703" y="2704"/>
                  <a:pt x="17697" y="2710"/>
                </a:cubicBezTo>
                <a:cubicBezTo>
                  <a:pt x="17697" y="2710"/>
                  <a:pt x="17691" y="2710"/>
                  <a:pt x="17685" y="2716"/>
                </a:cubicBezTo>
                <a:cubicBezTo>
                  <a:pt x="17685" y="2721"/>
                  <a:pt x="17685" y="2721"/>
                  <a:pt x="17685" y="2727"/>
                </a:cubicBezTo>
                <a:cubicBezTo>
                  <a:pt x="17685" y="2733"/>
                  <a:pt x="17680" y="2733"/>
                  <a:pt x="17674" y="2739"/>
                </a:cubicBezTo>
                <a:cubicBezTo>
                  <a:pt x="17674" y="2745"/>
                  <a:pt x="17674" y="2751"/>
                  <a:pt x="17674" y="2757"/>
                </a:cubicBezTo>
                <a:cubicBezTo>
                  <a:pt x="17674" y="2763"/>
                  <a:pt x="17680" y="2769"/>
                  <a:pt x="17674" y="2781"/>
                </a:cubicBezTo>
                <a:cubicBezTo>
                  <a:pt x="17674" y="2787"/>
                  <a:pt x="17662" y="2793"/>
                  <a:pt x="17662" y="2805"/>
                </a:cubicBezTo>
                <a:cubicBezTo>
                  <a:pt x="17662" y="2810"/>
                  <a:pt x="17662" y="2816"/>
                  <a:pt x="17662" y="2828"/>
                </a:cubicBezTo>
                <a:cubicBezTo>
                  <a:pt x="17662" y="2834"/>
                  <a:pt x="17662" y="2840"/>
                  <a:pt x="17662" y="2852"/>
                </a:cubicBezTo>
                <a:cubicBezTo>
                  <a:pt x="17662" y="2899"/>
                  <a:pt x="17668" y="2923"/>
                  <a:pt x="17668" y="2971"/>
                </a:cubicBezTo>
                <a:cubicBezTo>
                  <a:pt x="17668" y="2976"/>
                  <a:pt x="17668" y="2982"/>
                  <a:pt x="17668" y="2988"/>
                </a:cubicBezTo>
                <a:cubicBezTo>
                  <a:pt x="17668" y="2994"/>
                  <a:pt x="17662" y="2994"/>
                  <a:pt x="17656" y="3000"/>
                </a:cubicBezTo>
                <a:cubicBezTo>
                  <a:pt x="17685" y="3048"/>
                  <a:pt x="17685" y="3048"/>
                  <a:pt x="17685" y="3048"/>
                </a:cubicBezTo>
                <a:cubicBezTo>
                  <a:pt x="17685" y="3142"/>
                  <a:pt x="17685" y="3142"/>
                  <a:pt x="17685" y="3142"/>
                </a:cubicBezTo>
                <a:cubicBezTo>
                  <a:pt x="17691" y="3142"/>
                  <a:pt x="17691" y="3148"/>
                  <a:pt x="17697" y="3148"/>
                </a:cubicBezTo>
                <a:cubicBezTo>
                  <a:pt x="17703" y="3148"/>
                  <a:pt x="17703" y="3142"/>
                  <a:pt x="17709" y="3137"/>
                </a:cubicBezTo>
                <a:cubicBezTo>
                  <a:pt x="17715" y="3137"/>
                  <a:pt x="17721" y="3137"/>
                  <a:pt x="17721" y="3137"/>
                </a:cubicBezTo>
                <a:cubicBezTo>
                  <a:pt x="17727" y="3137"/>
                  <a:pt x="17727" y="3131"/>
                  <a:pt x="17733" y="3131"/>
                </a:cubicBezTo>
                <a:cubicBezTo>
                  <a:pt x="17739" y="3131"/>
                  <a:pt x="17739" y="3125"/>
                  <a:pt x="17745" y="3125"/>
                </a:cubicBezTo>
                <a:cubicBezTo>
                  <a:pt x="17751" y="3125"/>
                  <a:pt x="17757" y="3125"/>
                  <a:pt x="17763" y="3125"/>
                </a:cubicBezTo>
                <a:cubicBezTo>
                  <a:pt x="17763" y="3113"/>
                  <a:pt x="17763" y="3107"/>
                  <a:pt x="17763" y="3095"/>
                </a:cubicBezTo>
                <a:cubicBezTo>
                  <a:pt x="17763" y="3089"/>
                  <a:pt x="17763" y="3083"/>
                  <a:pt x="17763" y="3083"/>
                </a:cubicBezTo>
                <a:cubicBezTo>
                  <a:pt x="17769" y="3077"/>
                  <a:pt x="17769" y="3071"/>
                  <a:pt x="17774" y="3071"/>
                </a:cubicBezTo>
                <a:cubicBezTo>
                  <a:pt x="17774" y="3065"/>
                  <a:pt x="17780" y="3065"/>
                  <a:pt x="17786" y="3065"/>
                </a:cubicBezTo>
                <a:cubicBezTo>
                  <a:pt x="17786" y="3059"/>
                  <a:pt x="17792" y="3059"/>
                  <a:pt x="17792" y="3054"/>
                </a:cubicBezTo>
                <a:cubicBezTo>
                  <a:pt x="17798" y="3048"/>
                  <a:pt x="17798" y="3048"/>
                  <a:pt x="17804" y="3042"/>
                </a:cubicBezTo>
                <a:cubicBezTo>
                  <a:pt x="17810" y="3030"/>
                  <a:pt x="17810" y="3030"/>
                  <a:pt x="17810" y="3030"/>
                </a:cubicBezTo>
                <a:cubicBezTo>
                  <a:pt x="17810" y="3024"/>
                  <a:pt x="17810" y="3024"/>
                  <a:pt x="17816" y="3018"/>
                </a:cubicBezTo>
                <a:cubicBezTo>
                  <a:pt x="17816" y="3012"/>
                  <a:pt x="17822" y="3006"/>
                  <a:pt x="17828" y="3006"/>
                </a:cubicBezTo>
                <a:cubicBezTo>
                  <a:pt x="17834" y="3006"/>
                  <a:pt x="17834" y="3006"/>
                  <a:pt x="17834" y="3006"/>
                </a:cubicBezTo>
                <a:cubicBezTo>
                  <a:pt x="17840" y="3006"/>
                  <a:pt x="17840" y="3012"/>
                  <a:pt x="17846" y="3012"/>
                </a:cubicBezTo>
                <a:cubicBezTo>
                  <a:pt x="17858" y="3012"/>
                  <a:pt x="17858" y="3012"/>
                  <a:pt x="17858" y="3012"/>
                </a:cubicBezTo>
                <a:cubicBezTo>
                  <a:pt x="17858" y="3012"/>
                  <a:pt x="17863" y="3012"/>
                  <a:pt x="17869" y="3012"/>
                </a:cubicBezTo>
                <a:cubicBezTo>
                  <a:pt x="17869" y="3012"/>
                  <a:pt x="17875" y="3006"/>
                  <a:pt x="17875" y="3000"/>
                </a:cubicBezTo>
                <a:cubicBezTo>
                  <a:pt x="17881" y="3000"/>
                  <a:pt x="17881" y="2994"/>
                  <a:pt x="17881" y="2988"/>
                </a:cubicBezTo>
                <a:cubicBezTo>
                  <a:pt x="17881" y="2935"/>
                  <a:pt x="17881" y="2935"/>
                  <a:pt x="17881" y="2935"/>
                </a:cubicBezTo>
                <a:cubicBezTo>
                  <a:pt x="17887" y="2923"/>
                  <a:pt x="17893" y="2917"/>
                  <a:pt x="17899" y="2911"/>
                </a:cubicBezTo>
                <a:cubicBezTo>
                  <a:pt x="17905" y="2905"/>
                  <a:pt x="17911" y="2905"/>
                  <a:pt x="17911" y="2899"/>
                </a:cubicBezTo>
                <a:cubicBezTo>
                  <a:pt x="17994" y="2899"/>
                  <a:pt x="17994" y="2899"/>
                  <a:pt x="17994" y="2899"/>
                </a:cubicBezTo>
                <a:cubicBezTo>
                  <a:pt x="17994" y="2870"/>
                  <a:pt x="17994" y="2870"/>
                  <a:pt x="17994" y="2870"/>
                </a:cubicBezTo>
                <a:cubicBezTo>
                  <a:pt x="17994" y="2858"/>
                  <a:pt x="17988" y="2858"/>
                  <a:pt x="17982" y="2846"/>
                </a:cubicBezTo>
                <a:cubicBezTo>
                  <a:pt x="17982" y="2840"/>
                  <a:pt x="17976" y="2840"/>
                  <a:pt x="17976" y="2834"/>
                </a:cubicBezTo>
                <a:cubicBezTo>
                  <a:pt x="17976" y="2822"/>
                  <a:pt x="17976" y="2822"/>
                  <a:pt x="17976" y="2822"/>
                </a:cubicBezTo>
                <a:cubicBezTo>
                  <a:pt x="17976" y="2810"/>
                  <a:pt x="17976" y="2810"/>
                  <a:pt x="17976" y="2810"/>
                </a:cubicBezTo>
                <a:lnTo>
                  <a:pt x="17982" y="2805"/>
                </a:lnTo>
                <a:cubicBezTo>
                  <a:pt x="17988" y="2799"/>
                  <a:pt x="17994" y="2793"/>
                  <a:pt x="17994" y="2787"/>
                </a:cubicBezTo>
                <a:cubicBezTo>
                  <a:pt x="18000" y="2781"/>
                  <a:pt x="18000" y="2781"/>
                  <a:pt x="18000" y="2775"/>
                </a:cubicBezTo>
                <a:cubicBezTo>
                  <a:pt x="18006" y="2769"/>
                  <a:pt x="18006" y="2763"/>
                  <a:pt x="18012" y="2763"/>
                </a:cubicBezTo>
                <a:cubicBezTo>
                  <a:pt x="18017" y="2763"/>
                  <a:pt x="18024" y="2763"/>
                  <a:pt x="18029" y="2769"/>
                </a:cubicBezTo>
                <a:cubicBezTo>
                  <a:pt x="18035" y="2769"/>
                  <a:pt x="18029" y="2775"/>
                  <a:pt x="18035" y="2781"/>
                </a:cubicBezTo>
                <a:cubicBezTo>
                  <a:pt x="18035" y="2781"/>
                  <a:pt x="18041" y="2781"/>
                  <a:pt x="18047" y="2787"/>
                </a:cubicBezTo>
                <a:cubicBezTo>
                  <a:pt x="18065" y="2787"/>
                  <a:pt x="18065" y="2787"/>
                  <a:pt x="18065" y="2787"/>
                </a:cubicBezTo>
                <a:cubicBezTo>
                  <a:pt x="18071" y="2763"/>
                  <a:pt x="18071" y="2763"/>
                  <a:pt x="18071" y="2763"/>
                </a:cubicBezTo>
                <a:cubicBezTo>
                  <a:pt x="18065" y="2763"/>
                  <a:pt x="18065" y="2757"/>
                  <a:pt x="18059" y="2751"/>
                </a:cubicBezTo>
                <a:cubicBezTo>
                  <a:pt x="18053" y="2745"/>
                  <a:pt x="18047" y="2745"/>
                  <a:pt x="18041" y="2733"/>
                </a:cubicBezTo>
                <a:cubicBezTo>
                  <a:pt x="18041" y="2727"/>
                  <a:pt x="18041" y="2727"/>
                  <a:pt x="18041" y="2721"/>
                </a:cubicBezTo>
                <a:cubicBezTo>
                  <a:pt x="18041" y="2716"/>
                  <a:pt x="18041" y="2716"/>
                  <a:pt x="18041" y="2710"/>
                </a:cubicBezTo>
                <a:cubicBezTo>
                  <a:pt x="18041" y="2704"/>
                  <a:pt x="18035" y="2704"/>
                  <a:pt x="18035" y="2698"/>
                </a:cubicBezTo>
                <a:cubicBezTo>
                  <a:pt x="18035" y="2692"/>
                  <a:pt x="18035" y="2686"/>
                  <a:pt x="18035" y="2674"/>
                </a:cubicBezTo>
                <a:cubicBezTo>
                  <a:pt x="18035" y="2668"/>
                  <a:pt x="18029" y="2668"/>
                  <a:pt x="18035" y="2662"/>
                </a:cubicBezTo>
                <a:cubicBezTo>
                  <a:pt x="18035" y="2656"/>
                  <a:pt x="18041" y="2662"/>
                  <a:pt x="18047" y="2656"/>
                </a:cubicBezTo>
                <a:cubicBezTo>
                  <a:pt x="18047" y="2656"/>
                  <a:pt x="18053" y="2656"/>
                  <a:pt x="18053" y="2650"/>
                </a:cubicBezTo>
                <a:cubicBezTo>
                  <a:pt x="18053" y="2650"/>
                  <a:pt x="18059" y="2644"/>
                  <a:pt x="18053" y="2644"/>
                </a:cubicBezTo>
                <a:cubicBezTo>
                  <a:pt x="18053" y="2639"/>
                  <a:pt x="18047" y="2632"/>
                  <a:pt x="18047" y="2632"/>
                </a:cubicBezTo>
                <a:cubicBezTo>
                  <a:pt x="18041" y="2632"/>
                  <a:pt x="18041" y="2627"/>
                  <a:pt x="18035" y="2632"/>
                </a:cubicBezTo>
                <a:cubicBezTo>
                  <a:pt x="18029" y="2632"/>
                  <a:pt x="18029" y="2644"/>
                  <a:pt x="18029" y="2644"/>
                </a:cubicBezTo>
                <a:cubicBezTo>
                  <a:pt x="18006" y="2644"/>
                  <a:pt x="18006" y="2644"/>
                  <a:pt x="18006" y="2644"/>
                </a:cubicBezTo>
                <a:cubicBezTo>
                  <a:pt x="18006" y="2632"/>
                  <a:pt x="18000" y="2627"/>
                  <a:pt x="18006" y="2615"/>
                </a:cubicBezTo>
                <a:cubicBezTo>
                  <a:pt x="18006" y="2609"/>
                  <a:pt x="18012" y="2603"/>
                  <a:pt x="18017" y="2591"/>
                </a:cubicBezTo>
                <a:cubicBezTo>
                  <a:pt x="18017" y="2591"/>
                  <a:pt x="18017" y="2585"/>
                  <a:pt x="18017" y="2579"/>
                </a:cubicBezTo>
                <a:cubicBezTo>
                  <a:pt x="18024" y="2579"/>
                  <a:pt x="18024" y="2573"/>
                  <a:pt x="18029" y="2573"/>
                </a:cubicBezTo>
                <a:cubicBezTo>
                  <a:pt x="18035" y="2561"/>
                  <a:pt x="18041" y="2567"/>
                  <a:pt x="18047" y="2561"/>
                </a:cubicBezTo>
                <a:cubicBezTo>
                  <a:pt x="18053" y="2555"/>
                  <a:pt x="18059" y="2550"/>
                  <a:pt x="18059" y="2550"/>
                </a:cubicBezTo>
                <a:cubicBezTo>
                  <a:pt x="18059" y="2544"/>
                  <a:pt x="18059" y="2538"/>
                  <a:pt x="18059" y="2538"/>
                </a:cubicBezTo>
                <a:cubicBezTo>
                  <a:pt x="18065" y="2532"/>
                  <a:pt x="18065" y="2532"/>
                  <a:pt x="18065" y="2526"/>
                </a:cubicBezTo>
                <a:cubicBezTo>
                  <a:pt x="18071" y="2520"/>
                  <a:pt x="18071" y="2520"/>
                  <a:pt x="18071" y="2514"/>
                </a:cubicBezTo>
                <a:cubicBezTo>
                  <a:pt x="18071" y="2502"/>
                  <a:pt x="18071" y="2496"/>
                  <a:pt x="18071" y="2490"/>
                </a:cubicBezTo>
                <a:cubicBezTo>
                  <a:pt x="18071" y="2484"/>
                  <a:pt x="18071" y="2478"/>
                  <a:pt x="18071" y="2478"/>
                </a:cubicBezTo>
                <a:cubicBezTo>
                  <a:pt x="18071" y="2473"/>
                  <a:pt x="18071" y="2466"/>
                  <a:pt x="18077" y="2466"/>
                </a:cubicBezTo>
                <a:cubicBezTo>
                  <a:pt x="18077" y="2461"/>
                  <a:pt x="18083" y="2455"/>
                  <a:pt x="18083" y="2455"/>
                </a:cubicBezTo>
                <a:cubicBezTo>
                  <a:pt x="18089" y="2449"/>
                  <a:pt x="18095" y="2449"/>
                  <a:pt x="18095" y="2449"/>
                </a:cubicBezTo>
                <a:cubicBezTo>
                  <a:pt x="18101" y="2449"/>
                  <a:pt x="18101" y="2449"/>
                  <a:pt x="18106" y="2449"/>
                </a:cubicBezTo>
                <a:cubicBezTo>
                  <a:pt x="18118" y="2449"/>
                  <a:pt x="18124" y="2455"/>
                  <a:pt x="18130" y="2461"/>
                </a:cubicBezTo>
                <a:cubicBezTo>
                  <a:pt x="18136" y="2461"/>
                  <a:pt x="18130" y="2466"/>
                  <a:pt x="18136" y="2473"/>
                </a:cubicBezTo>
                <a:cubicBezTo>
                  <a:pt x="18142" y="2473"/>
                  <a:pt x="18148" y="2478"/>
                  <a:pt x="18154" y="2478"/>
                </a:cubicBezTo>
                <a:cubicBezTo>
                  <a:pt x="18160" y="2478"/>
                  <a:pt x="18166" y="2478"/>
                  <a:pt x="18172" y="2473"/>
                </a:cubicBezTo>
                <a:cubicBezTo>
                  <a:pt x="18172" y="2473"/>
                  <a:pt x="18178" y="2466"/>
                  <a:pt x="18178" y="2461"/>
                </a:cubicBezTo>
                <a:cubicBezTo>
                  <a:pt x="18183" y="2461"/>
                  <a:pt x="18183" y="2455"/>
                  <a:pt x="18190" y="2449"/>
                </a:cubicBezTo>
                <a:cubicBezTo>
                  <a:pt x="18190" y="2449"/>
                  <a:pt x="18195" y="2449"/>
                  <a:pt x="18201" y="2443"/>
                </a:cubicBezTo>
                <a:cubicBezTo>
                  <a:pt x="18201" y="2449"/>
                  <a:pt x="18207" y="2449"/>
                  <a:pt x="18207" y="2455"/>
                </a:cubicBezTo>
                <a:cubicBezTo>
                  <a:pt x="18213" y="2455"/>
                  <a:pt x="18207" y="2461"/>
                  <a:pt x="18207" y="2466"/>
                </a:cubicBezTo>
                <a:cubicBezTo>
                  <a:pt x="18213" y="2473"/>
                  <a:pt x="18219" y="2473"/>
                  <a:pt x="18219" y="2478"/>
                </a:cubicBezTo>
                <a:cubicBezTo>
                  <a:pt x="18219" y="2473"/>
                  <a:pt x="18225" y="2478"/>
                  <a:pt x="18231" y="2478"/>
                </a:cubicBezTo>
                <a:cubicBezTo>
                  <a:pt x="18237" y="2473"/>
                  <a:pt x="18237" y="2473"/>
                  <a:pt x="18243" y="2466"/>
                </a:cubicBezTo>
                <a:cubicBezTo>
                  <a:pt x="18243" y="2466"/>
                  <a:pt x="18249" y="2461"/>
                  <a:pt x="18255" y="2461"/>
                </a:cubicBezTo>
                <a:cubicBezTo>
                  <a:pt x="18260" y="2449"/>
                  <a:pt x="18260" y="2443"/>
                  <a:pt x="18272" y="2437"/>
                </a:cubicBezTo>
                <a:cubicBezTo>
                  <a:pt x="18272" y="2431"/>
                  <a:pt x="18272" y="2425"/>
                  <a:pt x="18278" y="2425"/>
                </a:cubicBezTo>
                <a:cubicBezTo>
                  <a:pt x="18284" y="2425"/>
                  <a:pt x="18290" y="2425"/>
                  <a:pt x="18296" y="2425"/>
                </a:cubicBezTo>
                <a:cubicBezTo>
                  <a:pt x="18302" y="2425"/>
                  <a:pt x="18308" y="2425"/>
                  <a:pt x="18314" y="2425"/>
                </a:cubicBezTo>
                <a:cubicBezTo>
                  <a:pt x="18320" y="2425"/>
                  <a:pt x="18320" y="2425"/>
                  <a:pt x="18326" y="2425"/>
                </a:cubicBezTo>
                <a:cubicBezTo>
                  <a:pt x="18326" y="2431"/>
                  <a:pt x="18332" y="2431"/>
                  <a:pt x="18338" y="2431"/>
                </a:cubicBezTo>
                <a:cubicBezTo>
                  <a:pt x="18421" y="2431"/>
                  <a:pt x="18421" y="2431"/>
                  <a:pt x="18421" y="2431"/>
                </a:cubicBezTo>
                <a:cubicBezTo>
                  <a:pt x="18421" y="2437"/>
                  <a:pt x="18415" y="2443"/>
                  <a:pt x="18421" y="2455"/>
                </a:cubicBezTo>
                <a:cubicBezTo>
                  <a:pt x="18421" y="2461"/>
                  <a:pt x="18415" y="2461"/>
                  <a:pt x="18421" y="2466"/>
                </a:cubicBezTo>
                <a:cubicBezTo>
                  <a:pt x="18421" y="2473"/>
                  <a:pt x="18427" y="2478"/>
                  <a:pt x="18433" y="2484"/>
                </a:cubicBezTo>
                <a:cubicBezTo>
                  <a:pt x="18438" y="2484"/>
                  <a:pt x="18444" y="2484"/>
                  <a:pt x="18444" y="2484"/>
                </a:cubicBezTo>
                <a:cubicBezTo>
                  <a:pt x="18444" y="2466"/>
                  <a:pt x="18444" y="2449"/>
                  <a:pt x="18456" y="2437"/>
                </a:cubicBezTo>
                <a:cubicBezTo>
                  <a:pt x="18462" y="2437"/>
                  <a:pt x="18468" y="2437"/>
                  <a:pt x="18468" y="2431"/>
                </a:cubicBezTo>
                <a:cubicBezTo>
                  <a:pt x="18474" y="2431"/>
                  <a:pt x="18474" y="2425"/>
                  <a:pt x="18480" y="2425"/>
                </a:cubicBezTo>
                <a:cubicBezTo>
                  <a:pt x="18486" y="2419"/>
                  <a:pt x="18486" y="2419"/>
                  <a:pt x="18492" y="2413"/>
                </a:cubicBezTo>
                <a:cubicBezTo>
                  <a:pt x="18498" y="2401"/>
                  <a:pt x="18498" y="2395"/>
                  <a:pt x="18510" y="2389"/>
                </a:cubicBezTo>
                <a:cubicBezTo>
                  <a:pt x="18510" y="2384"/>
                  <a:pt x="18515" y="2378"/>
                  <a:pt x="18515" y="2372"/>
                </a:cubicBezTo>
                <a:cubicBezTo>
                  <a:pt x="18522" y="2372"/>
                  <a:pt x="18522" y="2366"/>
                  <a:pt x="18527" y="2360"/>
                </a:cubicBezTo>
                <a:cubicBezTo>
                  <a:pt x="18533" y="2360"/>
                  <a:pt x="18539" y="2360"/>
                  <a:pt x="18551" y="2354"/>
                </a:cubicBezTo>
                <a:cubicBezTo>
                  <a:pt x="18557" y="2354"/>
                  <a:pt x="18557" y="2348"/>
                  <a:pt x="18563" y="2348"/>
                </a:cubicBezTo>
                <a:cubicBezTo>
                  <a:pt x="18581" y="2348"/>
                  <a:pt x="18581" y="2348"/>
                  <a:pt x="18581" y="2348"/>
                </a:cubicBezTo>
                <a:cubicBezTo>
                  <a:pt x="18587" y="2348"/>
                  <a:pt x="18593" y="2354"/>
                  <a:pt x="18604" y="2348"/>
                </a:cubicBezTo>
                <a:cubicBezTo>
                  <a:pt x="18610" y="2348"/>
                  <a:pt x="18610" y="2348"/>
                  <a:pt x="18616" y="2342"/>
                </a:cubicBezTo>
                <a:cubicBezTo>
                  <a:pt x="18622" y="2342"/>
                  <a:pt x="18628" y="2342"/>
                  <a:pt x="18640" y="2336"/>
                </a:cubicBezTo>
                <a:cubicBezTo>
                  <a:pt x="18646" y="2336"/>
                  <a:pt x="18646" y="2336"/>
                  <a:pt x="18652" y="2330"/>
                </a:cubicBezTo>
                <a:cubicBezTo>
                  <a:pt x="18658" y="2330"/>
                  <a:pt x="18658" y="2324"/>
                  <a:pt x="18658" y="2318"/>
                </a:cubicBezTo>
                <a:cubicBezTo>
                  <a:pt x="18664" y="2312"/>
                  <a:pt x="18664" y="2312"/>
                  <a:pt x="18670" y="2307"/>
                </a:cubicBezTo>
                <a:cubicBezTo>
                  <a:pt x="18676" y="2307"/>
                  <a:pt x="18676" y="2307"/>
                  <a:pt x="18682" y="2307"/>
                </a:cubicBezTo>
                <a:cubicBezTo>
                  <a:pt x="18693" y="2300"/>
                  <a:pt x="18699" y="2283"/>
                  <a:pt x="18717" y="2283"/>
                </a:cubicBezTo>
                <a:cubicBezTo>
                  <a:pt x="18723" y="2283"/>
                  <a:pt x="18729" y="2283"/>
                  <a:pt x="18741" y="2283"/>
                </a:cubicBezTo>
                <a:cubicBezTo>
                  <a:pt x="18747" y="2283"/>
                  <a:pt x="18753" y="2277"/>
                  <a:pt x="18753" y="2277"/>
                </a:cubicBezTo>
                <a:cubicBezTo>
                  <a:pt x="18759" y="2277"/>
                  <a:pt x="18765" y="2271"/>
                  <a:pt x="18770" y="2271"/>
                </a:cubicBezTo>
                <a:cubicBezTo>
                  <a:pt x="18782" y="2265"/>
                  <a:pt x="18782" y="2253"/>
                  <a:pt x="18794" y="2247"/>
                </a:cubicBezTo>
                <a:cubicBezTo>
                  <a:pt x="18794" y="2241"/>
                  <a:pt x="18800" y="2235"/>
                  <a:pt x="18806" y="2235"/>
                </a:cubicBezTo>
                <a:cubicBezTo>
                  <a:pt x="18812" y="2235"/>
                  <a:pt x="18818" y="2235"/>
                  <a:pt x="18824" y="2235"/>
                </a:cubicBezTo>
                <a:cubicBezTo>
                  <a:pt x="18842" y="2235"/>
                  <a:pt x="18848" y="2235"/>
                  <a:pt x="18859" y="2241"/>
                </a:cubicBezTo>
                <a:cubicBezTo>
                  <a:pt x="18865" y="2241"/>
                  <a:pt x="18865" y="2247"/>
                  <a:pt x="18871" y="2247"/>
                </a:cubicBezTo>
                <a:cubicBezTo>
                  <a:pt x="18877" y="2253"/>
                  <a:pt x="18877" y="2259"/>
                  <a:pt x="18883" y="2259"/>
                </a:cubicBezTo>
                <a:cubicBezTo>
                  <a:pt x="18889" y="2259"/>
                  <a:pt x="18889" y="2259"/>
                  <a:pt x="18895" y="2265"/>
                </a:cubicBezTo>
                <a:cubicBezTo>
                  <a:pt x="18907" y="2265"/>
                  <a:pt x="18913" y="2265"/>
                  <a:pt x="18925" y="2265"/>
                </a:cubicBezTo>
                <a:cubicBezTo>
                  <a:pt x="18942" y="2265"/>
                  <a:pt x="18942" y="2265"/>
                  <a:pt x="18942" y="2265"/>
                </a:cubicBezTo>
                <a:cubicBezTo>
                  <a:pt x="18948" y="2265"/>
                  <a:pt x="18948" y="2265"/>
                  <a:pt x="18954" y="2265"/>
                </a:cubicBezTo>
                <a:cubicBezTo>
                  <a:pt x="18954" y="2229"/>
                  <a:pt x="18954" y="2229"/>
                  <a:pt x="18954" y="2229"/>
                </a:cubicBezTo>
                <a:cubicBezTo>
                  <a:pt x="18948" y="2223"/>
                  <a:pt x="18948" y="2223"/>
                  <a:pt x="18942" y="2218"/>
                </a:cubicBezTo>
                <a:cubicBezTo>
                  <a:pt x="18942" y="2218"/>
                  <a:pt x="18937" y="2218"/>
                  <a:pt x="18931" y="2212"/>
                </a:cubicBezTo>
                <a:cubicBezTo>
                  <a:pt x="18931" y="2206"/>
                  <a:pt x="18931" y="2206"/>
                  <a:pt x="18931" y="2200"/>
                </a:cubicBezTo>
                <a:cubicBezTo>
                  <a:pt x="18925" y="2188"/>
                  <a:pt x="18925" y="2188"/>
                  <a:pt x="18925" y="2188"/>
                </a:cubicBezTo>
                <a:cubicBezTo>
                  <a:pt x="18919" y="2182"/>
                  <a:pt x="18919" y="2182"/>
                  <a:pt x="18913" y="2176"/>
                </a:cubicBezTo>
                <a:cubicBezTo>
                  <a:pt x="18913" y="2170"/>
                  <a:pt x="18907" y="2170"/>
                  <a:pt x="18907" y="2164"/>
                </a:cubicBezTo>
                <a:cubicBezTo>
                  <a:pt x="18907" y="2164"/>
                  <a:pt x="18907" y="2158"/>
                  <a:pt x="18901" y="2152"/>
                </a:cubicBezTo>
                <a:cubicBezTo>
                  <a:pt x="18901" y="2117"/>
                  <a:pt x="18901" y="2117"/>
                  <a:pt x="18901" y="2117"/>
                </a:cubicBezTo>
                <a:cubicBezTo>
                  <a:pt x="18889" y="2117"/>
                  <a:pt x="18877" y="2123"/>
                  <a:pt x="18871" y="2111"/>
                </a:cubicBezTo>
                <a:cubicBezTo>
                  <a:pt x="18865" y="2111"/>
                  <a:pt x="18865" y="2105"/>
                  <a:pt x="18865" y="2105"/>
                </a:cubicBezTo>
                <a:cubicBezTo>
                  <a:pt x="18859" y="2099"/>
                  <a:pt x="18865" y="2093"/>
                  <a:pt x="18859" y="2093"/>
                </a:cubicBezTo>
                <a:cubicBezTo>
                  <a:pt x="18859" y="2087"/>
                  <a:pt x="18859" y="2081"/>
                  <a:pt x="18853" y="2081"/>
                </a:cubicBezTo>
                <a:cubicBezTo>
                  <a:pt x="18853" y="2075"/>
                  <a:pt x="18848" y="2075"/>
                  <a:pt x="18842" y="2075"/>
                </a:cubicBezTo>
                <a:cubicBezTo>
                  <a:pt x="18782" y="2075"/>
                  <a:pt x="18782" y="2075"/>
                  <a:pt x="18782" y="2075"/>
                </a:cubicBezTo>
                <a:cubicBezTo>
                  <a:pt x="18776" y="2075"/>
                  <a:pt x="18776" y="2075"/>
                  <a:pt x="18770" y="2075"/>
                </a:cubicBezTo>
                <a:cubicBezTo>
                  <a:pt x="18765" y="2069"/>
                  <a:pt x="18770" y="2063"/>
                  <a:pt x="18765" y="2063"/>
                </a:cubicBezTo>
                <a:cubicBezTo>
                  <a:pt x="18770" y="2057"/>
                  <a:pt x="18770" y="2052"/>
                  <a:pt x="18776" y="2052"/>
                </a:cubicBezTo>
                <a:cubicBezTo>
                  <a:pt x="18776" y="2052"/>
                  <a:pt x="18782" y="2052"/>
                  <a:pt x="18788" y="2046"/>
                </a:cubicBezTo>
                <a:cubicBezTo>
                  <a:pt x="18794" y="2046"/>
                  <a:pt x="18794" y="2040"/>
                  <a:pt x="18800" y="2034"/>
                </a:cubicBezTo>
                <a:cubicBezTo>
                  <a:pt x="18800" y="2034"/>
                  <a:pt x="18806" y="2034"/>
                  <a:pt x="18812" y="2034"/>
                </a:cubicBezTo>
                <a:cubicBezTo>
                  <a:pt x="18818" y="2034"/>
                  <a:pt x="18818" y="2034"/>
                  <a:pt x="18818" y="2034"/>
                </a:cubicBezTo>
                <a:cubicBezTo>
                  <a:pt x="18830" y="2040"/>
                  <a:pt x="18836" y="2052"/>
                  <a:pt x="18842" y="2052"/>
                </a:cubicBezTo>
                <a:cubicBezTo>
                  <a:pt x="18913" y="2052"/>
                  <a:pt x="18913" y="2052"/>
                  <a:pt x="18913" y="2052"/>
                </a:cubicBezTo>
                <a:cubicBezTo>
                  <a:pt x="18925" y="2052"/>
                  <a:pt x="18931" y="2052"/>
                  <a:pt x="18937" y="2052"/>
                </a:cubicBezTo>
                <a:cubicBezTo>
                  <a:pt x="18948" y="2052"/>
                  <a:pt x="18954" y="2052"/>
                  <a:pt x="18960" y="2052"/>
                </a:cubicBezTo>
                <a:cubicBezTo>
                  <a:pt x="18972" y="2046"/>
                  <a:pt x="18972" y="2040"/>
                  <a:pt x="18978" y="2034"/>
                </a:cubicBezTo>
                <a:cubicBezTo>
                  <a:pt x="18984" y="2028"/>
                  <a:pt x="18990" y="2022"/>
                  <a:pt x="18990" y="2022"/>
                </a:cubicBezTo>
                <a:cubicBezTo>
                  <a:pt x="18996" y="2016"/>
                  <a:pt x="19002" y="2016"/>
                  <a:pt x="19002" y="2016"/>
                </a:cubicBezTo>
                <a:cubicBezTo>
                  <a:pt x="19008" y="2010"/>
                  <a:pt x="19002" y="2004"/>
                  <a:pt x="19002" y="1998"/>
                </a:cubicBezTo>
                <a:cubicBezTo>
                  <a:pt x="19002" y="1992"/>
                  <a:pt x="19008" y="1986"/>
                  <a:pt x="19002" y="1980"/>
                </a:cubicBezTo>
                <a:cubicBezTo>
                  <a:pt x="19002" y="1975"/>
                  <a:pt x="18996" y="1980"/>
                  <a:pt x="18990" y="1975"/>
                </a:cubicBezTo>
                <a:lnTo>
                  <a:pt x="18990" y="1968"/>
                </a:lnTo>
                <a:cubicBezTo>
                  <a:pt x="18990" y="1933"/>
                  <a:pt x="18990" y="1933"/>
                  <a:pt x="18990" y="1933"/>
                </a:cubicBezTo>
                <a:cubicBezTo>
                  <a:pt x="19002" y="1933"/>
                  <a:pt x="19008" y="1927"/>
                  <a:pt x="19020" y="1927"/>
                </a:cubicBezTo>
                <a:cubicBezTo>
                  <a:pt x="19031" y="1927"/>
                  <a:pt x="19043" y="1939"/>
                  <a:pt x="19049" y="1951"/>
                </a:cubicBezTo>
                <a:cubicBezTo>
                  <a:pt x="19049" y="1957"/>
                  <a:pt x="19043" y="1957"/>
                  <a:pt x="19049" y="1963"/>
                </a:cubicBezTo>
                <a:cubicBezTo>
                  <a:pt x="19049" y="1968"/>
                  <a:pt x="19049" y="1968"/>
                  <a:pt x="19049" y="1975"/>
                </a:cubicBezTo>
                <a:cubicBezTo>
                  <a:pt x="19055" y="1986"/>
                  <a:pt x="19061" y="1986"/>
                  <a:pt x="19067" y="1998"/>
                </a:cubicBezTo>
                <a:cubicBezTo>
                  <a:pt x="19162" y="1998"/>
                  <a:pt x="19162" y="1998"/>
                  <a:pt x="19162" y="1998"/>
                </a:cubicBezTo>
                <a:cubicBezTo>
                  <a:pt x="19168" y="1998"/>
                  <a:pt x="19168" y="1998"/>
                  <a:pt x="19174" y="1998"/>
                </a:cubicBezTo>
                <a:cubicBezTo>
                  <a:pt x="19180" y="1998"/>
                  <a:pt x="19186" y="2004"/>
                  <a:pt x="19192" y="2004"/>
                </a:cubicBezTo>
                <a:cubicBezTo>
                  <a:pt x="19192" y="2010"/>
                  <a:pt x="19197" y="2010"/>
                  <a:pt x="19203" y="2016"/>
                </a:cubicBezTo>
                <a:cubicBezTo>
                  <a:pt x="19203" y="2028"/>
                  <a:pt x="19203" y="2034"/>
                  <a:pt x="19203" y="2046"/>
                </a:cubicBezTo>
                <a:cubicBezTo>
                  <a:pt x="19257" y="2046"/>
                  <a:pt x="19257" y="2046"/>
                  <a:pt x="19257" y="2046"/>
                </a:cubicBezTo>
                <a:cubicBezTo>
                  <a:pt x="19263" y="2046"/>
                  <a:pt x="19269" y="2052"/>
                  <a:pt x="19280" y="2057"/>
                </a:cubicBezTo>
                <a:cubicBezTo>
                  <a:pt x="19280" y="2063"/>
                  <a:pt x="19280" y="2069"/>
                  <a:pt x="19286" y="2069"/>
                </a:cubicBezTo>
                <a:cubicBezTo>
                  <a:pt x="19292" y="2075"/>
                  <a:pt x="19298" y="2081"/>
                  <a:pt x="19310" y="2087"/>
                </a:cubicBezTo>
                <a:cubicBezTo>
                  <a:pt x="19316" y="2087"/>
                  <a:pt x="19316" y="2087"/>
                  <a:pt x="19322" y="2093"/>
                </a:cubicBezTo>
                <a:cubicBezTo>
                  <a:pt x="19328" y="2093"/>
                  <a:pt x="19334" y="2099"/>
                  <a:pt x="19340" y="2099"/>
                </a:cubicBezTo>
                <a:cubicBezTo>
                  <a:pt x="19346" y="2099"/>
                  <a:pt x="19346" y="2099"/>
                  <a:pt x="19346" y="2099"/>
                </a:cubicBezTo>
                <a:cubicBezTo>
                  <a:pt x="19352" y="2099"/>
                  <a:pt x="19358" y="2093"/>
                  <a:pt x="19358" y="2093"/>
                </a:cubicBezTo>
                <a:cubicBezTo>
                  <a:pt x="19358" y="2087"/>
                  <a:pt x="19358" y="2081"/>
                  <a:pt x="19358" y="2081"/>
                </a:cubicBezTo>
                <a:cubicBezTo>
                  <a:pt x="19358" y="2069"/>
                  <a:pt x="19358" y="2063"/>
                  <a:pt x="19358" y="2057"/>
                </a:cubicBezTo>
                <a:cubicBezTo>
                  <a:pt x="19358" y="2052"/>
                  <a:pt x="19358" y="2052"/>
                  <a:pt x="19358" y="2046"/>
                </a:cubicBezTo>
                <a:cubicBezTo>
                  <a:pt x="19369" y="2046"/>
                  <a:pt x="19369" y="2046"/>
                  <a:pt x="19369" y="2046"/>
                </a:cubicBezTo>
                <a:cubicBezTo>
                  <a:pt x="19375" y="2046"/>
                  <a:pt x="19381" y="2046"/>
                  <a:pt x="19387" y="2040"/>
                </a:cubicBezTo>
                <a:cubicBezTo>
                  <a:pt x="19387" y="2028"/>
                  <a:pt x="19393" y="2022"/>
                  <a:pt x="19387" y="2010"/>
                </a:cubicBezTo>
                <a:cubicBezTo>
                  <a:pt x="19387" y="2004"/>
                  <a:pt x="19387" y="1998"/>
                  <a:pt x="19387" y="1998"/>
                </a:cubicBezTo>
                <a:cubicBezTo>
                  <a:pt x="19387" y="1992"/>
                  <a:pt x="19387" y="1986"/>
                  <a:pt x="19387" y="1986"/>
                </a:cubicBezTo>
                <a:cubicBezTo>
                  <a:pt x="19387" y="1980"/>
                  <a:pt x="19387" y="1975"/>
                  <a:pt x="19387" y="1975"/>
                </a:cubicBezTo>
                <a:cubicBezTo>
                  <a:pt x="19393" y="1968"/>
                  <a:pt x="19399" y="1968"/>
                  <a:pt x="19399" y="1968"/>
                </a:cubicBezTo>
                <a:cubicBezTo>
                  <a:pt x="19411" y="1975"/>
                  <a:pt x="19411" y="1980"/>
                  <a:pt x="19423" y="1986"/>
                </a:cubicBezTo>
                <a:cubicBezTo>
                  <a:pt x="19429" y="1986"/>
                  <a:pt x="19429" y="1992"/>
                  <a:pt x="19435" y="1992"/>
                </a:cubicBezTo>
                <a:cubicBezTo>
                  <a:pt x="19446" y="1992"/>
                  <a:pt x="19446" y="1992"/>
                  <a:pt x="19446" y="1992"/>
                </a:cubicBezTo>
                <a:cubicBezTo>
                  <a:pt x="19452" y="1992"/>
                  <a:pt x="19452" y="1992"/>
                  <a:pt x="19458" y="1992"/>
                </a:cubicBezTo>
                <a:cubicBezTo>
                  <a:pt x="19464" y="1992"/>
                  <a:pt x="19464" y="1992"/>
                  <a:pt x="19470" y="1986"/>
                </a:cubicBezTo>
                <a:cubicBezTo>
                  <a:pt x="19470" y="1986"/>
                  <a:pt x="19476" y="1980"/>
                  <a:pt x="19476" y="1975"/>
                </a:cubicBezTo>
                <a:cubicBezTo>
                  <a:pt x="19482" y="1975"/>
                  <a:pt x="19488" y="1968"/>
                  <a:pt x="19488" y="1968"/>
                </a:cubicBezTo>
                <a:cubicBezTo>
                  <a:pt x="19494" y="1963"/>
                  <a:pt x="19494" y="1957"/>
                  <a:pt x="19494" y="1957"/>
                </a:cubicBezTo>
                <a:cubicBezTo>
                  <a:pt x="19500" y="1957"/>
                  <a:pt x="19500" y="1957"/>
                  <a:pt x="19506" y="1957"/>
                </a:cubicBezTo>
                <a:cubicBezTo>
                  <a:pt x="19512" y="1957"/>
                  <a:pt x="19512" y="1951"/>
                  <a:pt x="19518" y="1951"/>
                </a:cubicBezTo>
                <a:cubicBezTo>
                  <a:pt x="19524" y="1945"/>
                  <a:pt x="19529" y="1945"/>
                  <a:pt x="19529" y="1945"/>
                </a:cubicBezTo>
                <a:cubicBezTo>
                  <a:pt x="19529" y="1939"/>
                  <a:pt x="19529" y="1933"/>
                  <a:pt x="19529" y="1933"/>
                </a:cubicBezTo>
                <a:cubicBezTo>
                  <a:pt x="19529" y="1921"/>
                  <a:pt x="19524" y="1915"/>
                  <a:pt x="19512" y="1915"/>
                </a:cubicBezTo>
                <a:cubicBezTo>
                  <a:pt x="19512" y="1909"/>
                  <a:pt x="19506" y="1909"/>
                  <a:pt x="19506" y="1909"/>
                </a:cubicBezTo>
                <a:cubicBezTo>
                  <a:pt x="19494" y="1903"/>
                  <a:pt x="19488" y="1909"/>
                  <a:pt x="19482" y="1903"/>
                </a:cubicBezTo>
                <a:cubicBezTo>
                  <a:pt x="19476" y="1903"/>
                  <a:pt x="19482" y="1897"/>
                  <a:pt x="19476" y="1891"/>
                </a:cubicBezTo>
                <a:cubicBezTo>
                  <a:pt x="19476" y="1891"/>
                  <a:pt x="19470" y="1886"/>
                  <a:pt x="19470" y="1880"/>
                </a:cubicBezTo>
                <a:cubicBezTo>
                  <a:pt x="19464" y="1880"/>
                  <a:pt x="19464" y="1880"/>
                  <a:pt x="19458" y="1874"/>
                </a:cubicBezTo>
                <a:cubicBezTo>
                  <a:pt x="19452" y="1868"/>
                  <a:pt x="19440" y="1868"/>
                  <a:pt x="19435" y="1868"/>
                </a:cubicBezTo>
                <a:cubicBezTo>
                  <a:pt x="19423" y="1868"/>
                  <a:pt x="19423" y="1868"/>
                  <a:pt x="19423" y="1868"/>
                </a:cubicBezTo>
                <a:cubicBezTo>
                  <a:pt x="19411" y="1868"/>
                  <a:pt x="19411" y="1874"/>
                  <a:pt x="19399" y="1874"/>
                </a:cubicBezTo>
                <a:cubicBezTo>
                  <a:pt x="19387" y="1874"/>
                  <a:pt x="19381" y="1868"/>
                  <a:pt x="19369" y="1868"/>
                </a:cubicBezTo>
                <a:cubicBezTo>
                  <a:pt x="19358" y="1868"/>
                  <a:pt x="19358" y="1868"/>
                  <a:pt x="19358" y="1868"/>
                </a:cubicBezTo>
                <a:cubicBezTo>
                  <a:pt x="19352" y="1868"/>
                  <a:pt x="19352" y="1868"/>
                  <a:pt x="19346" y="1868"/>
                </a:cubicBezTo>
                <a:cubicBezTo>
                  <a:pt x="19340" y="1868"/>
                  <a:pt x="19334" y="1862"/>
                  <a:pt x="19334" y="1862"/>
                </a:cubicBezTo>
                <a:cubicBezTo>
                  <a:pt x="19328" y="1856"/>
                  <a:pt x="19328" y="1850"/>
                  <a:pt x="19322" y="1850"/>
                </a:cubicBezTo>
                <a:cubicBezTo>
                  <a:pt x="19316" y="1850"/>
                  <a:pt x="19310" y="1850"/>
                  <a:pt x="19310" y="1850"/>
                </a:cubicBezTo>
                <a:cubicBezTo>
                  <a:pt x="19304" y="1850"/>
                  <a:pt x="19298" y="1850"/>
                  <a:pt x="19292" y="1850"/>
                </a:cubicBezTo>
                <a:cubicBezTo>
                  <a:pt x="19292" y="1850"/>
                  <a:pt x="19286" y="1856"/>
                  <a:pt x="19280" y="1856"/>
                </a:cubicBezTo>
                <a:cubicBezTo>
                  <a:pt x="19286" y="1862"/>
                  <a:pt x="19286" y="1868"/>
                  <a:pt x="19292" y="1868"/>
                </a:cubicBezTo>
                <a:cubicBezTo>
                  <a:pt x="19298" y="1868"/>
                  <a:pt x="19298" y="1868"/>
                  <a:pt x="19304" y="1868"/>
                </a:cubicBezTo>
                <a:cubicBezTo>
                  <a:pt x="19304" y="1868"/>
                  <a:pt x="19310" y="1874"/>
                  <a:pt x="19316" y="1874"/>
                </a:cubicBezTo>
                <a:cubicBezTo>
                  <a:pt x="19322" y="1880"/>
                  <a:pt x="19316" y="1886"/>
                  <a:pt x="19316" y="1891"/>
                </a:cubicBezTo>
                <a:cubicBezTo>
                  <a:pt x="19316" y="1897"/>
                  <a:pt x="19316" y="1897"/>
                  <a:pt x="19316" y="1897"/>
                </a:cubicBezTo>
                <a:cubicBezTo>
                  <a:pt x="19316" y="1897"/>
                  <a:pt x="19316" y="1903"/>
                  <a:pt x="19316" y="1909"/>
                </a:cubicBezTo>
                <a:cubicBezTo>
                  <a:pt x="19310" y="1915"/>
                  <a:pt x="19304" y="1915"/>
                  <a:pt x="19298" y="1915"/>
                </a:cubicBezTo>
                <a:cubicBezTo>
                  <a:pt x="19280" y="1915"/>
                  <a:pt x="19274" y="1909"/>
                  <a:pt x="19269" y="1897"/>
                </a:cubicBezTo>
                <a:cubicBezTo>
                  <a:pt x="19269" y="1891"/>
                  <a:pt x="19269" y="1891"/>
                  <a:pt x="19269" y="1886"/>
                </a:cubicBezTo>
                <a:cubicBezTo>
                  <a:pt x="19269" y="1814"/>
                  <a:pt x="19269" y="1814"/>
                  <a:pt x="19269" y="1814"/>
                </a:cubicBezTo>
                <a:cubicBezTo>
                  <a:pt x="19269" y="1809"/>
                  <a:pt x="19263" y="1809"/>
                  <a:pt x="19257" y="1802"/>
                </a:cubicBezTo>
                <a:cubicBezTo>
                  <a:pt x="19251" y="1802"/>
                  <a:pt x="19251" y="1802"/>
                  <a:pt x="19245" y="1802"/>
                </a:cubicBezTo>
                <a:cubicBezTo>
                  <a:pt x="19239" y="1797"/>
                  <a:pt x="19239" y="1797"/>
                  <a:pt x="19233" y="1797"/>
                </a:cubicBezTo>
                <a:cubicBezTo>
                  <a:pt x="19221" y="1797"/>
                  <a:pt x="19221" y="1797"/>
                  <a:pt x="19221" y="1797"/>
                </a:cubicBezTo>
                <a:cubicBezTo>
                  <a:pt x="19215" y="1797"/>
                  <a:pt x="19215" y="1791"/>
                  <a:pt x="19209" y="1791"/>
                </a:cubicBezTo>
                <a:cubicBezTo>
                  <a:pt x="19197" y="1791"/>
                  <a:pt x="19192" y="1791"/>
                  <a:pt x="19186" y="1791"/>
                </a:cubicBezTo>
                <a:cubicBezTo>
                  <a:pt x="19180" y="1785"/>
                  <a:pt x="19180" y="1779"/>
                  <a:pt x="19174" y="1779"/>
                </a:cubicBezTo>
                <a:cubicBezTo>
                  <a:pt x="19168" y="1773"/>
                  <a:pt x="19162" y="1773"/>
                  <a:pt x="19162" y="1773"/>
                </a:cubicBezTo>
                <a:cubicBezTo>
                  <a:pt x="19156" y="1773"/>
                  <a:pt x="19150" y="1767"/>
                  <a:pt x="19144" y="1767"/>
                </a:cubicBezTo>
                <a:cubicBezTo>
                  <a:pt x="19138" y="1767"/>
                  <a:pt x="19132" y="1761"/>
                  <a:pt x="19126" y="1761"/>
                </a:cubicBezTo>
                <a:cubicBezTo>
                  <a:pt x="19120" y="1755"/>
                  <a:pt x="19114" y="1755"/>
                  <a:pt x="19114" y="1749"/>
                </a:cubicBezTo>
                <a:cubicBezTo>
                  <a:pt x="19108" y="1743"/>
                  <a:pt x="19103" y="1743"/>
                  <a:pt x="19103" y="1737"/>
                </a:cubicBezTo>
                <a:cubicBezTo>
                  <a:pt x="19097" y="1731"/>
                  <a:pt x="19103" y="1725"/>
                  <a:pt x="19097" y="1725"/>
                </a:cubicBezTo>
                <a:cubicBezTo>
                  <a:pt x="19097" y="1725"/>
                  <a:pt x="19091" y="1725"/>
                  <a:pt x="19085" y="1725"/>
                </a:cubicBezTo>
                <a:cubicBezTo>
                  <a:pt x="19079" y="1720"/>
                  <a:pt x="19079" y="1720"/>
                  <a:pt x="19073" y="1720"/>
                </a:cubicBezTo>
                <a:cubicBezTo>
                  <a:pt x="19061" y="1720"/>
                  <a:pt x="19055" y="1720"/>
                  <a:pt x="19049" y="1720"/>
                </a:cubicBezTo>
                <a:cubicBezTo>
                  <a:pt x="19043" y="1720"/>
                  <a:pt x="19037" y="1714"/>
                  <a:pt x="19037" y="1714"/>
                </a:cubicBezTo>
                <a:cubicBezTo>
                  <a:pt x="19025" y="1714"/>
                  <a:pt x="19020" y="1714"/>
                  <a:pt x="19008" y="1714"/>
                </a:cubicBezTo>
                <a:cubicBezTo>
                  <a:pt x="19008" y="1702"/>
                  <a:pt x="19014" y="1690"/>
                  <a:pt x="19002" y="1684"/>
                </a:cubicBezTo>
                <a:cubicBezTo>
                  <a:pt x="18996" y="1672"/>
                  <a:pt x="18984" y="1666"/>
                  <a:pt x="18972" y="1660"/>
                </a:cubicBezTo>
                <a:cubicBezTo>
                  <a:pt x="18960" y="1654"/>
                  <a:pt x="18960" y="1648"/>
                  <a:pt x="18954" y="1648"/>
                </a:cubicBezTo>
                <a:cubicBezTo>
                  <a:pt x="18948" y="1642"/>
                  <a:pt x="18942" y="1642"/>
                  <a:pt x="18931" y="1642"/>
                </a:cubicBezTo>
                <a:cubicBezTo>
                  <a:pt x="18925" y="1636"/>
                  <a:pt x="18919" y="1642"/>
                  <a:pt x="18907" y="1642"/>
                </a:cubicBezTo>
                <a:cubicBezTo>
                  <a:pt x="18901" y="1642"/>
                  <a:pt x="18901" y="1636"/>
                  <a:pt x="18895" y="1636"/>
                </a:cubicBezTo>
                <a:cubicBezTo>
                  <a:pt x="18889" y="1631"/>
                  <a:pt x="18883" y="1631"/>
                  <a:pt x="18883" y="1631"/>
                </a:cubicBezTo>
                <a:cubicBezTo>
                  <a:pt x="18877" y="1625"/>
                  <a:pt x="18877" y="1619"/>
                  <a:pt x="18871" y="1619"/>
                </a:cubicBezTo>
                <a:cubicBezTo>
                  <a:pt x="18865" y="1619"/>
                  <a:pt x="18859" y="1619"/>
                  <a:pt x="18859" y="1619"/>
                </a:cubicBezTo>
                <a:cubicBezTo>
                  <a:pt x="18853" y="1613"/>
                  <a:pt x="18853" y="1613"/>
                  <a:pt x="18848" y="1613"/>
                </a:cubicBezTo>
                <a:cubicBezTo>
                  <a:pt x="18836" y="1613"/>
                  <a:pt x="18836" y="1613"/>
                  <a:pt x="18836" y="1613"/>
                </a:cubicBezTo>
                <a:cubicBezTo>
                  <a:pt x="18824" y="1613"/>
                  <a:pt x="18824" y="1613"/>
                  <a:pt x="18824" y="1613"/>
                </a:cubicBezTo>
                <a:cubicBezTo>
                  <a:pt x="18818" y="1613"/>
                  <a:pt x="18818" y="1607"/>
                  <a:pt x="18812" y="1607"/>
                </a:cubicBezTo>
                <a:cubicBezTo>
                  <a:pt x="18806" y="1607"/>
                  <a:pt x="18800" y="1601"/>
                  <a:pt x="18800" y="1601"/>
                </a:cubicBezTo>
                <a:cubicBezTo>
                  <a:pt x="18788" y="1595"/>
                  <a:pt x="18776" y="1595"/>
                  <a:pt x="18770" y="1589"/>
                </a:cubicBezTo>
                <a:cubicBezTo>
                  <a:pt x="18765" y="1589"/>
                  <a:pt x="18765" y="1583"/>
                  <a:pt x="18759" y="1577"/>
                </a:cubicBezTo>
                <a:cubicBezTo>
                  <a:pt x="18747" y="1577"/>
                  <a:pt x="18735" y="1577"/>
                  <a:pt x="18723" y="1577"/>
                </a:cubicBezTo>
                <a:cubicBezTo>
                  <a:pt x="18705" y="1577"/>
                  <a:pt x="18705" y="1577"/>
                  <a:pt x="18705" y="1577"/>
                </a:cubicBezTo>
                <a:cubicBezTo>
                  <a:pt x="18699" y="1577"/>
                  <a:pt x="18699" y="1583"/>
                  <a:pt x="18693" y="1583"/>
                </a:cubicBezTo>
                <a:cubicBezTo>
                  <a:pt x="18687" y="1589"/>
                  <a:pt x="18687" y="1595"/>
                  <a:pt x="18682" y="1595"/>
                </a:cubicBezTo>
                <a:cubicBezTo>
                  <a:pt x="18676" y="1601"/>
                  <a:pt x="18670" y="1601"/>
                  <a:pt x="18664" y="1601"/>
                </a:cubicBezTo>
                <a:cubicBezTo>
                  <a:pt x="18652" y="1601"/>
                  <a:pt x="18646" y="1595"/>
                  <a:pt x="18634" y="1595"/>
                </a:cubicBezTo>
                <a:cubicBezTo>
                  <a:pt x="18622" y="1595"/>
                  <a:pt x="18622" y="1595"/>
                  <a:pt x="18622" y="1595"/>
                </a:cubicBezTo>
                <a:cubicBezTo>
                  <a:pt x="18616" y="1595"/>
                  <a:pt x="18610" y="1595"/>
                  <a:pt x="18604" y="1589"/>
                </a:cubicBezTo>
                <a:cubicBezTo>
                  <a:pt x="18599" y="1589"/>
                  <a:pt x="18599" y="1583"/>
                  <a:pt x="18593" y="1577"/>
                </a:cubicBezTo>
                <a:cubicBezTo>
                  <a:pt x="18593" y="1577"/>
                  <a:pt x="18587" y="1583"/>
                  <a:pt x="18587" y="1577"/>
                </a:cubicBezTo>
                <a:cubicBezTo>
                  <a:pt x="18575" y="1577"/>
                  <a:pt x="18569" y="1577"/>
                  <a:pt x="18557" y="1571"/>
                </a:cubicBezTo>
                <a:cubicBezTo>
                  <a:pt x="18551" y="1565"/>
                  <a:pt x="18545" y="1559"/>
                  <a:pt x="18533" y="1559"/>
                </a:cubicBezTo>
                <a:cubicBezTo>
                  <a:pt x="18533" y="1554"/>
                  <a:pt x="18527" y="1554"/>
                  <a:pt x="18522" y="1554"/>
                </a:cubicBezTo>
                <a:cubicBezTo>
                  <a:pt x="18515" y="1554"/>
                  <a:pt x="18515" y="1554"/>
                  <a:pt x="18510" y="1554"/>
                </a:cubicBezTo>
                <a:cubicBezTo>
                  <a:pt x="18498" y="1554"/>
                  <a:pt x="18498" y="1554"/>
                  <a:pt x="18492" y="1554"/>
                </a:cubicBezTo>
                <a:cubicBezTo>
                  <a:pt x="18486" y="1554"/>
                  <a:pt x="18480" y="1559"/>
                  <a:pt x="18480" y="1559"/>
                </a:cubicBezTo>
                <a:cubicBezTo>
                  <a:pt x="18474" y="1565"/>
                  <a:pt x="18468" y="1565"/>
                  <a:pt x="18468" y="1571"/>
                </a:cubicBezTo>
                <a:cubicBezTo>
                  <a:pt x="18468" y="1571"/>
                  <a:pt x="18474" y="1577"/>
                  <a:pt x="18468" y="1577"/>
                </a:cubicBezTo>
                <a:cubicBezTo>
                  <a:pt x="18468" y="1583"/>
                  <a:pt x="18462" y="1589"/>
                  <a:pt x="18462" y="1589"/>
                </a:cubicBezTo>
                <a:cubicBezTo>
                  <a:pt x="18462" y="1595"/>
                  <a:pt x="18456" y="1601"/>
                  <a:pt x="18456" y="1601"/>
                </a:cubicBezTo>
                <a:cubicBezTo>
                  <a:pt x="18450" y="1607"/>
                  <a:pt x="18450" y="1607"/>
                  <a:pt x="18444" y="1613"/>
                </a:cubicBezTo>
                <a:cubicBezTo>
                  <a:pt x="18450" y="1613"/>
                  <a:pt x="18450" y="1613"/>
                  <a:pt x="18456" y="1619"/>
                </a:cubicBezTo>
                <a:cubicBezTo>
                  <a:pt x="18462" y="1619"/>
                  <a:pt x="18462" y="1625"/>
                  <a:pt x="18468" y="1625"/>
                </a:cubicBezTo>
                <a:cubicBezTo>
                  <a:pt x="18468" y="1631"/>
                  <a:pt x="18474" y="1631"/>
                  <a:pt x="18480" y="1631"/>
                </a:cubicBezTo>
                <a:cubicBezTo>
                  <a:pt x="18486" y="1636"/>
                  <a:pt x="18486" y="1648"/>
                  <a:pt x="18486" y="1654"/>
                </a:cubicBezTo>
                <a:cubicBezTo>
                  <a:pt x="18486" y="1660"/>
                  <a:pt x="18486" y="1660"/>
                  <a:pt x="18486" y="1666"/>
                </a:cubicBezTo>
                <a:cubicBezTo>
                  <a:pt x="18480" y="1672"/>
                  <a:pt x="18474" y="1672"/>
                  <a:pt x="18474" y="1678"/>
                </a:cubicBezTo>
                <a:cubicBezTo>
                  <a:pt x="18468" y="1678"/>
                  <a:pt x="18468" y="1684"/>
                  <a:pt x="18468" y="1690"/>
                </a:cubicBezTo>
                <a:cubicBezTo>
                  <a:pt x="18462" y="1690"/>
                  <a:pt x="18462" y="1696"/>
                  <a:pt x="18456" y="1696"/>
                </a:cubicBezTo>
                <a:cubicBezTo>
                  <a:pt x="18409" y="1696"/>
                  <a:pt x="18409" y="1696"/>
                  <a:pt x="18409" y="1696"/>
                </a:cubicBezTo>
                <a:cubicBezTo>
                  <a:pt x="18409" y="1654"/>
                  <a:pt x="18409" y="1654"/>
                  <a:pt x="18409" y="1654"/>
                </a:cubicBezTo>
                <a:cubicBezTo>
                  <a:pt x="18349" y="1654"/>
                  <a:pt x="18349" y="1654"/>
                  <a:pt x="18349" y="1654"/>
                </a:cubicBezTo>
                <a:cubicBezTo>
                  <a:pt x="18349" y="1613"/>
                  <a:pt x="18349" y="1613"/>
                  <a:pt x="18349" y="1613"/>
                </a:cubicBezTo>
                <a:cubicBezTo>
                  <a:pt x="18356" y="1613"/>
                  <a:pt x="18356" y="1613"/>
                  <a:pt x="18356" y="1613"/>
                </a:cubicBezTo>
                <a:cubicBezTo>
                  <a:pt x="18373" y="1613"/>
                  <a:pt x="18379" y="1613"/>
                  <a:pt x="18391" y="1613"/>
                </a:cubicBezTo>
                <a:cubicBezTo>
                  <a:pt x="18403" y="1607"/>
                  <a:pt x="18409" y="1601"/>
                  <a:pt x="18415" y="1595"/>
                </a:cubicBezTo>
                <a:cubicBezTo>
                  <a:pt x="18415" y="1583"/>
                  <a:pt x="18415" y="1583"/>
                  <a:pt x="18415" y="1583"/>
                </a:cubicBezTo>
                <a:cubicBezTo>
                  <a:pt x="18409" y="1583"/>
                  <a:pt x="18403" y="1583"/>
                  <a:pt x="18403" y="1583"/>
                </a:cubicBezTo>
                <a:cubicBezTo>
                  <a:pt x="18397" y="1583"/>
                  <a:pt x="18397" y="1577"/>
                  <a:pt x="18391" y="1577"/>
                </a:cubicBezTo>
                <a:cubicBezTo>
                  <a:pt x="18314" y="1577"/>
                  <a:pt x="18314" y="1577"/>
                  <a:pt x="18314" y="1577"/>
                </a:cubicBezTo>
                <a:cubicBezTo>
                  <a:pt x="18314" y="1589"/>
                  <a:pt x="18314" y="1595"/>
                  <a:pt x="18314" y="1601"/>
                </a:cubicBezTo>
                <a:cubicBezTo>
                  <a:pt x="18314" y="1607"/>
                  <a:pt x="18314" y="1613"/>
                  <a:pt x="18314" y="1613"/>
                </a:cubicBezTo>
                <a:cubicBezTo>
                  <a:pt x="18314" y="1619"/>
                  <a:pt x="18308" y="1625"/>
                  <a:pt x="18308" y="1625"/>
                </a:cubicBezTo>
                <a:cubicBezTo>
                  <a:pt x="18302" y="1631"/>
                  <a:pt x="18296" y="1625"/>
                  <a:pt x="18296" y="1631"/>
                </a:cubicBezTo>
                <a:cubicBezTo>
                  <a:pt x="18290" y="1631"/>
                  <a:pt x="18284" y="1636"/>
                  <a:pt x="18278" y="1636"/>
                </a:cubicBezTo>
                <a:cubicBezTo>
                  <a:pt x="18272" y="1636"/>
                  <a:pt x="18272" y="1636"/>
                  <a:pt x="18272" y="1636"/>
                </a:cubicBezTo>
                <a:cubicBezTo>
                  <a:pt x="18267" y="1631"/>
                  <a:pt x="18260" y="1631"/>
                  <a:pt x="18260" y="1625"/>
                </a:cubicBezTo>
                <a:cubicBezTo>
                  <a:pt x="18249" y="1625"/>
                  <a:pt x="18243" y="1619"/>
                  <a:pt x="18237" y="1619"/>
                </a:cubicBezTo>
                <a:cubicBezTo>
                  <a:pt x="18213" y="1613"/>
                  <a:pt x="18195" y="1619"/>
                  <a:pt x="18172" y="1619"/>
                </a:cubicBezTo>
                <a:cubicBezTo>
                  <a:pt x="18124" y="1619"/>
                  <a:pt x="18124" y="1619"/>
                  <a:pt x="18124" y="1619"/>
                </a:cubicBezTo>
                <a:cubicBezTo>
                  <a:pt x="18118" y="1619"/>
                  <a:pt x="18112" y="1619"/>
                  <a:pt x="18106" y="1619"/>
                </a:cubicBezTo>
                <a:cubicBezTo>
                  <a:pt x="18095" y="1619"/>
                  <a:pt x="18089" y="1631"/>
                  <a:pt x="18077" y="1631"/>
                </a:cubicBezTo>
                <a:cubicBezTo>
                  <a:pt x="18071" y="1631"/>
                  <a:pt x="18071" y="1631"/>
                  <a:pt x="18059" y="1631"/>
                </a:cubicBezTo>
                <a:cubicBezTo>
                  <a:pt x="18053" y="1631"/>
                  <a:pt x="18053" y="1631"/>
                  <a:pt x="18047" y="1631"/>
                </a:cubicBezTo>
                <a:cubicBezTo>
                  <a:pt x="18041" y="1631"/>
                  <a:pt x="18035" y="1631"/>
                  <a:pt x="18029" y="1625"/>
                </a:cubicBezTo>
                <a:cubicBezTo>
                  <a:pt x="18024" y="1619"/>
                  <a:pt x="18024" y="1613"/>
                  <a:pt x="18017" y="1613"/>
                </a:cubicBezTo>
                <a:cubicBezTo>
                  <a:pt x="18017" y="1607"/>
                  <a:pt x="18012" y="1607"/>
                  <a:pt x="18006" y="1607"/>
                </a:cubicBezTo>
                <a:cubicBezTo>
                  <a:pt x="17982" y="1607"/>
                  <a:pt x="17982" y="1607"/>
                  <a:pt x="17982" y="1607"/>
                </a:cubicBezTo>
                <a:cubicBezTo>
                  <a:pt x="17982" y="1613"/>
                  <a:pt x="17982" y="1619"/>
                  <a:pt x="17982" y="1625"/>
                </a:cubicBezTo>
                <a:cubicBezTo>
                  <a:pt x="17982" y="1631"/>
                  <a:pt x="17982" y="1631"/>
                  <a:pt x="17982" y="1636"/>
                </a:cubicBezTo>
                <a:cubicBezTo>
                  <a:pt x="17982" y="1672"/>
                  <a:pt x="17982" y="1672"/>
                  <a:pt x="17982" y="1672"/>
                </a:cubicBezTo>
                <a:cubicBezTo>
                  <a:pt x="17970" y="1678"/>
                  <a:pt x="17970" y="1678"/>
                  <a:pt x="17970" y="1678"/>
                </a:cubicBezTo>
                <a:cubicBezTo>
                  <a:pt x="17958" y="1672"/>
                  <a:pt x="17958" y="1672"/>
                  <a:pt x="17958" y="1672"/>
                </a:cubicBezTo>
                <a:cubicBezTo>
                  <a:pt x="17958" y="1648"/>
                  <a:pt x="17958" y="1648"/>
                  <a:pt x="17958" y="1648"/>
                </a:cubicBezTo>
                <a:cubicBezTo>
                  <a:pt x="17958" y="1642"/>
                  <a:pt x="17958" y="1631"/>
                  <a:pt x="17952" y="1625"/>
                </a:cubicBezTo>
                <a:cubicBezTo>
                  <a:pt x="17952" y="1619"/>
                  <a:pt x="17946" y="1619"/>
                  <a:pt x="17940" y="1619"/>
                </a:cubicBezTo>
                <a:cubicBezTo>
                  <a:pt x="17940" y="1613"/>
                  <a:pt x="17935" y="1613"/>
                  <a:pt x="17929" y="1613"/>
                </a:cubicBezTo>
                <a:cubicBezTo>
                  <a:pt x="17929" y="1613"/>
                  <a:pt x="17923" y="1607"/>
                  <a:pt x="17917" y="1607"/>
                </a:cubicBezTo>
                <a:cubicBezTo>
                  <a:pt x="17917" y="1607"/>
                  <a:pt x="17911" y="1607"/>
                  <a:pt x="17905" y="1601"/>
                </a:cubicBezTo>
                <a:cubicBezTo>
                  <a:pt x="17905" y="1601"/>
                  <a:pt x="17899" y="1595"/>
                  <a:pt x="17893" y="1589"/>
                </a:cubicBezTo>
                <a:cubicBezTo>
                  <a:pt x="17893" y="1583"/>
                  <a:pt x="17887" y="1577"/>
                  <a:pt x="17887" y="1571"/>
                </a:cubicBezTo>
                <a:cubicBezTo>
                  <a:pt x="17887" y="1559"/>
                  <a:pt x="17893" y="1554"/>
                  <a:pt x="17893" y="1542"/>
                </a:cubicBezTo>
                <a:cubicBezTo>
                  <a:pt x="17893" y="1542"/>
                  <a:pt x="17899" y="1536"/>
                  <a:pt x="17899" y="1530"/>
                </a:cubicBezTo>
                <a:cubicBezTo>
                  <a:pt x="17899" y="1524"/>
                  <a:pt x="17893" y="1524"/>
                  <a:pt x="17893" y="1518"/>
                </a:cubicBezTo>
                <a:cubicBezTo>
                  <a:pt x="17893" y="1512"/>
                  <a:pt x="17887" y="1512"/>
                  <a:pt x="17887" y="1506"/>
                </a:cubicBezTo>
                <a:cubicBezTo>
                  <a:pt x="17881" y="1506"/>
                  <a:pt x="17881" y="1500"/>
                  <a:pt x="17881" y="1494"/>
                </a:cubicBezTo>
                <a:cubicBezTo>
                  <a:pt x="17875" y="1494"/>
                  <a:pt x="17869" y="1494"/>
                  <a:pt x="17869" y="1494"/>
                </a:cubicBezTo>
                <a:cubicBezTo>
                  <a:pt x="17863" y="1488"/>
                  <a:pt x="17858" y="1488"/>
                  <a:pt x="17858" y="1488"/>
                </a:cubicBezTo>
                <a:cubicBezTo>
                  <a:pt x="17851" y="1482"/>
                  <a:pt x="17858" y="1476"/>
                  <a:pt x="17851" y="1476"/>
                </a:cubicBezTo>
                <a:cubicBezTo>
                  <a:pt x="17851" y="1470"/>
                  <a:pt x="17846" y="1470"/>
                  <a:pt x="17840" y="1470"/>
                </a:cubicBezTo>
                <a:cubicBezTo>
                  <a:pt x="17840" y="1470"/>
                  <a:pt x="17834" y="1470"/>
                  <a:pt x="17828" y="1470"/>
                </a:cubicBezTo>
                <a:cubicBezTo>
                  <a:pt x="17828" y="1470"/>
                  <a:pt x="17822" y="1465"/>
                  <a:pt x="17816" y="1465"/>
                </a:cubicBezTo>
                <a:cubicBezTo>
                  <a:pt x="17816" y="1465"/>
                  <a:pt x="17810" y="1465"/>
                  <a:pt x="17804" y="1465"/>
                </a:cubicBezTo>
                <a:cubicBezTo>
                  <a:pt x="17798" y="1465"/>
                  <a:pt x="17798" y="1459"/>
                  <a:pt x="17792" y="1459"/>
                </a:cubicBezTo>
                <a:cubicBezTo>
                  <a:pt x="17786" y="1459"/>
                  <a:pt x="17780" y="1459"/>
                  <a:pt x="17769" y="1459"/>
                </a:cubicBezTo>
                <a:cubicBezTo>
                  <a:pt x="17763" y="1459"/>
                  <a:pt x="17757" y="1459"/>
                  <a:pt x="17745" y="1459"/>
                </a:cubicBezTo>
                <a:cubicBezTo>
                  <a:pt x="17739" y="1459"/>
                  <a:pt x="17739" y="1459"/>
                  <a:pt x="17733" y="1459"/>
                </a:cubicBezTo>
                <a:cubicBezTo>
                  <a:pt x="17727" y="1459"/>
                  <a:pt x="17727" y="1459"/>
                  <a:pt x="17721" y="1465"/>
                </a:cubicBezTo>
                <a:cubicBezTo>
                  <a:pt x="17715" y="1465"/>
                  <a:pt x="17715" y="1465"/>
                  <a:pt x="17709" y="1470"/>
                </a:cubicBezTo>
                <a:cubicBezTo>
                  <a:pt x="17703" y="1470"/>
                  <a:pt x="17709" y="1476"/>
                  <a:pt x="17703" y="1482"/>
                </a:cubicBezTo>
                <a:cubicBezTo>
                  <a:pt x="17697" y="1482"/>
                  <a:pt x="17691" y="1482"/>
                  <a:pt x="17685" y="1482"/>
                </a:cubicBezTo>
                <a:cubicBezTo>
                  <a:pt x="17685" y="1482"/>
                  <a:pt x="17680" y="1488"/>
                  <a:pt x="17674" y="1488"/>
                </a:cubicBezTo>
                <a:cubicBezTo>
                  <a:pt x="17650" y="1488"/>
                  <a:pt x="17650" y="1488"/>
                  <a:pt x="17650" y="1488"/>
                </a:cubicBezTo>
                <a:cubicBezTo>
                  <a:pt x="17644" y="1488"/>
                  <a:pt x="17638" y="1488"/>
                  <a:pt x="17638" y="1488"/>
                </a:cubicBezTo>
                <a:cubicBezTo>
                  <a:pt x="17620" y="1488"/>
                  <a:pt x="17614" y="1488"/>
                  <a:pt x="17597" y="1488"/>
                </a:cubicBezTo>
                <a:cubicBezTo>
                  <a:pt x="17585" y="1488"/>
                  <a:pt x="17579" y="1488"/>
                  <a:pt x="17573" y="1494"/>
                </a:cubicBezTo>
                <a:cubicBezTo>
                  <a:pt x="17567" y="1494"/>
                  <a:pt x="17567" y="1500"/>
                  <a:pt x="17561" y="1500"/>
                </a:cubicBezTo>
                <a:cubicBezTo>
                  <a:pt x="17549" y="1500"/>
                  <a:pt x="17549" y="1500"/>
                  <a:pt x="17549" y="1500"/>
                </a:cubicBezTo>
                <a:cubicBezTo>
                  <a:pt x="17543" y="1500"/>
                  <a:pt x="17537" y="1500"/>
                  <a:pt x="17537" y="1500"/>
                </a:cubicBezTo>
                <a:cubicBezTo>
                  <a:pt x="17531" y="1500"/>
                  <a:pt x="17531" y="1494"/>
                  <a:pt x="17525" y="1494"/>
                </a:cubicBezTo>
                <a:cubicBezTo>
                  <a:pt x="17519" y="1494"/>
                  <a:pt x="17519" y="1494"/>
                  <a:pt x="17514" y="1494"/>
                </a:cubicBezTo>
                <a:cubicBezTo>
                  <a:pt x="17508" y="1488"/>
                  <a:pt x="17508" y="1482"/>
                  <a:pt x="17502" y="1482"/>
                </a:cubicBezTo>
                <a:cubicBezTo>
                  <a:pt x="17496" y="1476"/>
                  <a:pt x="17496" y="1470"/>
                  <a:pt x="17490" y="1470"/>
                </a:cubicBezTo>
                <a:cubicBezTo>
                  <a:pt x="17484" y="1470"/>
                  <a:pt x="17478" y="1470"/>
                  <a:pt x="17478" y="1470"/>
                </a:cubicBezTo>
                <a:cubicBezTo>
                  <a:pt x="17448" y="1470"/>
                  <a:pt x="17448" y="1470"/>
                  <a:pt x="17448" y="1470"/>
                </a:cubicBezTo>
                <a:cubicBezTo>
                  <a:pt x="17442" y="1470"/>
                  <a:pt x="17442" y="1465"/>
                  <a:pt x="17436" y="1465"/>
                </a:cubicBezTo>
                <a:cubicBezTo>
                  <a:pt x="17431" y="1465"/>
                  <a:pt x="17425" y="1465"/>
                  <a:pt x="17419" y="1465"/>
                </a:cubicBezTo>
                <a:cubicBezTo>
                  <a:pt x="17413" y="1465"/>
                  <a:pt x="17407" y="1459"/>
                  <a:pt x="17401" y="1459"/>
                </a:cubicBezTo>
                <a:cubicBezTo>
                  <a:pt x="17395" y="1459"/>
                  <a:pt x="17395" y="1453"/>
                  <a:pt x="17389" y="1453"/>
                </a:cubicBezTo>
                <a:cubicBezTo>
                  <a:pt x="17401" y="1441"/>
                  <a:pt x="17401" y="1441"/>
                  <a:pt x="17401" y="1441"/>
                </a:cubicBezTo>
                <a:cubicBezTo>
                  <a:pt x="17389" y="1435"/>
                  <a:pt x="17383" y="1435"/>
                  <a:pt x="17377" y="1429"/>
                </a:cubicBezTo>
                <a:cubicBezTo>
                  <a:pt x="17371" y="1423"/>
                  <a:pt x="17371" y="1423"/>
                  <a:pt x="17365" y="1417"/>
                </a:cubicBezTo>
                <a:cubicBezTo>
                  <a:pt x="17359" y="1417"/>
                  <a:pt x="17365" y="1411"/>
                  <a:pt x="17359" y="1411"/>
                </a:cubicBezTo>
                <a:cubicBezTo>
                  <a:pt x="17353" y="1405"/>
                  <a:pt x="17348" y="1405"/>
                  <a:pt x="17336" y="1405"/>
                </a:cubicBezTo>
                <a:cubicBezTo>
                  <a:pt x="17312" y="1405"/>
                  <a:pt x="17312" y="1405"/>
                  <a:pt x="17312" y="1405"/>
                </a:cubicBezTo>
                <a:cubicBezTo>
                  <a:pt x="17306" y="1393"/>
                  <a:pt x="17306" y="1393"/>
                  <a:pt x="17306" y="1393"/>
                </a:cubicBezTo>
                <a:cubicBezTo>
                  <a:pt x="17312" y="1393"/>
                  <a:pt x="17312" y="1387"/>
                  <a:pt x="17318" y="1382"/>
                </a:cubicBezTo>
                <a:cubicBezTo>
                  <a:pt x="17324" y="1376"/>
                  <a:pt x="17330" y="1376"/>
                  <a:pt x="17342" y="1370"/>
                </a:cubicBezTo>
                <a:cubicBezTo>
                  <a:pt x="17336" y="1358"/>
                  <a:pt x="17336" y="1358"/>
                  <a:pt x="17336" y="1358"/>
                </a:cubicBezTo>
                <a:cubicBezTo>
                  <a:pt x="17330" y="1358"/>
                  <a:pt x="17324" y="1358"/>
                  <a:pt x="17324" y="1358"/>
                </a:cubicBezTo>
                <a:cubicBezTo>
                  <a:pt x="17318" y="1358"/>
                  <a:pt x="17312" y="1352"/>
                  <a:pt x="17306" y="1352"/>
                </a:cubicBezTo>
                <a:cubicBezTo>
                  <a:pt x="17164" y="1352"/>
                  <a:pt x="17164" y="1352"/>
                  <a:pt x="17164" y="1352"/>
                </a:cubicBezTo>
                <a:cubicBezTo>
                  <a:pt x="17164" y="1364"/>
                  <a:pt x="17164" y="1364"/>
                  <a:pt x="17164" y="1376"/>
                </a:cubicBezTo>
                <a:cubicBezTo>
                  <a:pt x="17164" y="1382"/>
                  <a:pt x="17158" y="1382"/>
                  <a:pt x="17152" y="1387"/>
                </a:cubicBezTo>
                <a:cubicBezTo>
                  <a:pt x="17146" y="1393"/>
                  <a:pt x="17146" y="1399"/>
                  <a:pt x="17134" y="1405"/>
                </a:cubicBezTo>
                <a:cubicBezTo>
                  <a:pt x="17128" y="1405"/>
                  <a:pt x="17128" y="1405"/>
                  <a:pt x="17122" y="1405"/>
                </a:cubicBezTo>
                <a:cubicBezTo>
                  <a:pt x="17110" y="1405"/>
                  <a:pt x="17110" y="1405"/>
                  <a:pt x="17110" y="1405"/>
                </a:cubicBezTo>
                <a:cubicBezTo>
                  <a:pt x="17104" y="1405"/>
                  <a:pt x="17104" y="1399"/>
                  <a:pt x="17099" y="1399"/>
                </a:cubicBezTo>
                <a:cubicBezTo>
                  <a:pt x="17104" y="1393"/>
                  <a:pt x="17104" y="1387"/>
                  <a:pt x="17104" y="1387"/>
                </a:cubicBezTo>
                <a:cubicBezTo>
                  <a:pt x="17104" y="1382"/>
                  <a:pt x="17110" y="1376"/>
                  <a:pt x="17110" y="1370"/>
                </a:cubicBezTo>
                <a:cubicBezTo>
                  <a:pt x="17110" y="1370"/>
                  <a:pt x="17110" y="1364"/>
                  <a:pt x="17110" y="1358"/>
                </a:cubicBezTo>
                <a:cubicBezTo>
                  <a:pt x="17110" y="1358"/>
                  <a:pt x="17116" y="1352"/>
                  <a:pt x="17122" y="1346"/>
                </a:cubicBezTo>
                <a:lnTo>
                  <a:pt x="17128" y="1346"/>
                </a:lnTo>
                <a:cubicBezTo>
                  <a:pt x="17134" y="1346"/>
                  <a:pt x="17128" y="1340"/>
                  <a:pt x="17128" y="1334"/>
                </a:cubicBezTo>
                <a:cubicBezTo>
                  <a:pt x="17122" y="1334"/>
                  <a:pt x="17116" y="1334"/>
                  <a:pt x="17110" y="1334"/>
                </a:cubicBezTo>
                <a:cubicBezTo>
                  <a:pt x="17104" y="1334"/>
                  <a:pt x="17099" y="1328"/>
                  <a:pt x="17093" y="1328"/>
                </a:cubicBezTo>
                <a:cubicBezTo>
                  <a:pt x="17087" y="1328"/>
                  <a:pt x="17087" y="1322"/>
                  <a:pt x="17081" y="1322"/>
                </a:cubicBezTo>
                <a:cubicBezTo>
                  <a:pt x="17075" y="1322"/>
                  <a:pt x="17075" y="1322"/>
                  <a:pt x="17069" y="1322"/>
                </a:cubicBezTo>
                <a:cubicBezTo>
                  <a:pt x="17057" y="1316"/>
                  <a:pt x="17057" y="1310"/>
                  <a:pt x="17045" y="1310"/>
                </a:cubicBezTo>
                <a:cubicBezTo>
                  <a:pt x="17039" y="1310"/>
                  <a:pt x="17039" y="1310"/>
                  <a:pt x="17033" y="1310"/>
                </a:cubicBezTo>
                <a:cubicBezTo>
                  <a:pt x="17027" y="1310"/>
                  <a:pt x="17027" y="1310"/>
                  <a:pt x="17021" y="1310"/>
                </a:cubicBezTo>
                <a:cubicBezTo>
                  <a:pt x="17010" y="1310"/>
                  <a:pt x="17004" y="1310"/>
                  <a:pt x="16992" y="1310"/>
                </a:cubicBezTo>
                <a:cubicBezTo>
                  <a:pt x="16986" y="1310"/>
                  <a:pt x="16980" y="1310"/>
                  <a:pt x="16968" y="1310"/>
                </a:cubicBezTo>
                <a:cubicBezTo>
                  <a:pt x="16962" y="1304"/>
                  <a:pt x="16962" y="1299"/>
                  <a:pt x="16956" y="1299"/>
                </a:cubicBezTo>
                <a:cubicBezTo>
                  <a:pt x="16950" y="1299"/>
                  <a:pt x="16944" y="1299"/>
                  <a:pt x="16938" y="1299"/>
                </a:cubicBezTo>
                <a:cubicBezTo>
                  <a:pt x="16933" y="1299"/>
                  <a:pt x="16926" y="1293"/>
                  <a:pt x="16915" y="1293"/>
                </a:cubicBezTo>
                <a:cubicBezTo>
                  <a:pt x="16903" y="1287"/>
                  <a:pt x="16891" y="1293"/>
                  <a:pt x="16879" y="1293"/>
                </a:cubicBezTo>
                <a:cubicBezTo>
                  <a:pt x="16873" y="1293"/>
                  <a:pt x="16867" y="1287"/>
                  <a:pt x="16855" y="1287"/>
                </a:cubicBezTo>
                <a:cubicBezTo>
                  <a:pt x="16855" y="1287"/>
                  <a:pt x="16849" y="1281"/>
                  <a:pt x="16844" y="1281"/>
                </a:cubicBezTo>
                <a:cubicBezTo>
                  <a:pt x="16838" y="1281"/>
                  <a:pt x="16838" y="1287"/>
                  <a:pt x="16832" y="1293"/>
                </a:cubicBezTo>
                <a:cubicBezTo>
                  <a:pt x="16832" y="1293"/>
                  <a:pt x="16838" y="1299"/>
                  <a:pt x="16832" y="1304"/>
                </a:cubicBezTo>
                <a:cubicBezTo>
                  <a:pt x="16832" y="1310"/>
                  <a:pt x="16832" y="1316"/>
                  <a:pt x="16832" y="1328"/>
                </a:cubicBezTo>
                <a:cubicBezTo>
                  <a:pt x="16767" y="1328"/>
                  <a:pt x="16767" y="1328"/>
                  <a:pt x="16767" y="1328"/>
                </a:cubicBezTo>
                <a:cubicBezTo>
                  <a:pt x="16760" y="1328"/>
                  <a:pt x="16755" y="1334"/>
                  <a:pt x="16743" y="1334"/>
                </a:cubicBezTo>
                <a:cubicBezTo>
                  <a:pt x="16743" y="1340"/>
                  <a:pt x="16743" y="1340"/>
                  <a:pt x="16743" y="1346"/>
                </a:cubicBezTo>
                <a:cubicBezTo>
                  <a:pt x="16743" y="1352"/>
                  <a:pt x="16743" y="1358"/>
                  <a:pt x="16749" y="1358"/>
                </a:cubicBezTo>
                <a:cubicBezTo>
                  <a:pt x="16749" y="1364"/>
                  <a:pt x="16755" y="1370"/>
                  <a:pt x="16755" y="1370"/>
                </a:cubicBezTo>
                <a:cubicBezTo>
                  <a:pt x="16760" y="1376"/>
                  <a:pt x="16767" y="1376"/>
                  <a:pt x="16767" y="1376"/>
                </a:cubicBezTo>
                <a:cubicBezTo>
                  <a:pt x="16772" y="1382"/>
                  <a:pt x="16778" y="1376"/>
                  <a:pt x="16778" y="1382"/>
                </a:cubicBezTo>
                <a:cubicBezTo>
                  <a:pt x="16784" y="1382"/>
                  <a:pt x="16784" y="1387"/>
                  <a:pt x="16784" y="1393"/>
                </a:cubicBezTo>
                <a:cubicBezTo>
                  <a:pt x="16790" y="1393"/>
                  <a:pt x="16796" y="1393"/>
                  <a:pt x="16796" y="1399"/>
                </a:cubicBezTo>
                <a:cubicBezTo>
                  <a:pt x="16796" y="1405"/>
                  <a:pt x="16796" y="1405"/>
                  <a:pt x="16802" y="1411"/>
                </a:cubicBezTo>
                <a:cubicBezTo>
                  <a:pt x="16802" y="1417"/>
                  <a:pt x="16802" y="1417"/>
                  <a:pt x="16802" y="1423"/>
                </a:cubicBezTo>
                <a:cubicBezTo>
                  <a:pt x="16802" y="1429"/>
                  <a:pt x="16802" y="1429"/>
                  <a:pt x="16802" y="1435"/>
                </a:cubicBezTo>
                <a:cubicBezTo>
                  <a:pt x="16790" y="1435"/>
                  <a:pt x="16790" y="1435"/>
                  <a:pt x="16790" y="1435"/>
                </a:cubicBezTo>
                <a:cubicBezTo>
                  <a:pt x="16778" y="1435"/>
                  <a:pt x="16772" y="1429"/>
                  <a:pt x="16767" y="1429"/>
                </a:cubicBezTo>
                <a:cubicBezTo>
                  <a:pt x="16760" y="1429"/>
                  <a:pt x="16760" y="1423"/>
                  <a:pt x="16755" y="1423"/>
                </a:cubicBezTo>
                <a:cubicBezTo>
                  <a:pt x="16749" y="1423"/>
                  <a:pt x="16743" y="1429"/>
                  <a:pt x="16737" y="1423"/>
                </a:cubicBezTo>
                <a:lnTo>
                  <a:pt x="16731" y="1423"/>
                </a:lnTo>
                <a:cubicBezTo>
                  <a:pt x="16725" y="1423"/>
                  <a:pt x="16719" y="1417"/>
                  <a:pt x="16719" y="1417"/>
                </a:cubicBezTo>
                <a:cubicBezTo>
                  <a:pt x="16713" y="1411"/>
                  <a:pt x="16707" y="1411"/>
                  <a:pt x="16707" y="1411"/>
                </a:cubicBezTo>
                <a:cubicBezTo>
                  <a:pt x="16701" y="1411"/>
                  <a:pt x="16701" y="1417"/>
                  <a:pt x="16695" y="1417"/>
                </a:cubicBezTo>
                <a:cubicBezTo>
                  <a:pt x="16683" y="1417"/>
                  <a:pt x="16678" y="1411"/>
                  <a:pt x="16666" y="1411"/>
                </a:cubicBezTo>
                <a:cubicBezTo>
                  <a:pt x="16666" y="1429"/>
                  <a:pt x="16666" y="1429"/>
                  <a:pt x="16666" y="1429"/>
                </a:cubicBezTo>
                <a:cubicBezTo>
                  <a:pt x="16678" y="1435"/>
                  <a:pt x="16678" y="1435"/>
                  <a:pt x="16678" y="1435"/>
                </a:cubicBezTo>
                <a:cubicBezTo>
                  <a:pt x="16683" y="1435"/>
                  <a:pt x="16683" y="1435"/>
                  <a:pt x="16689" y="1441"/>
                </a:cubicBezTo>
                <a:cubicBezTo>
                  <a:pt x="16695" y="1441"/>
                  <a:pt x="16701" y="1447"/>
                  <a:pt x="16701" y="1453"/>
                </a:cubicBezTo>
                <a:cubicBezTo>
                  <a:pt x="16701" y="1465"/>
                  <a:pt x="16695" y="1465"/>
                  <a:pt x="16695" y="1476"/>
                </a:cubicBezTo>
                <a:cubicBezTo>
                  <a:pt x="16683" y="1470"/>
                  <a:pt x="16678" y="1470"/>
                  <a:pt x="16666" y="1465"/>
                </a:cubicBezTo>
                <a:cubicBezTo>
                  <a:pt x="16666" y="1459"/>
                  <a:pt x="16660" y="1459"/>
                  <a:pt x="16660" y="1453"/>
                </a:cubicBezTo>
                <a:cubicBezTo>
                  <a:pt x="16654" y="1453"/>
                  <a:pt x="16648" y="1447"/>
                  <a:pt x="16648" y="1441"/>
                </a:cubicBezTo>
                <a:cubicBezTo>
                  <a:pt x="16642" y="1441"/>
                  <a:pt x="16636" y="1441"/>
                  <a:pt x="16636" y="1435"/>
                </a:cubicBezTo>
                <a:cubicBezTo>
                  <a:pt x="16630" y="1435"/>
                  <a:pt x="16630" y="1429"/>
                  <a:pt x="16624" y="1423"/>
                </a:cubicBezTo>
                <a:cubicBezTo>
                  <a:pt x="16624" y="1423"/>
                  <a:pt x="16630" y="1417"/>
                  <a:pt x="16624" y="1417"/>
                </a:cubicBezTo>
                <a:cubicBezTo>
                  <a:pt x="16624" y="1411"/>
                  <a:pt x="16618" y="1411"/>
                  <a:pt x="16612" y="1411"/>
                </a:cubicBezTo>
                <a:cubicBezTo>
                  <a:pt x="16606" y="1411"/>
                  <a:pt x="16601" y="1411"/>
                  <a:pt x="16589" y="1411"/>
                </a:cubicBezTo>
                <a:cubicBezTo>
                  <a:pt x="16583" y="1411"/>
                  <a:pt x="16583" y="1411"/>
                  <a:pt x="16577" y="1411"/>
                </a:cubicBezTo>
                <a:cubicBezTo>
                  <a:pt x="16571" y="1411"/>
                  <a:pt x="16571" y="1411"/>
                  <a:pt x="16565" y="1411"/>
                </a:cubicBezTo>
                <a:cubicBezTo>
                  <a:pt x="16565" y="1411"/>
                  <a:pt x="16565" y="1417"/>
                  <a:pt x="16565" y="1423"/>
                </a:cubicBezTo>
                <a:cubicBezTo>
                  <a:pt x="16565" y="1429"/>
                  <a:pt x="16559" y="1429"/>
                  <a:pt x="16553" y="1429"/>
                </a:cubicBezTo>
                <a:cubicBezTo>
                  <a:pt x="16547" y="1441"/>
                  <a:pt x="16535" y="1441"/>
                  <a:pt x="16517" y="1441"/>
                </a:cubicBezTo>
                <a:cubicBezTo>
                  <a:pt x="16506" y="1441"/>
                  <a:pt x="16500" y="1435"/>
                  <a:pt x="16488" y="1429"/>
                </a:cubicBezTo>
                <a:cubicBezTo>
                  <a:pt x="16476" y="1429"/>
                  <a:pt x="16470" y="1429"/>
                  <a:pt x="16458" y="1423"/>
                </a:cubicBezTo>
                <a:cubicBezTo>
                  <a:pt x="16458" y="1423"/>
                  <a:pt x="16452" y="1429"/>
                  <a:pt x="16446" y="1423"/>
                </a:cubicBezTo>
                <a:cubicBezTo>
                  <a:pt x="16446" y="1423"/>
                  <a:pt x="16446" y="1417"/>
                  <a:pt x="16440" y="1417"/>
                </a:cubicBezTo>
                <a:cubicBezTo>
                  <a:pt x="16435" y="1411"/>
                  <a:pt x="16435" y="1411"/>
                  <a:pt x="16428" y="1411"/>
                </a:cubicBezTo>
                <a:cubicBezTo>
                  <a:pt x="16423" y="1411"/>
                  <a:pt x="16423" y="1411"/>
                  <a:pt x="16417" y="1417"/>
                </a:cubicBezTo>
                <a:cubicBezTo>
                  <a:pt x="16411" y="1417"/>
                  <a:pt x="16417" y="1423"/>
                  <a:pt x="16411" y="1423"/>
                </a:cubicBezTo>
                <a:cubicBezTo>
                  <a:pt x="16393" y="1423"/>
                  <a:pt x="16393" y="1417"/>
                  <a:pt x="16375" y="1417"/>
                </a:cubicBezTo>
                <a:cubicBezTo>
                  <a:pt x="16369" y="1417"/>
                  <a:pt x="16363" y="1417"/>
                  <a:pt x="16357" y="1423"/>
                </a:cubicBezTo>
                <a:cubicBezTo>
                  <a:pt x="16357" y="1429"/>
                  <a:pt x="16363" y="1441"/>
                  <a:pt x="16363" y="1447"/>
                </a:cubicBezTo>
                <a:cubicBezTo>
                  <a:pt x="16363" y="1465"/>
                  <a:pt x="16363" y="1470"/>
                  <a:pt x="16363" y="1482"/>
                </a:cubicBezTo>
                <a:cubicBezTo>
                  <a:pt x="16363" y="1494"/>
                  <a:pt x="16363" y="1494"/>
                  <a:pt x="16357" y="1506"/>
                </a:cubicBezTo>
                <a:cubicBezTo>
                  <a:pt x="16298" y="1506"/>
                  <a:pt x="16298" y="1506"/>
                  <a:pt x="16298" y="1506"/>
                </a:cubicBezTo>
                <a:cubicBezTo>
                  <a:pt x="16298" y="1494"/>
                  <a:pt x="16304" y="1482"/>
                  <a:pt x="16292" y="1470"/>
                </a:cubicBezTo>
                <a:cubicBezTo>
                  <a:pt x="16292" y="1465"/>
                  <a:pt x="16286" y="1465"/>
                  <a:pt x="16280" y="1465"/>
                </a:cubicBezTo>
                <a:cubicBezTo>
                  <a:pt x="16280" y="1459"/>
                  <a:pt x="16274" y="1453"/>
                  <a:pt x="16269" y="1453"/>
                </a:cubicBezTo>
                <a:cubicBezTo>
                  <a:pt x="16262" y="1453"/>
                  <a:pt x="16262" y="1453"/>
                  <a:pt x="16257" y="1447"/>
                </a:cubicBezTo>
                <a:cubicBezTo>
                  <a:pt x="16251" y="1447"/>
                  <a:pt x="16251" y="1441"/>
                  <a:pt x="16245" y="1441"/>
                </a:cubicBezTo>
                <a:cubicBezTo>
                  <a:pt x="16239" y="1435"/>
                  <a:pt x="16239" y="1435"/>
                  <a:pt x="16233" y="1429"/>
                </a:cubicBezTo>
                <a:cubicBezTo>
                  <a:pt x="16227" y="1429"/>
                  <a:pt x="16227" y="1423"/>
                  <a:pt x="16221" y="1417"/>
                </a:cubicBezTo>
                <a:cubicBezTo>
                  <a:pt x="16209" y="1411"/>
                  <a:pt x="16203" y="1405"/>
                  <a:pt x="16203" y="1393"/>
                </a:cubicBezTo>
                <a:cubicBezTo>
                  <a:pt x="16203" y="1387"/>
                  <a:pt x="16203" y="1387"/>
                  <a:pt x="16203" y="1387"/>
                </a:cubicBezTo>
                <a:cubicBezTo>
                  <a:pt x="16203" y="1382"/>
                  <a:pt x="16203" y="1382"/>
                  <a:pt x="16203" y="1376"/>
                </a:cubicBezTo>
                <a:cubicBezTo>
                  <a:pt x="16203" y="1376"/>
                  <a:pt x="16215" y="1376"/>
                  <a:pt x="16215" y="1370"/>
                </a:cubicBezTo>
                <a:cubicBezTo>
                  <a:pt x="16215" y="1364"/>
                  <a:pt x="16209" y="1364"/>
                  <a:pt x="16209" y="1358"/>
                </a:cubicBezTo>
                <a:cubicBezTo>
                  <a:pt x="16209" y="1346"/>
                  <a:pt x="16209" y="1340"/>
                  <a:pt x="16209" y="1334"/>
                </a:cubicBezTo>
                <a:cubicBezTo>
                  <a:pt x="16209" y="1322"/>
                  <a:pt x="16209" y="1316"/>
                  <a:pt x="16209" y="1310"/>
                </a:cubicBezTo>
                <a:cubicBezTo>
                  <a:pt x="16209" y="1299"/>
                  <a:pt x="16203" y="1293"/>
                  <a:pt x="16203" y="1281"/>
                </a:cubicBezTo>
                <a:cubicBezTo>
                  <a:pt x="16203" y="1275"/>
                  <a:pt x="16209" y="1269"/>
                  <a:pt x="16203" y="1263"/>
                </a:cubicBezTo>
                <a:cubicBezTo>
                  <a:pt x="16203" y="1257"/>
                  <a:pt x="16203" y="1251"/>
                  <a:pt x="16203" y="1251"/>
                </a:cubicBezTo>
                <a:cubicBezTo>
                  <a:pt x="16197" y="1245"/>
                  <a:pt x="16191" y="1245"/>
                  <a:pt x="16191" y="1239"/>
                </a:cubicBezTo>
                <a:cubicBezTo>
                  <a:pt x="16185" y="1233"/>
                  <a:pt x="16180" y="1233"/>
                  <a:pt x="16174" y="1227"/>
                </a:cubicBezTo>
                <a:cubicBezTo>
                  <a:pt x="16168" y="1227"/>
                  <a:pt x="16168" y="1221"/>
                  <a:pt x="16162" y="1221"/>
                </a:cubicBezTo>
                <a:cubicBezTo>
                  <a:pt x="16156" y="1221"/>
                  <a:pt x="16150" y="1221"/>
                  <a:pt x="16138" y="1221"/>
                </a:cubicBezTo>
                <a:cubicBezTo>
                  <a:pt x="16132" y="1221"/>
                  <a:pt x="16126" y="1221"/>
                  <a:pt x="16120" y="1227"/>
                </a:cubicBezTo>
                <a:cubicBezTo>
                  <a:pt x="16120" y="1227"/>
                  <a:pt x="16120" y="1233"/>
                  <a:pt x="16114" y="1239"/>
                </a:cubicBezTo>
                <a:cubicBezTo>
                  <a:pt x="16114" y="1239"/>
                  <a:pt x="16114" y="1245"/>
                  <a:pt x="16114" y="1251"/>
                </a:cubicBezTo>
                <a:cubicBezTo>
                  <a:pt x="16108" y="1251"/>
                  <a:pt x="16102" y="1251"/>
                  <a:pt x="16091" y="1251"/>
                </a:cubicBezTo>
                <a:cubicBezTo>
                  <a:pt x="16079" y="1251"/>
                  <a:pt x="16067" y="1251"/>
                  <a:pt x="16061" y="1239"/>
                </a:cubicBezTo>
                <a:cubicBezTo>
                  <a:pt x="16061" y="1233"/>
                  <a:pt x="16061" y="1227"/>
                  <a:pt x="16055" y="1227"/>
                </a:cubicBezTo>
                <a:cubicBezTo>
                  <a:pt x="16055" y="1221"/>
                  <a:pt x="16049" y="1215"/>
                  <a:pt x="16049" y="1215"/>
                </a:cubicBezTo>
                <a:cubicBezTo>
                  <a:pt x="16043" y="1210"/>
                  <a:pt x="16043" y="1204"/>
                  <a:pt x="16037" y="1204"/>
                </a:cubicBezTo>
                <a:cubicBezTo>
                  <a:pt x="16031" y="1204"/>
                  <a:pt x="16031" y="1204"/>
                  <a:pt x="16025" y="1204"/>
                </a:cubicBezTo>
                <a:cubicBezTo>
                  <a:pt x="16014" y="1204"/>
                  <a:pt x="16008" y="1204"/>
                  <a:pt x="15996" y="1198"/>
                </a:cubicBezTo>
                <a:cubicBezTo>
                  <a:pt x="15990" y="1198"/>
                  <a:pt x="15996" y="1192"/>
                  <a:pt x="15990" y="1186"/>
                </a:cubicBezTo>
                <a:cubicBezTo>
                  <a:pt x="15978" y="1180"/>
                  <a:pt x="15972" y="1180"/>
                  <a:pt x="15960" y="1180"/>
                </a:cubicBezTo>
                <a:cubicBezTo>
                  <a:pt x="15954" y="1180"/>
                  <a:pt x="15948" y="1180"/>
                  <a:pt x="15942" y="1186"/>
                </a:cubicBezTo>
                <a:cubicBezTo>
                  <a:pt x="15936" y="1186"/>
                  <a:pt x="15930" y="1186"/>
                  <a:pt x="15925" y="1186"/>
                </a:cubicBezTo>
                <a:cubicBezTo>
                  <a:pt x="15919" y="1192"/>
                  <a:pt x="15919" y="1192"/>
                  <a:pt x="15913" y="1198"/>
                </a:cubicBezTo>
                <a:cubicBezTo>
                  <a:pt x="15907" y="1198"/>
                  <a:pt x="15901" y="1204"/>
                  <a:pt x="15895" y="1204"/>
                </a:cubicBezTo>
                <a:cubicBezTo>
                  <a:pt x="15889" y="1204"/>
                  <a:pt x="15889" y="1210"/>
                  <a:pt x="15883" y="1215"/>
                </a:cubicBezTo>
                <a:cubicBezTo>
                  <a:pt x="15895" y="1239"/>
                  <a:pt x="15895" y="1239"/>
                  <a:pt x="15895" y="1239"/>
                </a:cubicBezTo>
                <a:cubicBezTo>
                  <a:pt x="15895" y="1245"/>
                  <a:pt x="15901" y="1245"/>
                  <a:pt x="15901" y="1251"/>
                </a:cubicBezTo>
                <a:cubicBezTo>
                  <a:pt x="15907" y="1251"/>
                  <a:pt x="15913" y="1257"/>
                  <a:pt x="15913" y="1263"/>
                </a:cubicBezTo>
                <a:cubicBezTo>
                  <a:pt x="15913" y="1263"/>
                  <a:pt x="15913" y="1269"/>
                  <a:pt x="15913" y="1275"/>
                </a:cubicBezTo>
                <a:cubicBezTo>
                  <a:pt x="15913" y="1281"/>
                  <a:pt x="15913" y="1281"/>
                  <a:pt x="15913" y="1287"/>
                </a:cubicBezTo>
                <a:cubicBezTo>
                  <a:pt x="15836" y="1287"/>
                  <a:pt x="15836" y="1287"/>
                  <a:pt x="15836" y="1287"/>
                </a:cubicBezTo>
                <a:cubicBezTo>
                  <a:pt x="15830" y="1287"/>
                  <a:pt x="15830" y="1293"/>
                  <a:pt x="15824" y="1293"/>
                </a:cubicBezTo>
                <a:cubicBezTo>
                  <a:pt x="15812" y="1299"/>
                  <a:pt x="15806" y="1304"/>
                  <a:pt x="15788" y="1304"/>
                </a:cubicBezTo>
                <a:cubicBezTo>
                  <a:pt x="15776" y="1304"/>
                  <a:pt x="15770" y="1299"/>
                  <a:pt x="15759" y="1293"/>
                </a:cubicBezTo>
                <a:cubicBezTo>
                  <a:pt x="15753" y="1293"/>
                  <a:pt x="15747" y="1287"/>
                  <a:pt x="15741" y="1287"/>
                </a:cubicBezTo>
                <a:cubicBezTo>
                  <a:pt x="15729" y="1281"/>
                  <a:pt x="15723" y="1281"/>
                  <a:pt x="15717" y="1281"/>
                </a:cubicBezTo>
                <a:cubicBezTo>
                  <a:pt x="15711" y="1281"/>
                  <a:pt x="15711" y="1269"/>
                  <a:pt x="15705" y="1269"/>
                </a:cubicBezTo>
                <a:cubicBezTo>
                  <a:pt x="15699" y="1263"/>
                  <a:pt x="15693" y="1263"/>
                  <a:pt x="15687" y="1263"/>
                </a:cubicBezTo>
                <a:cubicBezTo>
                  <a:pt x="15681" y="1263"/>
                  <a:pt x="15681" y="1269"/>
                  <a:pt x="15676" y="1269"/>
                </a:cubicBezTo>
                <a:cubicBezTo>
                  <a:pt x="15670" y="1269"/>
                  <a:pt x="15670" y="1281"/>
                  <a:pt x="15664" y="1281"/>
                </a:cubicBezTo>
                <a:cubicBezTo>
                  <a:pt x="15658" y="1281"/>
                  <a:pt x="15652" y="1275"/>
                  <a:pt x="15646" y="1269"/>
                </a:cubicBezTo>
                <a:cubicBezTo>
                  <a:pt x="15640" y="1263"/>
                  <a:pt x="15646" y="1257"/>
                  <a:pt x="15646" y="1251"/>
                </a:cubicBezTo>
                <a:cubicBezTo>
                  <a:pt x="15646" y="1227"/>
                  <a:pt x="15646" y="1227"/>
                  <a:pt x="15646" y="1227"/>
                </a:cubicBezTo>
                <a:cubicBezTo>
                  <a:pt x="15640" y="1221"/>
                  <a:pt x="15634" y="1215"/>
                  <a:pt x="15628" y="1215"/>
                </a:cubicBezTo>
                <a:cubicBezTo>
                  <a:pt x="15622" y="1210"/>
                  <a:pt x="15622" y="1204"/>
                  <a:pt x="15616" y="1204"/>
                </a:cubicBezTo>
                <a:cubicBezTo>
                  <a:pt x="15616" y="1204"/>
                  <a:pt x="15610" y="1204"/>
                  <a:pt x="15604" y="1204"/>
                </a:cubicBezTo>
                <a:cubicBezTo>
                  <a:pt x="15604" y="1204"/>
                  <a:pt x="15598" y="1204"/>
                  <a:pt x="15592" y="1204"/>
                </a:cubicBezTo>
                <a:cubicBezTo>
                  <a:pt x="15592" y="1204"/>
                  <a:pt x="15587" y="1204"/>
                  <a:pt x="15581" y="1210"/>
                </a:cubicBezTo>
                <a:cubicBezTo>
                  <a:pt x="15581" y="1210"/>
                  <a:pt x="15581" y="1221"/>
                  <a:pt x="15575" y="1221"/>
                </a:cubicBezTo>
                <a:cubicBezTo>
                  <a:pt x="15569" y="1221"/>
                  <a:pt x="15563" y="1215"/>
                  <a:pt x="15557" y="1215"/>
                </a:cubicBezTo>
                <a:cubicBezTo>
                  <a:pt x="15545" y="1215"/>
                  <a:pt x="15545" y="1215"/>
                  <a:pt x="15545" y="1215"/>
                </a:cubicBezTo>
                <a:cubicBezTo>
                  <a:pt x="15539" y="1215"/>
                  <a:pt x="15539" y="1210"/>
                  <a:pt x="15533" y="1210"/>
                </a:cubicBezTo>
                <a:cubicBezTo>
                  <a:pt x="15474" y="1210"/>
                  <a:pt x="15474" y="1210"/>
                  <a:pt x="15474" y="1210"/>
                </a:cubicBezTo>
                <a:cubicBezTo>
                  <a:pt x="15450" y="1215"/>
                  <a:pt x="15450" y="1215"/>
                  <a:pt x="15450" y="1215"/>
                </a:cubicBezTo>
                <a:cubicBezTo>
                  <a:pt x="15438" y="1215"/>
                  <a:pt x="15432" y="1210"/>
                  <a:pt x="15421" y="1210"/>
                </a:cubicBezTo>
                <a:cubicBezTo>
                  <a:pt x="15415" y="1210"/>
                  <a:pt x="15415" y="1210"/>
                  <a:pt x="15409" y="1210"/>
                </a:cubicBezTo>
                <a:lnTo>
                  <a:pt x="15409" y="1221"/>
                </a:lnTo>
                <a:cubicBezTo>
                  <a:pt x="15403" y="1227"/>
                  <a:pt x="15397" y="1221"/>
                  <a:pt x="15385" y="1221"/>
                </a:cubicBezTo>
                <a:cubicBezTo>
                  <a:pt x="15367" y="1221"/>
                  <a:pt x="15367" y="1221"/>
                  <a:pt x="15367" y="1221"/>
                </a:cubicBezTo>
                <a:cubicBezTo>
                  <a:pt x="15367" y="1221"/>
                  <a:pt x="15361" y="1221"/>
                  <a:pt x="15355" y="1221"/>
                </a:cubicBezTo>
                <a:cubicBezTo>
                  <a:pt x="15355" y="1221"/>
                  <a:pt x="15349" y="1221"/>
                  <a:pt x="15344" y="1221"/>
                </a:cubicBezTo>
                <a:cubicBezTo>
                  <a:pt x="15344" y="1215"/>
                  <a:pt x="15349" y="1210"/>
                  <a:pt x="15349" y="1198"/>
                </a:cubicBezTo>
                <a:cubicBezTo>
                  <a:pt x="15349" y="1198"/>
                  <a:pt x="15344" y="1192"/>
                  <a:pt x="15344" y="1186"/>
                </a:cubicBezTo>
                <a:lnTo>
                  <a:pt x="15344" y="1180"/>
                </a:lnTo>
                <a:cubicBezTo>
                  <a:pt x="15326" y="1174"/>
                  <a:pt x="15326" y="1174"/>
                  <a:pt x="15326" y="1174"/>
                </a:cubicBezTo>
                <a:cubicBezTo>
                  <a:pt x="15326" y="1174"/>
                  <a:pt x="15320" y="1174"/>
                  <a:pt x="15314" y="1180"/>
                </a:cubicBezTo>
                <a:cubicBezTo>
                  <a:pt x="15314" y="1180"/>
                  <a:pt x="15314" y="1186"/>
                  <a:pt x="15308" y="1186"/>
                </a:cubicBezTo>
                <a:cubicBezTo>
                  <a:pt x="15302" y="1198"/>
                  <a:pt x="15296" y="1204"/>
                  <a:pt x="15278" y="1204"/>
                </a:cubicBezTo>
                <a:cubicBezTo>
                  <a:pt x="15272" y="1204"/>
                  <a:pt x="15272" y="1204"/>
                  <a:pt x="15266" y="1198"/>
                </a:cubicBezTo>
                <a:cubicBezTo>
                  <a:pt x="15260" y="1198"/>
                  <a:pt x="15255" y="1192"/>
                  <a:pt x="15255" y="1186"/>
                </a:cubicBezTo>
                <a:cubicBezTo>
                  <a:pt x="15255" y="1180"/>
                  <a:pt x="15255" y="1180"/>
                  <a:pt x="15255" y="1180"/>
                </a:cubicBezTo>
                <a:cubicBezTo>
                  <a:pt x="15266" y="1180"/>
                  <a:pt x="15272" y="1180"/>
                  <a:pt x="15278" y="1180"/>
                </a:cubicBezTo>
                <a:cubicBezTo>
                  <a:pt x="15284" y="1180"/>
                  <a:pt x="15284" y="1180"/>
                  <a:pt x="15290" y="1180"/>
                </a:cubicBezTo>
                <a:cubicBezTo>
                  <a:pt x="15296" y="1174"/>
                  <a:pt x="15296" y="1174"/>
                  <a:pt x="15302" y="1168"/>
                </a:cubicBezTo>
                <a:cubicBezTo>
                  <a:pt x="15302" y="1168"/>
                  <a:pt x="15302" y="1162"/>
                  <a:pt x="15308" y="1156"/>
                </a:cubicBezTo>
                <a:cubicBezTo>
                  <a:pt x="15308" y="1156"/>
                  <a:pt x="15314" y="1156"/>
                  <a:pt x="15320" y="1156"/>
                </a:cubicBezTo>
                <a:cubicBezTo>
                  <a:pt x="15320" y="1150"/>
                  <a:pt x="15326" y="1150"/>
                  <a:pt x="15332" y="1150"/>
                </a:cubicBezTo>
                <a:cubicBezTo>
                  <a:pt x="15337" y="1144"/>
                  <a:pt x="15337" y="1138"/>
                  <a:pt x="15337" y="1132"/>
                </a:cubicBezTo>
                <a:cubicBezTo>
                  <a:pt x="15337" y="1127"/>
                  <a:pt x="15337" y="1127"/>
                  <a:pt x="15337" y="1127"/>
                </a:cubicBezTo>
                <a:cubicBezTo>
                  <a:pt x="15337" y="1121"/>
                  <a:pt x="15337" y="1121"/>
                  <a:pt x="15332" y="1115"/>
                </a:cubicBezTo>
                <a:cubicBezTo>
                  <a:pt x="15326" y="1109"/>
                  <a:pt x="15320" y="1115"/>
                  <a:pt x="15314" y="1115"/>
                </a:cubicBezTo>
                <a:cubicBezTo>
                  <a:pt x="15302" y="1115"/>
                  <a:pt x="15296" y="1115"/>
                  <a:pt x="15284" y="1115"/>
                </a:cubicBezTo>
                <a:cubicBezTo>
                  <a:pt x="15284" y="1121"/>
                  <a:pt x="15278" y="1121"/>
                  <a:pt x="15278" y="1127"/>
                </a:cubicBezTo>
                <a:cubicBezTo>
                  <a:pt x="15272" y="1127"/>
                  <a:pt x="15266" y="1127"/>
                  <a:pt x="15266" y="1132"/>
                </a:cubicBezTo>
                <a:cubicBezTo>
                  <a:pt x="15260" y="1132"/>
                  <a:pt x="15260" y="1144"/>
                  <a:pt x="15260" y="1144"/>
                </a:cubicBezTo>
                <a:cubicBezTo>
                  <a:pt x="15255" y="1150"/>
                  <a:pt x="15255" y="1156"/>
                  <a:pt x="15249" y="1156"/>
                </a:cubicBezTo>
                <a:cubicBezTo>
                  <a:pt x="15249" y="1162"/>
                  <a:pt x="15243" y="1162"/>
                  <a:pt x="15237" y="1168"/>
                </a:cubicBezTo>
                <a:cubicBezTo>
                  <a:pt x="15231" y="1168"/>
                  <a:pt x="15231" y="1180"/>
                  <a:pt x="15225" y="1180"/>
                </a:cubicBezTo>
                <a:cubicBezTo>
                  <a:pt x="15154" y="1180"/>
                  <a:pt x="15154" y="1180"/>
                  <a:pt x="15154" y="1180"/>
                </a:cubicBezTo>
                <a:cubicBezTo>
                  <a:pt x="15142" y="1186"/>
                  <a:pt x="15142" y="1186"/>
                  <a:pt x="15142" y="1186"/>
                </a:cubicBezTo>
                <a:lnTo>
                  <a:pt x="15142" y="1192"/>
                </a:lnTo>
                <a:cubicBezTo>
                  <a:pt x="15148" y="1204"/>
                  <a:pt x="15154" y="1204"/>
                  <a:pt x="15154" y="1210"/>
                </a:cubicBezTo>
                <a:cubicBezTo>
                  <a:pt x="15154" y="1215"/>
                  <a:pt x="15154" y="1215"/>
                  <a:pt x="15154" y="1215"/>
                </a:cubicBezTo>
                <a:cubicBezTo>
                  <a:pt x="15154" y="1221"/>
                  <a:pt x="15142" y="1221"/>
                  <a:pt x="15142" y="1221"/>
                </a:cubicBezTo>
                <a:cubicBezTo>
                  <a:pt x="15136" y="1227"/>
                  <a:pt x="15136" y="1233"/>
                  <a:pt x="15130" y="1233"/>
                </a:cubicBezTo>
                <a:cubicBezTo>
                  <a:pt x="15124" y="1239"/>
                  <a:pt x="15118" y="1239"/>
                  <a:pt x="15112" y="1239"/>
                </a:cubicBezTo>
                <a:cubicBezTo>
                  <a:pt x="15106" y="1239"/>
                  <a:pt x="15106" y="1239"/>
                  <a:pt x="15106" y="1239"/>
                </a:cubicBezTo>
                <a:cubicBezTo>
                  <a:pt x="15100" y="1239"/>
                  <a:pt x="15100" y="1233"/>
                  <a:pt x="15094" y="1233"/>
                </a:cubicBezTo>
                <a:cubicBezTo>
                  <a:pt x="15089" y="1233"/>
                  <a:pt x="15083" y="1233"/>
                  <a:pt x="15071" y="1233"/>
                </a:cubicBezTo>
                <a:cubicBezTo>
                  <a:pt x="15065" y="1233"/>
                  <a:pt x="15065" y="1239"/>
                  <a:pt x="15059" y="1239"/>
                </a:cubicBezTo>
                <a:cubicBezTo>
                  <a:pt x="15053" y="1245"/>
                  <a:pt x="15053" y="1245"/>
                  <a:pt x="15047" y="1251"/>
                </a:cubicBezTo>
                <a:cubicBezTo>
                  <a:pt x="15041" y="1251"/>
                  <a:pt x="15035" y="1251"/>
                  <a:pt x="15023" y="1251"/>
                </a:cubicBezTo>
                <a:cubicBezTo>
                  <a:pt x="15000" y="1251"/>
                  <a:pt x="15000" y="1251"/>
                  <a:pt x="15000" y="1251"/>
                </a:cubicBezTo>
                <a:cubicBezTo>
                  <a:pt x="14988" y="1251"/>
                  <a:pt x="14982" y="1257"/>
                  <a:pt x="14970" y="1257"/>
                </a:cubicBezTo>
                <a:cubicBezTo>
                  <a:pt x="14964" y="1257"/>
                  <a:pt x="14964" y="1257"/>
                  <a:pt x="14964" y="1257"/>
                </a:cubicBezTo>
                <a:lnTo>
                  <a:pt x="14964" y="1251"/>
                </a:lnTo>
                <a:cubicBezTo>
                  <a:pt x="14970" y="1251"/>
                  <a:pt x="14976" y="1251"/>
                  <a:pt x="14976" y="1251"/>
                </a:cubicBezTo>
                <a:cubicBezTo>
                  <a:pt x="14982" y="1245"/>
                  <a:pt x="14982" y="1239"/>
                  <a:pt x="14988" y="1239"/>
                </a:cubicBezTo>
                <a:cubicBezTo>
                  <a:pt x="14988" y="1233"/>
                  <a:pt x="14994" y="1233"/>
                  <a:pt x="15000" y="1227"/>
                </a:cubicBezTo>
                <a:cubicBezTo>
                  <a:pt x="15000" y="1227"/>
                  <a:pt x="15005" y="1221"/>
                  <a:pt x="15005" y="1215"/>
                </a:cubicBezTo>
                <a:cubicBezTo>
                  <a:pt x="15012" y="1215"/>
                  <a:pt x="15012" y="1215"/>
                  <a:pt x="15017" y="1210"/>
                </a:cubicBezTo>
                <a:cubicBezTo>
                  <a:pt x="15023" y="1210"/>
                  <a:pt x="15035" y="1215"/>
                  <a:pt x="15041" y="1210"/>
                </a:cubicBezTo>
                <a:cubicBezTo>
                  <a:pt x="15047" y="1210"/>
                  <a:pt x="15047" y="1215"/>
                  <a:pt x="15053" y="1210"/>
                </a:cubicBezTo>
                <a:cubicBezTo>
                  <a:pt x="15059" y="1210"/>
                  <a:pt x="15053" y="1204"/>
                  <a:pt x="15059" y="1198"/>
                </a:cubicBezTo>
                <a:cubicBezTo>
                  <a:pt x="15065" y="1198"/>
                  <a:pt x="15065" y="1192"/>
                  <a:pt x="15071" y="1192"/>
                </a:cubicBezTo>
                <a:cubicBezTo>
                  <a:pt x="15077" y="1186"/>
                  <a:pt x="15089" y="1186"/>
                  <a:pt x="15094" y="1174"/>
                </a:cubicBezTo>
                <a:cubicBezTo>
                  <a:pt x="15100" y="1168"/>
                  <a:pt x="15100" y="1156"/>
                  <a:pt x="15106" y="1150"/>
                </a:cubicBezTo>
                <a:cubicBezTo>
                  <a:pt x="15112" y="1144"/>
                  <a:pt x="15118" y="1144"/>
                  <a:pt x="15130" y="1144"/>
                </a:cubicBezTo>
                <a:cubicBezTo>
                  <a:pt x="15142" y="1144"/>
                  <a:pt x="15142" y="1144"/>
                  <a:pt x="15142" y="1144"/>
                </a:cubicBezTo>
                <a:cubicBezTo>
                  <a:pt x="15148" y="1144"/>
                  <a:pt x="15148" y="1144"/>
                  <a:pt x="15154" y="1144"/>
                </a:cubicBezTo>
                <a:cubicBezTo>
                  <a:pt x="15154" y="1144"/>
                  <a:pt x="15160" y="1144"/>
                  <a:pt x="15166" y="1144"/>
                </a:cubicBezTo>
                <a:cubicBezTo>
                  <a:pt x="15166" y="1144"/>
                  <a:pt x="15171" y="1138"/>
                  <a:pt x="15178" y="1138"/>
                </a:cubicBezTo>
                <a:cubicBezTo>
                  <a:pt x="15178" y="1132"/>
                  <a:pt x="15178" y="1127"/>
                  <a:pt x="15178" y="1127"/>
                </a:cubicBezTo>
                <a:cubicBezTo>
                  <a:pt x="15183" y="1121"/>
                  <a:pt x="15183" y="1121"/>
                  <a:pt x="15189" y="1115"/>
                </a:cubicBezTo>
                <a:cubicBezTo>
                  <a:pt x="15195" y="1109"/>
                  <a:pt x="15201" y="1109"/>
                  <a:pt x="15207" y="1109"/>
                </a:cubicBezTo>
                <a:cubicBezTo>
                  <a:pt x="15219" y="1109"/>
                  <a:pt x="15219" y="1109"/>
                  <a:pt x="15219" y="1109"/>
                </a:cubicBezTo>
                <a:cubicBezTo>
                  <a:pt x="15225" y="1109"/>
                  <a:pt x="15231" y="1109"/>
                  <a:pt x="15231" y="1109"/>
                </a:cubicBezTo>
                <a:cubicBezTo>
                  <a:pt x="15237" y="1109"/>
                  <a:pt x="15243" y="1109"/>
                  <a:pt x="15249" y="1109"/>
                </a:cubicBezTo>
                <a:cubicBezTo>
                  <a:pt x="15249" y="1103"/>
                  <a:pt x="15255" y="1103"/>
                  <a:pt x="15260" y="1103"/>
                </a:cubicBezTo>
                <a:cubicBezTo>
                  <a:pt x="15260" y="1103"/>
                  <a:pt x="15266" y="1097"/>
                  <a:pt x="15272" y="1097"/>
                </a:cubicBezTo>
                <a:cubicBezTo>
                  <a:pt x="15272" y="1091"/>
                  <a:pt x="15278" y="1091"/>
                  <a:pt x="15278" y="1085"/>
                </a:cubicBezTo>
                <a:cubicBezTo>
                  <a:pt x="15284" y="1085"/>
                  <a:pt x="15278" y="1079"/>
                  <a:pt x="15278" y="1073"/>
                </a:cubicBezTo>
                <a:cubicBezTo>
                  <a:pt x="15284" y="1067"/>
                  <a:pt x="15284" y="1061"/>
                  <a:pt x="15284" y="1050"/>
                </a:cubicBezTo>
                <a:cubicBezTo>
                  <a:pt x="15344" y="1050"/>
                  <a:pt x="15344" y="1050"/>
                  <a:pt x="15344" y="1050"/>
                </a:cubicBezTo>
                <a:cubicBezTo>
                  <a:pt x="15344" y="1044"/>
                  <a:pt x="15344" y="1044"/>
                  <a:pt x="15349" y="1032"/>
                </a:cubicBezTo>
                <a:cubicBezTo>
                  <a:pt x="15349" y="1032"/>
                  <a:pt x="15344" y="1026"/>
                  <a:pt x="15349" y="1026"/>
                </a:cubicBezTo>
                <a:cubicBezTo>
                  <a:pt x="15349" y="1020"/>
                  <a:pt x="15349" y="1014"/>
                  <a:pt x="15349" y="1014"/>
                </a:cubicBezTo>
                <a:cubicBezTo>
                  <a:pt x="15355" y="1008"/>
                  <a:pt x="15361" y="1014"/>
                  <a:pt x="15361" y="1014"/>
                </a:cubicBezTo>
                <a:cubicBezTo>
                  <a:pt x="15367" y="1008"/>
                  <a:pt x="15367" y="1008"/>
                  <a:pt x="15367" y="1002"/>
                </a:cubicBezTo>
                <a:cubicBezTo>
                  <a:pt x="15367" y="996"/>
                  <a:pt x="15367" y="990"/>
                  <a:pt x="15367" y="990"/>
                </a:cubicBezTo>
                <a:cubicBezTo>
                  <a:pt x="15367" y="984"/>
                  <a:pt x="15367" y="978"/>
                  <a:pt x="15361" y="978"/>
                </a:cubicBezTo>
                <a:cubicBezTo>
                  <a:pt x="15361" y="972"/>
                  <a:pt x="15355" y="978"/>
                  <a:pt x="15349" y="972"/>
                </a:cubicBezTo>
                <a:cubicBezTo>
                  <a:pt x="15349" y="972"/>
                  <a:pt x="15355" y="966"/>
                  <a:pt x="15349" y="961"/>
                </a:cubicBezTo>
                <a:lnTo>
                  <a:pt x="15349" y="955"/>
                </a:lnTo>
                <a:cubicBezTo>
                  <a:pt x="15344" y="949"/>
                  <a:pt x="15337" y="955"/>
                  <a:pt x="15337" y="955"/>
                </a:cubicBezTo>
                <a:cubicBezTo>
                  <a:pt x="15332" y="949"/>
                  <a:pt x="15337" y="943"/>
                  <a:pt x="15337" y="943"/>
                </a:cubicBezTo>
                <a:cubicBezTo>
                  <a:pt x="15332" y="937"/>
                  <a:pt x="15332" y="931"/>
                  <a:pt x="15332" y="925"/>
                </a:cubicBezTo>
                <a:cubicBezTo>
                  <a:pt x="15326" y="919"/>
                  <a:pt x="15320" y="919"/>
                  <a:pt x="15314" y="913"/>
                </a:cubicBezTo>
                <a:cubicBezTo>
                  <a:pt x="15308" y="913"/>
                  <a:pt x="15308" y="907"/>
                  <a:pt x="15302" y="907"/>
                </a:cubicBezTo>
                <a:cubicBezTo>
                  <a:pt x="15296" y="907"/>
                  <a:pt x="15296" y="907"/>
                  <a:pt x="15290" y="907"/>
                </a:cubicBezTo>
                <a:cubicBezTo>
                  <a:pt x="15284" y="907"/>
                  <a:pt x="15284" y="901"/>
                  <a:pt x="15278" y="901"/>
                </a:cubicBezTo>
                <a:cubicBezTo>
                  <a:pt x="15278" y="889"/>
                  <a:pt x="15278" y="884"/>
                  <a:pt x="15278" y="872"/>
                </a:cubicBezTo>
                <a:cubicBezTo>
                  <a:pt x="15195" y="872"/>
                  <a:pt x="15195" y="872"/>
                  <a:pt x="15195" y="872"/>
                </a:cubicBezTo>
                <a:cubicBezTo>
                  <a:pt x="15183" y="872"/>
                  <a:pt x="15178" y="866"/>
                  <a:pt x="15171" y="866"/>
                </a:cubicBezTo>
                <a:cubicBezTo>
                  <a:pt x="15160" y="860"/>
                  <a:pt x="15154" y="860"/>
                  <a:pt x="15142" y="860"/>
                </a:cubicBezTo>
                <a:cubicBezTo>
                  <a:pt x="15142" y="860"/>
                  <a:pt x="15136" y="860"/>
                  <a:pt x="15130" y="860"/>
                </a:cubicBezTo>
                <a:cubicBezTo>
                  <a:pt x="15130" y="860"/>
                  <a:pt x="15124" y="866"/>
                  <a:pt x="15118" y="866"/>
                </a:cubicBezTo>
                <a:cubicBezTo>
                  <a:pt x="15118" y="866"/>
                  <a:pt x="15118" y="877"/>
                  <a:pt x="15112" y="877"/>
                </a:cubicBezTo>
                <a:cubicBezTo>
                  <a:pt x="15112" y="877"/>
                  <a:pt x="15106" y="877"/>
                  <a:pt x="15100" y="877"/>
                </a:cubicBezTo>
                <a:cubicBezTo>
                  <a:pt x="15094" y="872"/>
                  <a:pt x="15089" y="866"/>
                  <a:pt x="15083" y="860"/>
                </a:cubicBezTo>
                <a:cubicBezTo>
                  <a:pt x="15077" y="860"/>
                  <a:pt x="15071" y="860"/>
                  <a:pt x="15071" y="860"/>
                </a:cubicBezTo>
                <a:cubicBezTo>
                  <a:pt x="15065" y="854"/>
                  <a:pt x="15059" y="854"/>
                  <a:pt x="15053" y="854"/>
                </a:cubicBezTo>
                <a:cubicBezTo>
                  <a:pt x="15047" y="854"/>
                  <a:pt x="15041" y="860"/>
                  <a:pt x="15035" y="860"/>
                </a:cubicBezTo>
                <a:cubicBezTo>
                  <a:pt x="15035" y="889"/>
                  <a:pt x="15035" y="889"/>
                  <a:pt x="15035" y="889"/>
                </a:cubicBezTo>
                <a:cubicBezTo>
                  <a:pt x="15000" y="889"/>
                  <a:pt x="15000" y="889"/>
                  <a:pt x="15000" y="889"/>
                </a:cubicBezTo>
                <a:cubicBezTo>
                  <a:pt x="14988" y="884"/>
                  <a:pt x="14988" y="884"/>
                  <a:pt x="14988" y="884"/>
                </a:cubicBezTo>
                <a:cubicBezTo>
                  <a:pt x="14994" y="877"/>
                  <a:pt x="14994" y="872"/>
                  <a:pt x="14994" y="872"/>
                </a:cubicBezTo>
                <a:cubicBezTo>
                  <a:pt x="15000" y="872"/>
                  <a:pt x="15005" y="872"/>
                  <a:pt x="15005" y="872"/>
                </a:cubicBezTo>
                <a:cubicBezTo>
                  <a:pt x="15012" y="860"/>
                  <a:pt x="15017" y="854"/>
                  <a:pt x="15017" y="848"/>
                </a:cubicBezTo>
                <a:cubicBezTo>
                  <a:pt x="15017" y="842"/>
                  <a:pt x="15017" y="842"/>
                  <a:pt x="15017" y="836"/>
                </a:cubicBezTo>
                <a:cubicBezTo>
                  <a:pt x="14952" y="836"/>
                  <a:pt x="14952" y="836"/>
                  <a:pt x="14952" y="836"/>
                </a:cubicBezTo>
                <a:cubicBezTo>
                  <a:pt x="14946" y="836"/>
                  <a:pt x="14940" y="830"/>
                  <a:pt x="14928" y="830"/>
                </a:cubicBezTo>
                <a:cubicBezTo>
                  <a:pt x="14917" y="830"/>
                  <a:pt x="14911" y="830"/>
                  <a:pt x="14899" y="830"/>
                </a:cubicBezTo>
                <a:lnTo>
                  <a:pt x="14893" y="824"/>
                </a:lnTo>
                <a:cubicBezTo>
                  <a:pt x="14893" y="824"/>
                  <a:pt x="14893" y="818"/>
                  <a:pt x="14893" y="812"/>
                </a:cubicBezTo>
                <a:cubicBezTo>
                  <a:pt x="14899" y="806"/>
                  <a:pt x="14905" y="800"/>
                  <a:pt x="14917" y="795"/>
                </a:cubicBezTo>
                <a:cubicBezTo>
                  <a:pt x="14917" y="795"/>
                  <a:pt x="14923" y="795"/>
                  <a:pt x="14928" y="795"/>
                </a:cubicBezTo>
                <a:cubicBezTo>
                  <a:pt x="14934" y="795"/>
                  <a:pt x="14934" y="789"/>
                  <a:pt x="14940" y="789"/>
                </a:cubicBezTo>
                <a:cubicBezTo>
                  <a:pt x="14940" y="765"/>
                  <a:pt x="14940" y="765"/>
                  <a:pt x="14940" y="765"/>
                </a:cubicBezTo>
                <a:cubicBezTo>
                  <a:pt x="14810" y="765"/>
                  <a:pt x="14810" y="765"/>
                  <a:pt x="14810" y="765"/>
                </a:cubicBezTo>
                <a:cubicBezTo>
                  <a:pt x="14804" y="765"/>
                  <a:pt x="14798" y="765"/>
                  <a:pt x="14798" y="771"/>
                </a:cubicBezTo>
                <a:cubicBezTo>
                  <a:pt x="14786" y="771"/>
                  <a:pt x="14780" y="777"/>
                  <a:pt x="14774" y="777"/>
                </a:cubicBezTo>
                <a:cubicBezTo>
                  <a:pt x="14768" y="777"/>
                  <a:pt x="14762" y="777"/>
                  <a:pt x="14762" y="777"/>
                </a:cubicBezTo>
                <a:cubicBezTo>
                  <a:pt x="14751" y="783"/>
                  <a:pt x="14739" y="783"/>
                  <a:pt x="14727" y="789"/>
                </a:cubicBezTo>
                <a:cubicBezTo>
                  <a:pt x="14721" y="789"/>
                  <a:pt x="14721" y="789"/>
                  <a:pt x="14715" y="795"/>
                </a:cubicBezTo>
                <a:cubicBezTo>
                  <a:pt x="14709" y="795"/>
                  <a:pt x="14709" y="800"/>
                  <a:pt x="14703" y="800"/>
                </a:cubicBezTo>
                <a:cubicBezTo>
                  <a:pt x="14697" y="806"/>
                  <a:pt x="14697" y="806"/>
                  <a:pt x="14697" y="812"/>
                </a:cubicBezTo>
                <a:cubicBezTo>
                  <a:pt x="14697" y="818"/>
                  <a:pt x="14697" y="824"/>
                  <a:pt x="14697" y="824"/>
                </a:cubicBezTo>
                <a:cubicBezTo>
                  <a:pt x="14697" y="830"/>
                  <a:pt x="14697" y="836"/>
                  <a:pt x="14697" y="836"/>
                </a:cubicBezTo>
                <a:cubicBezTo>
                  <a:pt x="14691" y="842"/>
                  <a:pt x="14691" y="848"/>
                  <a:pt x="14685" y="848"/>
                </a:cubicBezTo>
                <a:cubicBezTo>
                  <a:pt x="14679" y="854"/>
                  <a:pt x="14673" y="854"/>
                  <a:pt x="14662" y="860"/>
                </a:cubicBezTo>
                <a:cubicBezTo>
                  <a:pt x="14668" y="866"/>
                  <a:pt x="14668" y="866"/>
                  <a:pt x="14668" y="872"/>
                </a:cubicBezTo>
                <a:cubicBezTo>
                  <a:pt x="14673" y="877"/>
                  <a:pt x="14679" y="877"/>
                  <a:pt x="14679" y="877"/>
                </a:cubicBezTo>
                <a:cubicBezTo>
                  <a:pt x="14679" y="889"/>
                  <a:pt x="14679" y="889"/>
                  <a:pt x="14679" y="889"/>
                </a:cubicBezTo>
                <a:cubicBezTo>
                  <a:pt x="14567" y="889"/>
                  <a:pt x="14567" y="889"/>
                  <a:pt x="14567" y="889"/>
                </a:cubicBezTo>
                <a:cubicBezTo>
                  <a:pt x="14561" y="901"/>
                  <a:pt x="14567" y="907"/>
                  <a:pt x="14561" y="913"/>
                </a:cubicBezTo>
                <a:cubicBezTo>
                  <a:pt x="14549" y="919"/>
                  <a:pt x="14543" y="913"/>
                  <a:pt x="14531" y="919"/>
                </a:cubicBezTo>
                <a:cubicBezTo>
                  <a:pt x="14531" y="925"/>
                  <a:pt x="14537" y="931"/>
                  <a:pt x="14531" y="931"/>
                </a:cubicBezTo>
                <a:cubicBezTo>
                  <a:pt x="14531" y="937"/>
                  <a:pt x="14525" y="943"/>
                  <a:pt x="14525" y="943"/>
                </a:cubicBezTo>
                <a:cubicBezTo>
                  <a:pt x="14519" y="949"/>
                  <a:pt x="14519" y="949"/>
                  <a:pt x="14513" y="949"/>
                </a:cubicBezTo>
                <a:cubicBezTo>
                  <a:pt x="14502" y="955"/>
                  <a:pt x="14496" y="955"/>
                  <a:pt x="14484" y="955"/>
                </a:cubicBezTo>
                <a:cubicBezTo>
                  <a:pt x="14472" y="955"/>
                  <a:pt x="14466" y="955"/>
                  <a:pt x="14460" y="955"/>
                </a:cubicBezTo>
                <a:cubicBezTo>
                  <a:pt x="14460" y="949"/>
                  <a:pt x="14454" y="949"/>
                  <a:pt x="14448" y="949"/>
                </a:cubicBezTo>
                <a:cubicBezTo>
                  <a:pt x="14448" y="943"/>
                  <a:pt x="14442" y="943"/>
                  <a:pt x="14436" y="937"/>
                </a:cubicBezTo>
                <a:cubicBezTo>
                  <a:pt x="14436" y="937"/>
                  <a:pt x="14436" y="931"/>
                  <a:pt x="14430" y="925"/>
                </a:cubicBezTo>
                <a:cubicBezTo>
                  <a:pt x="14424" y="925"/>
                  <a:pt x="14424" y="925"/>
                  <a:pt x="14419" y="925"/>
                </a:cubicBezTo>
                <a:cubicBezTo>
                  <a:pt x="14413" y="925"/>
                  <a:pt x="14413" y="925"/>
                  <a:pt x="14407" y="925"/>
                </a:cubicBezTo>
                <a:cubicBezTo>
                  <a:pt x="14395" y="925"/>
                  <a:pt x="14389" y="925"/>
                  <a:pt x="14377" y="925"/>
                </a:cubicBezTo>
                <a:cubicBezTo>
                  <a:pt x="14365" y="925"/>
                  <a:pt x="14365" y="925"/>
                  <a:pt x="14365" y="925"/>
                </a:cubicBezTo>
                <a:cubicBezTo>
                  <a:pt x="14359" y="925"/>
                  <a:pt x="14353" y="913"/>
                  <a:pt x="14341" y="913"/>
                </a:cubicBezTo>
                <a:cubicBezTo>
                  <a:pt x="14336" y="913"/>
                  <a:pt x="14330" y="919"/>
                  <a:pt x="14330" y="919"/>
                </a:cubicBezTo>
                <a:cubicBezTo>
                  <a:pt x="14324" y="919"/>
                  <a:pt x="14318" y="913"/>
                  <a:pt x="14312" y="919"/>
                </a:cubicBezTo>
                <a:cubicBezTo>
                  <a:pt x="14312" y="925"/>
                  <a:pt x="14306" y="925"/>
                  <a:pt x="14306" y="931"/>
                </a:cubicBezTo>
                <a:cubicBezTo>
                  <a:pt x="14300" y="937"/>
                  <a:pt x="14312" y="943"/>
                  <a:pt x="14306" y="949"/>
                </a:cubicBezTo>
                <a:lnTo>
                  <a:pt x="14306" y="955"/>
                </a:lnTo>
                <a:cubicBezTo>
                  <a:pt x="14306" y="961"/>
                  <a:pt x="14294" y="961"/>
                  <a:pt x="14294" y="961"/>
                </a:cubicBezTo>
                <a:cubicBezTo>
                  <a:pt x="14288" y="966"/>
                  <a:pt x="14282" y="966"/>
                  <a:pt x="14276" y="966"/>
                </a:cubicBezTo>
                <a:cubicBezTo>
                  <a:pt x="14217" y="966"/>
                  <a:pt x="14217" y="966"/>
                  <a:pt x="14217" y="966"/>
                </a:cubicBezTo>
                <a:cubicBezTo>
                  <a:pt x="14205" y="966"/>
                  <a:pt x="14199" y="972"/>
                  <a:pt x="14187" y="978"/>
                </a:cubicBezTo>
                <a:cubicBezTo>
                  <a:pt x="14181" y="984"/>
                  <a:pt x="14175" y="984"/>
                  <a:pt x="14175" y="984"/>
                </a:cubicBezTo>
                <a:cubicBezTo>
                  <a:pt x="14164" y="990"/>
                  <a:pt x="14158" y="996"/>
                  <a:pt x="14152" y="996"/>
                </a:cubicBezTo>
                <a:cubicBezTo>
                  <a:pt x="14146" y="996"/>
                  <a:pt x="14140" y="996"/>
                  <a:pt x="14140" y="1002"/>
                </a:cubicBezTo>
                <a:cubicBezTo>
                  <a:pt x="14134" y="1002"/>
                  <a:pt x="14134" y="1014"/>
                  <a:pt x="14122" y="1014"/>
                </a:cubicBezTo>
                <a:lnTo>
                  <a:pt x="14116" y="1008"/>
                </a:lnTo>
                <a:cubicBezTo>
                  <a:pt x="14110" y="1008"/>
                  <a:pt x="14110" y="996"/>
                  <a:pt x="14110" y="996"/>
                </a:cubicBezTo>
                <a:cubicBezTo>
                  <a:pt x="14104" y="996"/>
                  <a:pt x="14098" y="996"/>
                  <a:pt x="14092" y="996"/>
                </a:cubicBezTo>
                <a:cubicBezTo>
                  <a:pt x="14087" y="996"/>
                  <a:pt x="14081" y="996"/>
                  <a:pt x="14069" y="1002"/>
                </a:cubicBezTo>
                <a:cubicBezTo>
                  <a:pt x="14063" y="1002"/>
                  <a:pt x="14063" y="1008"/>
                  <a:pt x="14057" y="1008"/>
                </a:cubicBezTo>
                <a:cubicBezTo>
                  <a:pt x="14051" y="1014"/>
                  <a:pt x="14045" y="1014"/>
                  <a:pt x="14039" y="1020"/>
                </a:cubicBezTo>
                <a:cubicBezTo>
                  <a:pt x="14033" y="1026"/>
                  <a:pt x="14033" y="1032"/>
                  <a:pt x="14027" y="1032"/>
                </a:cubicBezTo>
                <a:cubicBezTo>
                  <a:pt x="14021" y="1032"/>
                  <a:pt x="14015" y="1032"/>
                  <a:pt x="14015" y="1032"/>
                </a:cubicBezTo>
                <a:cubicBezTo>
                  <a:pt x="14009" y="1038"/>
                  <a:pt x="14003" y="1032"/>
                  <a:pt x="13998" y="1032"/>
                </a:cubicBezTo>
                <a:cubicBezTo>
                  <a:pt x="13986" y="1032"/>
                  <a:pt x="13980" y="1032"/>
                  <a:pt x="13968" y="1038"/>
                </a:cubicBezTo>
                <a:cubicBezTo>
                  <a:pt x="13962" y="1038"/>
                  <a:pt x="13956" y="1044"/>
                  <a:pt x="13950" y="1050"/>
                </a:cubicBezTo>
                <a:cubicBezTo>
                  <a:pt x="13944" y="1050"/>
                  <a:pt x="13944" y="1055"/>
                  <a:pt x="13938" y="1061"/>
                </a:cubicBezTo>
                <a:cubicBezTo>
                  <a:pt x="13938" y="1067"/>
                  <a:pt x="13938" y="1073"/>
                  <a:pt x="13938" y="1073"/>
                </a:cubicBezTo>
                <a:cubicBezTo>
                  <a:pt x="13932" y="1079"/>
                  <a:pt x="13932" y="1085"/>
                  <a:pt x="13932" y="1085"/>
                </a:cubicBezTo>
                <a:cubicBezTo>
                  <a:pt x="13926" y="1085"/>
                  <a:pt x="13921" y="1085"/>
                  <a:pt x="13921" y="1085"/>
                </a:cubicBezTo>
                <a:cubicBezTo>
                  <a:pt x="13915" y="1085"/>
                  <a:pt x="13909" y="1085"/>
                  <a:pt x="13903" y="1085"/>
                </a:cubicBezTo>
                <a:cubicBezTo>
                  <a:pt x="13903" y="1085"/>
                  <a:pt x="13897" y="1091"/>
                  <a:pt x="13891" y="1091"/>
                </a:cubicBezTo>
                <a:lnTo>
                  <a:pt x="13885" y="1091"/>
                </a:lnTo>
                <a:cubicBezTo>
                  <a:pt x="13879" y="1091"/>
                  <a:pt x="13873" y="1091"/>
                  <a:pt x="13873" y="1097"/>
                </a:cubicBezTo>
                <a:cubicBezTo>
                  <a:pt x="13867" y="1097"/>
                  <a:pt x="13861" y="1097"/>
                  <a:pt x="13861" y="1109"/>
                </a:cubicBezTo>
                <a:cubicBezTo>
                  <a:pt x="13861" y="1115"/>
                  <a:pt x="13867" y="1121"/>
                  <a:pt x="13873" y="1127"/>
                </a:cubicBezTo>
                <a:cubicBezTo>
                  <a:pt x="13873" y="1132"/>
                  <a:pt x="13879" y="1132"/>
                  <a:pt x="13885" y="1132"/>
                </a:cubicBezTo>
                <a:cubicBezTo>
                  <a:pt x="13891" y="1138"/>
                  <a:pt x="13897" y="1138"/>
                  <a:pt x="13909" y="1144"/>
                </a:cubicBezTo>
                <a:cubicBezTo>
                  <a:pt x="13915" y="1144"/>
                  <a:pt x="13915" y="1144"/>
                  <a:pt x="13921" y="1150"/>
                </a:cubicBezTo>
                <a:cubicBezTo>
                  <a:pt x="13921" y="1150"/>
                  <a:pt x="13921" y="1156"/>
                  <a:pt x="13921" y="1162"/>
                </a:cubicBezTo>
                <a:cubicBezTo>
                  <a:pt x="13921" y="1174"/>
                  <a:pt x="13921" y="1174"/>
                  <a:pt x="13921" y="1174"/>
                </a:cubicBezTo>
                <a:cubicBezTo>
                  <a:pt x="13921" y="1174"/>
                  <a:pt x="13915" y="1180"/>
                  <a:pt x="13909" y="1186"/>
                </a:cubicBezTo>
                <a:cubicBezTo>
                  <a:pt x="13909" y="1180"/>
                  <a:pt x="13903" y="1180"/>
                  <a:pt x="13897" y="1180"/>
                </a:cubicBezTo>
                <a:cubicBezTo>
                  <a:pt x="13885" y="1180"/>
                  <a:pt x="13879" y="1174"/>
                  <a:pt x="13861" y="1174"/>
                </a:cubicBezTo>
                <a:cubicBezTo>
                  <a:pt x="13855" y="1174"/>
                  <a:pt x="13849" y="1174"/>
                  <a:pt x="13837" y="1180"/>
                </a:cubicBezTo>
                <a:cubicBezTo>
                  <a:pt x="13837" y="1180"/>
                  <a:pt x="13832" y="1180"/>
                  <a:pt x="13826" y="1180"/>
                </a:cubicBezTo>
                <a:cubicBezTo>
                  <a:pt x="13826" y="1180"/>
                  <a:pt x="13826" y="1186"/>
                  <a:pt x="13820" y="1192"/>
                </a:cubicBezTo>
                <a:cubicBezTo>
                  <a:pt x="13814" y="1192"/>
                  <a:pt x="13814" y="1198"/>
                  <a:pt x="13808" y="1198"/>
                </a:cubicBezTo>
                <a:cubicBezTo>
                  <a:pt x="13802" y="1204"/>
                  <a:pt x="13802" y="1198"/>
                  <a:pt x="13796" y="1198"/>
                </a:cubicBezTo>
                <a:cubicBezTo>
                  <a:pt x="13790" y="1198"/>
                  <a:pt x="13790" y="1204"/>
                  <a:pt x="13784" y="1198"/>
                </a:cubicBezTo>
                <a:cubicBezTo>
                  <a:pt x="13778" y="1198"/>
                  <a:pt x="13778" y="1186"/>
                  <a:pt x="13772" y="1186"/>
                </a:cubicBezTo>
                <a:cubicBezTo>
                  <a:pt x="13760" y="1186"/>
                  <a:pt x="13755" y="1192"/>
                  <a:pt x="13737" y="1192"/>
                </a:cubicBezTo>
                <a:cubicBezTo>
                  <a:pt x="13731" y="1192"/>
                  <a:pt x="13725" y="1192"/>
                  <a:pt x="13719" y="1192"/>
                </a:cubicBezTo>
                <a:cubicBezTo>
                  <a:pt x="13713" y="1192"/>
                  <a:pt x="13707" y="1192"/>
                  <a:pt x="13707" y="1192"/>
                </a:cubicBezTo>
                <a:cubicBezTo>
                  <a:pt x="13701" y="1198"/>
                  <a:pt x="13695" y="1198"/>
                  <a:pt x="13695" y="1198"/>
                </a:cubicBezTo>
                <a:cubicBezTo>
                  <a:pt x="13642" y="1198"/>
                  <a:pt x="13642" y="1198"/>
                  <a:pt x="13642" y="1198"/>
                </a:cubicBezTo>
                <a:cubicBezTo>
                  <a:pt x="13636" y="1198"/>
                  <a:pt x="13630" y="1198"/>
                  <a:pt x="13630" y="1198"/>
                </a:cubicBezTo>
                <a:cubicBezTo>
                  <a:pt x="13624" y="1198"/>
                  <a:pt x="13618" y="1198"/>
                  <a:pt x="13618" y="1198"/>
                </a:cubicBezTo>
                <a:cubicBezTo>
                  <a:pt x="13612" y="1204"/>
                  <a:pt x="13618" y="1210"/>
                  <a:pt x="13612" y="1210"/>
                </a:cubicBezTo>
                <a:cubicBezTo>
                  <a:pt x="13612" y="1215"/>
                  <a:pt x="13606" y="1221"/>
                  <a:pt x="13606" y="1221"/>
                </a:cubicBezTo>
                <a:cubicBezTo>
                  <a:pt x="13547" y="1221"/>
                  <a:pt x="13547" y="1221"/>
                  <a:pt x="13547" y="1221"/>
                </a:cubicBezTo>
                <a:cubicBezTo>
                  <a:pt x="13535" y="1221"/>
                  <a:pt x="13535" y="1233"/>
                  <a:pt x="13523" y="1239"/>
                </a:cubicBezTo>
                <a:cubicBezTo>
                  <a:pt x="13529" y="1245"/>
                  <a:pt x="13529" y="1245"/>
                  <a:pt x="13529" y="1251"/>
                </a:cubicBezTo>
                <a:cubicBezTo>
                  <a:pt x="13535" y="1257"/>
                  <a:pt x="13541" y="1257"/>
                  <a:pt x="13541" y="1263"/>
                </a:cubicBezTo>
                <a:cubicBezTo>
                  <a:pt x="13547" y="1269"/>
                  <a:pt x="13553" y="1269"/>
                  <a:pt x="13553" y="1275"/>
                </a:cubicBezTo>
                <a:cubicBezTo>
                  <a:pt x="13559" y="1281"/>
                  <a:pt x="13565" y="1281"/>
                  <a:pt x="13565" y="1281"/>
                </a:cubicBezTo>
                <a:cubicBezTo>
                  <a:pt x="13565" y="1293"/>
                  <a:pt x="13565" y="1299"/>
                  <a:pt x="13565" y="1304"/>
                </a:cubicBezTo>
                <a:cubicBezTo>
                  <a:pt x="13565" y="1310"/>
                  <a:pt x="13565" y="1316"/>
                  <a:pt x="13565" y="1316"/>
                </a:cubicBezTo>
                <a:cubicBezTo>
                  <a:pt x="13565" y="1322"/>
                  <a:pt x="13571" y="1322"/>
                  <a:pt x="13571" y="1328"/>
                </a:cubicBezTo>
                <a:cubicBezTo>
                  <a:pt x="13571" y="1334"/>
                  <a:pt x="13571" y="1340"/>
                  <a:pt x="13577" y="1340"/>
                </a:cubicBezTo>
                <a:cubicBezTo>
                  <a:pt x="13582" y="1346"/>
                  <a:pt x="13589" y="1340"/>
                  <a:pt x="13600" y="1340"/>
                </a:cubicBezTo>
                <a:cubicBezTo>
                  <a:pt x="13618" y="1340"/>
                  <a:pt x="13618" y="1340"/>
                  <a:pt x="13618" y="1340"/>
                </a:cubicBezTo>
                <a:cubicBezTo>
                  <a:pt x="13624" y="1340"/>
                  <a:pt x="13630" y="1340"/>
                  <a:pt x="13636" y="1340"/>
                </a:cubicBezTo>
                <a:cubicBezTo>
                  <a:pt x="13636" y="1340"/>
                  <a:pt x="13642" y="1346"/>
                  <a:pt x="13648" y="1346"/>
                </a:cubicBezTo>
                <a:cubicBezTo>
                  <a:pt x="13648" y="1346"/>
                  <a:pt x="13648" y="1352"/>
                  <a:pt x="13654" y="1358"/>
                </a:cubicBezTo>
                <a:cubicBezTo>
                  <a:pt x="13660" y="1364"/>
                  <a:pt x="13666" y="1364"/>
                  <a:pt x="13666" y="1370"/>
                </a:cubicBezTo>
                <a:cubicBezTo>
                  <a:pt x="13666" y="1370"/>
                  <a:pt x="13666" y="1376"/>
                  <a:pt x="13666" y="1382"/>
                </a:cubicBezTo>
                <a:cubicBezTo>
                  <a:pt x="13666" y="1393"/>
                  <a:pt x="13666" y="1393"/>
                  <a:pt x="13666" y="1393"/>
                </a:cubicBezTo>
                <a:cubicBezTo>
                  <a:pt x="13666" y="1405"/>
                  <a:pt x="13654" y="1411"/>
                  <a:pt x="13642" y="1411"/>
                </a:cubicBezTo>
                <a:cubicBezTo>
                  <a:pt x="13630" y="1411"/>
                  <a:pt x="13630" y="1405"/>
                  <a:pt x="13624" y="1405"/>
                </a:cubicBezTo>
                <a:cubicBezTo>
                  <a:pt x="13618" y="1399"/>
                  <a:pt x="13612" y="1399"/>
                  <a:pt x="13612" y="1399"/>
                </a:cubicBezTo>
                <a:cubicBezTo>
                  <a:pt x="13606" y="1393"/>
                  <a:pt x="13612" y="1387"/>
                  <a:pt x="13606" y="1387"/>
                </a:cubicBezTo>
                <a:cubicBezTo>
                  <a:pt x="13600" y="1382"/>
                  <a:pt x="13600" y="1387"/>
                  <a:pt x="13594" y="1387"/>
                </a:cubicBezTo>
                <a:cubicBezTo>
                  <a:pt x="13589" y="1382"/>
                  <a:pt x="13582" y="1382"/>
                  <a:pt x="13582" y="1382"/>
                </a:cubicBezTo>
                <a:cubicBezTo>
                  <a:pt x="13577" y="1382"/>
                  <a:pt x="13571" y="1382"/>
                  <a:pt x="13571" y="1376"/>
                </a:cubicBezTo>
                <a:cubicBezTo>
                  <a:pt x="13565" y="1376"/>
                  <a:pt x="13559" y="1376"/>
                  <a:pt x="13559" y="1376"/>
                </a:cubicBezTo>
                <a:cubicBezTo>
                  <a:pt x="13553" y="1370"/>
                  <a:pt x="13559" y="1364"/>
                  <a:pt x="13553" y="1364"/>
                </a:cubicBezTo>
                <a:cubicBezTo>
                  <a:pt x="13553" y="1358"/>
                  <a:pt x="13553" y="1358"/>
                  <a:pt x="13553" y="1352"/>
                </a:cubicBezTo>
                <a:cubicBezTo>
                  <a:pt x="13547" y="1346"/>
                  <a:pt x="13541" y="1346"/>
                  <a:pt x="13541" y="1346"/>
                </a:cubicBezTo>
                <a:cubicBezTo>
                  <a:pt x="13470" y="1346"/>
                  <a:pt x="13470" y="1346"/>
                  <a:pt x="13470" y="1346"/>
                </a:cubicBezTo>
                <a:cubicBezTo>
                  <a:pt x="13464" y="1346"/>
                  <a:pt x="13458" y="1340"/>
                  <a:pt x="13446" y="1334"/>
                </a:cubicBezTo>
                <a:lnTo>
                  <a:pt x="13446" y="1322"/>
                </a:lnTo>
                <a:cubicBezTo>
                  <a:pt x="13440" y="1316"/>
                  <a:pt x="13428" y="1316"/>
                  <a:pt x="13423" y="1316"/>
                </a:cubicBezTo>
                <a:cubicBezTo>
                  <a:pt x="13416" y="1316"/>
                  <a:pt x="13416" y="1316"/>
                  <a:pt x="13411" y="1316"/>
                </a:cubicBezTo>
                <a:cubicBezTo>
                  <a:pt x="13405" y="1316"/>
                  <a:pt x="13405" y="1322"/>
                  <a:pt x="13399" y="1328"/>
                </a:cubicBezTo>
                <a:cubicBezTo>
                  <a:pt x="13399" y="1328"/>
                  <a:pt x="13393" y="1328"/>
                  <a:pt x="13387" y="1328"/>
                </a:cubicBezTo>
                <a:cubicBezTo>
                  <a:pt x="13375" y="1334"/>
                  <a:pt x="13369" y="1334"/>
                  <a:pt x="13351" y="1340"/>
                </a:cubicBezTo>
                <a:cubicBezTo>
                  <a:pt x="13357" y="1346"/>
                  <a:pt x="13357" y="1346"/>
                  <a:pt x="13357" y="1346"/>
                </a:cubicBezTo>
                <a:cubicBezTo>
                  <a:pt x="13363" y="1352"/>
                  <a:pt x="13363" y="1352"/>
                  <a:pt x="13369" y="1352"/>
                </a:cubicBezTo>
                <a:cubicBezTo>
                  <a:pt x="13375" y="1352"/>
                  <a:pt x="13381" y="1352"/>
                  <a:pt x="13393" y="1352"/>
                </a:cubicBezTo>
                <a:cubicBezTo>
                  <a:pt x="13393" y="1352"/>
                  <a:pt x="13399" y="1352"/>
                  <a:pt x="13405" y="1352"/>
                </a:cubicBezTo>
                <a:cubicBezTo>
                  <a:pt x="13405" y="1352"/>
                  <a:pt x="13411" y="1358"/>
                  <a:pt x="13411" y="1364"/>
                </a:cubicBezTo>
                <a:cubicBezTo>
                  <a:pt x="13416" y="1370"/>
                  <a:pt x="13423" y="1370"/>
                  <a:pt x="13423" y="1376"/>
                </a:cubicBezTo>
                <a:cubicBezTo>
                  <a:pt x="13423" y="1382"/>
                  <a:pt x="13416" y="1382"/>
                  <a:pt x="13416" y="1387"/>
                </a:cubicBezTo>
                <a:cubicBezTo>
                  <a:pt x="13405" y="1387"/>
                  <a:pt x="13399" y="1387"/>
                  <a:pt x="13387" y="1382"/>
                </a:cubicBezTo>
                <a:cubicBezTo>
                  <a:pt x="13387" y="1382"/>
                  <a:pt x="13381" y="1382"/>
                  <a:pt x="13375" y="1382"/>
                </a:cubicBezTo>
                <a:cubicBezTo>
                  <a:pt x="13369" y="1376"/>
                  <a:pt x="13375" y="1370"/>
                  <a:pt x="13369" y="1370"/>
                </a:cubicBezTo>
                <a:cubicBezTo>
                  <a:pt x="13363" y="1364"/>
                  <a:pt x="13357" y="1370"/>
                  <a:pt x="13351" y="1370"/>
                </a:cubicBezTo>
                <a:cubicBezTo>
                  <a:pt x="13345" y="1370"/>
                  <a:pt x="13345" y="1370"/>
                  <a:pt x="13345" y="1370"/>
                </a:cubicBezTo>
                <a:cubicBezTo>
                  <a:pt x="13339" y="1370"/>
                  <a:pt x="13334" y="1364"/>
                  <a:pt x="13334" y="1370"/>
                </a:cubicBezTo>
                <a:cubicBezTo>
                  <a:pt x="13328" y="1370"/>
                  <a:pt x="13328" y="1376"/>
                  <a:pt x="13328" y="1382"/>
                </a:cubicBezTo>
                <a:cubicBezTo>
                  <a:pt x="13322" y="1382"/>
                  <a:pt x="13322" y="1387"/>
                  <a:pt x="13322" y="1393"/>
                </a:cubicBezTo>
                <a:cubicBezTo>
                  <a:pt x="13322" y="1399"/>
                  <a:pt x="13310" y="1399"/>
                  <a:pt x="13310" y="1405"/>
                </a:cubicBezTo>
                <a:cubicBezTo>
                  <a:pt x="13310" y="1417"/>
                  <a:pt x="13328" y="1429"/>
                  <a:pt x="13339" y="1429"/>
                </a:cubicBezTo>
                <a:cubicBezTo>
                  <a:pt x="13345" y="1429"/>
                  <a:pt x="13351" y="1429"/>
                  <a:pt x="13363" y="1429"/>
                </a:cubicBezTo>
                <a:cubicBezTo>
                  <a:pt x="13369" y="1429"/>
                  <a:pt x="13369" y="1429"/>
                  <a:pt x="13375" y="1429"/>
                </a:cubicBezTo>
                <a:cubicBezTo>
                  <a:pt x="13387" y="1435"/>
                  <a:pt x="13399" y="1441"/>
                  <a:pt x="13411" y="1447"/>
                </a:cubicBezTo>
                <a:cubicBezTo>
                  <a:pt x="13411" y="1447"/>
                  <a:pt x="13411" y="1453"/>
                  <a:pt x="13416" y="1459"/>
                </a:cubicBezTo>
                <a:cubicBezTo>
                  <a:pt x="13423" y="1459"/>
                  <a:pt x="13423" y="1459"/>
                  <a:pt x="13428" y="1459"/>
                </a:cubicBezTo>
                <a:cubicBezTo>
                  <a:pt x="13434" y="1465"/>
                  <a:pt x="13434" y="1465"/>
                  <a:pt x="13440" y="1465"/>
                </a:cubicBezTo>
                <a:cubicBezTo>
                  <a:pt x="13440" y="1470"/>
                  <a:pt x="13446" y="1470"/>
                  <a:pt x="13446" y="1476"/>
                </a:cubicBezTo>
                <a:cubicBezTo>
                  <a:pt x="13446" y="1482"/>
                  <a:pt x="13440" y="1482"/>
                  <a:pt x="13440" y="1488"/>
                </a:cubicBezTo>
                <a:cubicBezTo>
                  <a:pt x="13434" y="1482"/>
                  <a:pt x="13434" y="1476"/>
                  <a:pt x="13428" y="1470"/>
                </a:cubicBezTo>
                <a:cubicBezTo>
                  <a:pt x="13423" y="1470"/>
                  <a:pt x="13411" y="1470"/>
                  <a:pt x="13405" y="1470"/>
                </a:cubicBezTo>
                <a:cubicBezTo>
                  <a:pt x="13399" y="1465"/>
                  <a:pt x="13399" y="1459"/>
                  <a:pt x="13393" y="1459"/>
                </a:cubicBezTo>
                <a:cubicBezTo>
                  <a:pt x="13393" y="1459"/>
                  <a:pt x="13387" y="1459"/>
                  <a:pt x="13381" y="1459"/>
                </a:cubicBezTo>
                <a:cubicBezTo>
                  <a:pt x="13381" y="1459"/>
                  <a:pt x="13375" y="1459"/>
                  <a:pt x="13369" y="1459"/>
                </a:cubicBezTo>
                <a:cubicBezTo>
                  <a:pt x="13369" y="1459"/>
                  <a:pt x="13363" y="1453"/>
                  <a:pt x="13357" y="1453"/>
                </a:cubicBezTo>
                <a:lnTo>
                  <a:pt x="13351" y="1447"/>
                </a:lnTo>
                <a:cubicBezTo>
                  <a:pt x="13334" y="1447"/>
                  <a:pt x="13328" y="1453"/>
                  <a:pt x="13316" y="1447"/>
                </a:cubicBezTo>
                <a:cubicBezTo>
                  <a:pt x="13304" y="1447"/>
                  <a:pt x="13298" y="1447"/>
                  <a:pt x="13292" y="1441"/>
                </a:cubicBezTo>
                <a:cubicBezTo>
                  <a:pt x="13286" y="1435"/>
                  <a:pt x="13280" y="1435"/>
                  <a:pt x="13280" y="1429"/>
                </a:cubicBezTo>
                <a:cubicBezTo>
                  <a:pt x="13280" y="1423"/>
                  <a:pt x="13274" y="1423"/>
                  <a:pt x="13274" y="1417"/>
                </a:cubicBezTo>
                <a:cubicBezTo>
                  <a:pt x="13274" y="1411"/>
                  <a:pt x="13274" y="1411"/>
                  <a:pt x="13274" y="1405"/>
                </a:cubicBezTo>
                <a:cubicBezTo>
                  <a:pt x="13274" y="1382"/>
                  <a:pt x="13274" y="1382"/>
                  <a:pt x="13274" y="1382"/>
                </a:cubicBezTo>
                <a:cubicBezTo>
                  <a:pt x="13274" y="1376"/>
                  <a:pt x="13274" y="1370"/>
                  <a:pt x="13274" y="1358"/>
                </a:cubicBezTo>
                <a:cubicBezTo>
                  <a:pt x="13274" y="1358"/>
                  <a:pt x="13280" y="1352"/>
                  <a:pt x="13280" y="1346"/>
                </a:cubicBezTo>
                <a:cubicBezTo>
                  <a:pt x="13286" y="1346"/>
                  <a:pt x="13280" y="1340"/>
                  <a:pt x="13280" y="1340"/>
                </a:cubicBezTo>
                <a:cubicBezTo>
                  <a:pt x="13280" y="1334"/>
                  <a:pt x="13286" y="1328"/>
                  <a:pt x="13280" y="1328"/>
                </a:cubicBezTo>
                <a:cubicBezTo>
                  <a:pt x="13280" y="1322"/>
                  <a:pt x="13280" y="1316"/>
                  <a:pt x="13280" y="1316"/>
                </a:cubicBezTo>
                <a:cubicBezTo>
                  <a:pt x="13280" y="1310"/>
                  <a:pt x="13268" y="1310"/>
                  <a:pt x="13268" y="1310"/>
                </a:cubicBezTo>
                <a:cubicBezTo>
                  <a:pt x="13268" y="1304"/>
                  <a:pt x="13268" y="1299"/>
                  <a:pt x="13268" y="1299"/>
                </a:cubicBezTo>
                <a:cubicBezTo>
                  <a:pt x="13262" y="1287"/>
                  <a:pt x="13262" y="1281"/>
                  <a:pt x="13257" y="1275"/>
                </a:cubicBezTo>
                <a:cubicBezTo>
                  <a:pt x="13250" y="1275"/>
                  <a:pt x="13250" y="1281"/>
                  <a:pt x="13245" y="1281"/>
                </a:cubicBezTo>
                <a:cubicBezTo>
                  <a:pt x="13239" y="1281"/>
                  <a:pt x="13239" y="1281"/>
                  <a:pt x="13233" y="1281"/>
                </a:cubicBezTo>
                <a:cubicBezTo>
                  <a:pt x="13233" y="1287"/>
                  <a:pt x="13233" y="1293"/>
                  <a:pt x="13233" y="1299"/>
                </a:cubicBezTo>
                <a:cubicBezTo>
                  <a:pt x="13233" y="1299"/>
                  <a:pt x="13239" y="1304"/>
                  <a:pt x="13239" y="1310"/>
                </a:cubicBezTo>
                <a:cubicBezTo>
                  <a:pt x="13239" y="1322"/>
                  <a:pt x="13239" y="1328"/>
                  <a:pt x="13239" y="1340"/>
                </a:cubicBezTo>
                <a:cubicBezTo>
                  <a:pt x="13239" y="1346"/>
                  <a:pt x="13233" y="1352"/>
                  <a:pt x="13233" y="1352"/>
                </a:cubicBezTo>
                <a:cubicBezTo>
                  <a:pt x="13233" y="1370"/>
                  <a:pt x="13233" y="1370"/>
                  <a:pt x="13233" y="1370"/>
                </a:cubicBezTo>
                <a:cubicBezTo>
                  <a:pt x="13227" y="1370"/>
                  <a:pt x="13221" y="1364"/>
                  <a:pt x="13209" y="1364"/>
                </a:cubicBezTo>
                <a:cubicBezTo>
                  <a:pt x="13203" y="1364"/>
                  <a:pt x="13203" y="1370"/>
                  <a:pt x="13197" y="1370"/>
                </a:cubicBezTo>
                <a:cubicBezTo>
                  <a:pt x="13191" y="1370"/>
                  <a:pt x="13191" y="1370"/>
                  <a:pt x="13185" y="1370"/>
                </a:cubicBezTo>
                <a:cubicBezTo>
                  <a:pt x="13185" y="1376"/>
                  <a:pt x="13185" y="1382"/>
                  <a:pt x="13185" y="1387"/>
                </a:cubicBezTo>
                <a:cubicBezTo>
                  <a:pt x="13185" y="1387"/>
                  <a:pt x="13185" y="1393"/>
                  <a:pt x="13185" y="1399"/>
                </a:cubicBezTo>
                <a:cubicBezTo>
                  <a:pt x="13179" y="1399"/>
                  <a:pt x="13173" y="1399"/>
                  <a:pt x="13173" y="1405"/>
                </a:cubicBezTo>
                <a:cubicBezTo>
                  <a:pt x="13168" y="1405"/>
                  <a:pt x="13162" y="1405"/>
                  <a:pt x="13162" y="1405"/>
                </a:cubicBezTo>
                <a:cubicBezTo>
                  <a:pt x="13150" y="1411"/>
                  <a:pt x="13144" y="1417"/>
                  <a:pt x="13144" y="1429"/>
                </a:cubicBezTo>
                <a:cubicBezTo>
                  <a:pt x="13144" y="1435"/>
                  <a:pt x="13144" y="1435"/>
                  <a:pt x="13144" y="1435"/>
                </a:cubicBezTo>
                <a:cubicBezTo>
                  <a:pt x="13150" y="1453"/>
                  <a:pt x="13162" y="1459"/>
                  <a:pt x="13173" y="1470"/>
                </a:cubicBezTo>
                <a:cubicBezTo>
                  <a:pt x="13179" y="1476"/>
                  <a:pt x="13185" y="1476"/>
                  <a:pt x="13191" y="1488"/>
                </a:cubicBezTo>
                <a:cubicBezTo>
                  <a:pt x="13191" y="1494"/>
                  <a:pt x="13191" y="1494"/>
                  <a:pt x="13191" y="1500"/>
                </a:cubicBezTo>
                <a:cubicBezTo>
                  <a:pt x="13191" y="1506"/>
                  <a:pt x="13197" y="1512"/>
                  <a:pt x="13197" y="1524"/>
                </a:cubicBezTo>
                <a:cubicBezTo>
                  <a:pt x="13197" y="1530"/>
                  <a:pt x="13197" y="1530"/>
                  <a:pt x="13197" y="1536"/>
                </a:cubicBezTo>
                <a:cubicBezTo>
                  <a:pt x="13191" y="1536"/>
                  <a:pt x="13191" y="1542"/>
                  <a:pt x="13191" y="1548"/>
                </a:cubicBezTo>
                <a:cubicBezTo>
                  <a:pt x="13185" y="1554"/>
                  <a:pt x="13173" y="1554"/>
                  <a:pt x="13173" y="1565"/>
                </a:cubicBezTo>
                <a:cubicBezTo>
                  <a:pt x="13173" y="1571"/>
                  <a:pt x="13173" y="1571"/>
                  <a:pt x="13173" y="1571"/>
                </a:cubicBezTo>
                <a:lnTo>
                  <a:pt x="13179" y="1577"/>
                </a:lnTo>
                <a:cubicBezTo>
                  <a:pt x="13179" y="1583"/>
                  <a:pt x="13179" y="1589"/>
                  <a:pt x="13185" y="1595"/>
                </a:cubicBezTo>
                <a:cubicBezTo>
                  <a:pt x="13185" y="1595"/>
                  <a:pt x="13185" y="1601"/>
                  <a:pt x="13185" y="1607"/>
                </a:cubicBezTo>
                <a:cubicBezTo>
                  <a:pt x="13185" y="1613"/>
                  <a:pt x="13179" y="1613"/>
                  <a:pt x="13179" y="1619"/>
                </a:cubicBezTo>
                <a:cubicBezTo>
                  <a:pt x="13179" y="1619"/>
                  <a:pt x="13179" y="1625"/>
                  <a:pt x="13185" y="1631"/>
                </a:cubicBezTo>
                <a:cubicBezTo>
                  <a:pt x="13185" y="1636"/>
                  <a:pt x="13191" y="1642"/>
                  <a:pt x="13197" y="1648"/>
                </a:cubicBezTo>
                <a:cubicBezTo>
                  <a:pt x="13197" y="1654"/>
                  <a:pt x="13203" y="1654"/>
                  <a:pt x="13209" y="1654"/>
                </a:cubicBezTo>
                <a:cubicBezTo>
                  <a:pt x="13262" y="1654"/>
                  <a:pt x="13262" y="1654"/>
                  <a:pt x="13262" y="1654"/>
                </a:cubicBezTo>
                <a:cubicBezTo>
                  <a:pt x="13268" y="1654"/>
                  <a:pt x="13268" y="1648"/>
                  <a:pt x="13274" y="1648"/>
                </a:cubicBezTo>
                <a:cubicBezTo>
                  <a:pt x="13274" y="1642"/>
                  <a:pt x="13280" y="1642"/>
                  <a:pt x="13280" y="1636"/>
                </a:cubicBezTo>
                <a:cubicBezTo>
                  <a:pt x="13286" y="1631"/>
                  <a:pt x="13286" y="1625"/>
                  <a:pt x="13292" y="1625"/>
                </a:cubicBezTo>
                <a:cubicBezTo>
                  <a:pt x="13298" y="1625"/>
                  <a:pt x="13298" y="1625"/>
                  <a:pt x="13298" y="1625"/>
                </a:cubicBezTo>
                <a:cubicBezTo>
                  <a:pt x="13304" y="1625"/>
                  <a:pt x="13310" y="1625"/>
                  <a:pt x="13310" y="1631"/>
                </a:cubicBezTo>
                <a:cubicBezTo>
                  <a:pt x="13316" y="1631"/>
                  <a:pt x="13316" y="1636"/>
                  <a:pt x="13322" y="1642"/>
                </a:cubicBezTo>
                <a:cubicBezTo>
                  <a:pt x="13328" y="1648"/>
                  <a:pt x="13334" y="1648"/>
                  <a:pt x="13345" y="1654"/>
                </a:cubicBezTo>
                <a:lnTo>
                  <a:pt x="13351" y="1654"/>
                </a:lnTo>
                <a:cubicBezTo>
                  <a:pt x="13357" y="1660"/>
                  <a:pt x="13363" y="1660"/>
                  <a:pt x="13363" y="1666"/>
                </a:cubicBezTo>
                <a:cubicBezTo>
                  <a:pt x="13369" y="1672"/>
                  <a:pt x="13369" y="1678"/>
                  <a:pt x="13375" y="1690"/>
                </a:cubicBezTo>
                <a:cubicBezTo>
                  <a:pt x="13381" y="1696"/>
                  <a:pt x="13387" y="1702"/>
                  <a:pt x="13399" y="1708"/>
                </a:cubicBezTo>
                <a:cubicBezTo>
                  <a:pt x="13399" y="1714"/>
                  <a:pt x="13405" y="1714"/>
                  <a:pt x="13411" y="1720"/>
                </a:cubicBezTo>
                <a:lnTo>
                  <a:pt x="13416" y="1725"/>
                </a:lnTo>
                <a:cubicBezTo>
                  <a:pt x="13416" y="1737"/>
                  <a:pt x="13411" y="1743"/>
                  <a:pt x="13411" y="1749"/>
                </a:cubicBezTo>
                <a:cubicBezTo>
                  <a:pt x="13405" y="1755"/>
                  <a:pt x="13405" y="1761"/>
                  <a:pt x="13399" y="1761"/>
                </a:cubicBezTo>
                <a:cubicBezTo>
                  <a:pt x="13399" y="1767"/>
                  <a:pt x="13387" y="1767"/>
                  <a:pt x="13387" y="1773"/>
                </a:cubicBezTo>
                <a:cubicBezTo>
                  <a:pt x="13387" y="1779"/>
                  <a:pt x="13393" y="1779"/>
                  <a:pt x="13393" y="1785"/>
                </a:cubicBezTo>
                <a:cubicBezTo>
                  <a:pt x="13399" y="1785"/>
                  <a:pt x="13405" y="1779"/>
                  <a:pt x="13405" y="1785"/>
                </a:cubicBezTo>
                <a:cubicBezTo>
                  <a:pt x="13416" y="1791"/>
                  <a:pt x="13416" y="1791"/>
                  <a:pt x="13416" y="1791"/>
                </a:cubicBezTo>
                <a:cubicBezTo>
                  <a:pt x="13423" y="1791"/>
                  <a:pt x="13423" y="1797"/>
                  <a:pt x="13428" y="1802"/>
                </a:cubicBezTo>
                <a:cubicBezTo>
                  <a:pt x="13434" y="1802"/>
                  <a:pt x="13446" y="1802"/>
                  <a:pt x="13458" y="1802"/>
                </a:cubicBezTo>
                <a:cubicBezTo>
                  <a:pt x="13464" y="1802"/>
                  <a:pt x="13464" y="1802"/>
                  <a:pt x="13470" y="1802"/>
                </a:cubicBezTo>
                <a:cubicBezTo>
                  <a:pt x="13464" y="1814"/>
                  <a:pt x="13464" y="1814"/>
                  <a:pt x="13464" y="1814"/>
                </a:cubicBezTo>
                <a:cubicBezTo>
                  <a:pt x="13458" y="1820"/>
                  <a:pt x="13458" y="1820"/>
                  <a:pt x="13452" y="1820"/>
                </a:cubicBezTo>
                <a:cubicBezTo>
                  <a:pt x="13446" y="1826"/>
                  <a:pt x="13434" y="1826"/>
                  <a:pt x="13428" y="1826"/>
                </a:cubicBezTo>
                <a:cubicBezTo>
                  <a:pt x="13416" y="1826"/>
                  <a:pt x="13416" y="1826"/>
                  <a:pt x="13416" y="1826"/>
                </a:cubicBezTo>
                <a:cubicBezTo>
                  <a:pt x="13411" y="1826"/>
                  <a:pt x="13411" y="1820"/>
                  <a:pt x="13405" y="1814"/>
                </a:cubicBezTo>
                <a:cubicBezTo>
                  <a:pt x="13399" y="1814"/>
                  <a:pt x="13399" y="1809"/>
                  <a:pt x="13393" y="1809"/>
                </a:cubicBezTo>
                <a:cubicBezTo>
                  <a:pt x="13393" y="1809"/>
                  <a:pt x="13387" y="1809"/>
                  <a:pt x="13381" y="1802"/>
                </a:cubicBezTo>
                <a:cubicBezTo>
                  <a:pt x="13375" y="1802"/>
                  <a:pt x="13375" y="1791"/>
                  <a:pt x="13375" y="1779"/>
                </a:cubicBezTo>
                <a:cubicBezTo>
                  <a:pt x="13375" y="1761"/>
                  <a:pt x="13375" y="1761"/>
                  <a:pt x="13375" y="1761"/>
                </a:cubicBezTo>
                <a:cubicBezTo>
                  <a:pt x="13375" y="1755"/>
                  <a:pt x="13381" y="1755"/>
                  <a:pt x="13381" y="1749"/>
                </a:cubicBezTo>
                <a:cubicBezTo>
                  <a:pt x="13381" y="1737"/>
                  <a:pt x="13369" y="1731"/>
                  <a:pt x="13363" y="1725"/>
                </a:cubicBezTo>
                <a:cubicBezTo>
                  <a:pt x="13357" y="1720"/>
                  <a:pt x="13351" y="1725"/>
                  <a:pt x="13351" y="1720"/>
                </a:cubicBezTo>
                <a:cubicBezTo>
                  <a:pt x="13351" y="1714"/>
                  <a:pt x="13351" y="1714"/>
                  <a:pt x="13351" y="1708"/>
                </a:cubicBezTo>
                <a:cubicBezTo>
                  <a:pt x="13351" y="1702"/>
                  <a:pt x="13345" y="1702"/>
                  <a:pt x="13345" y="1696"/>
                </a:cubicBezTo>
                <a:cubicBezTo>
                  <a:pt x="13339" y="1696"/>
                  <a:pt x="13334" y="1696"/>
                  <a:pt x="13334" y="1696"/>
                </a:cubicBezTo>
                <a:cubicBezTo>
                  <a:pt x="13328" y="1690"/>
                  <a:pt x="13322" y="1690"/>
                  <a:pt x="13316" y="1690"/>
                </a:cubicBezTo>
                <a:cubicBezTo>
                  <a:pt x="13310" y="1690"/>
                  <a:pt x="13304" y="1690"/>
                  <a:pt x="13292" y="1690"/>
                </a:cubicBezTo>
                <a:cubicBezTo>
                  <a:pt x="13280" y="1690"/>
                  <a:pt x="13274" y="1690"/>
                  <a:pt x="13262" y="1690"/>
                </a:cubicBezTo>
                <a:cubicBezTo>
                  <a:pt x="13257" y="1690"/>
                  <a:pt x="13250" y="1690"/>
                  <a:pt x="13250" y="1690"/>
                </a:cubicBezTo>
                <a:cubicBezTo>
                  <a:pt x="13245" y="1690"/>
                  <a:pt x="13239" y="1696"/>
                  <a:pt x="13239" y="1696"/>
                </a:cubicBezTo>
                <a:cubicBezTo>
                  <a:pt x="13233" y="1696"/>
                  <a:pt x="13227" y="1702"/>
                  <a:pt x="13227" y="1702"/>
                </a:cubicBezTo>
                <a:cubicBezTo>
                  <a:pt x="13221" y="1708"/>
                  <a:pt x="13215" y="1708"/>
                  <a:pt x="13215" y="1714"/>
                </a:cubicBezTo>
                <a:cubicBezTo>
                  <a:pt x="13215" y="1720"/>
                  <a:pt x="13215" y="1720"/>
                  <a:pt x="13215" y="1725"/>
                </a:cubicBezTo>
                <a:cubicBezTo>
                  <a:pt x="13215" y="1731"/>
                  <a:pt x="13221" y="1731"/>
                  <a:pt x="13221" y="1737"/>
                </a:cubicBezTo>
                <a:cubicBezTo>
                  <a:pt x="13221" y="1749"/>
                  <a:pt x="13227" y="1755"/>
                  <a:pt x="13227" y="1767"/>
                </a:cubicBezTo>
                <a:cubicBezTo>
                  <a:pt x="13227" y="1779"/>
                  <a:pt x="13227" y="1785"/>
                  <a:pt x="13221" y="1797"/>
                </a:cubicBezTo>
                <a:lnTo>
                  <a:pt x="13221" y="1802"/>
                </a:lnTo>
                <a:cubicBezTo>
                  <a:pt x="13215" y="1809"/>
                  <a:pt x="13215" y="1814"/>
                  <a:pt x="13209" y="1814"/>
                </a:cubicBezTo>
                <a:cubicBezTo>
                  <a:pt x="13203" y="1820"/>
                  <a:pt x="13203" y="1820"/>
                  <a:pt x="13197" y="1826"/>
                </a:cubicBezTo>
                <a:cubicBezTo>
                  <a:pt x="13191" y="1832"/>
                  <a:pt x="13185" y="1832"/>
                  <a:pt x="13185" y="1838"/>
                </a:cubicBezTo>
                <a:cubicBezTo>
                  <a:pt x="13179" y="1838"/>
                  <a:pt x="13173" y="1838"/>
                  <a:pt x="13173" y="1844"/>
                </a:cubicBezTo>
                <a:cubicBezTo>
                  <a:pt x="13168" y="1856"/>
                  <a:pt x="13173" y="1862"/>
                  <a:pt x="13173" y="1874"/>
                </a:cubicBezTo>
                <a:cubicBezTo>
                  <a:pt x="13162" y="1874"/>
                  <a:pt x="13156" y="1874"/>
                  <a:pt x="13150" y="1874"/>
                </a:cubicBezTo>
                <a:cubicBezTo>
                  <a:pt x="13132" y="1880"/>
                  <a:pt x="13126" y="1886"/>
                  <a:pt x="13114" y="1891"/>
                </a:cubicBezTo>
                <a:cubicBezTo>
                  <a:pt x="13108" y="1897"/>
                  <a:pt x="13096" y="1897"/>
                  <a:pt x="13090" y="1909"/>
                </a:cubicBezTo>
                <a:cubicBezTo>
                  <a:pt x="13090" y="1909"/>
                  <a:pt x="13090" y="1915"/>
                  <a:pt x="13090" y="1921"/>
                </a:cubicBezTo>
                <a:cubicBezTo>
                  <a:pt x="13090" y="1921"/>
                  <a:pt x="13084" y="1927"/>
                  <a:pt x="13084" y="1933"/>
                </a:cubicBezTo>
                <a:cubicBezTo>
                  <a:pt x="13079" y="1933"/>
                  <a:pt x="13079" y="1933"/>
                  <a:pt x="13073" y="1933"/>
                </a:cubicBezTo>
                <a:cubicBezTo>
                  <a:pt x="13061" y="1933"/>
                  <a:pt x="13055" y="1933"/>
                  <a:pt x="13049" y="1927"/>
                </a:cubicBezTo>
                <a:cubicBezTo>
                  <a:pt x="13043" y="1927"/>
                  <a:pt x="13043" y="1921"/>
                  <a:pt x="13037" y="1921"/>
                </a:cubicBezTo>
                <a:cubicBezTo>
                  <a:pt x="13031" y="1921"/>
                  <a:pt x="13031" y="1921"/>
                  <a:pt x="13025" y="1921"/>
                </a:cubicBezTo>
                <a:cubicBezTo>
                  <a:pt x="13019" y="1915"/>
                  <a:pt x="13019" y="1909"/>
                  <a:pt x="13013" y="1909"/>
                </a:cubicBezTo>
                <a:cubicBezTo>
                  <a:pt x="12948" y="1909"/>
                  <a:pt x="12948" y="1909"/>
                  <a:pt x="12948" y="1909"/>
                </a:cubicBezTo>
                <a:cubicBezTo>
                  <a:pt x="12936" y="1903"/>
                  <a:pt x="12936" y="1903"/>
                  <a:pt x="12936" y="1903"/>
                </a:cubicBezTo>
                <a:cubicBezTo>
                  <a:pt x="12936" y="1903"/>
                  <a:pt x="12942" y="1897"/>
                  <a:pt x="12942" y="1891"/>
                </a:cubicBezTo>
                <a:cubicBezTo>
                  <a:pt x="12948" y="1891"/>
                  <a:pt x="12948" y="1886"/>
                  <a:pt x="12954" y="1880"/>
                </a:cubicBezTo>
                <a:cubicBezTo>
                  <a:pt x="12960" y="1880"/>
                  <a:pt x="12960" y="1880"/>
                  <a:pt x="12966" y="1880"/>
                </a:cubicBezTo>
                <a:cubicBezTo>
                  <a:pt x="12978" y="1880"/>
                  <a:pt x="12978" y="1880"/>
                  <a:pt x="12984" y="1880"/>
                </a:cubicBezTo>
                <a:cubicBezTo>
                  <a:pt x="12990" y="1886"/>
                  <a:pt x="12996" y="1886"/>
                  <a:pt x="12996" y="1886"/>
                </a:cubicBezTo>
                <a:cubicBezTo>
                  <a:pt x="13007" y="1891"/>
                  <a:pt x="13013" y="1886"/>
                  <a:pt x="13019" y="1886"/>
                </a:cubicBezTo>
                <a:cubicBezTo>
                  <a:pt x="13031" y="1886"/>
                  <a:pt x="13037" y="1891"/>
                  <a:pt x="13043" y="1886"/>
                </a:cubicBezTo>
                <a:cubicBezTo>
                  <a:pt x="13049" y="1886"/>
                  <a:pt x="13049" y="1880"/>
                  <a:pt x="13055" y="1880"/>
                </a:cubicBezTo>
                <a:cubicBezTo>
                  <a:pt x="13061" y="1880"/>
                  <a:pt x="13061" y="1874"/>
                  <a:pt x="13067" y="1874"/>
                </a:cubicBezTo>
                <a:cubicBezTo>
                  <a:pt x="13067" y="1868"/>
                  <a:pt x="13073" y="1868"/>
                  <a:pt x="13079" y="1862"/>
                </a:cubicBezTo>
                <a:cubicBezTo>
                  <a:pt x="13084" y="1856"/>
                  <a:pt x="13084" y="1844"/>
                  <a:pt x="13090" y="1838"/>
                </a:cubicBezTo>
                <a:cubicBezTo>
                  <a:pt x="13090" y="1838"/>
                  <a:pt x="13096" y="1838"/>
                  <a:pt x="13102" y="1832"/>
                </a:cubicBezTo>
                <a:cubicBezTo>
                  <a:pt x="13108" y="1826"/>
                  <a:pt x="13114" y="1820"/>
                  <a:pt x="13120" y="1814"/>
                </a:cubicBezTo>
                <a:cubicBezTo>
                  <a:pt x="13120" y="1809"/>
                  <a:pt x="13120" y="1802"/>
                  <a:pt x="13120" y="1802"/>
                </a:cubicBezTo>
                <a:cubicBezTo>
                  <a:pt x="13126" y="1797"/>
                  <a:pt x="13132" y="1802"/>
                  <a:pt x="13132" y="1797"/>
                </a:cubicBezTo>
                <a:cubicBezTo>
                  <a:pt x="13138" y="1797"/>
                  <a:pt x="13144" y="1797"/>
                  <a:pt x="13144" y="1791"/>
                </a:cubicBezTo>
                <a:cubicBezTo>
                  <a:pt x="13150" y="1791"/>
                  <a:pt x="13144" y="1785"/>
                  <a:pt x="13144" y="1779"/>
                </a:cubicBezTo>
                <a:cubicBezTo>
                  <a:pt x="13144" y="1779"/>
                  <a:pt x="13150" y="1773"/>
                  <a:pt x="13150" y="1767"/>
                </a:cubicBezTo>
                <a:cubicBezTo>
                  <a:pt x="13150" y="1761"/>
                  <a:pt x="13156" y="1755"/>
                  <a:pt x="13156" y="1743"/>
                </a:cubicBezTo>
                <a:cubicBezTo>
                  <a:pt x="13156" y="1743"/>
                  <a:pt x="13162" y="1737"/>
                  <a:pt x="13162" y="1731"/>
                </a:cubicBezTo>
                <a:lnTo>
                  <a:pt x="13162" y="1725"/>
                </a:lnTo>
                <a:cubicBezTo>
                  <a:pt x="13162" y="1720"/>
                  <a:pt x="13168" y="1720"/>
                  <a:pt x="13168" y="1714"/>
                </a:cubicBezTo>
                <a:cubicBezTo>
                  <a:pt x="13168" y="1708"/>
                  <a:pt x="13168" y="1702"/>
                  <a:pt x="13168" y="1696"/>
                </a:cubicBezTo>
                <a:cubicBezTo>
                  <a:pt x="13156" y="1696"/>
                  <a:pt x="13150" y="1702"/>
                  <a:pt x="13144" y="1702"/>
                </a:cubicBezTo>
                <a:cubicBezTo>
                  <a:pt x="13138" y="1702"/>
                  <a:pt x="13132" y="1696"/>
                  <a:pt x="13126" y="1696"/>
                </a:cubicBezTo>
                <a:cubicBezTo>
                  <a:pt x="13126" y="1696"/>
                  <a:pt x="13120" y="1690"/>
                  <a:pt x="13114" y="1690"/>
                </a:cubicBezTo>
                <a:cubicBezTo>
                  <a:pt x="13108" y="1690"/>
                  <a:pt x="13108" y="1684"/>
                  <a:pt x="13108" y="1678"/>
                </a:cubicBezTo>
                <a:cubicBezTo>
                  <a:pt x="13102" y="1672"/>
                  <a:pt x="13102" y="1666"/>
                  <a:pt x="13102" y="1660"/>
                </a:cubicBezTo>
                <a:cubicBezTo>
                  <a:pt x="13102" y="1648"/>
                  <a:pt x="13108" y="1648"/>
                  <a:pt x="13108" y="1636"/>
                </a:cubicBezTo>
                <a:cubicBezTo>
                  <a:pt x="13108" y="1619"/>
                  <a:pt x="13108" y="1613"/>
                  <a:pt x="13108" y="1601"/>
                </a:cubicBezTo>
                <a:cubicBezTo>
                  <a:pt x="13108" y="1589"/>
                  <a:pt x="13108" y="1589"/>
                  <a:pt x="13108" y="1589"/>
                </a:cubicBezTo>
                <a:cubicBezTo>
                  <a:pt x="13108" y="1577"/>
                  <a:pt x="13114" y="1571"/>
                  <a:pt x="13114" y="1565"/>
                </a:cubicBezTo>
                <a:cubicBezTo>
                  <a:pt x="13120" y="1554"/>
                  <a:pt x="13120" y="1548"/>
                  <a:pt x="13120" y="1530"/>
                </a:cubicBezTo>
                <a:cubicBezTo>
                  <a:pt x="13120" y="1530"/>
                  <a:pt x="13120" y="1524"/>
                  <a:pt x="13120" y="1518"/>
                </a:cubicBezTo>
                <a:cubicBezTo>
                  <a:pt x="13120" y="1512"/>
                  <a:pt x="13114" y="1506"/>
                  <a:pt x="13108" y="1494"/>
                </a:cubicBezTo>
                <a:lnTo>
                  <a:pt x="13108" y="1488"/>
                </a:lnTo>
                <a:cubicBezTo>
                  <a:pt x="13102" y="1476"/>
                  <a:pt x="13102" y="1470"/>
                  <a:pt x="13096" y="1465"/>
                </a:cubicBezTo>
                <a:cubicBezTo>
                  <a:pt x="13096" y="1459"/>
                  <a:pt x="13090" y="1453"/>
                  <a:pt x="13090" y="1453"/>
                </a:cubicBezTo>
                <a:cubicBezTo>
                  <a:pt x="13084" y="1447"/>
                  <a:pt x="13084" y="1447"/>
                  <a:pt x="13084" y="1441"/>
                </a:cubicBezTo>
                <a:cubicBezTo>
                  <a:pt x="13084" y="1370"/>
                  <a:pt x="13084" y="1370"/>
                  <a:pt x="13084" y="1370"/>
                </a:cubicBezTo>
                <a:cubicBezTo>
                  <a:pt x="13090" y="1370"/>
                  <a:pt x="13096" y="1370"/>
                  <a:pt x="13108" y="1370"/>
                </a:cubicBezTo>
                <a:cubicBezTo>
                  <a:pt x="13108" y="1370"/>
                  <a:pt x="13114" y="1370"/>
                  <a:pt x="13120" y="1370"/>
                </a:cubicBezTo>
                <a:lnTo>
                  <a:pt x="13120" y="1370"/>
                </a:lnTo>
                <a:cubicBezTo>
                  <a:pt x="13120" y="1299"/>
                  <a:pt x="13120" y="1299"/>
                  <a:pt x="13120" y="1299"/>
                </a:cubicBezTo>
                <a:cubicBezTo>
                  <a:pt x="13108" y="1299"/>
                  <a:pt x="13102" y="1299"/>
                  <a:pt x="13090" y="1299"/>
                </a:cubicBezTo>
                <a:cubicBezTo>
                  <a:pt x="13084" y="1299"/>
                  <a:pt x="13084" y="1287"/>
                  <a:pt x="13079" y="1287"/>
                </a:cubicBezTo>
                <a:cubicBezTo>
                  <a:pt x="13079" y="1287"/>
                  <a:pt x="13073" y="1281"/>
                  <a:pt x="13067" y="1281"/>
                </a:cubicBezTo>
                <a:cubicBezTo>
                  <a:pt x="13061" y="1281"/>
                  <a:pt x="13055" y="1281"/>
                  <a:pt x="13043" y="1281"/>
                </a:cubicBezTo>
                <a:cubicBezTo>
                  <a:pt x="13025" y="1281"/>
                  <a:pt x="13025" y="1281"/>
                  <a:pt x="13025" y="1281"/>
                </a:cubicBezTo>
                <a:cubicBezTo>
                  <a:pt x="13019" y="1281"/>
                  <a:pt x="13013" y="1281"/>
                  <a:pt x="13007" y="1281"/>
                </a:cubicBezTo>
                <a:cubicBezTo>
                  <a:pt x="12996" y="1281"/>
                  <a:pt x="12990" y="1281"/>
                  <a:pt x="12978" y="1287"/>
                </a:cubicBezTo>
                <a:cubicBezTo>
                  <a:pt x="12972" y="1287"/>
                  <a:pt x="12972" y="1293"/>
                  <a:pt x="12966" y="1293"/>
                </a:cubicBezTo>
                <a:cubicBezTo>
                  <a:pt x="12960" y="1299"/>
                  <a:pt x="12960" y="1299"/>
                  <a:pt x="12954" y="1299"/>
                </a:cubicBezTo>
                <a:cubicBezTo>
                  <a:pt x="12948" y="1299"/>
                  <a:pt x="12948" y="1299"/>
                  <a:pt x="12942" y="1299"/>
                </a:cubicBezTo>
                <a:cubicBezTo>
                  <a:pt x="12936" y="1299"/>
                  <a:pt x="12930" y="1299"/>
                  <a:pt x="12918" y="1299"/>
                </a:cubicBezTo>
                <a:cubicBezTo>
                  <a:pt x="12918" y="1299"/>
                  <a:pt x="12913" y="1304"/>
                  <a:pt x="12907" y="1304"/>
                </a:cubicBezTo>
                <a:cubicBezTo>
                  <a:pt x="12907" y="1316"/>
                  <a:pt x="12907" y="1322"/>
                  <a:pt x="12907" y="1340"/>
                </a:cubicBezTo>
                <a:cubicBezTo>
                  <a:pt x="12907" y="1340"/>
                  <a:pt x="12907" y="1346"/>
                  <a:pt x="12907" y="1352"/>
                </a:cubicBezTo>
                <a:cubicBezTo>
                  <a:pt x="12907" y="1358"/>
                  <a:pt x="12901" y="1364"/>
                  <a:pt x="12895" y="1376"/>
                </a:cubicBezTo>
                <a:cubicBezTo>
                  <a:pt x="12889" y="1382"/>
                  <a:pt x="12889" y="1382"/>
                  <a:pt x="12889" y="1387"/>
                </a:cubicBezTo>
                <a:cubicBezTo>
                  <a:pt x="12877" y="1393"/>
                  <a:pt x="12871" y="1399"/>
                  <a:pt x="12865" y="1411"/>
                </a:cubicBezTo>
                <a:cubicBezTo>
                  <a:pt x="12865" y="1417"/>
                  <a:pt x="12865" y="1423"/>
                  <a:pt x="12859" y="1429"/>
                </a:cubicBezTo>
                <a:cubicBezTo>
                  <a:pt x="12859" y="1435"/>
                  <a:pt x="12859" y="1441"/>
                  <a:pt x="12853" y="1447"/>
                </a:cubicBezTo>
                <a:cubicBezTo>
                  <a:pt x="12853" y="1447"/>
                  <a:pt x="12847" y="1447"/>
                  <a:pt x="12841" y="1447"/>
                </a:cubicBezTo>
                <a:cubicBezTo>
                  <a:pt x="12835" y="1453"/>
                  <a:pt x="12830" y="1447"/>
                  <a:pt x="12818" y="1447"/>
                </a:cubicBezTo>
                <a:cubicBezTo>
                  <a:pt x="12812" y="1447"/>
                  <a:pt x="12812" y="1447"/>
                  <a:pt x="12812" y="1447"/>
                </a:cubicBezTo>
                <a:cubicBezTo>
                  <a:pt x="12806" y="1447"/>
                  <a:pt x="12800" y="1453"/>
                  <a:pt x="12800" y="1453"/>
                </a:cubicBezTo>
                <a:cubicBezTo>
                  <a:pt x="12794" y="1459"/>
                  <a:pt x="12794" y="1465"/>
                  <a:pt x="12794" y="1470"/>
                </a:cubicBezTo>
                <a:cubicBezTo>
                  <a:pt x="12794" y="1476"/>
                  <a:pt x="12794" y="1476"/>
                  <a:pt x="12794" y="1476"/>
                </a:cubicBezTo>
                <a:cubicBezTo>
                  <a:pt x="12794" y="1482"/>
                  <a:pt x="12794" y="1488"/>
                  <a:pt x="12794" y="1494"/>
                </a:cubicBezTo>
                <a:cubicBezTo>
                  <a:pt x="12794" y="1494"/>
                  <a:pt x="12806" y="1488"/>
                  <a:pt x="12806" y="1494"/>
                </a:cubicBezTo>
                <a:cubicBezTo>
                  <a:pt x="12812" y="1500"/>
                  <a:pt x="12824" y="1500"/>
                  <a:pt x="12824" y="1512"/>
                </a:cubicBezTo>
                <a:cubicBezTo>
                  <a:pt x="12830" y="1518"/>
                  <a:pt x="12830" y="1524"/>
                  <a:pt x="12830" y="1536"/>
                </a:cubicBezTo>
                <a:cubicBezTo>
                  <a:pt x="12830" y="1542"/>
                  <a:pt x="12830" y="1554"/>
                  <a:pt x="12824" y="1559"/>
                </a:cubicBezTo>
                <a:cubicBezTo>
                  <a:pt x="12818" y="1559"/>
                  <a:pt x="12812" y="1559"/>
                  <a:pt x="12812" y="1559"/>
                </a:cubicBezTo>
                <a:cubicBezTo>
                  <a:pt x="12806" y="1565"/>
                  <a:pt x="12806" y="1565"/>
                  <a:pt x="12800" y="1565"/>
                </a:cubicBezTo>
                <a:cubicBezTo>
                  <a:pt x="12794" y="1571"/>
                  <a:pt x="12800" y="1577"/>
                  <a:pt x="12800" y="1583"/>
                </a:cubicBezTo>
                <a:cubicBezTo>
                  <a:pt x="12800" y="1589"/>
                  <a:pt x="12800" y="1595"/>
                  <a:pt x="12800" y="1607"/>
                </a:cubicBezTo>
                <a:cubicBezTo>
                  <a:pt x="12812" y="1607"/>
                  <a:pt x="12812" y="1607"/>
                  <a:pt x="12824" y="1607"/>
                </a:cubicBezTo>
                <a:cubicBezTo>
                  <a:pt x="12830" y="1607"/>
                  <a:pt x="12830" y="1601"/>
                  <a:pt x="12835" y="1607"/>
                </a:cubicBezTo>
                <a:cubicBezTo>
                  <a:pt x="12841" y="1607"/>
                  <a:pt x="12841" y="1613"/>
                  <a:pt x="12847" y="1613"/>
                </a:cubicBezTo>
                <a:cubicBezTo>
                  <a:pt x="12847" y="1619"/>
                  <a:pt x="12853" y="1619"/>
                  <a:pt x="12853" y="1625"/>
                </a:cubicBezTo>
                <a:cubicBezTo>
                  <a:pt x="12853" y="1631"/>
                  <a:pt x="12853" y="1631"/>
                  <a:pt x="12853" y="1636"/>
                </a:cubicBezTo>
                <a:cubicBezTo>
                  <a:pt x="12859" y="1642"/>
                  <a:pt x="12859" y="1642"/>
                  <a:pt x="12859" y="1648"/>
                </a:cubicBezTo>
                <a:cubicBezTo>
                  <a:pt x="12865" y="1654"/>
                  <a:pt x="12871" y="1648"/>
                  <a:pt x="12871" y="1654"/>
                </a:cubicBezTo>
                <a:cubicBezTo>
                  <a:pt x="12877" y="1660"/>
                  <a:pt x="12877" y="1660"/>
                  <a:pt x="12883" y="1666"/>
                </a:cubicBezTo>
                <a:lnTo>
                  <a:pt x="12889" y="1666"/>
                </a:lnTo>
                <a:cubicBezTo>
                  <a:pt x="12901" y="1672"/>
                  <a:pt x="12907" y="1684"/>
                  <a:pt x="12913" y="1690"/>
                </a:cubicBezTo>
                <a:cubicBezTo>
                  <a:pt x="12913" y="1690"/>
                  <a:pt x="12918" y="1690"/>
                  <a:pt x="12924" y="1696"/>
                </a:cubicBezTo>
                <a:cubicBezTo>
                  <a:pt x="12924" y="1696"/>
                  <a:pt x="12924" y="1702"/>
                  <a:pt x="12924" y="1708"/>
                </a:cubicBezTo>
                <a:cubicBezTo>
                  <a:pt x="12924" y="1708"/>
                  <a:pt x="12924" y="1714"/>
                  <a:pt x="12924" y="1720"/>
                </a:cubicBezTo>
                <a:cubicBezTo>
                  <a:pt x="12924" y="1725"/>
                  <a:pt x="12913" y="1725"/>
                  <a:pt x="12913" y="1725"/>
                </a:cubicBezTo>
                <a:cubicBezTo>
                  <a:pt x="12907" y="1731"/>
                  <a:pt x="12913" y="1737"/>
                  <a:pt x="12907" y="1737"/>
                </a:cubicBezTo>
                <a:cubicBezTo>
                  <a:pt x="12907" y="1743"/>
                  <a:pt x="12901" y="1737"/>
                  <a:pt x="12895" y="1737"/>
                </a:cubicBezTo>
                <a:cubicBezTo>
                  <a:pt x="12889" y="1737"/>
                  <a:pt x="12889" y="1737"/>
                  <a:pt x="12889" y="1737"/>
                </a:cubicBezTo>
                <a:cubicBezTo>
                  <a:pt x="12877" y="1737"/>
                  <a:pt x="12871" y="1743"/>
                  <a:pt x="12865" y="1737"/>
                </a:cubicBezTo>
                <a:cubicBezTo>
                  <a:pt x="12853" y="1737"/>
                  <a:pt x="12847" y="1731"/>
                  <a:pt x="12841" y="1725"/>
                </a:cubicBezTo>
                <a:cubicBezTo>
                  <a:pt x="12830" y="1720"/>
                  <a:pt x="12824" y="1708"/>
                  <a:pt x="12824" y="1690"/>
                </a:cubicBezTo>
                <a:cubicBezTo>
                  <a:pt x="12818" y="1690"/>
                  <a:pt x="12812" y="1684"/>
                  <a:pt x="12806" y="1684"/>
                </a:cubicBezTo>
                <a:cubicBezTo>
                  <a:pt x="12788" y="1684"/>
                  <a:pt x="12782" y="1684"/>
                  <a:pt x="12770" y="1678"/>
                </a:cubicBezTo>
                <a:cubicBezTo>
                  <a:pt x="12764" y="1678"/>
                  <a:pt x="12764" y="1672"/>
                  <a:pt x="12758" y="1666"/>
                </a:cubicBezTo>
                <a:cubicBezTo>
                  <a:pt x="12758" y="1666"/>
                  <a:pt x="12752" y="1660"/>
                  <a:pt x="12747" y="1660"/>
                </a:cubicBezTo>
                <a:cubicBezTo>
                  <a:pt x="12741" y="1654"/>
                  <a:pt x="12735" y="1660"/>
                  <a:pt x="12729" y="1660"/>
                </a:cubicBezTo>
                <a:cubicBezTo>
                  <a:pt x="12723" y="1660"/>
                  <a:pt x="12717" y="1654"/>
                  <a:pt x="12717" y="1654"/>
                </a:cubicBezTo>
                <a:cubicBezTo>
                  <a:pt x="12705" y="1654"/>
                  <a:pt x="12699" y="1654"/>
                  <a:pt x="12693" y="1654"/>
                </a:cubicBezTo>
                <a:cubicBezTo>
                  <a:pt x="12687" y="1654"/>
                  <a:pt x="12681" y="1648"/>
                  <a:pt x="12681" y="1642"/>
                </a:cubicBezTo>
                <a:cubicBezTo>
                  <a:pt x="12675" y="1636"/>
                  <a:pt x="12681" y="1631"/>
                  <a:pt x="12675" y="1631"/>
                </a:cubicBezTo>
                <a:cubicBezTo>
                  <a:pt x="12669" y="1625"/>
                  <a:pt x="12669" y="1625"/>
                  <a:pt x="12664" y="1625"/>
                </a:cubicBezTo>
                <a:cubicBezTo>
                  <a:pt x="12658" y="1625"/>
                  <a:pt x="12658" y="1625"/>
                  <a:pt x="12652" y="1625"/>
                </a:cubicBezTo>
                <a:cubicBezTo>
                  <a:pt x="12646" y="1619"/>
                  <a:pt x="12640" y="1619"/>
                  <a:pt x="12640" y="1613"/>
                </a:cubicBezTo>
                <a:cubicBezTo>
                  <a:pt x="12634" y="1613"/>
                  <a:pt x="12628" y="1607"/>
                  <a:pt x="12628" y="1607"/>
                </a:cubicBezTo>
                <a:cubicBezTo>
                  <a:pt x="12569" y="1607"/>
                  <a:pt x="12569" y="1607"/>
                  <a:pt x="12569" y="1607"/>
                </a:cubicBezTo>
                <a:cubicBezTo>
                  <a:pt x="12563" y="1607"/>
                  <a:pt x="12563" y="1607"/>
                  <a:pt x="12557" y="1601"/>
                </a:cubicBezTo>
                <a:cubicBezTo>
                  <a:pt x="12557" y="1601"/>
                  <a:pt x="12557" y="1595"/>
                  <a:pt x="12551" y="1589"/>
                </a:cubicBezTo>
                <a:cubicBezTo>
                  <a:pt x="12551" y="1589"/>
                  <a:pt x="12545" y="1583"/>
                  <a:pt x="12539" y="1583"/>
                </a:cubicBezTo>
                <a:cubicBezTo>
                  <a:pt x="12480" y="1583"/>
                  <a:pt x="12480" y="1583"/>
                  <a:pt x="12480" y="1583"/>
                </a:cubicBezTo>
                <a:cubicBezTo>
                  <a:pt x="12468" y="1583"/>
                  <a:pt x="12468" y="1577"/>
                  <a:pt x="12456" y="1571"/>
                </a:cubicBezTo>
                <a:cubicBezTo>
                  <a:pt x="12450" y="1565"/>
                  <a:pt x="12444" y="1559"/>
                  <a:pt x="12432" y="1559"/>
                </a:cubicBezTo>
                <a:cubicBezTo>
                  <a:pt x="12432" y="1554"/>
                  <a:pt x="12426" y="1554"/>
                  <a:pt x="12426" y="1554"/>
                </a:cubicBezTo>
                <a:cubicBezTo>
                  <a:pt x="12420" y="1554"/>
                  <a:pt x="12420" y="1548"/>
                  <a:pt x="12420" y="1542"/>
                </a:cubicBezTo>
                <a:cubicBezTo>
                  <a:pt x="12414" y="1542"/>
                  <a:pt x="12409" y="1542"/>
                  <a:pt x="12409" y="1542"/>
                </a:cubicBezTo>
                <a:cubicBezTo>
                  <a:pt x="12403" y="1536"/>
                  <a:pt x="12397" y="1536"/>
                  <a:pt x="12397" y="1530"/>
                </a:cubicBezTo>
                <a:cubicBezTo>
                  <a:pt x="12391" y="1530"/>
                  <a:pt x="12397" y="1524"/>
                  <a:pt x="12391" y="1518"/>
                </a:cubicBezTo>
                <a:cubicBezTo>
                  <a:pt x="12391" y="1518"/>
                  <a:pt x="12385" y="1518"/>
                  <a:pt x="12379" y="1518"/>
                </a:cubicBezTo>
                <a:cubicBezTo>
                  <a:pt x="12373" y="1518"/>
                  <a:pt x="12367" y="1518"/>
                  <a:pt x="12361" y="1518"/>
                </a:cubicBezTo>
                <a:cubicBezTo>
                  <a:pt x="12355" y="1518"/>
                  <a:pt x="12355" y="1518"/>
                  <a:pt x="12355" y="1518"/>
                </a:cubicBezTo>
                <a:cubicBezTo>
                  <a:pt x="12355" y="1518"/>
                  <a:pt x="12349" y="1518"/>
                  <a:pt x="12349" y="1524"/>
                </a:cubicBezTo>
                <a:cubicBezTo>
                  <a:pt x="12343" y="1524"/>
                  <a:pt x="12337" y="1530"/>
                  <a:pt x="12337" y="1536"/>
                </a:cubicBezTo>
                <a:cubicBezTo>
                  <a:pt x="12337" y="1542"/>
                  <a:pt x="12337" y="1548"/>
                  <a:pt x="12337" y="1554"/>
                </a:cubicBezTo>
                <a:cubicBezTo>
                  <a:pt x="12337" y="1559"/>
                  <a:pt x="12343" y="1559"/>
                  <a:pt x="12349" y="1565"/>
                </a:cubicBezTo>
                <a:cubicBezTo>
                  <a:pt x="12355" y="1565"/>
                  <a:pt x="12361" y="1565"/>
                  <a:pt x="12361" y="1571"/>
                </a:cubicBezTo>
                <a:cubicBezTo>
                  <a:pt x="12361" y="1577"/>
                  <a:pt x="12361" y="1577"/>
                  <a:pt x="12361" y="1583"/>
                </a:cubicBezTo>
                <a:cubicBezTo>
                  <a:pt x="12361" y="1589"/>
                  <a:pt x="12361" y="1589"/>
                  <a:pt x="12361" y="1595"/>
                </a:cubicBezTo>
                <a:cubicBezTo>
                  <a:pt x="12367" y="1595"/>
                  <a:pt x="12373" y="1595"/>
                  <a:pt x="12385" y="1595"/>
                </a:cubicBezTo>
                <a:cubicBezTo>
                  <a:pt x="12391" y="1595"/>
                  <a:pt x="12391" y="1601"/>
                  <a:pt x="12397" y="1601"/>
                </a:cubicBezTo>
                <a:cubicBezTo>
                  <a:pt x="12397" y="1601"/>
                  <a:pt x="12403" y="1601"/>
                  <a:pt x="12409" y="1601"/>
                </a:cubicBezTo>
                <a:cubicBezTo>
                  <a:pt x="12409" y="1601"/>
                  <a:pt x="12414" y="1601"/>
                  <a:pt x="12420" y="1607"/>
                </a:cubicBezTo>
                <a:cubicBezTo>
                  <a:pt x="12420" y="1607"/>
                  <a:pt x="12420" y="1613"/>
                  <a:pt x="12420" y="1619"/>
                </a:cubicBezTo>
                <a:cubicBezTo>
                  <a:pt x="12420" y="1625"/>
                  <a:pt x="12426" y="1625"/>
                  <a:pt x="12426" y="1631"/>
                </a:cubicBezTo>
                <a:cubicBezTo>
                  <a:pt x="12432" y="1636"/>
                  <a:pt x="12444" y="1636"/>
                  <a:pt x="12456" y="1642"/>
                </a:cubicBezTo>
                <a:cubicBezTo>
                  <a:pt x="12462" y="1642"/>
                  <a:pt x="12462" y="1642"/>
                  <a:pt x="12468" y="1648"/>
                </a:cubicBezTo>
                <a:cubicBezTo>
                  <a:pt x="12468" y="1648"/>
                  <a:pt x="12474" y="1648"/>
                  <a:pt x="12474" y="1654"/>
                </a:cubicBezTo>
                <a:cubicBezTo>
                  <a:pt x="12474" y="1660"/>
                  <a:pt x="12474" y="1666"/>
                  <a:pt x="12474" y="1666"/>
                </a:cubicBezTo>
                <a:cubicBezTo>
                  <a:pt x="12474" y="1672"/>
                  <a:pt x="12468" y="1678"/>
                  <a:pt x="12468" y="1678"/>
                </a:cubicBezTo>
                <a:cubicBezTo>
                  <a:pt x="12462" y="1690"/>
                  <a:pt x="12456" y="1696"/>
                  <a:pt x="12450" y="1702"/>
                </a:cubicBezTo>
                <a:cubicBezTo>
                  <a:pt x="12444" y="1702"/>
                  <a:pt x="12444" y="1702"/>
                  <a:pt x="12438" y="1702"/>
                </a:cubicBezTo>
                <a:cubicBezTo>
                  <a:pt x="12426" y="1702"/>
                  <a:pt x="12426" y="1702"/>
                  <a:pt x="12426" y="1702"/>
                </a:cubicBezTo>
                <a:cubicBezTo>
                  <a:pt x="12420" y="1702"/>
                  <a:pt x="12420" y="1696"/>
                  <a:pt x="12414" y="1702"/>
                </a:cubicBezTo>
                <a:cubicBezTo>
                  <a:pt x="12409" y="1702"/>
                  <a:pt x="12409" y="1708"/>
                  <a:pt x="12409" y="1714"/>
                </a:cubicBezTo>
                <a:cubicBezTo>
                  <a:pt x="12409" y="1714"/>
                  <a:pt x="12409" y="1720"/>
                  <a:pt x="12409" y="1725"/>
                </a:cubicBezTo>
                <a:cubicBezTo>
                  <a:pt x="12403" y="1725"/>
                  <a:pt x="12403" y="1731"/>
                  <a:pt x="12403" y="1731"/>
                </a:cubicBezTo>
                <a:cubicBezTo>
                  <a:pt x="12397" y="1737"/>
                  <a:pt x="12391" y="1737"/>
                  <a:pt x="12391" y="1737"/>
                </a:cubicBezTo>
                <a:cubicBezTo>
                  <a:pt x="12379" y="1737"/>
                  <a:pt x="12379" y="1737"/>
                  <a:pt x="12379" y="1737"/>
                </a:cubicBezTo>
                <a:cubicBezTo>
                  <a:pt x="12379" y="1725"/>
                  <a:pt x="12379" y="1725"/>
                  <a:pt x="12379" y="1714"/>
                </a:cubicBezTo>
                <a:cubicBezTo>
                  <a:pt x="12379" y="1708"/>
                  <a:pt x="12379" y="1708"/>
                  <a:pt x="12379" y="1702"/>
                </a:cubicBezTo>
                <a:cubicBezTo>
                  <a:pt x="12379" y="1696"/>
                  <a:pt x="12379" y="1690"/>
                  <a:pt x="12379" y="1678"/>
                </a:cubicBezTo>
                <a:cubicBezTo>
                  <a:pt x="12379" y="1672"/>
                  <a:pt x="12379" y="1672"/>
                  <a:pt x="12379" y="1666"/>
                </a:cubicBezTo>
                <a:cubicBezTo>
                  <a:pt x="12361" y="1666"/>
                  <a:pt x="12361" y="1666"/>
                  <a:pt x="12361" y="1666"/>
                </a:cubicBezTo>
                <a:cubicBezTo>
                  <a:pt x="12355" y="1672"/>
                  <a:pt x="12349" y="1666"/>
                  <a:pt x="12349" y="1672"/>
                </a:cubicBezTo>
                <a:cubicBezTo>
                  <a:pt x="12343" y="1672"/>
                  <a:pt x="12343" y="1678"/>
                  <a:pt x="12337" y="1678"/>
                </a:cubicBezTo>
                <a:cubicBezTo>
                  <a:pt x="12337" y="1684"/>
                  <a:pt x="12337" y="1690"/>
                  <a:pt x="12332" y="1690"/>
                </a:cubicBezTo>
                <a:cubicBezTo>
                  <a:pt x="12332" y="1696"/>
                  <a:pt x="12332" y="1702"/>
                  <a:pt x="12325" y="1702"/>
                </a:cubicBezTo>
                <a:cubicBezTo>
                  <a:pt x="12320" y="1708"/>
                  <a:pt x="12314" y="1702"/>
                  <a:pt x="12302" y="1702"/>
                </a:cubicBezTo>
                <a:cubicBezTo>
                  <a:pt x="12290" y="1702"/>
                  <a:pt x="12290" y="1702"/>
                  <a:pt x="12290" y="1702"/>
                </a:cubicBezTo>
                <a:cubicBezTo>
                  <a:pt x="12284" y="1702"/>
                  <a:pt x="12278" y="1702"/>
                  <a:pt x="12272" y="1702"/>
                </a:cubicBezTo>
                <a:cubicBezTo>
                  <a:pt x="12266" y="1702"/>
                  <a:pt x="12260" y="1696"/>
                  <a:pt x="12254" y="1702"/>
                </a:cubicBezTo>
                <a:cubicBezTo>
                  <a:pt x="12248" y="1702"/>
                  <a:pt x="12254" y="1708"/>
                  <a:pt x="12248" y="1714"/>
                </a:cubicBezTo>
                <a:cubicBezTo>
                  <a:pt x="12243" y="1714"/>
                  <a:pt x="12248" y="1720"/>
                  <a:pt x="12243" y="1725"/>
                </a:cubicBezTo>
                <a:cubicBezTo>
                  <a:pt x="12237" y="1725"/>
                  <a:pt x="12231" y="1725"/>
                  <a:pt x="12225" y="1725"/>
                </a:cubicBezTo>
                <a:cubicBezTo>
                  <a:pt x="12213" y="1725"/>
                  <a:pt x="12213" y="1725"/>
                  <a:pt x="12213" y="1725"/>
                </a:cubicBezTo>
                <a:cubicBezTo>
                  <a:pt x="12213" y="1725"/>
                  <a:pt x="12207" y="1720"/>
                  <a:pt x="12201" y="1720"/>
                </a:cubicBezTo>
                <a:cubicBezTo>
                  <a:pt x="12195" y="1720"/>
                  <a:pt x="12195" y="1720"/>
                  <a:pt x="12195" y="1720"/>
                </a:cubicBezTo>
                <a:cubicBezTo>
                  <a:pt x="12166" y="1720"/>
                  <a:pt x="12166" y="1720"/>
                  <a:pt x="12166" y="1720"/>
                </a:cubicBezTo>
                <a:cubicBezTo>
                  <a:pt x="12159" y="1720"/>
                  <a:pt x="12159" y="1720"/>
                  <a:pt x="12154" y="1720"/>
                </a:cubicBezTo>
                <a:cubicBezTo>
                  <a:pt x="12154" y="1749"/>
                  <a:pt x="12154" y="1749"/>
                  <a:pt x="12154" y="1749"/>
                </a:cubicBezTo>
                <a:cubicBezTo>
                  <a:pt x="12118" y="1749"/>
                  <a:pt x="12118" y="1749"/>
                  <a:pt x="12118" y="1749"/>
                </a:cubicBezTo>
                <a:lnTo>
                  <a:pt x="12112" y="1743"/>
                </a:lnTo>
                <a:cubicBezTo>
                  <a:pt x="12106" y="1737"/>
                  <a:pt x="12106" y="1737"/>
                  <a:pt x="12106" y="1731"/>
                </a:cubicBezTo>
                <a:cubicBezTo>
                  <a:pt x="12100" y="1725"/>
                  <a:pt x="12094" y="1731"/>
                  <a:pt x="12094" y="1725"/>
                </a:cubicBezTo>
                <a:lnTo>
                  <a:pt x="12100" y="1720"/>
                </a:lnTo>
                <a:cubicBezTo>
                  <a:pt x="12100" y="1714"/>
                  <a:pt x="12100" y="1708"/>
                  <a:pt x="12100" y="1708"/>
                </a:cubicBezTo>
                <a:cubicBezTo>
                  <a:pt x="12100" y="1696"/>
                  <a:pt x="12106" y="1690"/>
                  <a:pt x="12112" y="1684"/>
                </a:cubicBezTo>
                <a:cubicBezTo>
                  <a:pt x="12106" y="1672"/>
                  <a:pt x="12106" y="1672"/>
                  <a:pt x="12106" y="1672"/>
                </a:cubicBezTo>
                <a:cubicBezTo>
                  <a:pt x="12100" y="1672"/>
                  <a:pt x="12100" y="1672"/>
                  <a:pt x="12094" y="1672"/>
                </a:cubicBezTo>
                <a:cubicBezTo>
                  <a:pt x="12094" y="1678"/>
                  <a:pt x="12094" y="1684"/>
                  <a:pt x="12088" y="1684"/>
                </a:cubicBezTo>
                <a:cubicBezTo>
                  <a:pt x="12088" y="1690"/>
                  <a:pt x="12082" y="1690"/>
                  <a:pt x="12077" y="1690"/>
                </a:cubicBezTo>
                <a:cubicBezTo>
                  <a:pt x="12077" y="1690"/>
                  <a:pt x="12071" y="1690"/>
                  <a:pt x="12065" y="1690"/>
                </a:cubicBezTo>
                <a:cubicBezTo>
                  <a:pt x="12059" y="1690"/>
                  <a:pt x="12047" y="1690"/>
                  <a:pt x="12041" y="1696"/>
                </a:cubicBezTo>
                <a:cubicBezTo>
                  <a:pt x="12035" y="1696"/>
                  <a:pt x="12035" y="1702"/>
                  <a:pt x="12035" y="1708"/>
                </a:cubicBezTo>
                <a:cubicBezTo>
                  <a:pt x="12023" y="1708"/>
                  <a:pt x="12017" y="1714"/>
                  <a:pt x="12011" y="1720"/>
                </a:cubicBezTo>
                <a:cubicBezTo>
                  <a:pt x="11993" y="1720"/>
                  <a:pt x="11993" y="1720"/>
                  <a:pt x="11993" y="1720"/>
                </a:cubicBezTo>
                <a:cubicBezTo>
                  <a:pt x="11982" y="1720"/>
                  <a:pt x="11970" y="1714"/>
                  <a:pt x="11958" y="1720"/>
                </a:cubicBezTo>
                <a:cubicBezTo>
                  <a:pt x="11952" y="1720"/>
                  <a:pt x="11952" y="1725"/>
                  <a:pt x="11946" y="1725"/>
                </a:cubicBezTo>
                <a:lnTo>
                  <a:pt x="11946" y="1737"/>
                </a:lnTo>
                <a:cubicBezTo>
                  <a:pt x="11940" y="1737"/>
                  <a:pt x="11934" y="1743"/>
                  <a:pt x="11934" y="1743"/>
                </a:cubicBezTo>
                <a:cubicBezTo>
                  <a:pt x="11928" y="1743"/>
                  <a:pt x="11928" y="1743"/>
                  <a:pt x="11922" y="1743"/>
                </a:cubicBezTo>
                <a:cubicBezTo>
                  <a:pt x="11911" y="1743"/>
                  <a:pt x="11911" y="1743"/>
                  <a:pt x="11911" y="1743"/>
                </a:cubicBezTo>
                <a:cubicBezTo>
                  <a:pt x="11905" y="1743"/>
                  <a:pt x="11905" y="1743"/>
                  <a:pt x="11899" y="1743"/>
                </a:cubicBezTo>
                <a:cubicBezTo>
                  <a:pt x="11887" y="1749"/>
                  <a:pt x="11881" y="1749"/>
                  <a:pt x="11875" y="1749"/>
                </a:cubicBezTo>
                <a:cubicBezTo>
                  <a:pt x="11869" y="1755"/>
                  <a:pt x="11863" y="1755"/>
                  <a:pt x="11863" y="1761"/>
                </a:cubicBezTo>
                <a:cubicBezTo>
                  <a:pt x="11851" y="1767"/>
                  <a:pt x="11845" y="1773"/>
                  <a:pt x="11839" y="1779"/>
                </a:cubicBezTo>
                <a:cubicBezTo>
                  <a:pt x="11834" y="1785"/>
                  <a:pt x="11827" y="1785"/>
                  <a:pt x="11822" y="1791"/>
                </a:cubicBezTo>
                <a:cubicBezTo>
                  <a:pt x="11810" y="1791"/>
                  <a:pt x="11792" y="1785"/>
                  <a:pt x="11780" y="1791"/>
                </a:cubicBezTo>
                <a:cubicBezTo>
                  <a:pt x="11774" y="1791"/>
                  <a:pt x="11774" y="1797"/>
                  <a:pt x="11768" y="1802"/>
                </a:cubicBezTo>
                <a:cubicBezTo>
                  <a:pt x="11768" y="1809"/>
                  <a:pt x="11768" y="1809"/>
                  <a:pt x="11774" y="1814"/>
                </a:cubicBezTo>
                <a:cubicBezTo>
                  <a:pt x="11774" y="1820"/>
                  <a:pt x="11786" y="1820"/>
                  <a:pt x="11786" y="1826"/>
                </a:cubicBezTo>
                <a:cubicBezTo>
                  <a:pt x="11786" y="1838"/>
                  <a:pt x="11786" y="1838"/>
                  <a:pt x="11780" y="1844"/>
                </a:cubicBezTo>
                <a:cubicBezTo>
                  <a:pt x="11774" y="1850"/>
                  <a:pt x="11762" y="1850"/>
                  <a:pt x="11756" y="1856"/>
                </a:cubicBezTo>
                <a:cubicBezTo>
                  <a:pt x="11750" y="1862"/>
                  <a:pt x="11750" y="1862"/>
                  <a:pt x="11745" y="1868"/>
                </a:cubicBezTo>
                <a:cubicBezTo>
                  <a:pt x="11739" y="1868"/>
                  <a:pt x="11739" y="1868"/>
                  <a:pt x="11733" y="1868"/>
                </a:cubicBezTo>
                <a:cubicBezTo>
                  <a:pt x="11727" y="1868"/>
                  <a:pt x="11727" y="1868"/>
                  <a:pt x="11721" y="1868"/>
                </a:cubicBezTo>
                <a:cubicBezTo>
                  <a:pt x="11715" y="1868"/>
                  <a:pt x="11715" y="1868"/>
                  <a:pt x="11709" y="1868"/>
                </a:cubicBezTo>
                <a:cubicBezTo>
                  <a:pt x="11697" y="1868"/>
                  <a:pt x="11697" y="1880"/>
                  <a:pt x="11691" y="1880"/>
                </a:cubicBezTo>
                <a:cubicBezTo>
                  <a:pt x="11685" y="1880"/>
                  <a:pt x="11685" y="1880"/>
                  <a:pt x="11685" y="1880"/>
                </a:cubicBezTo>
                <a:cubicBezTo>
                  <a:pt x="11679" y="1880"/>
                  <a:pt x="11679" y="1868"/>
                  <a:pt x="11673" y="1868"/>
                </a:cubicBezTo>
                <a:cubicBezTo>
                  <a:pt x="11673" y="1862"/>
                  <a:pt x="11668" y="1862"/>
                  <a:pt x="11661" y="1862"/>
                </a:cubicBezTo>
                <a:cubicBezTo>
                  <a:pt x="11656" y="1856"/>
                  <a:pt x="11656" y="1850"/>
                  <a:pt x="11650" y="1850"/>
                </a:cubicBezTo>
                <a:cubicBezTo>
                  <a:pt x="11650" y="1844"/>
                  <a:pt x="11650" y="1838"/>
                  <a:pt x="11650" y="1838"/>
                </a:cubicBezTo>
                <a:cubicBezTo>
                  <a:pt x="11644" y="1832"/>
                  <a:pt x="11638" y="1826"/>
                  <a:pt x="11638" y="1820"/>
                </a:cubicBezTo>
                <a:cubicBezTo>
                  <a:pt x="11638" y="1809"/>
                  <a:pt x="11638" y="1802"/>
                  <a:pt x="11638" y="1791"/>
                </a:cubicBezTo>
                <a:cubicBezTo>
                  <a:pt x="11703" y="1791"/>
                  <a:pt x="11703" y="1791"/>
                  <a:pt x="11703" y="1791"/>
                </a:cubicBezTo>
                <a:cubicBezTo>
                  <a:pt x="11703" y="1755"/>
                  <a:pt x="11703" y="1755"/>
                  <a:pt x="11703" y="1755"/>
                </a:cubicBezTo>
                <a:cubicBezTo>
                  <a:pt x="11697" y="1755"/>
                  <a:pt x="11697" y="1749"/>
                  <a:pt x="11691" y="1743"/>
                </a:cubicBezTo>
                <a:cubicBezTo>
                  <a:pt x="11685" y="1743"/>
                  <a:pt x="11679" y="1743"/>
                  <a:pt x="11679" y="1743"/>
                </a:cubicBezTo>
                <a:cubicBezTo>
                  <a:pt x="11673" y="1737"/>
                  <a:pt x="11673" y="1737"/>
                  <a:pt x="11673" y="1731"/>
                </a:cubicBezTo>
                <a:cubicBezTo>
                  <a:pt x="11668" y="1725"/>
                  <a:pt x="11668" y="1725"/>
                  <a:pt x="11661" y="1720"/>
                </a:cubicBezTo>
                <a:cubicBezTo>
                  <a:pt x="11661" y="1714"/>
                  <a:pt x="11661" y="1708"/>
                  <a:pt x="11656" y="1708"/>
                </a:cubicBezTo>
                <a:cubicBezTo>
                  <a:pt x="11644" y="1708"/>
                  <a:pt x="11638" y="1714"/>
                  <a:pt x="11632" y="1714"/>
                </a:cubicBezTo>
                <a:cubicBezTo>
                  <a:pt x="11626" y="1714"/>
                  <a:pt x="11626" y="1714"/>
                  <a:pt x="11626" y="1714"/>
                </a:cubicBezTo>
                <a:cubicBezTo>
                  <a:pt x="11620" y="1714"/>
                  <a:pt x="11620" y="1708"/>
                  <a:pt x="11614" y="1702"/>
                </a:cubicBezTo>
                <a:cubicBezTo>
                  <a:pt x="11608" y="1702"/>
                  <a:pt x="11602" y="1702"/>
                  <a:pt x="11602" y="1702"/>
                </a:cubicBezTo>
                <a:cubicBezTo>
                  <a:pt x="11590" y="1696"/>
                  <a:pt x="11584" y="1702"/>
                  <a:pt x="11579" y="1702"/>
                </a:cubicBezTo>
                <a:cubicBezTo>
                  <a:pt x="11555" y="1702"/>
                  <a:pt x="11555" y="1702"/>
                  <a:pt x="11555" y="1702"/>
                </a:cubicBezTo>
                <a:cubicBezTo>
                  <a:pt x="11549" y="1702"/>
                  <a:pt x="11543" y="1702"/>
                  <a:pt x="11543" y="1702"/>
                </a:cubicBezTo>
                <a:cubicBezTo>
                  <a:pt x="11537" y="1702"/>
                  <a:pt x="11537" y="1702"/>
                  <a:pt x="11531" y="1702"/>
                </a:cubicBezTo>
                <a:cubicBezTo>
                  <a:pt x="11531" y="1725"/>
                  <a:pt x="11531" y="1725"/>
                  <a:pt x="11531" y="1725"/>
                </a:cubicBezTo>
                <a:cubicBezTo>
                  <a:pt x="11543" y="1725"/>
                  <a:pt x="11549" y="1725"/>
                  <a:pt x="11555" y="1725"/>
                </a:cubicBezTo>
                <a:cubicBezTo>
                  <a:pt x="11561" y="1725"/>
                  <a:pt x="11561" y="1731"/>
                  <a:pt x="11567" y="1731"/>
                </a:cubicBezTo>
                <a:cubicBezTo>
                  <a:pt x="11567" y="1802"/>
                  <a:pt x="11567" y="1802"/>
                  <a:pt x="11567" y="1802"/>
                </a:cubicBezTo>
                <a:cubicBezTo>
                  <a:pt x="11567" y="1809"/>
                  <a:pt x="11561" y="1809"/>
                  <a:pt x="11561" y="1814"/>
                </a:cubicBezTo>
                <a:cubicBezTo>
                  <a:pt x="11555" y="1820"/>
                  <a:pt x="11549" y="1814"/>
                  <a:pt x="11549" y="1820"/>
                </a:cubicBezTo>
                <a:cubicBezTo>
                  <a:pt x="11549" y="1826"/>
                  <a:pt x="11549" y="1832"/>
                  <a:pt x="11549" y="1832"/>
                </a:cubicBezTo>
                <a:cubicBezTo>
                  <a:pt x="11549" y="1838"/>
                  <a:pt x="11549" y="1844"/>
                  <a:pt x="11549" y="1844"/>
                </a:cubicBezTo>
                <a:cubicBezTo>
                  <a:pt x="11555" y="1850"/>
                  <a:pt x="11561" y="1844"/>
                  <a:pt x="11561" y="1850"/>
                </a:cubicBezTo>
                <a:cubicBezTo>
                  <a:pt x="11567" y="1850"/>
                  <a:pt x="11567" y="1850"/>
                  <a:pt x="11573" y="1856"/>
                </a:cubicBezTo>
                <a:cubicBezTo>
                  <a:pt x="11579" y="1856"/>
                  <a:pt x="11579" y="1862"/>
                  <a:pt x="11579" y="1868"/>
                </a:cubicBezTo>
                <a:cubicBezTo>
                  <a:pt x="11584" y="1868"/>
                  <a:pt x="11590" y="1874"/>
                  <a:pt x="11590" y="1880"/>
                </a:cubicBezTo>
                <a:cubicBezTo>
                  <a:pt x="11590" y="1886"/>
                  <a:pt x="11590" y="1886"/>
                  <a:pt x="11590" y="1886"/>
                </a:cubicBezTo>
                <a:cubicBezTo>
                  <a:pt x="11590" y="1891"/>
                  <a:pt x="11584" y="1886"/>
                  <a:pt x="11584" y="1891"/>
                </a:cubicBezTo>
                <a:cubicBezTo>
                  <a:pt x="11584" y="1897"/>
                  <a:pt x="11584" y="1897"/>
                  <a:pt x="11584" y="1903"/>
                </a:cubicBezTo>
                <a:cubicBezTo>
                  <a:pt x="11584" y="1915"/>
                  <a:pt x="11584" y="1921"/>
                  <a:pt x="11584" y="1939"/>
                </a:cubicBezTo>
                <a:cubicBezTo>
                  <a:pt x="11584" y="1939"/>
                  <a:pt x="11584" y="1939"/>
                  <a:pt x="11584" y="1945"/>
                </a:cubicBezTo>
                <a:cubicBezTo>
                  <a:pt x="11573" y="1939"/>
                  <a:pt x="11567" y="1939"/>
                  <a:pt x="11561" y="1939"/>
                </a:cubicBezTo>
                <a:cubicBezTo>
                  <a:pt x="11555" y="1939"/>
                  <a:pt x="11549" y="1939"/>
                  <a:pt x="11549" y="1939"/>
                </a:cubicBezTo>
                <a:cubicBezTo>
                  <a:pt x="11543" y="1939"/>
                  <a:pt x="11537" y="1933"/>
                  <a:pt x="11537" y="1933"/>
                </a:cubicBezTo>
                <a:cubicBezTo>
                  <a:pt x="11531" y="1927"/>
                  <a:pt x="11537" y="1921"/>
                  <a:pt x="11537" y="1921"/>
                </a:cubicBezTo>
                <a:cubicBezTo>
                  <a:pt x="11531" y="1915"/>
                  <a:pt x="11531" y="1909"/>
                  <a:pt x="11525" y="1909"/>
                </a:cubicBezTo>
                <a:cubicBezTo>
                  <a:pt x="11525" y="1903"/>
                  <a:pt x="11519" y="1909"/>
                  <a:pt x="11513" y="1909"/>
                </a:cubicBezTo>
                <a:cubicBezTo>
                  <a:pt x="11507" y="1909"/>
                  <a:pt x="11507" y="1909"/>
                  <a:pt x="11501" y="1909"/>
                </a:cubicBezTo>
                <a:cubicBezTo>
                  <a:pt x="11495" y="1909"/>
                  <a:pt x="11495" y="1915"/>
                  <a:pt x="11490" y="1915"/>
                </a:cubicBezTo>
                <a:cubicBezTo>
                  <a:pt x="11484" y="1915"/>
                  <a:pt x="11484" y="1915"/>
                  <a:pt x="11478" y="1915"/>
                </a:cubicBezTo>
                <a:cubicBezTo>
                  <a:pt x="11466" y="1915"/>
                  <a:pt x="11460" y="1915"/>
                  <a:pt x="11454" y="1915"/>
                </a:cubicBezTo>
                <a:cubicBezTo>
                  <a:pt x="11448" y="1915"/>
                  <a:pt x="11448" y="1921"/>
                  <a:pt x="11442" y="1921"/>
                </a:cubicBezTo>
                <a:cubicBezTo>
                  <a:pt x="11442" y="1921"/>
                  <a:pt x="11442" y="1927"/>
                  <a:pt x="11442" y="1933"/>
                </a:cubicBezTo>
                <a:cubicBezTo>
                  <a:pt x="11442" y="1933"/>
                  <a:pt x="11442" y="1939"/>
                  <a:pt x="11436" y="1945"/>
                </a:cubicBezTo>
                <a:cubicBezTo>
                  <a:pt x="11436" y="1945"/>
                  <a:pt x="11430" y="1945"/>
                  <a:pt x="11424" y="1951"/>
                </a:cubicBezTo>
                <a:lnTo>
                  <a:pt x="11418" y="1951"/>
                </a:lnTo>
                <a:cubicBezTo>
                  <a:pt x="11407" y="1951"/>
                  <a:pt x="11401" y="1957"/>
                  <a:pt x="11395" y="1957"/>
                </a:cubicBezTo>
                <a:cubicBezTo>
                  <a:pt x="11389" y="1957"/>
                  <a:pt x="11383" y="1957"/>
                  <a:pt x="11377" y="1957"/>
                </a:cubicBezTo>
                <a:cubicBezTo>
                  <a:pt x="11371" y="1963"/>
                  <a:pt x="11371" y="1963"/>
                  <a:pt x="11365" y="1968"/>
                </a:cubicBezTo>
                <a:cubicBezTo>
                  <a:pt x="11365" y="1975"/>
                  <a:pt x="11365" y="1975"/>
                  <a:pt x="11359" y="1980"/>
                </a:cubicBezTo>
                <a:cubicBezTo>
                  <a:pt x="11359" y="1980"/>
                  <a:pt x="11353" y="1986"/>
                  <a:pt x="11347" y="1986"/>
                </a:cubicBezTo>
                <a:cubicBezTo>
                  <a:pt x="11341" y="1992"/>
                  <a:pt x="11335" y="1992"/>
                  <a:pt x="11329" y="1992"/>
                </a:cubicBezTo>
                <a:cubicBezTo>
                  <a:pt x="11329" y="1992"/>
                  <a:pt x="11335" y="1986"/>
                  <a:pt x="11335" y="1992"/>
                </a:cubicBezTo>
                <a:cubicBezTo>
                  <a:pt x="11335" y="1998"/>
                  <a:pt x="11329" y="2004"/>
                  <a:pt x="11335" y="2016"/>
                </a:cubicBezTo>
                <a:cubicBezTo>
                  <a:pt x="11335" y="2016"/>
                  <a:pt x="11335" y="2022"/>
                  <a:pt x="11341" y="2028"/>
                </a:cubicBezTo>
                <a:lnTo>
                  <a:pt x="11341" y="2034"/>
                </a:lnTo>
                <a:cubicBezTo>
                  <a:pt x="11347" y="2040"/>
                  <a:pt x="11347" y="2040"/>
                  <a:pt x="11353" y="2040"/>
                </a:cubicBezTo>
                <a:cubicBezTo>
                  <a:pt x="11359" y="2040"/>
                  <a:pt x="11359" y="2046"/>
                  <a:pt x="11365" y="2046"/>
                </a:cubicBezTo>
                <a:cubicBezTo>
                  <a:pt x="11371" y="2052"/>
                  <a:pt x="11371" y="2057"/>
                  <a:pt x="11371" y="2063"/>
                </a:cubicBezTo>
                <a:cubicBezTo>
                  <a:pt x="11371" y="2069"/>
                  <a:pt x="11365" y="2075"/>
                  <a:pt x="11365" y="2081"/>
                </a:cubicBezTo>
                <a:cubicBezTo>
                  <a:pt x="11365" y="2081"/>
                  <a:pt x="11371" y="2075"/>
                  <a:pt x="11365" y="2075"/>
                </a:cubicBezTo>
                <a:cubicBezTo>
                  <a:pt x="11359" y="2069"/>
                  <a:pt x="11353" y="2075"/>
                  <a:pt x="11347" y="2075"/>
                </a:cubicBezTo>
                <a:cubicBezTo>
                  <a:pt x="11335" y="2075"/>
                  <a:pt x="11329" y="2075"/>
                  <a:pt x="11324" y="2075"/>
                </a:cubicBezTo>
                <a:cubicBezTo>
                  <a:pt x="11312" y="2075"/>
                  <a:pt x="11306" y="2069"/>
                  <a:pt x="11300" y="2069"/>
                </a:cubicBezTo>
                <a:cubicBezTo>
                  <a:pt x="11288" y="2069"/>
                  <a:pt x="11288" y="2069"/>
                  <a:pt x="11288" y="2069"/>
                </a:cubicBezTo>
                <a:cubicBezTo>
                  <a:pt x="11282" y="2069"/>
                  <a:pt x="11282" y="2063"/>
                  <a:pt x="11276" y="2063"/>
                </a:cubicBezTo>
                <a:cubicBezTo>
                  <a:pt x="11264" y="2063"/>
                  <a:pt x="11258" y="2063"/>
                  <a:pt x="11252" y="2063"/>
                </a:cubicBezTo>
                <a:cubicBezTo>
                  <a:pt x="11246" y="2063"/>
                  <a:pt x="11246" y="2057"/>
                  <a:pt x="11241" y="2052"/>
                </a:cubicBezTo>
                <a:cubicBezTo>
                  <a:pt x="11235" y="2052"/>
                  <a:pt x="11229" y="2052"/>
                  <a:pt x="11229" y="2052"/>
                </a:cubicBezTo>
                <a:cubicBezTo>
                  <a:pt x="11223" y="2052"/>
                  <a:pt x="11217" y="2052"/>
                  <a:pt x="11217" y="2052"/>
                </a:cubicBezTo>
                <a:cubicBezTo>
                  <a:pt x="11211" y="2052"/>
                  <a:pt x="11211" y="2046"/>
                  <a:pt x="11205" y="2040"/>
                </a:cubicBezTo>
                <a:cubicBezTo>
                  <a:pt x="11199" y="2040"/>
                  <a:pt x="11199" y="2034"/>
                  <a:pt x="11193" y="2028"/>
                </a:cubicBezTo>
                <a:cubicBezTo>
                  <a:pt x="11193" y="2016"/>
                  <a:pt x="11193" y="2016"/>
                  <a:pt x="11193" y="2016"/>
                </a:cubicBezTo>
                <a:cubicBezTo>
                  <a:pt x="11187" y="2016"/>
                  <a:pt x="11181" y="2022"/>
                  <a:pt x="11181" y="2022"/>
                </a:cubicBezTo>
                <a:cubicBezTo>
                  <a:pt x="11175" y="2028"/>
                  <a:pt x="11175" y="2034"/>
                  <a:pt x="11169" y="2034"/>
                </a:cubicBezTo>
                <a:cubicBezTo>
                  <a:pt x="11169" y="2034"/>
                  <a:pt x="11163" y="2034"/>
                  <a:pt x="11158" y="2034"/>
                </a:cubicBezTo>
                <a:cubicBezTo>
                  <a:pt x="11152" y="2034"/>
                  <a:pt x="11146" y="2040"/>
                  <a:pt x="11146" y="2046"/>
                </a:cubicBezTo>
                <a:cubicBezTo>
                  <a:pt x="11146" y="2057"/>
                  <a:pt x="11152" y="2057"/>
                  <a:pt x="11152" y="2063"/>
                </a:cubicBezTo>
                <a:cubicBezTo>
                  <a:pt x="11158" y="2069"/>
                  <a:pt x="11158" y="2069"/>
                  <a:pt x="11163" y="2075"/>
                </a:cubicBezTo>
                <a:cubicBezTo>
                  <a:pt x="11169" y="2075"/>
                  <a:pt x="11175" y="2075"/>
                  <a:pt x="11175" y="2075"/>
                </a:cubicBezTo>
                <a:cubicBezTo>
                  <a:pt x="11175" y="2081"/>
                  <a:pt x="11175" y="2087"/>
                  <a:pt x="11175" y="2087"/>
                </a:cubicBezTo>
                <a:cubicBezTo>
                  <a:pt x="11175" y="2093"/>
                  <a:pt x="11181" y="2093"/>
                  <a:pt x="11181" y="2099"/>
                </a:cubicBezTo>
                <a:cubicBezTo>
                  <a:pt x="11193" y="2099"/>
                  <a:pt x="11193" y="2099"/>
                  <a:pt x="11193" y="2099"/>
                </a:cubicBezTo>
                <a:cubicBezTo>
                  <a:pt x="11205" y="2099"/>
                  <a:pt x="11211" y="2093"/>
                  <a:pt x="11217" y="2099"/>
                </a:cubicBezTo>
                <a:cubicBezTo>
                  <a:pt x="11229" y="2099"/>
                  <a:pt x="11235" y="2105"/>
                  <a:pt x="11241" y="2111"/>
                </a:cubicBezTo>
                <a:cubicBezTo>
                  <a:pt x="11246" y="2117"/>
                  <a:pt x="11252" y="2117"/>
                  <a:pt x="11252" y="2123"/>
                </a:cubicBezTo>
                <a:cubicBezTo>
                  <a:pt x="11252" y="2129"/>
                  <a:pt x="11241" y="2129"/>
                  <a:pt x="11241" y="2134"/>
                </a:cubicBezTo>
                <a:cubicBezTo>
                  <a:pt x="11187" y="2134"/>
                  <a:pt x="11187" y="2134"/>
                  <a:pt x="11187" y="2134"/>
                </a:cubicBezTo>
                <a:cubicBezTo>
                  <a:pt x="11181" y="2141"/>
                  <a:pt x="11181" y="2146"/>
                  <a:pt x="11181" y="2146"/>
                </a:cubicBezTo>
                <a:cubicBezTo>
                  <a:pt x="11175" y="2146"/>
                  <a:pt x="11169" y="2152"/>
                  <a:pt x="11169" y="2152"/>
                </a:cubicBezTo>
                <a:cubicBezTo>
                  <a:pt x="11163" y="2152"/>
                  <a:pt x="11158" y="2152"/>
                  <a:pt x="11158" y="2146"/>
                </a:cubicBezTo>
                <a:cubicBezTo>
                  <a:pt x="11152" y="2146"/>
                  <a:pt x="11158" y="2141"/>
                  <a:pt x="11152" y="2134"/>
                </a:cubicBezTo>
                <a:cubicBezTo>
                  <a:pt x="11152" y="2134"/>
                  <a:pt x="11146" y="2129"/>
                  <a:pt x="11140" y="2129"/>
                </a:cubicBezTo>
                <a:cubicBezTo>
                  <a:pt x="11134" y="2117"/>
                  <a:pt x="11122" y="2117"/>
                  <a:pt x="11110" y="2111"/>
                </a:cubicBezTo>
                <a:cubicBezTo>
                  <a:pt x="11104" y="2111"/>
                  <a:pt x="11098" y="2117"/>
                  <a:pt x="11098" y="2111"/>
                </a:cubicBezTo>
                <a:cubicBezTo>
                  <a:pt x="11086" y="2111"/>
                  <a:pt x="11080" y="2105"/>
                  <a:pt x="11075" y="2099"/>
                </a:cubicBezTo>
                <a:cubicBezTo>
                  <a:pt x="11075" y="2093"/>
                  <a:pt x="11069" y="2087"/>
                  <a:pt x="11069" y="2087"/>
                </a:cubicBezTo>
                <a:cubicBezTo>
                  <a:pt x="11069" y="2081"/>
                  <a:pt x="11069" y="2075"/>
                  <a:pt x="11069" y="2075"/>
                </a:cubicBezTo>
                <a:cubicBezTo>
                  <a:pt x="11069" y="2057"/>
                  <a:pt x="11069" y="2052"/>
                  <a:pt x="11069" y="2040"/>
                </a:cubicBezTo>
                <a:cubicBezTo>
                  <a:pt x="11033" y="2040"/>
                  <a:pt x="11033" y="2040"/>
                  <a:pt x="11033" y="2040"/>
                </a:cubicBezTo>
                <a:cubicBezTo>
                  <a:pt x="11033" y="2004"/>
                  <a:pt x="11033" y="2004"/>
                  <a:pt x="11033" y="2004"/>
                </a:cubicBezTo>
                <a:cubicBezTo>
                  <a:pt x="11033" y="1986"/>
                  <a:pt x="11039" y="1968"/>
                  <a:pt x="11039" y="1957"/>
                </a:cubicBezTo>
                <a:cubicBezTo>
                  <a:pt x="11039" y="1945"/>
                  <a:pt x="11039" y="1939"/>
                  <a:pt x="11033" y="1933"/>
                </a:cubicBezTo>
                <a:cubicBezTo>
                  <a:pt x="11021" y="1921"/>
                  <a:pt x="11009" y="1927"/>
                  <a:pt x="10997" y="1927"/>
                </a:cubicBezTo>
                <a:cubicBezTo>
                  <a:pt x="10991" y="1927"/>
                  <a:pt x="10991" y="1915"/>
                  <a:pt x="10991" y="1915"/>
                </a:cubicBezTo>
                <a:cubicBezTo>
                  <a:pt x="10986" y="1909"/>
                  <a:pt x="10980" y="1909"/>
                  <a:pt x="10980" y="1903"/>
                </a:cubicBezTo>
                <a:cubicBezTo>
                  <a:pt x="10974" y="1897"/>
                  <a:pt x="10980" y="1886"/>
                  <a:pt x="10968" y="1880"/>
                </a:cubicBezTo>
                <a:cubicBezTo>
                  <a:pt x="10962" y="1874"/>
                  <a:pt x="10956" y="1880"/>
                  <a:pt x="10944" y="1880"/>
                </a:cubicBezTo>
                <a:cubicBezTo>
                  <a:pt x="10938" y="1874"/>
                  <a:pt x="10938" y="1868"/>
                  <a:pt x="10932" y="1868"/>
                </a:cubicBezTo>
                <a:cubicBezTo>
                  <a:pt x="10926" y="1862"/>
                  <a:pt x="10920" y="1856"/>
                  <a:pt x="10909" y="1856"/>
                </a:cubicBezTo>
                <a:cubicBezTo>
                  <a:pt x="10914" y="1844"/>
                  <a:pt x="10914" y="1844"/>
                  <a:pt x="10914" y="1844"/>
                </a:cubicBezTo>
                <a:cubicBezTo>
                  <a:pt x="10914" y="1844"/>
                  <a:pt x="10920" y="1844"/>
                  <a:pt x="10926" y="1844"/>
                </a:cubicBezTo>
                <a:cubicBezTo>
                  <a:pt x="10926" y="1844"/>
                  <a:pt x="10932" y="1844"/>
                  <a:pt x="10938" y="1850"/>
                </a:cubicBezTo>
                <a:cubicBezTo>
                  <a:pt x="10938" y="1850"/>
                  <a:pt x="10938" y="1856"/>
                  <a:pt x="10944" y="1862"/>
                </a:cubicBezTo>
                <a:cubicBezTo>
                  <a:pt x="10950" y="1862"/>
                  <a:pt x="10956" y="1862"/>
                  <a:pt x="10962" y="1868"/>
                </a:cubicBezTo>
                <a:cubicBezTo>
                  <a:pt x="10974" y="1874"/>
                  <a:pt x="10980" y="1880"/>
                  <a:pt x="10986" y="1880"/>
                </a:cubicBezTo>
                <a:cubicBezTo>
                  <a:pt x="10991" y="1886"/>
                  <a:pt x="10997" y="1886"/>
                  <a:pt x="10997" y="1886"/>
                </a:cubicBezTo>
                <a:cubicBezTo>
                  <a:pt x="11015" y="1891"/>
                  <a:pt x="11021" y="1886"/>
                  <a:pt x="11039" y="1886"/>
                </a:cubicBezTo>
                <a:cubicBezTo>
                  <a:pt x="11045" y="1886"/>
                  <a:pt x="11045" y="1886"/>
                  <a:pt x="11051" y="1886"/>
                </a:cubicBezTo>
                <a:cubicBezTo>
                  <a:pt x="11057" y="1891"/>
                  <a:pt x="11057" y="1897"/>
                  <a:pt x="11057" y="1897"/>
                </a:cubicBezTo>
                <a:cubicBezTo>
                  <a:pt x="11069" y="1903"/>
                  <a:pt x="11075" y="1909"/>
                  <a:pt x="11080" y="1909"/>
                </a:cubicBezTo>
                <a:cubicBezTo>
                  <a:pt x="11163" y="1909"/>
                  <a:pt x="11163" y="1909"/>
                  <a:pt x="11163" y="1909"/>
                </a:cubicBezTo>
                <a:cubicBezTo>
                  <a:pt x="11163" y="1909"/>
                  <a:pt x="11169" y="1915"/>
                  <a:pt x="11175" y="1915"/>
                </a:cubicBezTo>
                <a:cubicBezTo>
                  <a:pt x="11175" y="1915"/>
                  <a:pt x="11181" y="1915"/>
                  <a:pt x="11187" y="1915"/>
                </a:cubicBezTo>
                <a:cubicBezTo>
                  <a:pt x="11187" y="1921"/>
                  <a:pt x="11187" y="1927"/>
                  <a:pt x="11193" y="1927"/>
                </a:cubicBezTo>
                <a:lnTo>
                  <a:pt x="11199" y="1933"/>
                </a:lnTo>
                <a:cubicBezTo>
                  <a:pt x="11205" y="1933"/>
                  <a:pt x="11211" y="1933"/>
                  <a:pt x="11211" y="1933"/>
                </a:cubicBezTo>
                <a:cubicBezTo>
                  <a:pt x="11217" y="1933"/>
                  <a:pt x="11223" y="1933"/>
                  <a:pt x="11223" y="1933"/>
                </a:cubicBezTo>
                <a:cubicBezTo>
                  <a:pt x="11235" y="1933"/>
                  <a:pt x="11241" y="1933"/>
                  <a:pt x="11246" y="1933"/>
                </a:cubicBezTo>
                <a:cubicBezTo>
                  <a:pt x="11258" y="1933"/>
                  <a:pt x="11258" y="1933"/>
                  <a:pt x="11258" y="1933"/>
                </a:cubicBezTo>
                <a:cubicBezTo>
                  <a:pt x="11270" y="1933"/>
                  <a:pt x="11270" y="1933"/>
                  <a:pt x="11270" y="1933"/>
                </a:cubicBezTo>
                <a:cubicBezTo>
                  <a:pt x="11276" y="1933"/>
                  <a:pt x="11276" y="1927"/>
                  <a:pt x="11282" y="1927"/>
                </a:cubicBezTo>
                <a:cubicBezTo>
                  <a:pt x="11288" y="1927"/>
                  <a:pt x="11288" y="1927"/>
                  <a:pt x="11294" y="1927"/>
                </a:cubicBezTo>
                <a:cubicBezTo>
                  <a:pt x="11294" y="1927"/>
                  <a:pt x="11300" y="1927"/>
                  <a:pt x="11306" y="1927"/>
                </a:cubicBezTo>
                <a:cubicBezTo>
                  <a:pt x="11312" y="1921"/>
                  <a:pt x="11318" y="1915"/>
                  <a:pt x="11329" y="1915"/>
                </a:cubicBezTo>
                <a:cubicBezTo>
                  <a:pt x="11329" y="1915"/>
                  <a:pt x="11335" y="1915"/>
                  <a:pt x="11341" y="1915"/>
                </a:cubicBezTo>
                <a:cubicBezTo>
                  <a:pt x="11347" y="1915"/>
                  <a:pt x="11353" y="1915"/>
                  <a:pt x="11359" y="1909"/>
                </a:cubicBezTo>
                <a:cubicBezTo>
                  <a:pt x="11365" y="1909"/>
                  <a:pt x="11371" y="1903"/>
                  <a:pt x="11371" y="1903"/>
                </a:cubicBezTo>
                <a:cubicBezTo>
                  <a:pt x="11377" y="1897"/>
                  <a:pt x="11383" y="1897"/>
                  <a:pt x="11383" y="1891"/>
                </a:cubicBezTo>
                <a:cubicBezTo>
                  <a:pt x="11389" y="1891"/>
                  <a:pt x="11395" y="1891"/>
                  <a:pt x="11395" y="1886"/>
                </a:cubicBezTo>
                <a:cubicBezTo>
                  <a:pt x="11401" y="1880"/>
                  <a:pt x="11401" y="1880"/>
                  <a:pt x="11401" y="1874"/>
                </a:cubicBezTo>
                <a:cubicBezTo>
                  <a:pt x="11407" y="1868"/>
                  <a:pt x="11407" y="1862"/>
                  <a:pt x="11407" y="1850"/>
                </a:cubicBezTo>
                <a:cubicBezTo>
                  <a:pt x="11407" y="1838"/>
                  <a:pt x="11401" y="1832"/>
                  <a:pt x="11401" y="1814"/>
                </a:cubicBezTo>
                <a:cubicBezTo>
                  <a:pt x="11401" y="1814"/>
                  <a:pt x="11401" y="1809"/>
                  <a:pt x="11401" y="1802"/>
                </a:cubicBezTo>
                <a:cubicBezTo>
                  <a:pt x="11401" y="1797"/>
                  <a:pt x="11395" y="1791"/>
                  <a:pt x="11389" y="1785"/>
                </a:cubicBezTo>
                <a:cubicBezTo>
                  <a:pt x="11389" y="1779"/>
                  <a:pt x="11383" y="1779"/>
                  <a:pt x="11377" y="1773"/>
                </a:cubicBezTo>
                <a:cubicBezTo>
                  <a:pt x="11377" y="1767"/>
                  <a:pt x="11371" y="1767"/>
                  <a:pt x="11365" y="1761"/>
                </a:cubicBezTo>
                <a:cubicBezTo>
                  <a:pt x="11365" y="1761"/>
                  <a:pt x="11359" y="1761"/>
                  <a:pt x="11353" y="1761"/>
                </a:cubicBezTo>
                <a:cubicBezTo>
                  <a:pt x="11353" y="1761"/>
                  <a:pt x="11347" y="1755"/>
                  <a:pt x="11341" y="1755"/>
                </a:cubicBezTo>
                <a:cubicBezTo>
                  <a:pt x="11335" y="1755"/>
                  <a:pt x="11329" y="1755"/>
                  <a:pt x="11318" y="1755"/>
                </a:cubicBezTo>
                <a:cubicBezTo>
                  <a:pt x="11312" y="1755"/>
                  <a:pt x="11306" y="1761"/>
                  <a:pt x="11294" y="1755"/>
                </a:cubicBezTo>
                <a:cubicBezTo>
                  <a:pt x="11288" y="1755"/>
                  <a:pt x="11282" y="1749"/>
                  <a:pt x="11270" y="1743"/>
                </a:cubicBezTo>
                <a:lnTo>
                  <a:pt x="11264" y="1737"/>
                </a:lnTo>
                <a:cubicBezTo>
                  <a:pt x="11258" y="1731"/>
                  <a:pt x="11258" y="1725"/>
                  <a:pt x="11258" y="1725"/>
                </a:cubicBezTo>
                <a:cubicBezTo>
                  <a:pt x="11252" y="1725"/>
                  <a:pt x="11246" y="1725"/>
                  <a:pt x="11246" y="1720"/>
                </a:cubicBezTo>
                <a:cubicBezTo>
                  <a:pt x="11241" y="1720"/>
                  <a:pt x="11241" y="1708"/>
                  <a:pt x="11235" y="1708"/>
                </a:cubicBezTo>
                <a:cubicBezTo>
                  <a:pt x="11235" y="1708"/>
                  <a:pt x="11229" y="1708"/>
                  <a:pt x="11223" y="1708"/>
                </a:cubicBezTo>
                <a:cubicBezTo>
                  <a:pt x="11211" y="1702"/>
                  <a:pt x="11211" y="1702"/>
                  <a:pt x="11211" y="1702"/>
                </a:cubicBezTo>
                <a:cubicBezTo>
                  <a:pt x="11211" y="1702"/>
                  <a:pt x="11211" y="1696"/>
                  <a:pt x="11205" y="1690"/>
                </a:cubicBezTo>
                <a:cubicBezTo>
                  <a:pt x="11199" y="1690"/>
                  <a:pt x="11199" y="1690"/>
                  <a:pt x="11193" y="1690"/>
                </a:cubicBezTo>
                <a:cubicBezTo>
                  <a:pt x="11181" y="1684"/>
                  <a:pt x="11181" y="1684"/>
                  <a:pt x="11181" y="1684"/>
                </a:cubicBezTo>
                <a:cubicBezTo>
                  <a:pt x="11175" y="1678"/>
                  <a:pt x="11175" y="1678"/>
                  <a:pt x="11169" y="1672"/>
                </a:cubicBezTo>
                <a:cubicBezTo>
                  <a:pt x="11169" y="1672"/>
                  <a:pt x="11163" y="1672"/>
                  <a:pt x="11158" y="1672"/>
                </a:cubicBezTo>
                <a:cubicBezTo>
                  <a:pt x="11152" y="1666"/>
                  <a:pt x="11140" y="1666"/>
                  <a:pt x="11134" y="1666"/>
                </a:cubicBezTo>
                <a:cubicBezTo>
                  <a:pt x="11122" y="1666"/>
                  <a:pt x="11116" y="1672"/>
                  <a:pt x="11104" y="1672"/>
                </a:cubicBezTo>
                <a:cubicBezTo>
                  <a:pt x="11098" y="1672"/>
                  <a:pt x="11092" y="1672"/>
                  <a:pt x="11086" y="1672"/>
                </a:cubicBezTo>
                <a:cubicBezTo>
                  <a:pt x="11080" y="1672"/>
                  <a:pt x="11080" y="1672"/>
                  <a:pt x="11080" y="1672"/>
                </a:cubicBezTo>
                <a:cubicBezTo>
                  <a:pt x="11075" y="1672"/>
                  <a:pt x="11075" y="1666"/>
                  <a:pt x="11069" y="1666"/>
                </a:cubicBezTo>
                <a:cubicBezTo>
                  <a:pt x="11063" y="1666"/>
                  <a:pt x="11063" y="1660"/>
                  <a:pt x="11057" y="1660"/>
                </a:cubicBezTo>
                <a:cubicBezTo>
                  <a:pt x="11045" y="1654"/>
                  <a:pt x="11045" y="1648"/>
                  <a:pt x="11039" y="1642"/>
                </a:cubicBezTo>
                <a:cubicBezTo>
                  <a:pt x="11003" y="1642"/>
                  <a:pt x="11003" y="1642"/>
                  <a:pt x="11003" y="1642"/>
                </a:cubicBezTo>
                <a:cubicBezTo>
                  <a:pt x="11003" y="1648"/>
                  <a:pt x="11003" y="1654"/>
                  <a:pt x="11003" y="1654"/>
                </a:cubicBezTo>
                <a:cubicBezTo>
                  <a:pt x="10997" y="1660"/>
                  <a:pt x="11003" y="1666"/>
                  <a:pt x="10997" y="1666"/>
                </a:cubicBezTo>
                <a:cubicBezTo>
                  <a:pt x="10991" y="1666"/>
                  <a:pt x="10991" y="1666"/>
                  <a:pt x="10986" y="1666"/>
                </a:cubicBezTo>
                <a:cubicBezTo>
                  <a:pt x="10974" y="1666"/>
                  <a:pt x="10974" y="1666"/>
                  <a:pt x="10974" y="1666"/>
                </a:cubicBezTo>
                <a:cubicBezTo>
                  <a:pt x="10968" y="1666"/>
                  <a:pt x="10962" y="1660"/>
                  <a:pt x="10962" y="1660"/>
                </a:cubicBezTo>
                <a:cubicBezTo>
                  <a:pt x="10962" y="1654"/>
                  <a:pt x="10962" y="1654"/>
                  <a:pt x="10962" y="1648"/>
                </a:cubicBezTo>
                <a:cubicBezTo>
                  <a:pt x="10968" y="1642"/>
                  <a:pt x="10968" y="1636"/>
                  <a:pt x="10968" y="1631"/>
                </a:cubicBezTo>
                <a:cubicBezTo>
                  <a:pt x="10968" y="1631"/>
                  <a:pt x="10974" y="1625"/>
                  <a:pt x="10968" y="1625"/>
                </a:cubicBezTo>
                <a:cubicBezTo>
                  <a:pt x="10968" y="1625"/>
                  <a:pt x="10962" y="1625"/>
                  <a:pt x="10962" y="1619"/>
                </a:cubicBezTo>
                <a:cubicBezTo>
                  <a:pt x="10956" y="1619"/>
                  <a:pt x="10950" y="1619"/>
                  <a:pt x="10950" y="1613"/>
                </a:cubicBezTo>
                <a:cubicBezTo>
                  <a:pt x="10944" y="1613"/>
                  <a:pt x="10950" y="1607"/>
                  <a:pt x="10950" y="1601"/>
                </a:cubicBezTo>
                <a:cubicBezTo>
                  <a:pt x="10944" y="1595"/>
                  <a:pt x="10944" y="1595"/>
                  <a:pt x="10944" y="1589"/>
                </a:cubicBezTo>
                <a:cubicBezTo>
                  <a:pt x="10909" y="1589"/>
                  <a:pt x="10909" y="1589"/>
                  <a:pt x="10909" y="1589"/>
                </a:cubicBezTo>
                <a:cubicBezTo>
                  <a:pt x="10909" y="1589"/>
                  <a:pt x="10903" y="1589"/>
                  <a:pt x="10897" y="1595"/>
                </a:cubicBezTo>
                <a:cubicBezTo>
                  <a:pt x="10897" y="1595"/>
                  <a:pt x="10897" y="1607"/>
                  <a:pt x="10885" y="1607"/>
                </a:cubicBezTo>
                <a:cubicBezTo>
                  <a:pt x="10879" y="1607"/>
                  <a:pt x="10879" y="1601"/>
                  <a:pt x="10873" y="1601"/>
                </a:cubicBezTo>
                <a:cubicBezTo>
                  <a:pt x="10867" y="1595"/>
                  <a:pt x="10861" y="1595"/>
                  <a:pt x="10861" y="1595"/>
                </a:cubicBezTo>
                <a:cubicBezTo>
                  <a:pt x="10855" y="1589"/>
                  <a:pt x="10861" y="1589"/>
                  <a:pt x="10855" y="1583"/>
                </a:cubicBezTo>
                <a:cubicBezTo>
                  <a:pt x="10849" y="1583"/>
                  <a:pt x="10837" y="1589"/>
                  <a:pt x="10831" y="1583"/>
                </a:cubicBezTo>
                <a:cubicBezTo>
                  <a:pt x="10820" y="1583"/>
                  <a:pt x="10814" y="1583"/>
                  <a:pt x="10808" y="1577"/>
                </a:cubicBezTo>
                <a:cubicBezTo>
                  <a:pt x="10802" y="1577"/>
                  <a:pt x="10796" y="1577"/>
                  <a:pt x="10796" y="1577"/>
                </a:cubicBezTo>
                <a:cubicBezTo>
                  <a:pt x="10796" y="1565"/>
                  <a:pt x="10796" y="1565"/>
                  <a:pt x="10796" y="1565"/>
                </a:cubicBezTo>
                <a:cubicBezTo>
                  <a:pt x="10796" y="1565"/>
                  <a:pt x="10802" y="1565"/>
                  <a:pt x="10808" y="1565"/>
                </a:cubicBezTo>
                <a:lnTo>
                  <a:pt x="10814" y="1565"/>
                </a:lnTo>
                <a:cubicBezTo>
                  <a:pt x="10820" y="1565"/>
                  <a:pt x="10825" y="1565"/>
                  <a:pt x="10831" y="1565"/>
                </a:cubicBezTo>
                <a:cubicBezTo>
                  <a:pt x="10831" y="1542"/>
                  <a:pt x="10831" y="1542"/>
                  <a:pt x="10831" y="1542"/>
                </a:cubicBezTo>
                <a:cubicBezTo>
                  <a:pt x="10831" y="1536"/>
                  <a:pt x="10825" y="1530"/>
                  <a:pt x="10825" y="1530"/>
                </a:cubicBezTo>
                <a:cubicBezTo>
                  <a:pt x="10820" y="1524"/>
                  <a:pt x="10820" y="1518"/>
                  <a:pt x="10814" y="1518"/>
                </a:cubicBezTo>
                <a:lnTo>
                  <a:pt x="10808" y="1518"/>
                </a:lnTo>
                <a:cubicBezTo>
                  <a:pt x="10796" y="1518"/>
                  <a:pt x="10790" y="1518"/>
                  <a:pt x="10778" y="1518"/>
                </a:cubicBezTo>
                <a:cubicBezTo>
                  <a:pt x="10772" y="1518"/>
                  <a:pt x="10766" y="1518"/>
                  <a:pt x="10754" y="1512"/>
                </a:cubicBezTo>
                <a:cubicBezTo>
                  <a:pt x="10748" y="1512"/>
                  <a:pt x="10748" y="1506"/>
                  <a:pt x="10748" y="1500"/>
                </a:cubicBezTo>
                <a:cubicBezTo>
                  <a:pt x="10743" y="1500"/>
                  <a:pt x="10743" y="1494"/>
                  <a:pt x="10736" y="1494"/>
                </a:cubicBezTo>
                <a:cubicBezTo>
                  <a:pt x="10736" y="1488"/>
                  <a:pt x="10731" y="1488"/>
                  <a:pt x="10731" y="1488"/>
                </a:cubicBezTo>
                <a:cubicBezTo>
                  <a:pt x="10719" y="1494"/>
                  <a:pt x="10719" y="1494"/>
                  <a:pt x="10719" y="1494"/>
                </a:cubicBezTo>
                <a:cubicBezTo>
                  <a:pt x="10719" y="1524"/>
                  <a:pt x="10719" y="1524"/>
                  <a:pt x="10719" y="1524"/>
                </a:cubicBezTo>
                <a:cubicBezTo>
                  <a:pt x="10707" y="1530"/>
                  <a:pt x="10695" y="1530"/>
                  <a:pt x="10683" y="1530"/>
                </a:cubicBezTo>
                <a:cubicBezTo>
                  <a:pt x="10683" y="1506"/>
                  <a:pt x="10683" y="1506"/>
                  <a:pt x="10683" y="1506"/>
                </a:cubicBezTo>
                <a:cubicBezTo>
                  <a:pt x="10683" y="1500"/>
                  <a:pt x="10689" y="1500"/>
                  <a:pt x="10689" y="1494"/>
                </a:cubicBezTo>
                <a:cubicBezTo>
                  <a:pt x="10695" y="1488"/>
                  <a:pt x="10701" y="1488"/>
                  <a:pt x="10701" y="1482"/>
                </a:cubicBezTo>
                <a:cubicBezTo>
                  <a:pt x="10701" y="1482"/>
                  <a:pt x="10701" y="1476"/>
                  <a:pt x="10701" y="1470"/>
                </a:cubicBezTo>
                <a:cubicBezTo>
                  <a:pt x="10624" y="1470"/>
                  <a:pt x="10624" y="1470"/>
                  <a:pt x="10624" y="1470"/>
                </a:cubicBezTo>
                <a:cubicBezTo>
                  <a:pt x="10624" y="1488"/>
                  <a:pt x="10630" y="1494"/>
                  <a:pt x="10624" y="1506"/>
                </a:cubicBezTo>
                <a:cubicBezTo>
                  <a:pt x="10624" y="1512"/>
                  <a:pt x="10618" y="1512"/>
                  <a:pt x="10618" y="1518"/>
                </a:cubicBezTo>
                <a:cubicBezTo>
                  <a:pt x="10618" y="1530"/>
                  <a:pt x="10618" y="1530"/>
                  <a:pt x="10618" y="1530"/>
                </a:cubicBezTo>
                <a:cubicBezTo>
                  <a:pt x="10618" y="1536"/>
                  <a:pt x="10624" y="1536"/>
                  <a:pt x="10624" y="1542"/>
                </a:cubicBezTo>
                <a:cubicBezTo>
                  <a:pt x="10606" y="1542"/>
                  <a:pt x="10606" y="1542"/>
                  <a:pt x="10606" y="1542"/>
                </a:cubicBezTo>
                <a:cubicBezTo>
                  <a:pt x="10606" y="1536"/>
                  <a:pt x="10612" y="1536"/>
                  <a:pt x="10612" y="1530"/>
                </a:cubicBezTo>
                <a:cubicBezTo>
                  <a:pt x="10612" y="1524"/>
                  <a:pt x="10612" y="1518"/>
                  <a:pt x="10612" y="1512"/>
                </a:cubicBezTo>
                <a:cubicBezTo>
                  <a:pt x="10612" y="1506"/>
                  <a:pt x="10606" y="1500"/>
                  <a:pt x="10606" y="1494"/>
                </a:cubicBezTo>
                <a:cubicBezTo>
                  <a:pt x="10600" y="1488"/>
                  <a:pt x="10600" y="1488"/>
                  <a:pt x="10594" y="1488"/>
                </a:cubicBezTo>
                <a:cubicBezTo>
                  <a:pt x="10570" y="1488"/>
                  <a:pt x="10570" y="1488"/>
                  <a:pt x="10570" y="1488"/>
                </a:cubicBezTo>
                <a:cubicBezTo>
                  <a:pt x="10570" y="1548"/>
                  <a:pt x="10570" y="1548"/>
                  <a:pt x="10570" y="1548"/>
                </a:cubicBezTo>
                <a:cubicBezTo>
                  <a:pt x="10529" y="1548"/>
                  <a:pt x="10529" y="1548"/>
                  <a:pt x="10529" y="1548"/>
                </a:cubicBezTo>
                <a:cubicBezTo>
                  <a:pt x="10529" y="1536"/>
                  <a:pt x="10529" y="1530"/>
                  <a:pt x="10529" y="1512"/>
                </a:cubicBezTo>
                <a:cubicBezTo>
                  <a:pt x="10529" y="1512"/>
                  <a:pt x="10529" y="1506"/>
                  <a:pt x="10529" y="1500"/>
                </a:cubicBezTo>
                <a:cubicBezTo>
                  <a:pt x="10529" y="1500"/>
                  <a:pt x="10529" y="1500"/>
                  <a:pt x="10529" y="1494"/>
                </a:cubicBezTo>
                <a:cubicBezTo>
                  <a:pt x="10553" y="1494"/>
                  <a:pt x="10553" y="1494"/>
                  <a:pt x="10553" y="1494"/>
                </a:cubicBezTo>
                <a:cubicBezTo>
                  <a:pt x="10559" y="1494"/>
                  <a:pt x="10559" y="1494"/>
                  <a:pt x="10565" y="1494"/>
                </a:cubicBezTo>
                <a:lnTo>
                  <a:pt x="10570" y="1494"/>
                </a:lnTo>
                <a:cubicBezTo>
                  <a:pt x="10570" y="1459"/>
                  <a:pt x="10570" y="1459"/>
                  <a:pt x="10570" y="1459"/>
                </a:cubicBezTo>
                <a:cubicBezTo>
                  <a:pt x="10559" y="1459"/>
                  <a:pt x="10559" y="1459"/>
                  <a:pt x="10559" y="1459"/>
                </a:cubicBezTo>
                <a:cubicBezTo>
                  <a:pt x="10547" y="1465"/>
                  <a:pt x="10541" y="1470"/>
                  <a:pt x="10529" y="1476"/>
                </a:cubicBezTo>
                <a:cubicBezTo>
                  <a:pt x="10529" y="1476"/>
                  <a:pt x="10523" y="1482"/>
                  <a:pt x="10517" y="1482"/>
                </a:cubicBezTo>
                <a:cubicBezTo>
                  <a:pt x="10517" y="1482"/>
                  <a:pt x="10511" y="1476"/>
                  <a:pt x="10505" y="1476"/>
                </a:cubicBezTo>
                <a:lnTo>
                  <a:pt x="10499" y="1476"/>
                </a:lnTo>
                <a:cubicBezTo>
                  <a:pt x="10493" y="1476"/>
                  <a:pt x="10488" y="1482"/>
                  <a:pt x="10488" y="1488"/>
                </a:cubicBezTo>
                <a:cubicBezTo>
                  <a:pt x="10488" y="1500"/>
                  <a:pt x="10482" y="1506"/>
                  <a:pt x="10476" y="1512"/>
                </a:cubicBezTo>
                <a:cubicBezTo>
                  <a:pt x="10470" y="1518"/>
                  <a:pt x="10464" y="1518"/>
                  <a:pt x="10458" y="1518"/>
                </a:cubicBezTo>
                <a:cubicBezTo>
                  <a:pt x="10452" y="1518"/>
                  <a:pt x="10452" y="1518"/>
                  <a:pt x="10452" y="1518"/>
                </a:cubicBezTo>
                <a:cubicBezTo>
                  <a:pt x="10446" y="1518"/>
                  <a:pt x="10446" y="1518"/>
                  <a:pt x="10440" y="1518"/>
                </a:cubicBezTo>
                <a:cubicBezTo>
                  <a:pt x="10434" y="1518"/>
                  <a:pt x="10434" y="1506"/>
                  <a:pt x="10428" y="1506"/>
                </a:cubicBezTo>
                <a:cubicBezTo>
                  <a:pt x="10434" y="1500"/>
                  <a:pt x="10434" y="1500"/>
                  <a:pt x="10434" y="1494"/>
                </a:cubicBezTo>
                <a:cubicBezTo>
                  <a:pt x="10440" y="1488"/>
                  <a:pt x="10446" y="1488"/>
                  <a:pt x="10446" y="1488"/>
                </a:cubicBezTo>
                <a:cubicBezTo>
                  <a:pt x="10411" y="1488"/>
                  <a:pt x="10411" y="1488"/>
                  <a:pt x="10411" y="1488"/>
                </a:cubicBezTo>
                <a:cubicBezTo>
                  <a:pt x="10393" y="1488"/>
                  <a:pt x="10387" y="1488"/>
                  <a:pt x="10375" y="1494"/>
                </a:cubicBezTo>
                <a:cubicBezTo>
                  <a:pt x="10369" y="1494"/>
                  <a:pt x="10363" y="1500"/>
                  <a:pt x="10357" y="1500"/>
                </a:cubicBezTo>
                <a:cubicBezTo>
                  <a:pt x="10351" y="1500"/>
                  <a:pt x="10345" y="1500"/>
                  <a:pt x="10345" y="1506"/>
                </a:cubicBezTo>
                <a:cubicBezTo>
                  <a:pt x="10345" y="1512"/>
                  <a:pt x="10345" y="1518"/>
                  <a:pt x="10345" y="1518"/>
                </a:cubicBezTo>
                <a:cubicBezTo>
                  <a:pt x="10345" y="1524"/>
                  <a:pt x="10345" y="1530"/>
                  <a:pt x="10351" y="1530"/>
                </a:cubicBezTo>
                <a:cubicBezTo>
                  <a:pt x="10351" y="1536"/>
                  <a:pt x="10351" y="1542"/>
                  <a:pt x="10357" y="1542"/>
                </a:cubicBezTo>
                <a:cubicBezTo>
                  <a:pt x="10369" y="1548"/>
                  <a:pt x="10375" y="1548"/>
                  <a:pt x="10381" y="1548"/>
                </a:cubicBezTo>
                <a:cubicBezTo>
                  <a:pt x="10393" y="1548"/>
                  <a:pt x="10393" y="1548"/>
                  <a:pt x="10404" y="1548"/>
                </a:cubicBezTo>
                <a:cubicBezTo>
                  <a:pt x="10404" y="1571"/>
                  <a:pt x="10404" y="1571"/>
                  <a:pt x="10404" y="1571"/>
                </a:cubicBezTo>
                <a:cubicBezTo>
                  <a:pt x="10381" y="1571"/>
                  <a:pt x="10381" y="1571"/>
                  <a:pt x="10381" y="1571"/>
                </a:cubicBezTo>
                <a:cubicBezTo>
                  <a:pt x="10375" y="1571"/>
                  <a:pt x="10375" y="1565"/>
                  <a:pt x="10369" y="1565"/>
                </a:cubicBezTo>
                <a:cubicBezTo>
                  <a:pt x="10357" y="1565"/>
                  <a:pt x="10351" y="1565"/>
                  <a:pt x="10345" y="1565"/>
                </a:cubicBezTo>
                <a:cubicBezTo>
                  <a:pt x="10333" y="1565"/>
                  <a:pt x="10327" y="1565"/>
                  <a:pt x="10322" y="1565"/>
                </a:cubicBezTo>
                <a:cubicBezTo>
                  <a:pt x="10316" y="1559"/>
                  <a:pt x="10310" y="1559"/>
                  <a:pt x="10310" y="1559"/>
                </a:cubicBezTo>
                <a:cubicBezTo>
                  <a:pt x="10286" y="1559"/>
                  <a:pt x="10286" y="1559"/>
                  <a:pt x="10286" y="1559"/>
                </a:cubicBezTo>
                <a:cubicBezTo>
                  <a:pt x="10286" y="1571"/>
                  <a:pt x="10286" y="1577"/>
                  <a:pt x="10286" y="1589"/>
                </a:cubicBezTo>
                <a:cubicBezTo>
                  <a:pt x="10286" y="1595"/>
                  <a:pt x="10286" y="1601"/>
                  <a:pt x="10286" y="1601"/>
                </a:cubicBezTo>
                <a:cubicBezTo>
                  <a:pt x="10286" y="1607"/>
                  <a:pt x="10280" y="1607"/>
                  <a:pt x="10280" y="1613"/>
                </a:cubicBezTo>
                <a:cubicBezTo>
                  <a:pt x="10280" y="1619"/>
                  <a:pt x="10274" y="1619"/>
                  <a:pt x="10268" y="1619"/>
                </a:cubicBezTo>
                <a:cubicBezTo>
                  <a:pt x="10268" y="1613"/>
                  <a:pt x="10268" y="1607"/>
                  <a:pt x="10268" y="1595"/>
                </a:cubicBezTo>
                <a:cubicBezTo>
                  <a:pt x="10268" y="1595"/>
                  <a:pt x="10268" y="1589"/>
                  <a:pt x="10268" y="1583"/>
                </a:cubicBezTo>
                <a:cubicBezTo>
                  <a:pt x="10262" y="1583"/>
                  <a:pt x="10256" y="1583"/>
                  <a:pt x="10256" y="1577"/>
                </a:cubicBezTo>
                <a:cubicBezTo>
                  <a:pt x="10250" y="1577"/>
                  <a:pt x="10245" y="1583"/>
                  <a:pt x="10245" y="1577"/>
                </a:cubicBezTo>
                <a:cubicBezTo>
                  <a:pt x="10238" y="1577"/>
                  <a:pt x="10233" y="1571"/>
                  <a:pt x="10233" y="1571"/>
                </a:cubicBezTo>
                <a:cubicBezTo>
                  <a:pt x="10227" y="1571"/>
                  <a:pt x="10227" y="1565"/>
                  <a:pt x="10221" y="1559"/>
                </a:cubicBezTo>
                <a:cubicBezTo>
                  <a:pt x="10221" y="1559"/>
                  <a:pt x="10215" y="1559"/>
                  <a:pt x="10209" y="1559"/>
                </a:cubicBezTo>
                <a:cubicBezTo>
                  <a:pt x="10203" y="1554"/>
                  <a:pt x="10197" y="1542"/>
                  <a:pt x="10185" y="1542"/>
                </a:cubicBezTo>
                <a:cubicBezTo>
                  <a:pt x="10179" y="1542"/>
                  <a:pt x="10173" y="1548"/>
                  <a:pt x="10167" y="1548"/>
                </a:cubicBezTo>
                <a:cubicBezTo>
                  <a:pt x="10167" y="1565"/>
                  <a:pt x="10167" y="1565"/>
                  <a:pt x="10167" y="1565"/>
                </a:cubicBezTo>
                <a:cubicBezTo>
                  <a:pt x="10167" y="1571"/>
                  <a:pt x="10173" y="1577"/>
                  <a:pt x="10173" y="1577"/>
                </a:cubicBezTo>
                <a:cubicBezTo>
                  <a:pt x="10173" y="1583"/>
                  <a:pt x="10179" y="1589"/>
                  <a:pt x="10179" y="1595"/>
                </a:cubicBezTo>
                <a:cubicBezTo>
                  <a:pt x="10179" y="1601"/>
                  <a:pt x="10167" y="1607"/>
                  <a:pt x="10167" y="1619"/>
                </a:cubicBezTo>
                <a:cubicBezTo>
                  <a:pt x="10167" y="1619"/>
                  <a:pt x="10173" y="1625"/>
                  <a:pt x="10173" y="1631"/>
                </a:cubicBezTo>
                <a:cubicBezTo>
                  <a:pt x="10167" y="1631"/>
                  <a:pt x="10161" y="1631"/>
                  <a:pt x="10161" y="1636"/>
                </a:cubicBezTo>
                <a:cubicBezTo>
                  <a:pt x="10156" y="1642"/>
                  <a:pt x="10150" y="1648"/>
                  <a:pt x="10144" y="1648"/>
                </a:cubicBezTo>
                <a:cubicBezTo>
                  <a:pt x="10138" y="1648"/>
                  <a:pt x="10132" y="1648"/>
                  <a:pt x="10126" y="1642"/>
                </a:cubicBezTo>
                <a:cubicBezTo>
                  <a:pt x="10126" y="1642"/>
                  <a:pt x="10126" y="1636"/>
                  <a:pt x="10126" y="1631"/>
                </a:cubicBezTo>
                <a:cubicBezTo>
                  <a:pt x="10126" y="1625"/>
                  <a:pt x="10120" y="1625"/>
                  <a:pt x="10120" y="1619"/>
                </a:cubicBezTo>
                <a:cubicBezTo>
                  <a:pt x="10120" y="1619"/>
                  <a:pt x="10120" y="1613"/>
                  <a:pt x="10120" y="1607"/>
                </a:cubicBezTo>
                <a:cubicBezTo>
                  <a:pt x="10114" y="1613"/>
                  <a:pt x="10114" y="1613"/>
                  <a:pt x="10108" y="1613"/>
                </a:cubicBezTo>
                <a:cubicBezTo>
                  <a:pt x="10102" y="1619"/>
                  <a:pt x="10108" y="1625"/>
                  <a:pt x="10108" y="1631"/>
                </a:cubicBezTo>
                <a:cubicBezTo>
                  <a:pt x="10102" y="1631"/>
                  <a:pt x="10096" y="1631"/>
                  <a:pt x="10096" y="1631"/>
                </a:cubicBezTo>
                <a:cubicBezTo>
                  <a:pt x="10084" y="1631"/>
                  <a:pt x="10079" y="1631"/>
                  <a:pt x="10072" y="1631"/>
                </a:cubicBezTo>
                <a:cubicBezTo>
                  <a:pt x="10067" y="1648"/>
                  <a:pt x="10067" y="1648"/>
                  <a:pt x="10067" y="1648"/>
                </a:cubicBezTo>
                <a:cubicBezTo>
                  <a:pt x="10072" y="1654"/>
                  <a:pt x="10072" y="1660"/>
                  <a:pt x="10072" y="1660"/>
                </a:cubicBezTo>
                <a:cubicBezTo>
                  <a:pt x="10079" y="1666"/>
                  <a:pt x="10084" y="1660"/>
                  <a:pt x="10084" y="1660"/>
                </a:cubicBezTo>
                <a:cubicBezTo>
                  <a:pt x="10090" y="1666"/>
                  <a:pt x="10096" y="1666"/>
                  <a:pt x="10096" y="1666"/>
                </a:cubicBezTo>
                <a:cubicBezTo>
                  <a:pt x="10096" y="1672"/>
                  <a:pt x="10096" y="1678"/>
                  <a:pt x="10096" y="1678"/>
                </a:cubicBezTo>
                <a:cubicBezTo>
                  <a:pt x="10096" y="1690"/>
                  <a:pt x="10096" y="1690"/>
                  <a:pt x="10096" y="1690"/>
                </a:cubicBezTo>
                <a:cubicBezTo>
                  <a:pt x="10096" y="1696"/>
                  <a:pt x="10090" y="1696"/>
                  <a:pt x="10090" y="1702"/>
                </a:cubicBezTo>
                <a:cubicBezTo>
                  <a:pt x="10090" y="1702"/>
                  <a:pt x="10084" y="1702"/>
                  <a:pt x="10079" y="1702"/>
                </a:cubicBezTo>
                <a:cubicBezTo>
                  <a:pt x="10072" y="1696"/>
                  <a:pt x="10072" y="1690"/>
                  <a:pt x="10067" y="1690"/>
                </a:cubicBezTo>
                <a:cubicBezTo>
                  <a:pt x="10061" y="1684"/>
                  <a:pt x="10055" y="1690"/>
                  <a:pt x="10043" y="1690"/>
                </a:cubicBezTo>
                <a:cubicBezTo>
                  <a:pt x="10037" y="1690"/>
                  <a:pt x="10031" y="1684"/>
                  <a:pt x="10031" y="1684"/>
                </a:cubicBezTo>
                <a:cubicBezTo>
                  <a:pt x="10031" y="1672"/>
                  <a:pt x="10037" y="1660"/>
                  <a:pt x="10037" y="1648"/>
                </a:cubicBezTo>
                <a:cubicBezTo>
                  <a:pt x="10037" y="1642"/>
                  <a:pt x="10031" y="1642"/>
                  <a:pt x="10031" y="1636"/>
                </a:cubicBezTo>
                <a:cubicBezTo>
                  <a:pt x="10019" y="1636"/>
                  <a:pt x="10019" y="1642"/>
                  <a:pt x="10013" y="1642"/>
                </a:cubicBezTo>
                <a:cubicBezTo>
                  <a:pt x="10013" y="1678"/>
                  <a:pt x="10013" y="1678"/>
                  <a:pt x="10013" y="1678"/>
                </a:cubicBezTo>
                <a:cubicBezTo>
                  <a:pt x="10007" y="1678"/>
                  <a:pt x="10007" y="1684"/>
                  <a:pt x="10001" y="1684"/>
                </a:cubicBezTo>
                <a:cubicBezTo>
                  <a:pt x="9995" y="1684"/>
                  <a:pt x="9990" y="1678"/>
                  <a:pt x="9983" y="1678"/>
                </a:cubicBezTo>
                <a:cubicBezTo>
                  <a:pt x="9972" y="1678"/>
                  <a:pt x="9966" y="1684"/>
                  <a:pt x="9954" y="1690"/>
                </a:cubicBezTo>
                <a:cubicBezTo>
                  <a:pt x="9954" y="1690"/>
                  <a:pt x="9954" y="1696"/>
                  <a:pt x="9960" y="1702"/>
                </a:cubicBezTo>
                <a:cubicBezTo>
                  <a:pt x="9960" y="1702"/>
                  <a:pt x="9966" y="1702"/>
                  <a:pt x="9966" y="1708"/>
                </a:cubicBezTo>
                <a:cubicBezTo>
                  <a:pt x="9966" y="1708"/>
                  <a:pt x="9966" y="1714"/>
                  <a:pt x="9966" y="1720"/>
                </a:cubicBezTo>
                <a:cubicBezTo>
                  <a:pt x="9954" y="1720"/>
                  <a:pt x="9948" y="1714"/>
                  <a:pt x="9936" y="1720"/>
                </a:cubicBezTo>
                <a:cubicBezTo>
                  <a:pt x="9930" y="1720"/>
                  <a:pt x="9924" y="1720"/>
                  <a:pt x="9924" y="1720"/>
                </a:cubicBezTo>
                <a:cubicBezTo>
                  <a:pt x="9918" y="1720"/>
                  <a:pt x="9912" y="1720"/>
                  <a:pt x="9912" y="1720"/>
                </a:cubicBezTo>
                <a:cubicBezTo>
                  <a:pt x="9906" y="1720"/>
                  <a:pt x="9906" y="1725"/>
                  <a:pt x="9901" y="1725"/>
                </a:cubicBezTo>
                <a:cubicBezTo>
                  <a:pt x="9895" y="1731"/>
                  <a:pt x="9901" y="1737"/>
                  <a:pt x="9895" y="1737"/>
                </a:cubicBezTo>
                <a:cubicBezTo>
                  <a:pt x="9895" y="1743"/>
                  <a:pt x="9889" y="1743"/>
                  <a:pt x="9883" y="1743"/>
                </a:cubicBezTo>
                <a:cubicBezTo>
                  <a:pt x="9883" y="1743"/>
                  <a:pt x="9877" y="1749"/>
                  <a:pt x="9877" y="1755"/>
                </a:cubicBezTo>
                <a:cubicBezTo>
                  <a:pt x="9871" y="1755"/>
                  <a:pt x="9877" y="1761"/>
                  <a:pt x="9871" y="1767"/>
                </a:cubicBezTo>
                <a:cubicBezTo>
                  <a:pt x="9871" y="1767"/>
                  <a:pt x="9865" y="1761"/>
                  <a:pt x="9859" y="1767"/>
                </a:cubicBezTo>
                <a:cubicBezTo>
                  <a:pt x="9853" y="1767"/>
                  <a:pt x="9853" y="1773"/>
                  <a:pt x="9847" y="1779"/>
                </a:cubicBezTo>
                <a:cubicBezTo>
                  <a:pt x="9871" y="1779"/>
                  <a:pt x="9871" y="1779"/>
                  <a:pt x="9871" y="1779"/>
                </a:cubicBezTo>
                <a:cubicBezTo>
                  <a:pt x="9877" y="1779"/>
                  <a:pt x="9877" y="1779"/>
                  <a:pt x="9883" y="1773"/>
                </a:cubicBezTo>
                <a:cubicBezTo>
                  <a:pt x="9889" y="1773"/>
                  <a:pt x="9889" y="1767"/>
                  <a:pt x="9889" y="1761"/>
                </a:cubicBezTo>
                <a:cubicBezTo>
                  <a:pt x="9895" y="1761"/>
                  <a:pt x="9901" y="1761"/>
                  <a:pt x="9901" y="1755"/>
                </a:cubicBezTo>
                <a:cubicBezTo>
                  <a:pt x="9906" y="1755"/>
                  <a:pt x="9912" y="1755"/>
                  <a:pt x="9912" y="1755"/>
                </a:cubicBezTo>
                <a:cubicBezTo>
                  <a:pt x="9918" y="1755"/>
                  <a:pt x="9924" y="1755"/>
                  <a:pt x="9924" y="1755"/>
                </a:cubicBezTo>
                <a:cubicBezTo>
                  <a:pt x="9930" y="1755"/>
                  <a:pt x="9936" y="1761"/>
                  <a:pt x="9936" y="1755"/>
                </a:cubicBezTo>
                <a:cubicBezTo>
                  <a:pt x="9942" y="1755"/>
                  <a:pt x="9942" y="1749"/>
                  <a:pt x="9948" y="1749"/>
                </a:cubicBezTo>
                <a:cubicBezTo>
                  <a:pt x="9954" y="1743"/>
                  <a:pt x="9948" y="1737"/>
                  <a:pt x="9954" y="1737"/>
                </a:cubicBezTo>
                <a:cubicBezTo>
                  <a:pt x="9960" y="1737"/>
                  <a:pt x="9960" y="1737"/>
                  <a:pt x="9966" y="1737"/>
                </a:cubicBezTo>
                <a:cubicBezTo>
                  <a:pt x="9972" y="1737"/>
                  <a:pt x="9972" y="1737"/>
                  <a:pt x="9978" y="1737"/>
                </a:cubicBezTo>
                <a:cubicBezTo>
                  <a:pt x="9983" y="1737"/>
                  <a:pt x="9983" y="1731"/>
                  <a:pt x="9990" y="1725"/>
                </a:cubicBezTo>
                <a:cubicBezTo>
                  <a:pt x="10001" y="1725"/>
                  <a:pt x="10007" y="1725"/>
                  <a:pt x="10019" y="1725"/>
                </a:cubicBezTo>
                <a:cubicBezTo>
                  <a:pt x="10031" y="1725"/>
                  <a:pt x="10037" y="1725"/>
                  <a:pt x="10049" y="1725"/>
                </a:cubicBezTo>
                <a:cubicBezTo>
                  <a:pt x="10055" y="1731"/>
                  <a:pt x="10055" y="1737"/>
                  <a:pt x="10061" y="1737"/>
                </a:cubicBezTo>
                <a:cubicBezTo>
                  <a:pt x="10055" y="1749"/>
                  <a:pt x="10055" y="1749"/>
                  <a:pt x="10055" y="1749"/>
                </a:cubicBezTo>
                <a:cubicBezTo>
                  <a:pt x="10043" y="1749"/>
                  <a:pt x="10037" y="1749"/>
                  <a:pt x="10031" y="1749"/>
                </a:cubicBezTo>
                <a:cubicBezTo>
                  <a:pt x="10025" y="1749"/>
                  <a:pt x="10025" y="1749"/>
                  <a:pt x="10019" y="1749"/>
                </a:cubicBezTo>
                <a:lnTo>
                  <a:pt x="10019" y="1761"/>
                </a:lnTo>
                <a:cubicBezTo>
                  <a:pt x="10013" y="1761"/>
                  <a:pt x="10007" y="1761"/>
                  <a:pt x="10007" y="1761"/>
                </a:cubicBezTo>
                <a:cubicBezTo>
                  <a:pt x="10001" y="1761"/>
                  <a:pt x="9995" y="1761"/>
                  <a:pt x="9995" y="1761"/>
                </a:cubicBezTo>
                <a:cubicBezTo>
                  <a:pt x="9990" y="1761"/>
                  <a:pt x="9983" y="1767"/>
                  <a:pt x="9983" y="1767"/>
                </a:cubicBezTo>
                <a:cubicBezTo>
                  <a:pt x="9983" y="1773"/>
                  <a:pt x="9983" y="1779"/>
                  <a:pt x="9978" y="1779"/>
                </a:cubicBezTo>
                <a:cubicBezTo>
                  <a:pt x="9978" y="1785"/>
                  <a:pt x="9978" y="1785"/>
                  <a:pt x="9972" y="1791"/>
                </a:cubicBezTo>
                <a:cubicBezTo>
                  <a:pt x="9972" y="1797"/>
                  <a:pt x="9966" y="1791"/>
                  <a:pt x="9966" y="1797"/>
                </a:cubicBezTo>
                <a:cubicBezTo>
                  <a:pt x="9960" y="1802"/>
                  <a:pt x="9960" y="1802"/>
                  <a:pt x="9960" y="1809"/>
                </a:cubicBezTo>
                <a:cubicBezTo>
                  <a:pt x="9954" y="1814"/>
                  <a:pt x="9960" y="1814"/>
                  <a:pt x="9960" y="1820"/>
                </a:cubicBezTo>
                <a:cubicBezTo>
                  <a:pt x="9960" y="1826"/>
                  <a:pt x="9960" y="1832"/>
                  <a:pt x="9960" y="1844"/>
                </a:cubicBezTo>
                <a:cubicBezTo>
                  <a:pt x="9942" y="1844"/>
                  <a:pt x="9930" y="1838"/>
                  <a:pt x="9924" y="1850"/>
                </a:cubicBezTo>
                <a:cubicBezTo>
                  <a:pt x="9918" y="1856"/>
                  <a:pt x="9918" y="1862"/>
                  <a:pt x="9912" y="1874"/>
                </a:cubicBezTo>
                <a:cubicBezTo>
                  <a:pt x="9912" y="1874"/>
                  <a:pt x="9906" y="1874"/>
                  <a:pt x="9901" y="1880"/>
                </a:cubicBezTo>
                <a:cubicBezTo>
                  <a:pt x="9901" y="1880"/>
                  <a:pt x="9895" y="1880"/>
                  <a:pt x="9889" y="1886"/>
                </a:cubicBezTo>
                <a:cubicBezTo>
                  <a:pt x="9889" y="1886"/>
                  <a:pt x="9889" y="1891"/>
                  <a:pt x="9883" y="1897"/>
                </a:cubicBezTo>
                <a:cubicBezTo>
                  <a:pt x="9883" y="1897"/>
                  <a:pt x="9877" y="1897"/>
                  <a:pt x="9877" y="1903"/>
                </a:cubicBezTo>
                <a:cubicBezTo>
                  <a:pt x="9871" y="1903"/>
                  <a:pt x="9865" y="1909"/>
                  <a:pt x="9865" y="1909"/>
                </a:cubicBezTo>
                <a:cubicBezTo>
                  <a:pt x="9859" y="1915"/>
                  <a:pt x="9865" y="1921"/>
                  <a:pt x="9865" y="1921"/>
                </a:cubicBezTo>
                <a:cubicBezTo>
                  <a:pt x="9865" y="1927"/>
                  <a:pt x="9865" y="1933"/>
                  <a:pt x="9865" y="1933"/>
                </a:cubicBezTo>
                <a:cubicBezTo>
                  <a:pt x="9859" y="1939"/>
                  <a:pt x="9853" y="1939"/>
                  <a:pt x="9853" y="1945"/>
                </a:cubicBezTo>
                <a:cubicBezTo>
                  <a:pt x="9847" y="1951"/>
                  <a:pt x="9841" y="1951"/>
                  <a:pt x="9841" y="1957"/>
                </a:cubicBezTo>
                <a:cubicBezTo>
                  <a:pt x="9841" y="1963"/>
                  <a:pt x="9841" y="1975"/>
                  <a:pt x="9841" y="1980"/>
                </a:cubicBezTo>
                <a:cubicBezTo>
                  <a:pt x="9841" y="1986"/>
                  <a:pt x="9835" y="1986"/>
                  <a:pt x="9835" y="1992"/>
                </a:cubicBezTo>
                <a:cubicBezTo>
                  <a:pt x="9835" y="1992"/>
                  <a:pt x="9835" y="1998"/>
                  <a:pt x="9835" y="2004"/>
                </a:cubicBezTo>
                <a:cubicBezTo>
                  <a:pt x="9829" y="1992"/>
                  <a:pt x="9829" y="1992"/>
                  <a:pt x="9829" y="1992"/>
                </a:cubicBezTo>
                <a:cubicBezTo>
                  <a:pt x="9829" y="1992"/>
                  <a:pt x="9824" y="1998"/>
                  <a:pt x="9818" y="1998"/>
                </a:cubicBezTo>
                <a:cubicBezTo>
                  <a:pt x="9812" y="2004"/>
                  <a:pt x="9806" y="2004"/>
                  <a:pt x="9800" y="2010"/>
                </a:cubicBezTo>
                <a:cubicBezTo>
                  <a:pt x="9795" y="2010"/>
                  <a:pt x="9795" y="2016"/>
                  <a:pt x="9789" y="2022"/>
                </a:cubicBezTo>
                <a:cubicBezTo>
                  <a:pt x="9783" y="2022"/>
                  <a:pt x="9783" y="2028"/>
                  <a:pt x="9777" y="2028"/>
                </a:cubicBezTo>
                <a:cubicBezTo>
                  <a:pt x="9777" y="2028"/>
                  <a:pt x="9771" y="2028"/>
                  <a:pt x="9765" y="2028"/>
                </a:cubicBezTo>
                <a:cubicBezTo>
                  <a:pt x="9765" y="2028"/>
                  <a:pt x="9753" y="2034"/>
                  <a:pt x="9747" y="2034"/>
                </a:cubicBezTo>
                <a:cubicBezTo>
                  <a:pt x="9747" y="2034"/>
                  <a:pt x="9741" y="2040"/>
                  <a:pt x="9736" y="2040"/>
                </a:cubicBezTo>
                <a:cubicBezTo>
                  <a:pt x="9741" y="2057"/>
                  <a:pt x="9741" y="2057"/>
                  <a:pt x="9741" y="2057"/>
                </a:cubicBezTo>
                <a:cubicBezTo>
                  <a:pt x="9747" y="2057"/>
                  <a:pt x="9747" y="2057"/>
                  <a:pt x="9753" y="2057"/>
                </a:cubicBezTo>
                <a:cubicBezTo>
                  <a:pt x="9759" y="2057"/>
                  <a:pt x="9759" y="2057"/>
                  <a:pt x="9765" y="2057"/>
                </a:cubicBezTo>
                <a:cubicBezTo>
                  <a:pt x="9789" y="2057"/>
                  <a:pt x="9789" y="2057"/>
                  <a:pt x="9789" y="2057"/>
                </a:cubicBezTo>
                <a:cubicBezTo>
                  <a:pt x="9789" y="2063"/>
                  <a:pt x="9783" y="2063"/>
                  <a:pt x="9783" y="2069"/>
                </a:cubicBezTo>
                <a:cubicBezTo>
                  <a:pt x="9783" y="2075"/>
                  <a:pt x="9783" y="2081"/>
                  <a:pt x="9783" y="2081"/>
                </a:cubicBezTo>
                <a:cubicBezTo>
                  <a:pt x="9783" y="2087"/>
                  <a:pt x="9777" y="2087"/>
                  <a:pt x="9771" y="2087"/>
                </a:cubicBezTo>
                <a:cubicBezTo>
                  <a:pt x="9771" y="2087"/>
                  <a:pt x="9765" y="2093"/>
                  <a:pt x="9759" y="2093"/>
                </a:cubicBezTo>
                <a:cubicBezTo>
                  <a:pt x="9753" y="2093"/>
                  <a:pt x="9753" y="2099"/>
                  <a:pt x="9747" y="2105"/>
                </a:cubicBezTo>
                <a:cubicBezTo>
                  <a:pt x="9747" y="2105"/>
                  <a:pt x="9736" y="2105"/>
                  <a:pt x="9730" y="2105"/>
                </a:cubicBezTo>
                <a:cubicBezTo>
                  <a:pt x="9730" y="2111"/>
                  <a:pt x="9724" y="2111"/>
                  <a:pt x="9724" y="2117"/>
                </a:cubicBezTo>
                <a:cubicBezTo>
                  <a:pt x="9718" y="2117"/>
                  <a:pt x="9712" y="2123"/>
                  <a:pt x="9712" y="2123"/>
                </a:cubicBezTo>
                <a:cubicBezTo>
                  <a:pt x="9706" y="2129"/>
                  <a:pt x="9700" y="2129"/>
                  <a:pt x="9700" y="2129"/>
                </a:cubicBezTo>
                <a:cubicBezTo>
                  <a:pt x="9694" y="2129"/>
                  <a:pt x="9688" y="2134"/>
                  <a:pt x="9688" y="2134"/>
                </a:cubicBezTo>
                <a:cubicBezTo>
                  <a:pt x="9682" y="2141"/>
                  <a:pt x="9682" y="2146"/>
                  <a:pt x="9682" y="2146"/>
                </a:cubicBezTo>
                <a:cubicBezTo>
                  <a:pt x="9676" y="2152"/>
                  <a:pt x="9682" y="2158"/>
                  <a:pt x="9676" y="2158"/>
                </a:cubicBezTo>
                <a:cubicBezTo>
                  <a:pt x="9676" y="2164"/>
                  <a:pt x="9670" y="2170"/>
                  <a:pt x="9658" y="2170"/>
                </a:cubicBezTo>
                <a:cubicBezTo>
                  <a:pt x="9647" y="2170"/>
                  <a:pt x="9647" y="2158"/>
                  <a:pt x="9635" y="2158"/>
                </a:cubicBezTo>
                <a:cubicBezTo>
                  <a:pt x="9611" y="2158"/>
                  <a:pt x="9611" y="2158"/>
                  <a:pt x="9611" y="2158"/>
                </a:cubicBezTo>
                <a:cubicBezTo>
                  <a:pt x="9605" y="2182"/>
                  <a:pt x="9605" y="2182"/>
                  <a:pt x="9605" y="2182"/>
                </a:cubicBezTo>
                <a:cubicBezTo>
                  <a:pt x="9611" y="2188"/>
                  <a:pt x="9611" y="2194"/>
                  <a:pt x="9617" y="2200"/>
                </a:cubicBezTo>
                <a:cubicBezTo>
                  <a:pt x="9605" y="2206"/>
                  <a:pt x="9593" y="2206"/>
                  <a:pt x="9581" y="2212"/>
                </a:cubicBezTo>
                <a:cubicBezTo>
                  <a:pt x="9575" y="2212"/>
                  <a:pt x="9575" y="2212"/>
                  <a:pt x="9570" y="2212"/>
                </a:cubicBezTo>
                <a:cubicBezTo>
                  <a:pt x="9558" y="2212"/>
                  <a:pt x="9558" y="2218"/>
                  <a:pt x="9546" y="2223"/>
                </a:cubicBezTo>
                <a:cubicBezTo>
                  <a:pt x="9540" y="2223"/>
                  <a:pt x="9540" y="2229"/>
                  <a:pt x="9534" y="2229"/>
                </a:cubicBezTo>
                <a:cubicBezTo>
                  <a:pt x="9534" y="2235"/>
                  <a:pt x="9528" y="2235"/>
                  <a:pt x="9522" y="2241"/>
                </a:cubicBezTo>
                <a:cubicBezTo>
                  <a:pt x="9522" y="2241"/>
                  <a:pt x="9516" y="2235"/>
                  <a:pt x="9510" y="2241"/>
                </a:cubicBezTo>
                <a:cubicBezTo>
                  <a:pt x="9510" y="2241"/>
                  <a:pt x="9504" y="2241"/>
                  <a:pt x="9498" y="2247"/>
                </a:cubicBezTo>
                <a:cubicBezTo>
                  <a:pt x="9498" y="2247"/>
                  <a:pt x="9504" y="2253"/>
                  <a:pt x="9498" y="2259"/>
                </a:cubicBezTo>
                <a:cubicBezTo>
                  <a:pt x="9498" y="2259"/>
                  <a:pt x="9504" y="2265"/>
                  <a:pt x="9498" y="2265"/>
                </a:cubicBezTo>
                <a:cubicBezTo>
                  <a:pt x="9498" y="2271"/>
                  <a:pt x="9492" y="2277"/>
                  <a:pt x="9492" y="2277"/>
                </a:cubicBezTo>
                <a:cubicBezTo>
                  <a:pt x="9487" y="2283"/>
                  <a:pt x="9481" y="2289"/>
                  <a:pt x="9481" y="2289"/>
                </a:cubicBezTo>
                <a:cubicBezTo>
                  <a:pt x="9475" y="2289"/>
                  <a:pt x="9469" y="2289"/>
                  <a:pt x="9469" y="2289"/>
                </a:cubicBezTo>
                <a:cubicBezTo>
                  <a:pt x="9463" y="2289"/>
                  <a:pt x="9457" y="2289"/>
                  <a:pt x="9457" y="2289"/>
                </a:cubicBezTo>
                <a:cubicBezTo>
                  <a:pt x="9451" y="2289"/>
                  <a:pt x="9451" y="2295"/>
                  <a:pt x="9445" y="2295"/>
                </a:cubicBezTo>
                <a:cubicBezTo>
                  <a:pt x="9439" y="2300"/>
                  <a:pt x="9433" y="2300"/>
                  <a:pt x="9433" y="2307"/>
                </a:cubicBezTo>
                <a:cubicBezTo>
                  <a:pt x="9433" y="2307"/>
                  <a:pt x="9433" y="2312"/>
                  <a:pt x="9433" y="2318"/>
                </a:cubicBezTo>
                <a:cubicBezTo>
                  <a:pt x="9433" y="2324"/>
                  <a:pt x="9439" y="2324"/>
                  <a:pt x="9439" y="2330"/>
                </a:cubicBezTo>
                <a:cubicBezTo>
                  <a:pt x="9439" y="2330"/>
                  <a:pt x="9439" y="2336"/>
                  <a:pt x="9433" y="2342"/>
                </a:cubicBezTo>
                <a:cubicBezTo>
                  <a:pt x="9433" y="2342"/>
                  <a:pt x="9427" y="2342"/>
                  <a:pt x="9421" y="2342"/>
                </a:cubicBezTo>
                <a:cubicBezTo>
                  <a:pt x="9421" y="2348"/>
                  <a:pt x="9421" y="2348"/>
                  <a:pt x="9421" y="2354"/>
                </a:cubicBezTo>
                <a:cubicBezTo>
                  <a:pt x="9421" y="2360"/>
                  <a:pt x="9421" y="2360"/>
                  <a:pt x="9421" y="2366"/>
                </a:cubicBezTo>
                <a:cubicBezTo>
                  <a:pt x="9421" y="2372"/>
                  <a:pt x="9427" y="2378"/>
                  <a:pt x="9427" y="2384"/>
                </a:cubicBezTo>
                <a:cubicBezTo>
                  <a:pt x="9427" y="2389"/>
                  <a:pt x="9433" y="2395"/>
                  <a:pt x="9427" y="2401"/>
                </a:cubicBezTo>
                <a:cubicBezTo>
                  <a:pt x="9427" y="2407"/>
                  <a:pt x="9421" y="2401"/>
                  <a:pt x="9415" y="2401"/>
                </a:cubicBezTo>
                <a:cubicBezTo>
                  <a:pt x="9409" y="2407"/>
                  <a:pt x="9415" y="2413"/>
                  <a:pt x="9409" y="2413"/>
                </a:cubicBezTo>
                <a:cubicBezTo>
                  <a:pt x="9409" y="2437"/>
                  <a:pt x="9409" y="2437"/>
                  <a:pt x="9409" y="2437"/>
                </a:cubicBezTo>
                <a:cubicBezTo>
                  <a:pt x="9439" y="2437"/>
                  <a:pt x="9439" y="2437"/>
                  <a:pt x="9439" y="2437"/>
                </a:cubicBezTo>
                <a:cubicBezTo>
                  <a:pt x="9445" y="2437"/>
                  <a:pt x="9451" y="2431"/>
                  <a:pt x="9451" y="2431"/>
                </a:cubicBezTo>
                <a:cubicBezTo>
                  <a:pt x="9457" y="2437"/>
                  <a:pt x="9463" y="2437"/>
                  <a:pt x="9463" y="2437"/>
                </a:cubicBezTo>
                <a:cubicBezTo>
                  <a:pt x="9469" y="2443"/>
                  <a:pt x="9469" y="2449"/>
                  <a:pt x="9469" y="2449"/>
                </a:cubicBezTo>
                <a:cubicBezTo>
                  <a:pt x="9469" y="2455"/>
                  <a:pt x="9463" y="2461"/>
                  <a:pt x="9463" y="2461"/>
                </a:cubicBezTo>
                <a:cubicBezTo>
                  <a:pt x="9457" y="2466"/>
                  <a:pt x="9451" y="2461"/>
                  <a:pt x="9451" y="2466"/>
                </a:cubicBezTo>
                <a:cubicBezTo>
                  <a:pt x="9451" y="2473"/>
                  <a:pt x="9451" y="2473"/>
                  <a:pt x="9451" y="2478"/>
                </a:cubicBezTo>
                <a:cubicBezTo>
                  <a:pt x="9451" y="2484"/>
                  <a:pt x="9451" y="2484"/>
                  <a:pt x="9451" y="2490"/>
                </a:cubicBezTo>
                <a:cubicBezTo>
                  <a:pt x="9451" y="2496"/>
                  <a:pt x="9439" y="2490"/>
                  <a:pt x="9433" y="2496"/>
                </a:cubicBezTo>
                <a:cubicBezTo>
                  <a:pt x="9433" y="2502"/>
                  <a:pt x="9433" y="2502"/>
                  <a:pt x="9433" y="2508"/>
                </a:cubicBezTo>
                <a:cubicBezTo>
                  <a:pt x="9433" y="2514"/>
                  <a:pt x="9433" y="2514"/>
                  <a:pt x="9433" y="2520"/>
                </a:cubicBezTo>
                <a:cubicBezTo>
                  <a:pt x="9451" y="2520"/>
                  <a:pt x="9463" y="2520"/>
                  <a:pt x="9481" y="2526"/>
                </a:cubicBezTo>
                <a:cubicBezTo>
                  <a:pt x="9481" y="2532"/>
                  <a:pt x="9481" y="2544"/>
                  <a:pt x="9481" y="2550"/>
                </a:cubicBezTo>
                <a:cubicBezTo>
                  <a:pt x="9475" y="2555"/>
                  <a:pt x="9469" y="2555"/>
                  <a:pt x="9469" y="2561"/>
                </a:cubicBezTo>
                <a:cubicBezTo>
                  <a:pt x="9463" y="2561"/>
                  <a:pt x="9463" y="2567"/>
                  <a:pt x="9463" y="2573"/>
                </a:cubicBezTo>
                <a:lnTo>
                  <a:pt x="9469" y="2579"/>
                </a:lnTo>
                <a:cubicBezTo>
                  <a:pt x="9469" y="2585"/>
                  <a:pt x="9469" y="2585"/>
                  <a:pt x="9469" y="2591"/>
                </a:cubicBezTo>
                <a:cubicBezTo>
                  <a:pt x="9475" y="2591"/>
                  <a:pt x="9481" y="2591"/>
                  <a:pt x="9492" y="2591"/>
                </a:cubicBezTo>
                <a:cubicBezTo>
                  <a:pt x="9492" y="2591"/>
                  <a:pt x="9498" y="2591"/>
                  <a:pt x="9504" y="2591"/>
                </a:cubicBezTo>
                <a:cubicBezTo>
                  <a:pt x="9510" y="2591"/>
                  <a:pt x="9510" y="2597"/>
                  <a:pt x="9510" y="2603"/>
                </a:cubicBezTo>
                <a:cubicBezTo>
                  <a:pt x="9516" y="2603"/>
                  <a:pt x="9522" y="2609"/>
                  <a:pt x="9522" y="2615"/>
                </a:cubicBezTo>
                <a:cubicBezTo>
                  <a:pt x="9546" y="2609"/>
                  <a:pt x="9546" y="2609"/>
                  <a:pt x="9546" y="2609"/>
                </a:cubicBezTo>
                <a:cubicBezTo>
                  <a:pt x="9552" y="2609"/>
                  <a:pt x="9558" y="2609"/>
                  <a:pt x="9558" y="2609"/>
                </a:cubicBezTo>
                <a:cubicBezTo>
                  <a:pt x="9564" y="2615"/>
                  <a:pt x="9570" y="2615"/>
                  <a:pt x="9575" y="2615"/>
                </a:cubicBezTo>
                <a:cubicBezTo>
                  <a:pt x="9587" y="2615"/>
                  <a:pt x="9593" y="2615"/>
                  <a:pt x="9605" y="2609"/>
                </a:cubicBezTo>
                <a:cubicBezTo>
                  <a:pt x="9611" y="2603"/>
                  <a:pt x="9605" y="2597"/>
                  <a:pt x="9611" y="2597"/>
                </a:cubicBezTo>
                <a:cubicBezTo>
                  <a:pt x="9617" y="2597"/>
                  <a:pt x="9623" y="2597"/>
                  <a:pt x="9623" y="2597"/>
                </a:cubicBezTo>
                <a:cubicBezTo>
                  <a:pt x="9629" y="2597"/>
                  <a:pt x="9635" y="2597"/>
                  <a:pt x="9635" y="2591"/>
                </a:cubicBezTo>
                <a:cubicBezTo>
                  <a:pt x="9641" y="2591"/>
                  <a:pt x="9641" y="2585"/>
                  <a:pt x="9647" y="2585"/>
                </a:cubicBezTo>
                <a:cubicBezTo>
                  <a:pt x="9653" y="2585"/>
                  <a:pt x="9653" y="2579"/>
                  <a:pt x="9653" y="2573"/>
                </a:cubicBezTo>
                <a:cubicBezTo>
                  <a:pt x="9658" y="2567"/>
                  <a:pt x="9658" y="2567"/>
                  <a:pt x="9664" y="2561"/>
                </a:cubicBezTo>
                <a:cubicBezTo>
                  <a:pt x="9670" y="2555"/>
                  <a:pt x="9676" y="2550"/>
                  <a:pt x="9682" y="2538"/>
                </a:cubicBezTo>
                <a:cubicBezTo>
                  <a:pt x="9682" y="2538"/>
                  <a:pt x="9682" y="2532"/>
                  <a:pt x="9688" y="2526"/>
                </a:cubicBezTo>
                <a:cubicBezTo>
                  <a:pt x="9694" y="2526"/>
                  <a:pt x="9700" y="2526"/>
                  <a:pt x="9700" y="2526"/>
                </a:cubicBezTo>
                <a:cubicBezTo>
                  <a:pt x="9706" y="2526"/>
                  <a:pt x="9706" y="2526"/>
                  <a:pt x="9712" y="2526"/>
                </a:cubicBezTo>
                <a:cubicBezTo>
                  <a:pt x="9718" y="2526"/>
                  <a:pt x="9718" y="2520"/>
                  <a:pt x="9724" y="2520"/>
                </a:cubicBezTo>
                <a:cubicBezTo>
                  <a:pt x="9724" y="2496"/>
                  <a:pt x="9724" y="2496"/>
                  <a:pt x="9724" y="2496"/>
                </a:cubicBezTo>
                <a:cubicBezTo>
                  <a:pt x="9730" y="2502"/>
                  <a:pt x="9730" y="2496"/>
                  <a:pt x="9736" y="2496"/>
                </a:cubicBezTo>
                <a:cubicBezTo>
                  <a:pt x="9741" y="2502"/>
                  <a:pt x="9741" y="2502"/>
                  <a:pt x="9747" y="2502"/>
                </a:cubicBezTo>
                <a:cubicBezTo>
                  <a:pt x="9747" y="2508"/>
                  <a:pt x="9753" y="2514"/>
                  <a:pt x="9753" y="2514"/>
                </a:cubicBezTo>
                <a:cubicBezTo>
                  <a:pt x="9753" y="2520"/>
                  <a:pt x="9753" y="2526"/>
                  <a:pt x="9753" y="2526"/>
                </a:cubicBezTo>
                <a:cubicBezTo>
                  <a:pt x="9753" y="2532"/>
                  <a:pt x="9765" y="2532"/>
                  <a:pt x="9765" y="2538"/>
                </a:cubicBezTo>
                <a:cubicBezTo>
                  <a:pt x="9765" y="2544"/>
                  <a:pt x="9759" y="2555"/>
                  <a:pt x="9765" y="2561"/>
                </a:cubicBezTo>
                <a:cubicBezTo>
                  <a:pt x="9765" y="2567"/>
                  <a:pt x="9765" y="2567"/>
                  <a:pt x="9765" y="2573"/>
                </a:cubicBezTo>
                <a:cubicBezTo>
                  <a:pt x="9771" y="2579"/>
                  <a:pt x="9777" y="2579"/>
                  <a:pt x="9777" y="2579"/>
                </a:cubicBezTo>
                <a:cubicBezTo>
                  <a:pt x="9783" y="2585"/>
                  <a:pt x="9789" y="2591"/>
                  <a:pt x="9789" y="2597"/>
                </a:cubicBezTo>
                <a:cubicBezTo>
                  <a:pt x="9789" y="2603"/>
                  <a:pt x="9789" y="2603"/>
                  <a:pt x="9789" y="2603"/>
                </a:cubicBezTo>
                <a:cubicBezTo>
                  <a:pt x="9789" y="2609"/>
                  <a:pt x="9777" y="2609"/>
                  <a:pt x="9777" y="2615"/>
                </a:cubicBezTo>
                <a:cubicBezTo>
                  <a:pt x="9777" y="2621"/>
                  <a:pt x="9783" y="2627"/>
                  <a:pt x="9783" y="2627"/>
                </a:cubicBezTo>
                <a:cubicBezTo>
                  <a:pt x="9783" y="2639"/>
                  <a:pt x="9789" y="2644"/>
                  <a:pt x="9795" y="2650"/>
                </a:cubicBezTo>
                <a:cubicBezTo>
                  <a:pt x="9800" y="2650"/>
                  <a:pt x="9800" y="2650"/>
                  <a:pt x="9806" y="2650"/>
                </a:cubicBezTo>
                <a:cubicBezTo>
                  <a:pt x="9812" y="2656"/>
                  <a:pt x="9812" y="2662"/>
                  <a:pt x="9812" y="2662"/>
                </a:cubicBezTo>
                <a:cubicBezTo>
                  <a:pt x="9818" y="2668"/>
                  <a:pt x="9824" y="2668"/>
                  <a:pt x="9824" y="2674"/>
                </a:cubicBezTo>
                <a:cubicBezTo>
                  <a:pt x="9824" y="2686"/>
                  <a:pt x="9824" y="2686"/>
                  <a:pt x="9824" y="2686"/>
                </a:cubicBezTo>
                <a:cubicBezTo>
                  <a:pt x="9824" y="2698"/>
                  <a:pt x="9824" y="2698"/>
                  <a:pt x="9824" y="2698"/>
                </a:cubicBezTo>
                <a:cubicBezTo>
                  <a:pt x="9824" y="2710"/>
                  <a:pt x="9829" y="2716"/>
                  <a:pt x="9829" y="2721"/>
                </a:cubicBezTo>
                <a:cubicBezTo>
                  <a:pt x="9835" y="2727"/>
                  <a:pt x="9841" y="2727"/>
                  <a:pt x="9841" y="2727"/>
                </a:cubicBezTo>
                <a:cubicBezTo>
                  <a:pt x="9847" y="2733"/>
                  <a:pt x="9853" y="2739"/>
                  <a:pt x="9853" y="2739"/>
                </a:cubicBezTo>
                <a:cubicBezTo>
                  <a:pt x="9859" y="2745"/>
                  <a:pt x="9865" y="2745"/>
                  <a:pt x="9865" y="2751"/>
                </a:cubicBezTo>
                <a:cubicBezTo>
                  <a:pt x="9865" y="2751"/>
                  <a:pt x="9871" y="2757"/>
                  <a:pt x="9871" y="2763"/>
                </a:cubicBezTo>
                <a:cubicBezTo>
                  <a:pt x="9871" y="2763"/>
                  <a:pt x="9865" y="2769"/>
                  <a:pt x="9865" y="2775"/>
                </a:cubicBezTo>
                <a:cubicBezTo>
                  <a:pt x="9865" y="2781"/>
                  <a:pt x="9859" y="2781"/>
                  <a:pt x="9859" y="2793"/>
                </a:cubicBezTo>
                <a:cubicBezTo>
                  <a:pt x="9859" y="2799"/>
                  <a:pt x="9859" y="2799"/>
                  <a:pt x="9859" y="2799"/>
                </a:cubicBezTo>
                <a:lnTo>
                  <a:pt x="9865" y="2805"/>
                </a:lnTo>
                <a:cubicBezTo>
                  <a:pt x="9865" y="2810"/>
                  <a:pt x="9865" y="2816"/>
                  <a:pt x="9865" y="2816"/>
                </a:cubicBezTo>
                <a:cubicBezTo>
                  <a:pt x="9942" y="2816"/>
                  <a:pt x="9942" y="2816"/>
                  <a:pt x="9942" y="2816"/>
                </a:cubicBezTo>
                <a:cubicBezTo>
                  <a:pt x="9942" y="2810"/>
                  <a:pt x="9942" y="2805"/>
                  <a:pt x="9948" y="2805"/>
                </a:cubicBezTo>
                <a:cubicBezTo>
                  <a:pt x="9948" y="2799"/>
                  <a:pt x="9942" y="2793"/>
                  <a:pt x="9948" y="2793"/>
                </a:cubicBezTo>
                <a:cubicBezTo>
                  <a:pt x="9948" y="2787"/>
                  <a:pt x="9954" y="2781"/>
                  <a:pt x="9954" y="2781"/>
                </a:cubicBezTo>
                <a:cubicBezTo>
                  <a:pt x="9960" y="2775"/>
                  <a:pt x="9960" y="2769"/>
                  <a:pt x="9966" y="2769"/>
                </a:cubicBezTo>
                <a:cubicBezTo>
                  <a:pt x="9972" y="2769"/>
                  <a:pt x="9972" y="2769"/>
                  <a:pt x="9978" y="2769"/>
                </a:cubicBezTo>
                <a:cubicBezTo>
                  <a:pt x="9990" y="2769"/>
                  <a:pt x="9990" y="2769"/>
                  <a:pt x="9990" y="2769"/>
                </a:cubicBezTo>
                <a:cubicBezTo>
                  <a:pt x="9990" y="2769"/>
                  <a:pt x="9995" y="2769"/>
                  <a:pt x="10001" y="2769"/>
                </a:cubicBezTo>
                <a:cubicBezTo>
                  <a:pt x="10001" y="2769"/>
                  <a:pt x="10007" y="2775"/>
                  <a:pt x="10013" y="2775"/>
                </a:cubicBezTo>
                <a:cubicBezTo>
                  <a:pt x="10019" y="2775"/>
                  <a:pt x="10019" y="2775"/>
                  <a:pt x="10025" y="2769"/>
                </a:cubicBezTo>
                <a:cubicBezTo>
                  <a:pt x="10025" y="2769"/>
                  <a:pt x="10025" y="2763"/>
                  <a:pt x="10031" y="2757"/>
                </a:cubicBezTo>
                <a:cubicBezTo>
                  <a:pt x="10037" y="2757"/>
                  <a:pt x="10049" y="2757"/>
                  <a:pt x="10055" y="2757"/>
                </a:cubicBezTo>
                <a:cubicBezTo>
                  <a:pt x="10055" y="2721"/>
                  <a:pt x="10055" y="2721"/>
                  <a:pt x="10055" y="2721"/>
                </a:cubicBezTo>
                <a:cubicBezTo>
                  <a:pt x="10102" y="2721"/>
                  <a:pt x="10102" y="2721"/>
                  <a:pt x="10102" y="2721"/>
                </a:cubicBezTo>
                <a:cubicBezTo>
                  <a:pt x="10102" y="2716"/>
                  <a:pt x="10108" y="2716"/>
                  <a:pt x="10108" y="2710"/>
                </a:cubicBezTo>
                <a:cubicBezTo>
                  <a:pt x="10108" y="2704"/>
                  <a:pt x="10102" y="2698"/>
                  <a:pt x="10102" y="2692"/>
                </a:cubicBezTo>
                <a:cubicBezTo>
                  <a:pt x="10079" y="2692"/>
                  <a:pt x="10079" y="2692"/>
                  <a:pt x="10079" y="2692"/>
                </a:cubicBezTo>
                <a:cubicBezTo>
                  <a:pt x="10079" y="2692"/>
                  <a:pt x="10072" y="2698"/>
                  <a:pt x="10067" y="2698"/>
                </a:cubicBezTo>
                <a:cubicBezTo>
                  <a:pt x="10067" y="2698"/>
                  <a:pt x="10061" y="2698"/>
                  <a:pt x="10055" y="2698"/>
                </a:cubicBezTo>
                <a:cubicBezTo>
                  <a:pt x="10055" y="2692"/>
                  <a:pt x="10061" y="2686"/>
                  <a:pt x="10055" y="2686"/>
                </a:cubicBezTo>
                <a:cubicBezTo>
                  <a:pt x="10055" y="2680"/>
                  <a:pt x="10049" y="2686"/>
                  <a:pt x="10043" y="2680"/>
                </a:cubicBezTo>
                <a:cubicBezTo>
                  <a:pt x="10049" y="2674"/>
                  <a:pt x="10055" y="2668"/>
                  <a:pt x="10061" y="2656"/>
                </a:cubicBezTo>
                <a:lnTo>
                  <a:pt x="10067" y="2650"/>
                </a:lnTo>
                <a:cubicBezTo>
                  <a:pt x="10072" y="2639"/>
                  <a:pt x="10072" y="2632"/>
                  <a:pt x="10072" y="2627"/>
                </a:cubicBezTo>
                <a:cubicBezTo>
                  <a:pt x="10072" y="2615"/>
                  <a:pt x="10072" y="2609"/>
                  <a:pt x="10072" y="2603"/>
                </a:cubicBezTo>
                <a:cubicBezTo>
                  <a:pt x="10072" y="2597"/>
                  <a:pt x="10072" y="2591"/>
                  <a:pt x="10072" y="2591"/>
                </a:cubicBezTo>
                <a:cubicBezTo>
                  <a:pt x="10079" y="2585"/>
                  <a:pt x="10079" y="2585"/>
                  <a:pt x="10079" y="2579"/>
                </a:cubicBezTo>
                <a:cubicBezTo>
                  <a:pt x="10084" y="2573"/>
                  <a:pt x="10090" y="2573"/>
                  <a:pt x="10090" y="2573"/>
                </a:cubicBezTo>
                <a:cubicBezTo>
                  <a:pt x="10096" y="2567"/>
                  <a:pt x="10096" y="2561"/>
                  <a:pt x="10102" y="2561"/>
                </a:cubicBezTo>
                <a:cubicBezTo>
                  <a:pt x="10108" y="2561"/>
                  <a:pt x="10108" y="2561"/>
                  <a:pt x="10114" y="2561"/>
                </a:cubicBezTo>
                <a:cubicBezTo>
                  <a:pt x="10120" y="2555"/>
                  <a:pt x="10120" y="2550"/>
                  <a:pt x="10126" y="2550"/>
                </a:cubicBezTo>
                <a:cubicBezTo>
                  <a:pt x="10132" y="2550"/>
                  <a:pt x="10132" y="2550"/>
                  <a:pt x="10138" y="2550"/>
                </a:cubicBezTo>
                <a:cubicBezTo>
                  <a:pt x="10138" y="2544"/>
                  <a:pt x="10144" y="2550"/>
                  <a:pt x="10150" y="2550"/>
                </a:cubicBezTo>
                <a:cubicBezTo>
                  <a:pt x="10150" y="2544"/>
                  <a:pt x="10150" y="2538"/>
                  <a:pt x="10156" y="2538"/>
                </a:cubicBezTo>
                <a:cubicBezTo>
                  <a:pt x="10156" y="2532"/>
                  <a:pt x="10156" y="2526"/>
                  <a:pt x="10156" y="2526"/>
                </a:cubicBezTo>
                <a:cubicBezTo>
                  <a:pt x="10156" y="2520"/>
                  <a:pt x="10161" y="2520"/>
                  <a:pt x="10161" y="2514"/>
                </a:cubicBezTo>
                <a:cubicBezTo>
                  <a:pt x="10167" y="2508"/>
                  <a:pt x="10173" y="2508"/>
                  <a:pt x="10173" y="2502"/>
                </a:cubicBezTo>
                <a:cubicBezTo>
                  <a:pt x="10179" y="2502"/>
                  <a:pt x="10185" y="2502"/>
                  <a:pt x="10185" y="2496"/>
                </a:cubicBezTo>
                <a:cubicBezTo>
                  <a:pt x="10185" y="2490"/>
                  <a:pt x="10185" y="2490"/>
                  <a:pt x="10185" y="2484"/>
                </a:cubicBezTo>
                <a:cubicBezTo>
                  <a:pt x="10185" y="2473"/>
                  <a:pt x="10185" y="2473"/>
                  <a:pt x="10185" y="2473"/>
                </a:cubicBezTo>
                <a:cubicBezTo>
                  <a:pt x="10185" y="2466"/>
                  <a:pt x="10185" y="2466"/>
                  <a:pt x="10185" y="2461"/>
                </a:cubicBezTo>
                <a:cubicBezTo>
                  <a:pt x="10173" y="2461"/>
                  <a:pt x="10167" y="2461"/>
                  <a:pt x="10161" y="2461"/>
                </a:cubicBezTo>
                <a:cubicBezTo>
                  <a:pt x="10150" y="2461"/>
                  <a:pt x="10144" y="2455"/>
                  <a:pt x="10138" y="2455"/>
                </a:cubicBezTo>
                <a:cubicBezTo>
                  <a:pt x="10132" y="2455"/>
                  <a:pt x="10132" y="2461"/>
                  <a:pt x="10126" y="2461"/>
                </a:cubicBezTo>
                <a:cubicBezTo>
                  <a:pt x="10126" y="2443"/>
                  <a:pt x="10126" y="2437"/>
                  <a:pt x="10126" y="2419"/>
                </a:cubicBezTo>
                <a:cubicBezTo>
                  <a:pt x="10126" y="2419"/>
                  <a:pt x="10120" y="2413"/>
                  <a:pt x="10114" y="2413"/>
                </a:cubicBezTo>
                <a:cubicBezTo>
                  <a:pt x="10108" y="2407"/>
                  <a:pt x="10108" y="2413"/>
                  <a:pt x="10102" y="2413"/>
                </a:cubicBezTo>
                <a:cubicBezTo>
                  <a:pt x="10096" y="2407"/>
                  <a:pt x="10096" y="2407"/>
                  <a:pt x="10090" y="2401"/>
                </a:cubicBezTo>
                <a:cubicBezTo>
                  <a:pt x="10090" y="2401"/>
                  <a:pt x="10090" y="2395"/>
                  <a:pt x="10090" y="2389"/>
                </a:cubicBezTo>
                <a:cubicBezTo>
                  <a:pt x="10090" y="2300"/>
                  <a:pt x="10090" y="2300"/>
                  <a:pt x="10090" y="2300"/>
                </a:cubicBezTo>
                <a:cubicBezTo>
                  <a:pt x="10096" y="2295"/>
                  <a:pt x="10102" y="2295"/>
                  <a:pt x="10108" y="2289"/>
                </a:cubicBezTo>
                <a:cubicBezTo>
                  <a:pt x="10108" y="2289"/>
                  <a:pt x="10108" y="2283"/>
                  <a:pt x="10114" y="2277"/>
                </a:cubicBezTo>
                <a:cubicBezTo>
                  <a:pt x="10114" y="2277"/>
                  <a:pt x="10120" y="2271"/>
                  <a:pt x="10120" y="2265"/>
                </a:cubicBezTo>
                <a:cubicBezTo>
                  <a:pt x="10126" y="2265"/>
                  <a:pt x="10126" y="2259"/>
                  <a:pt x="10126" y="2259"/>
                </a:cubicBezTo>
                <a:cubicBezTo>
                  <a:pt x="10132" y="2247"/>
                  <a:pt x="10132" y="2241"/>
                  <a:pt x="10132" y="2235"/>
                </a:cubicBezTo>
                <a:cubicBezTo>
                  <a:pt x="10138" y="2229"/>
                  <a:pt x="10138" y="2223"/>
                  <a:pt x="10138" y="2223"/>
                </a:cubicBezTo>
                <a:cubicBezTo>
                  <a:pt x="10144" y="2218"/>
                  <a:pt x="10150" y="2218"/>
                  <a:pt x="10150" y="2218"/>
                </a:cubicBezTo>
                <a:cubicBezTo>
                  <a:pt x="10156" y="2218"/>
                  <a:pt x="10161" y="2218"/>
                  <a:pt x="10161" y="2218"/>
                </a:cubicBezTo>
                <a:cubicBezTo>
                  <a:pt x="10173" y="2212"/>
                  <a:pt x="10179" y="2212"/>
                  <a:pt x="10185" y="2206"/>
                </a:cubicBezTo>
                <a:cubicBezTo>
                  <a:pt x="10191" y="2200"/>
                  <a:pt x="10191" y="2200"/>
                  <a:pt x="10197" y="2194"/>
                </a:cubicBezTo>
                <a:cubicBezTo>
                  <a:pt x="10197" y="2188"/>
                  <a:pt x="10203" y="2188"/>
                  <a:pt x="10203" y="2188"/>
                </a:cubicBezTo>
                <a:cubicBezTo>
                  <a:pt x="10209" y="2182"/>
                  <a:pt x="10209" y="2176"/>
                  <a:pt x="10209" y="2176"/>
                </a:cubicBezTo>
                <a:cubicBezTo>
                  <a:pt x="10221" y="2170"/>
                  <a:pt x="10227" y="2170"/>
                  <a:pt x="10233" y="2170"/>
                </a:cubicBezTo>
                <a:cubicBezTo>
                  <a:pt x="10238" y="2170"/>
                  <a:pt x="10245" y="2170"/>
                  <a:pt x="10250" y="2170"/>
                </a:cubicBezTo>
                <a:cubicBezTo>
                  <a:pt x="10250" y="2170"/>
                  <a:pt x="10250" y="2164"/>
                  <a:pt x="10256" y="2158"/>
                </a:cubicBezTo>
                <a:cubicBezTo>
                  <a:pt x="10262" y="2158"/>
                  <a:pt x="10268" y="2152"/>
                  <a:pt x="10268" y="2152"/>
                </a:cubicBezTo>
                <a:cubicBezTo>
                  <a:pt x="10268" y="2146"/>
                  <a:pt x="10268" y="2141"/>
                  <a:pt x="10268" y="2141"/>
                </a:cubicBezTo>
                <a:cubicBezTo>
                  <a:pt x="10268" y="2134"/>
                  <a:pt x="10274" y="2129"/>
                  <a:pt x="10274" y="2129"/>
                </a:cubicBezTo>
                <a:cubicBezTo>
                  <a:pt x="10280" y="2129"/>
                  <a:pt x="10286" y="2129"/>
                  <a:pt x="10286" y="2123"/>
                </a:cubicBezTo>
                <a:cubicBezTo>
                  <a:pt x="10292" y="2123"/>
                  <a:pt x="10298" y="2123"/>
                  <a:pt x="10298" y="2123"/>
                </a:cubicBezTo>
                <a:cubicBezTo>
                  <a:pt x="10304" y="2123"/>
                  <a:pt x="10310" y="2123"/>
                  <a:pt x="10310" y="2123"/>
                </a:cubicBezTo>
                <a:cubicBezTo>
                  <a:pt x="10316" y="2123"/>
                  <a:pt x="10322" y="2123"/>
                  <a:pt x="10322" y="2117"/>
                </a:cubicBezTo>
                <a:cubicBezTo>
                  <a:pt x="10327" y="2117"/>
                  <a:pt x="10333" y="2111"/>
                  <a:pt x="10333" y="2105"/>
                </a:cubicBezTo>
                <a:cubicBezTo>
                  <a:pt x="10333" y="2093"/>
                  <a:pt x="10327" y="2093"/>
                  <a:pt x="10322" y="2087"/>
                </a:cubicBezTo>
                <a:cubicBezTo>
                  <a:pt x="10322" y="2081"/>
                  <a:pt x="10316" y="2081"/>
                  <a:pt x="10310" y="2075"/>
                </a:cubicBezTo>
                <a:cubicBezTo>
                  <a:pt x="10310" y="2075"/>
                  <a:pt x="10310" y="2069"/>
                  <a:pt x="10310" y="2063"/>
                </a:cubicBezTo>
                <a:cubicBezTo>
                  <a:pt x="10310" y="2052"/>
                  <a:pt x="10310" y="2040"/>
                  <a:pt x="10322" y="2034"/>
                </a:cubicBezTo>
                <a:cubicBezTo>
                  <a:pt x="10322" y="2028"/>
                  <a:pt x="10322" y="2022"/>
                  <a:pt x="10327" y="2022"/>
                </a:cubicBezTo>
                <a:cubicBezTo>
                  <a:pt x="10333" y="2016"/>
                  <a:pt x="10333" y="2022"/>
                  <a:pt x="10339" y="2022"/>
                </a:cubicBezTo>
                <a:cubicBezTo>
                  <a:pt x="10345" y="2016"/>
                  <a:pt x="10345" y="2016"/>
                  <a:pt x="10351" y="2010"/>
                </a:cubicBezTo>
                <a:cubicBezTo>
                  <a:pt x="10357" y="2010"/>
                  <a:pt x="10357" y="2004"/>
                  <a:pt x="10357" y="1998"/>
                </a:cubicBezTo>
                <a:cubicBezTo>
                  <a:pt x="10363" y="1986"/>
                  <a:pt x="10363" y="1980"/>
                  <a:pt x="10369" y="1975"/>
                </a:cubicBezTo>
                <a:cubicBezTo>
                  <a:pt x="10369" y="1968"/>
                  <a:pt x="10369" y="1963"/>
                  <a:pt x="10369" y="1963"/>
                </a:cubicBezTo>
                <a:cubicBezTo>
                  <a:pt x="10375" y="1957"/>
                  <a:pt x="10387" y="1957"/>
                  <a:pt x="10393" y="1957"/>
                </a:cubicBezTo>
                <a:cubicBezTo>
                  <a:pt x="10404" y="1957"/>
                  <a:pt x="10411" y="1963"/>
                  <a:pt x="10416" y="1963"/>
                </a:cubicBezTo>
                <a:cubicBezTo>
                  <a:pt x="10422" y="1963"/>
                  <a:pt x="10422" y="1963"/>
                  <a:pt x="10428" y="1963"/>
                </a:cubicBezTo>
                <a:cubicBezTo>
                  <a:pt x="10434" y="1963"/>
                  <a:pt x="10434" y="1968"/>
                  <a:pt x="10434" y="1975"/>
                </a:cubicBezTo>
                <a:cubicBezTo>
                  <a:pt x="10446" y="1980"/>
                  <a:pt x="10446" y="1986"/>
                  <a:pt x="10452" y="1998"/>
                </a:cubicBezTo>
                <a:cubicBezTo>
                  <a:pt x="10458" y="1992"/>
                  <a:pt x="10464" y="1992"/>
                  <a:pt x="10464" y="1992"/>
                </a:cubicBezTo>
                <a:cubicBezTo>
                  <a:pt x="10470" y="1992"/>
                  <a:pt x="10470" y="1986"/>
                  <a:pt x="10476" y="1980"/>
                </a:cubicBezTo>
                <a:cubicBezTo>
                  <a:pt x="10476" y="1980"/>
                  <a:pt x="10482" y="1980"/>
                  <a:pt x="10488" y="1980"/>
                </a:cubicBezTo>
                <a:cubicBezTo>
                  <a:pt x="10493" y="1980"/>
                  <a:pt x="10493" y="1986"/>
                  <a:pt x="10499" y="1986"/>
                </a:cubicBezTo>
                <a:cubicBezTo>
                  <a:pt x="10499" y="1992"/>
                  <a:pt x="10505" y="1992"/>
                  <a:pt x="10505" y="1998"/>
                </a:cubicBezTo>
                <a:cubicBezTo>
                  <a:pt x="10511" y="1998"/>
                  <a:pt x="10511" y="2004"/>
                  <a:pt x="10511" y="2010"/>
                </a:cubicBezTo>
                <a:cubicBezTo>
                  <a:pt x="10517" y="2010"/>
                  <a:pt x="10517" y="2016"/>
                  <a:pt x="10517" y="2022"/>
                </a:cubicBezTo>
                <a:cubicBezTo>
                  <a:pt x="10517" y="2057"/>
                  <a:pt x="10517" y="2057"/>
                  <a:pt x="10517" y="2057"/>
                </a:cubicBezTo>
                <a:cubicBezTo>
                  <a:pt x="10488" y="2057"/>
                  <a:pt x="10488" y="2057"/>
                  <a:pt x="10488" y="2057"/>
                </a:cubicBezTo>
                <a:cubicBezTo>
                  <a:pt x="10488" y="2069"/>
                  <a:pt x="10488" y="2075"/>
                  <a:pt x="10488" y="2093"/>
                </a:cubicBezTo>
                <a:cubicBezTo>
                  <a:pt x="10488" y="2093"/>
                  <a:pt x="10488" y="2099"/>
                  <a:pt x="10488" y="2105"/>
                </a:cubicBezTo>
                <a:cubicBezTo>
                  <a:pt x="10482" y="2111"/>
                  <a:pt x="10482" y="2117"/>
                  <a:pt x="10476" y="2123"/>
                </a:cubicBezTo>
                <a:cubicBezTo>
                  <a:pt x="10470" y="2129"/>
                  <a:pt x="10464" y="2129"/>
                  <a:pt x="10464" y="2134"/>
                </a:cubicBezTo>
                <a:cubicBezTo>
                  <a:pt x="10458" y="2141"/>
                  <a:pt x="10452" y="2141"/>
                  <a:pt x="10446" y="2141"/>
                </a:cubicBezTo>
                <a:cubicBezTo>
                  <a:pt x="10434" y="2141"/>
                  <a:pt x="10428" y="2134"/>
                  <a:pt x="10416" y="2134"/>
                </a:cubicBezTo>
                <a:cubicBezTo>
                  <a:pt x="10411" y="2134"/>
                  <a:pt x="10404" y="2141"/>
                  <a:pt x="10404" y="2141"/>
                </a:cubicBezTo>
                <a:cubicBezTo>
                  <a:pt x="10399" y="2146"/>
                  <a:pt x="10393" y="2146"/>
                  <a:pt x="10393" y="2146"/>
                </a:cubicBezTo>
                <a:cubicBezTo>
                  <a:pt x="10387" y="2152"/>
                  <a:pt x="10387" y="2158"/>
                  <a:pt x="10387" y="2158"/>
                </a:cubicBezTo>
                <a:cubicBezTo>
                  <a:pt x="10381" y="2164"/>
                  <a:pt x="10381" y="2164"/>
                  <a:pt x="10375" y="2170"/>
                </a:cubicBezTo>
                <a:cubicBezTo>
                  <a:pt x="10375" y="2176"/>
                  <a:pt x="10375" y="2176"/>
                  <a:pt x="10375" y="2182"/>
                </a:cubicBezTo>
                <a:cubicBezTo>
                  <a:pt x="10369" y="2188"/>
                  <a:pt x="10363" y="2188"/>
                  <a:pt x="10363" y="2188"/>
                </a:cubicBezTo>
                <a:cubicBezTo>
                  <a:pt x="10357" y="2194"/>
                  <a:pt x="10357" y="2194"/>
                  <a:pt x="10351" y="2200"/>
                </a:cubicBezTo>
                <a:cubicBezTo>
                  <a:pt x="10351" y="2206"/>
                  <a:pt x="10351" y="2206"/>
                  <a:pt x="10345" y="2212"/>
                </a:cubicBezTo>
                <a:cubicBezTo>
                  <a:pt x="10339" y="2212"/>
                  <a:pt x="10339" y="2212"/>
                  <a:pt x="10333" y="2218"/>
                </a:cubicBezTo>
                <a:cubicBezTo>
                  <a:pt x="10327" y="2223"/>
                  <a:pt x="10316" y="2223"/>
                  <a:pt x="10316" y="2235"/>
                </a:cubicBezTo>
                <a:cubicBezTo>
                  <a:pt x="10316" y="2253"/>
                  <a:pt x="10322" y="2259"/>
                  <a:pt x="10322" y="2277"/>
                </a:cubicBezTo>
                <a:cubicBezTo>
                  <a:pt x="10322" y="2283"/>
                  <a:pt x="10322" y="2289"/>
                  <a:pt x="10316" y="2295"/>
                </a:cubicBezTo>
                <a:cubicBezTo>
                  <a:pt x="10316" y="2300"/>
                  <a:pt x="10304" y="2300"/>
                  <a:pt x="10304" y="2312"/>
                </a:cubicBezTo>
                <a:cubicBezTo>
                  <a:pt x="10304" y="2324"/>
                  <a:pt x="10310" y="2336"/>
                  <a:pt x="10310" y="2348"/>
                </a:cubicBezTo>
                <a:cubicBezTo>
                  <a:pt x="10310" y="2360"/>
                  <a:pt x="10310" y="2360"/>
                  <a:pt x="10310" y="2360"/>
                </a:cubicBezTo>
                <a:cubicBezTo>
                  <a:pt x="10310" y="2366"/>
                  <a:pt x="10316" y="2372"/>
                  <a:pt x="10316" y="2372"/>
                </a:cubicBezTo>
                <a:cubicBezTo>
                  <a:pt x="10316" y="2384"/>
                  <a:pt x="10316" y="2389"/>
                  <a:pt x="10316" y="2401"/>
                </a:cubicBezTo>
                <a:cubicBezTo>
                  <a:pt x="10327" y="2401"/>
                  <a:pt x="10333" y="2401"/>
                  <a:pt x="10345" y="2401"/>
                </a:cubicBezTo>
                <a:cubicBezTo>
                  <a:pt x="10351" y="2401"/>
                  <a:pt x="10357" y="2407"/>
                  <a:pt x="10363" y="2413"/>
                </a:cubicBezTo>
                <a:cubicBezTo>
                  <a:pt x="10369" y="2413"/>
                  <a:pt x="10369" y="2419"/>
                  <a:pt x="10375" y="2419"/>
                </a:cubicBezTo>
                <a:cubicBezTo>
                  <a:pt x="10375" y="2425"/>
                  <a:pt x="10381" y="2431"/>
                  <a:pt x="10381" y="2431"/>
                </a:cubicBezTo>
                <a:cubicBezTo>
                  <a:pt x="10393" y="2437"/>
                  <a:pt x="10399" y="2437"/>
                  <a:pt x="10404" y="2443"/>
                </a:cubicBezTo>
                <a:cubicBezTo>
                  <a:pt x="10411" y="2443"/>
                  <a:pt x="10411" y="2449"/>
                  <a:pt x="10416" y="2449"/>
                </a:cubicBezTo>
                <a:cubicBezTo>
                  <a:pt x="10428" y="2455"/>
                  <a:pt x="10434" y="2466"/>
                  <a:pt x="10446" y="2466"/>
                </a:cubicBezTo>
                <a:cubicBezTo>
                  <a:pt x="10452" y="2466"/>
                  <a:pt x="10452" y="2466"/>
                  <a:pt x="10452" y="2466"/>
                </a:cubicBezTo>
                <a:cubicBezTo>
                  <a:pt x="10458" y="2466"/>
                  <a:pt x="10458" y="2461"/>
                  <a:pt x="10464" y="2461"/>
                </a:cubicBezTo>
                <a:cubicBezTo>
                  <a:pt x="10476" y="2455"/>
                  <a:pt x="10488" y="2437"/>
                  <a:pt x="10499" y="2437"/>
                </a:cubicBezTo>
                <a:cubicBezTo>
                  <a:pt x="10511" y="2437"/>
                  <a:pt x="10517" y="2449"/>
                  <a:pt x="10529" y="2449"/>
                </a:cubicBezTo>
                <a:cubicBezTo>
                  <a:pt x="10535" y="2449"/>
                  <a:pt x="10541" y="2443"/>
                  <a:pt x="10547" y="2443"/>
                </a:cubicBezTo>
                <a:cubicBezTo>
                  <a:pt x="10553" y="2443"/>
                  <a:pt x="10559" y="2449"/>
                  <a:pt x="10559" y="2443"/>
                </a:cubicBezTo>
                <a:cubicBezTo>
                  <a:pt x="10565" y="2443"/>
                  <a:pt x="10565" y="2443"/>
                  <a:pt x="10570" y="2437"/>
                </a:cubicBezTo>
                <a:cubicBezTo>
                  <a:pt x="10577" y="2437"/>
                  <a:pt x="10570" y="2431"/>
                  <a:pt x="10577" y="2425"/>
                </a:cubicBezTo>
                <a:cubicBezTo>
                  <a:pt x="10577" y="2425"/>
                  <a:pt x="10582" y="2425"/>
                  <a:pt x="10582" y="2419"/>
                </a:cubicBezTo>
                <a:cubicBezTo>
                  <a:pt x="10677" y="2419"/>
                  <a:pt x="10677" y="2419"/>
                  <a:pt x="10677" y="2419"/>
                </a:cubicBezTo>
                <a:cubicBezTo>
                  <a:pt x="10683" y="2419"/>
                  <a:pt x="10683" y="2413"/>
                  <a:pt x="10689" y="2413"/>
                </a:cubicBezTo>
                <a:cubicBezTo>
                  <a:pt x="10695" y="2413"/>
                  <a:pt x="10701" y="2413"/>
                  <a:pt x="10707" y="2413"/>
                </a:cubicBezTo>
                <a:cubicBezTo>
                  <a:pt x="10707" y="2413"/>
                  <a:pt x="10707" y="2407"/>
                  <a:pt x="10713" y="2413"/>
                </a:cubicBezTo>
                <a:lnTo>
                  <a:pt x="10719" y="2419"/>
                </a:lnTo>
                <a:cubicBezTo>
                  <a:pt x="10719" y="2425"/>
                  <a:pt x="10719" y="2431"/>
                  <a:pt x="10725" y="2431"/>
                </a:cubicBezTo>
                <a:cubicBezTo>
                  <a:pt x="10725" y="2437"/>
                  <a:pt x="10731" y="2437"/>
                  <a:pt x="10731" y="2437"/>
                </a:cubicBezTo>
                <a:cubicBezTo>
                  <a:pt x="10790" y="2437"/>
                  <a:pt x="10790" y="2437"/>
                  <a:pt x="10790" y="2437"/>
                </a:cubicBezTo>
                <a:cubicBezTo>
                  <a:pt x="10796" y="2449"/>
                  <a:pt x="10796" y="2449"/>
                  <a:pt x="10796" y="2449"/>
                </a:cubicBezTo>
                <a:cubicBezTo>
                  <a:pt x="10790" y="2455"/>
                  <a:pt x="10790" y="2461"/>
                  <a:pt x="10784" y="2461"/>
                </a:cubicBezTo>
                <a:cubicBezTo>
                  <a:pt x="10778" y="2461"/>
                  <a:pt x="10772" y="2461"/>
                  <a:pt x="10760" y="2461"/>
                </a:cubicBezTo>
                <a:cubicBezTo>
                  <a:pt x="10748" y="2461"/>
                  <a:pt x="10743" y="2461"/>
                  <a:pt x="10731" y="2461"/>
                </a:cubicBezTo>
                <a:lnTo>
                  <a:pt x="10725" y="2466"/>
                </a:lnTo>
                <a:cubicBezTo>
                  <a:pt x="10719" y="2466"/>
                  <a:pt x="10713" y="2473"/>
                  <a:pt x="10713" y="2473"/>
                </a:cubicBezTo>
                <a:cubicBezTo>
                  <a:pt x="10707" y="2473"/>
                  <a:pt x="10701" y="2478"/>
                  <a:pt x="10701" y="2484"/>
                </a:cubicBezTo>
                <a:cubicBezTo>
                  <a:pt x="10695" y="2484"/>
                  <a:pt x="10689" y="2484"/>
                  <a:pt x="10689" y="2490"/>
                </a:cubicBezTo>
                <a:cubicBezTo>
                  <a:pt x="10683" y="2496"/>
                  <a:pt x="10683" y="2496"/>
                  <a:pt x="10677" y="2502"/>
                </a:cubicBezTo>
                <a:cubicBezTo>
                  <a:pt x="10677" y="2508"/>
                  <a:pt x="10677" y="2508"/>
                  <a:pt x="10671" y="2514"/>
                </a:cubicBezTo>
                <a:cubicBezTo>
                  <a:pt x="10671" y="2520"/>
                  <a:pt x="10671" y="2520"/>
                  <a:pt x="10665" y="2526"/>
                </a:cubicBezTo>
                <a:cubicBezTo>
                  <a:pt x="10659" y="2526"/>
                  <a:pt x="10659" y="2526"/>
                  <a:pt x="10654" y="2526"/>
                </a:cubicBezTo>
                <a:cubicBezTo>
                  <a:pt x="10648" y="2526"/>
                  <a:pt x="10636" y="2526"/>
                  <a:pt x="10630" y="2520"/>
                </a:cubicBezTo>
                <a:cubicBezTo>
                  <a:pt x="10624" y="2520"/>
                  <a:pt x="10624" y="2514"/>
                  <a:pt x="10618" y="2508"/>
                </a:cubicBezTo>
                <a:cubicBezTo>
                  <a:pt x="10612" y="2508"/>
                  <a:pt x="10612" y="2496"/>
                  <a:pt x="10600" y="2496"/>
                </a:cubicBezTo>
                <a:cubicBezTo>
                  <a:pt x="10588" y="2496"/>
                  <a:pt x="10582" y="2508"/>
                  <a:pt x="10577" y="2508"/>
                </a:cubicBezTo>
                <a:cubicBezTo>
                  <a:pt x="10565" y="2508"/>
                  <a:pt x="10559" y="2508"/>
                  <a:pt x="10553" y="2508"/>
                </a:cubicBezTo>
                <a:cubicBezTo>
                  <a:pt x="10541" y="2508"/>
                  <a:pt x="10535" y="2502"/>
                  <a:pt x="10529" y="2502"/>
                </a:cubicBezTo>
                <a:cubicBezTo>
                  <a:pt x="10523" y="2502"/>
                  <a:pt x="10517" y="2508"/>
                  <a:pt x="10517" y="2508"/>
                </a:cubicBezTo>
                <a:cubicBezTo>
                  <a:pt x="10511" y="2508"/>
                  <a:pt x="10511" y="2514"/>
                  <a:pt x="10505" y="2514"/>
                </a:cubicBezTo>
                <a:cubicBezTo>
                  <a:pt x="10499" y="2514"/>
                  <a:pt x="10499" y="2520"/>
                  <a:pt x="10493" y="2520"/>
                </a:cubicBezTo>
                <a:cubicBezTo>
                  <a:pt x="10488" y="2520"/>
                  <a:pt x="10488" y="2520"/>
                  <a:pt x="10482" y="2520"/>
                </a:cubicBezTo>
                <a:cubicBezTo>
                  <a:pt x="10476" y="2520"/>
                  <a:pt x="10476" y="2514"/>
                  <a:pt x="10470" y="2514"/>
                </a:cubicBezTo>
                <a:cubicBezTo>
                  <a:pt x="10464" y="2514"/>
                  <a:pt x="10464" y="2520"/>
                  <a:pt x="10458" y="2520"/>
                </a:cubicBezTo>
                <a:cubicBezTo>
                  <a:pt x="10458" y="2520"/>
                  <a:pt x="10452" y="2520"/>
                  <a:pt x="10446" y="2526"/>
                </a:cubicBezTo>
                <a:cubicBezTo>
                  <a:pt x="10446" y="2526"/>
                  <a:pt x="10452" y="2532"/>
                  <a:pt x="10446" y="2538"/>
                </a:cubicBezTo>
                <a:cubicBezTo>
                  <a:pt x="10446" y="2544"/>
                  <a:pt x="10440" y="2544"/>
                  <a:pt x="10434" y="2550"/>
                </a:cubicBezTo>
                <a:cubicBezTo>
                  <a:pt x="10434" y="2550"/>
                  <a:pt x="10440" y="2561"/>
                  <a:pt x="10434" y="2561"/>
                </a:cubicBezTo>
                <a:cubicBezTo>
                  <a:pt x="10428" y="2561"/>
                  <a:pt x="10428" y="2555"/>
                  <a:pt x="10422" y="2555"/>
                </a:cubicBezTo>
                <a:cubicBezTo>
                  <a:pt x="10416" y="2555"/>
                  <a:pt x="10416" y="2555"/>
                  <a:pt x="10411" y="2555"/>
                </a:cubicBezTo>
                <a:cubicBezTo>
                  <a:pt x="10404" y="2555"/>
                  <a:pt x="10404" y="2550"/>
                  <a:pt x="10399" y="2550"/>
                </a:cubicBezTo>
                <a:cubicBezTo>
                  <a:pt x="10399" y="2544"/>
                  <a:pt x="10404" y="2538"/>
                  <a:pt x="10399" y="2538"/>
                </a:cubicBezTo>
                <a:cubicBezTo>
                  <a:pt x="10399" y="2532"/>
                  <a:pt x="10393" y="2538"/>
                  <a:pt x="10387" y="2538"/>
                </a:cubicBezTo>
                <a:cubicBezTo>
                  <a:pt x="10387" y="2538"/>
                  <a:pt x="10381" y="2538"/>
                  <a:pt x="10375" y="2538"/>
                </a:cubicBezTo>
                <a:cubicBezTo>
                  <a:pt x="10375" y="2538"/>
                  <a:pt x="10369" y="2538"/>
                  <a:pt x="10363" y="2544"/>
                </a:cubicBezTo>
                <a:cubicBezTo>
                  <a:pt x="10363" y="2544"/>
                  <a:pt x="10363" y="2550"/>
                  <a:pt x="10363" y="2555"/>
                </a:cubicBezTo>
                <a:cubicBezTo>
                  <a:pt x="10369" y="2555"/>
                  <a:pt x="10369" y="2561"/>
                  <a:pt x="10375" y="2561"/>
                </a:cubicBezTo>
                <a:cubicBezTo>
                  <a:pt x="10375" y="2561"/>
                  <a:pt x="10381" y="2561"/>
                  <a:pt x="10387" y="2561"/>
                </a:cubicBezTo>
                <a:cubicBezTo>
                  <a:pt x="10393" y="2561"/>
                  <a:pt x="10393" y="2567"/>
                  <a:pt x="10399" y="2573"/>
                </a:cubicBezTo>
                <a:cubicBezTo>
                  <a:pt x="10387" y="2573"/>
                  <a:pt x="10381" y="2567"/>
                  <a:pt x="10375" y="2573"/>
                </a:cubicBezTo>
                <a:cubicBezTo>
                  <a:pt x="10357" y="2573"/>
                  <a:pt x="10351" y="2579"/>
                  <a:pt x="10339" y="2579"/>
                </a:cubicBezTo>
                <a:cubicBezTo>
                  <a:pt x="10333" y="2585"/>
                  <a:pt x="10327" y="2585"/>
                  <a:pt x="10327" y="2585"/>
                </a:cubicBezTo>
                <a:cubicBezTo>
                  <a:pt x="10327" y="2591"/>
                  <a:pt x="10327" y="2597"/>
                  <a:pt x="10327" y="2597"/>
                </a:cubicBezTo>
                <a:cubicBezTo>
                  <a:pt x="10333" y="2609"/>
                  <a:pt x="10339" y="2615"/>
                  <a:pt x="10351" y="2615"/>
                </a:cubicBezTo>
                <a:lnTo>
                  <a:pt x="10357" y="2615"/>
                </a:lnTo>
                <a:cubicBezTo>
                  <a:pt x="10363" y="2615"/>
                  <a:pt x="10369" y="2621"/>
                  <a:pt x="10369" y="2621"/>
                </a:cubicBezTo>
                <a:cubicBezTo>
                  <a:pt x="10375" y="2621"/>
                  <a:pt x="10381" y="2621"/>
                  <a:pt x="10387" y="2621"/>
                </a:cubicBezTo>
                <a:cubicBezTo>
                  <a:pt x="10393" y="2621"/>
                  <a:pt x="10399" y="2621"/>
                  <a:pt x="10404" y="2621"/>
                </a:cubicBezTo>
                <a:cubicBezTo>
                  <a:pt x="10416" y="2615"/>
                  <a:pt x="10416" y="2603"/>
                  <a:pt x="10422" y="2597"/>
                </a:cubicBezTo>
                <a:cubicBezTo>
                  <a:pt x="10428" y="2591"/>
                  <a:pt x="10428" y="2585"/>
                  <a:pt x="10434" y="2585"/>
                </a:cubicBezTo>
                <a:cubicBezTo>
                  <a:pt x="10446" y="2585"/>
                  <a:pt x="10446" y="2585"/>
                  <a:pt x="10452" y="2591"/>
                </a:cubicBezTo>
                <a:cubicBezTo>
                  <a:pt x="10458" y="2591"/>
                  <a:pt x="10464" y="2591"/>
                  <a:pt x="10464" y="2597"/>
                </a:cubicBezTo>
                <a:cubicBezTo>
                  <a:pt x="10470" y="2597"/>
                  <a:pt x="10476" y="2603"/>
                  <a:pt x="10476" y="2603"/>
                </a:cubicBezTo>
                <a:cubicBezTo>
                  <a:pt x="10476" y="2609"/>
                  <a:pt x="10476" y="2615"/>
                  <a:pt x="10482" y="2615"/>
                </a:cubicBezTo>
                <a:cubicBezTo>
                  <a:pt x="10482" y="2621"/>
                  <a:pt x="10476" y="2627"/>
                  <a:pt x="10482" y="2627"/>
                </a:cubicBezTo>
                <a:cubicBezTo>
                  <a:pt x="10482" y="2632"/>
                  <a:pt x="10488" y="2632"/>
                  <a:pt x="10493" y="2632"/>
                </a:cubicBezTo>
                <a:lnTo>
                  <a:pt x="10499" y="2639"/>
                </a:lnTo>
                <a:cubicBezTo>
                  <a:pt x="10505" y="2639"/>
                  <a:pt x="10511" y="2644"/>
                  <a:pt x="10511" y="2650"/>
                </a:cubicBezTo>
                <a:cubicBezTo>
                  <a:pt x="10511" y="2650"/>
                  <a:pt x="10511" y="2656"/>
                  <a:pt x="10505" y="2656"/>
                </a:cubicBezTo>
                <a:cubicBezTo>
                  <a:pt x="10499" y="2668"/>
                  <a:pt x="10488" y="2668"/>
                  <a:pt x="10476" y="2674"/>
                </a:cubicBezTo>
                <a:cubicBezTo>
                  <a:pt x="10476" y="2674"/>
                  <a:pt x="10464" y="2674"/>
                  <a:pt x="10464" y="2680"/>
                </a:cubicBezTo>
                <a:cubicBezTo>
                  <a:pt x="10464" y="2680"/>
                  <a:pt x="10464" y="2686"/>
                  <a:pt x="10464" y="2692"/>
                </a:cubicBezTo>
                <a:cubicBezTo>
                  <a:pt x="10464" y="2698"/>
                  <a:pt x="10464" y="2704"/>
                  <a:pt x="10464" y="2710"/>
                </a:cubicBezTo>
                <a:cubicBezTo>
                  <a:pt x="10440" y="2710"/>
                  <a:pt x="10440" y="2710"/>
                  <a:pt x="10440" y="2710"/>
                </a:cubicBezTo>
                <a:cubicBezTo>
                  <a:pt x="10434" y="2710"/>
                  <a:pt x="10428" y="2710"/>
                  <a:pt x="10422" y="2710"/>
                </a:cubicBezTo>
                <a:cubicBezTo>
                  <a:pt x="10422" y="2704"/>
                  <a:pt x="10416" y="2704"/>
                  <a:pt x="10416" y="2704"/>
                </a:cubicBezTo>
                <a:cubicBezTo>
                  <a:pt x="10411" y="2704"/>
                  <a:pt x="10411" y="2698"/>
                  <a:pt x="10411" y="2692"/>
                </a:cubicBezTo>
                <a:cubicBezTo>
                  <a:pt x="10404" y="2692"/>
                  <a:pt x="10411" y="2686"/>
                  <a:pt x="10411" y="2680"/>
                </a:cubicBezTo>
                <a:cubicBezTo>
                  <a:pt x="10404" y="2680"/>
                  <a:pt x="10404" y="2674"/>
                  <a:pt x="10399" y="2668"/>
                </a:cubicBezTo>
                <a:cubicBezTo>
                  <a:pt x="10399" y="2668"/>
                  <a:pt x="10387" y="2674"/>
                  <a:pt x="10387" y="2668"/>
                </a:cubicBezTo>
                <a:cubicBezTo>
                  <a:pt x="10387" y="2668"/>
                  <a:pt x="10387" y="2662"/>
                  <a:pt x="10387" y="2656"/>
                </a:cubicBezTo>
                <a:lnTo>
                  <a:pt x="10387" y="2650"/>
                </a:lnTo>
                <a:cubicBezTo>
                  <a:pt x="10363" y="2650"/>
                  <a:pt x="10363" y="2650"/>
                  <a:pt x="10363" y="2650"/>
                </a:cubicBezTo>
                <a:cubicBezTo>
                  <a:pt x="10357" y="2656"/>
                  <a:pt x="10357" y="2662"/>
                  <a:pt x="10351" y="2668"/>
                </a:cubicBezTo>
                <a:cubicBezTo>
                  <a:pt x="10345" y="2674"/>
                  <a:pt x="10339" y="2674"/>
                  <a:pt x="10339" y="2680"/>
                </a:cubicBezTo>
                <a:cubicBezTo>
                  <a:pt x="10333" y="2680"/>
                  <a:pt x="10327" y="2680"/>
                  <a:pt x="10327" y="2686"/>
                </a:cubicBezTo>
                <a:cubicBezTo>
                  <a:pt x="10322" y="2686"/>
                  <a:pt x="10327" y="2692"/>
                  <a:pt x="10327" y="2698"/>
                </a:cubicBezTo>
                <a:cubicBezTo>
                  <a:pt x="10327" y="2698"/>
                  <a:pt x="10327" y="2704"/>
                  <a:pt x="10327" y="2710"/>
                </a:cubicBezTo>
                <a:cubicBezTo>
                  <a:pt x="10327" y="2710"/>
                  <a:pt x="10322" y="2716"/>
                  <a:pt x="10322" y="2721"/>
                </a:cubicBezTo>
                <a:cubicBezTo>
                  <a:pt x="10316" y="2721"/>
                  <a:pt x="10316" y="2727"/>
                  <a:pt x="10310" y="2727"/>
                </a:cubicBezTo>
                <a:cubicBezTo>
                  <a:pt x="10310" y="2733"/>
                  <a:pt x="10310" y="2739"/>
                  <a:pt x="10310" y="2739"/>
                </a:cubicBezTo>
                <a:cubicBezTo>
                  <a:pt x="10310" y="2745"/>
                  <a:pt x="10304" y="2751"/>
                  <a:pt x="10304" y="2757"/>
                </a:cubicBezTo>
                <a:cubicBezTo>
                  <a:pt x="10304" y="2763"/>
                  <a:pt x="10304" y="2769"/>
                  <a:pt x="10304" y="2775"/>
                </a:cubicBezTo>
                <a:cubicBezTo>
                  <a:pt x="10304" y="2781"/>
                  <a:pt x="10310" y="2781"/>
                  <a:pt x="10310" y="2787"/>
                </a:cubicBezTo>
                <a:cubicBezTo>
                  <a:pt x="10310" y="2793"/>
                  <a:pt x="10316" y="2793"/>
                  <a:pt x="10316" y="2799"/>
                </a:cubicBezTo>
                <a:cubicBezTo>
                  <a:pt x="10316" y="2805"/>
                  <a:pt x="10310" y="2805"/>
                  <a:pt x="10304" y="2810"/>
                </a:cubicBezTo>
                <a:cubicBezTo>
                  <a:pt x="10304" y="2816"/>
                  <a:pt x="10298" y="2816"/>
                  <a:pt x="10292" y="2822"/>
                </a:cubicBezTo>
                <a:cubicBezTo>
                  <a:pt x="10292" y="2828"/>
                  <a:pt x="10292" y="2828"/>
                  <a:pt x="10292" y="2834"/>
                </a:cubicBezTo>
                <a:cubicBezTo>
                  <a:pt x="10304" y="2846"/>
                  <a:pt x="10304" y="2846"/>
                  <a:pt x="10304" y="2846"/>
                </a:cubicBezTo>
                <a:cubicBezTo>
                  <a:pt x="10298" y="2858"/>
                  <a:pt x="10298" y="2858"/>
                  <a:pt x="10298" y="2858"/>
                </a:cubicBezTo>
                <a:cubicBezTo>
                  <a:pt x="10298" y="2858"/>
                  <a:pt x="10292" y="2858"/>
                  <a:pt x="10286" y="2858"/>
                </a:cubicBezTo>
                <a:cubicBezTo>
                  <a:pt x="10274" y="2858"/>
                  <a:pt x="10274" y="2846"/>
                  <a:pt x="10262" y="2846"/>
                </a:cubicBezTo>
                <a:cubicBezTo>
                  <a:pt x="10250" y="2846"/>
                  <a:pt x="10245" y="2846"/>
                  <a:pt x="10238" y="2846"/>
                </a:cubicBezTo>
                <a:cubicBezTo>
                  <a:pt x="10227" y="2846"/>
                  <a:pt x="10221" y="2846"/>
                  <a:pt x="10215" y="2846"/>
                </a:cubicBezTo>
                <a:cubicBezTo>
                  <a:pt x="10209" y="2846"/>
                  <a:pt x="10203" y="2846"/>
                  <a:pt x="10197" y="2852"/>
                </a:cubicBezTo>
                <a:cubicBezTo>
                  <a:pt x="10197" y="2858"/>
                  <a:pt x="10191" y="2858"/>
                  <a:pt x="10191" y="2864"/>
                </a:cubicBezTo>
                <a:cubicBezTo>
                  <a:pt x="10191" y="2870"/>
                  <a:pt x="10197" y="2870"/>
                  <a:pt x="10197" y="2876"/>
                </a:cubicBezTo>
                <a:cubicBezTo>
                  <a:pt x="10203" y="2887"/>
                  <a:pt x="10209" y="2887"/>
                  <a:pt x="10215" y="2893"/>
                </a:cubicBezTo>
                <a:cubicBezTo>
                  <a:pt x="10215" y="2905"/>
                  <a:pt x="10215" y="2905"/>
                  <a:pt x="10215" y="2905"/>
                </a:cubicBezTo>
                <a:cubicBezTo>
                  <a:pt x="10203" y="2911"/>
                  <a:pt x="10203" y="2911"/>
                  <a:pt x="10203" y="2911"/>
                </a:cubicBezTo>
                <a:cubicBezTo>
                  <a:pt x="10185" y="2899"/>
                  <a:pt x="10179" y="2893"/>
                  <a:pt x="10161" y="2882"/>
                </a:cubicBezTo>
                <a:cubicBezTo>
                  <a:pt x="10156" y="2882"/>
                  <a:pt x="10156" y="2882"/>
                  <a:pt x="10150" y="2876"/>
                </a:cubicBezTo>
                <a:cubicBezTo>
                  <a:pt x="10144" y="2870"/>
                  <a:pt x="10144" y="2864"/>
                  <a:pt x="10138" y="2864"/>
                </a:cubicBezTo>
                <a:cubicBezTo>
                  <a:pt x="10138" y="2858"/>
                  <a:pt x="10132" y="2858"/>
                  <a:pt x="10126" y="2858"/>
                </a:cubicBezTo>
                <a:cubicBezTo>
                  <a:pt x="10126" y="2858"/>
                  <a:pt x="10120" y="2864"/>
                  <a:pt x="10114" y="2864"/>
                </a:cubicBezTo>
                <a:cubicBezTo>
                  <a:pt x="10108" y="2870"/>
                  <a:pt x="10102" y="2876"/>
                  <a:pt x="10090" y="2882"/>
                </a:cubicBezTo>
                <a:cubicBezTo>
                  <a:pt x="10084" y="2882"/>
                  <a:pt x="10084" y="2887"/>
                  <a:pt x="10079" y="2887"/>
                </a:cubicBezTo>
                <a:cubicBezTo>
                  <a:pt x="10079" y="2887"/>
                  <a:pt x="10072" y="2887"/>
                  <a:pt x="10067" y="2887"/>
                </a:cubicBezTo>
                <a:cubicBezTo>
                  <a:pt x="10067" y="2893"/>
                  <a:pt x="10061" y="2893"/>
                  <a:pt x="10055" y="2893"/>
                </a:cubicBezTo>
                <a:cubicBezTo>
                  <a:pt x="10055" y="2899"/>
                  <a:pt x="10055" y="2905"/>
                  <a:pt x="10049" y="2905"/>
                </a:cubicBezTo>
                <a:cubicBezTo>
                  <a:pt x="10043" y="2911"/>
                  <a:pt x="10043" y="2911"/>
                  <a:pt x="10037" y="2917"/>
                </a:cubicBezTo>
                <a:cubicBezTo>
                  <a:pt x="10025" y="2923"/>
                  <a:pt x="10019" y="2917"/>
                  <a:pt x="10001" y="2917"/>
                </a:cubicBezTo>
                <a:cubicBezTo>
                  <a:pt x="9995" y="2917"/>
                  <a:pt x="9990" y="2917"/>
                  <a:pt x="9978" y="2923"/>
                </a:cubicBezTo>
                <a:cubicBezTo>
                  <a:pt x="9972" y="2923"/>
                  <a:pt x="9972" y="2929"/>
                  <a:pt x="9966" y="2929"/>
                </a:cubicBezTo>
                <a:cubicBezTo>
                  <a:pt x="9960" y="2935"/>
                  <a:pt x="9954" y="2935"/>
                  <a:pt x="9948" y="2935"/>
                </a:cubicBezTo>
                <a:cubicBezTo>
                  <a:pt x="9936" y="2935"/>
                  <a:pt x="9924" y="2935"/>
                  <a:pt x="9912" y="2923"/>
                </a:cubicBezTo>
                <a:cubicBezTo>
                  <a:pt x="9906" y="2911"/>
                  <a:pt x="9906" y="2899"/>
                  <a:pt x="9906" y="2882"/>
                </a:cubicBezTo>
                <a:cubicBezTo>
                  <a:pt x="9883" y="2882"/>
                  <a:pt x="9883" y="2882"/>
                  <a:pt x="9883" y="2882"/>
                </a:cubicBezTo>
                <a:cubicBezTo>
                  <a:pt x="9883" y="2887"/>
                  <a:pt x="9877" y="2887"/>
                  <a:pt x="9877" y="2887"/>
                </a:cubicBezTo>
                <a:cubicBezTo>
                  <a:pt x="9871" y="2893"/>
                  <a:pt x="9871" y="2899"/>
                  <a:pt x="9871" y="2899"/>
                </a:cubicBezTo>
                <a:cubicBezTo>
                  <a:pt x="9865" y="2899"/>
                  <a:pt x="9859" y="2899"/>
                  <a:pt x="9859" y="2899"/>
                </a:cubicBezTo>
                <a:cubicBezTo>
                  <a:pt x="9853" y="2899"/>
                  <a:pt x="9847" y="2893"/>
                  <a:pt x="9841" y="2893"/>
                </a:cubicBezTo>
                <a:cubicBezTo>
                  <a:pt x="9818" y="2893"/>
                  <a:pt x="9818" y="2893"/>
                  <a:pt x="9818" y="2893"/>
                </a:cubicBezTo>
                <a:cubicBezTo>
                  <a:pt x="9812" y="2893"/>
                  <a:pt x="9806" y="2899"/>
                  <a:pt x="9795" y="2899"/>
                </a:cubicBezTo>
                <a:cubicBezTo>
                  <a:pt x="9795" y="2911"/>
                  <a:pt x="9800" y="2917"/>
                  <a:pt x="9795" y="2935"/>
                </a:cubicBezTo>
                <a:cubicBezTo>
                  <a:pt x="9771" y="2935"/>
                  <a:pt x="9771" y="2935"/>
                  <a:pt x="9771" y="2935"/>
                </a:cubicBezTo>
                <a:cubicBezTo>
                  <a:pt x="9765" y="2935"/>
                  <a:pt x="9759" y="2935"/>
                  <a:pt x="9753" y="2929"/>
                </a:cubicBezTo>
                <a:cubicBezTo>
                  <a:pt x="9753" y="2929"/>
                  <a:pt x="9747" y="2929"/>
                  <a:pt x="9741" y="2923"/>
                </a:cubicBezTo>
                <a:cubicBezTo>
                  <a:pt x="9741" y="2911"/>
                  <a:pt x="9741" y="2905"/>
                  <a:pt x="9736" y="2893"/>
                </a:cubicBezTo>
                <a:cubicBezTo>
                  <a:pt x="9730" y="2899"/>
                  <a:pt x="9730" y="2899"/>
                  <a:pt x="9730" y="2899"/>
                </a:cubicBezTo>
                <a:cubicBezTo>
                  <a:pt x="9706" y="2899"/>
                  <a:pt x="9706" y="2899"/>
                  <a:pt x="9706" y="2899"/>
                </a:cubicBezTo>
                <a:cubicBezTo>
                  <a:pt x="9706" y="2882"/>
                  <a:pt x="9706" y="2882"/>
                  <a:pt x="9706" y="2882"/>
                </a:cubicBezTo>
                <a:cubicBezTo>
                  <a:pt x="9706" y="2876"/>
                  <a:pt x="9700" y="2876"/>
                  <a:pt x="9700" y="2870"/>
                </a:cubicBezTo>
                <a:cubicBezTo>
                  <a:pt x="9700" y="2864"/>
                  <a:pt x="9706" y="2864"/>
                  <a:pt x="9706" y="2858"/>
                </a:cubicBezTo>
                <a:cubicBezTo>
                  <a:pt x="9753" y="2858"/>
                  <a:pt x="9753" y="2858"/>
                  <a:pt x="9753" y="2858"/>
                </a:cubicBezTo>
                <a:cubicBezTo>
                  <a:pt x="9759" y="2858"/>
                  <a:pt x="9765" y="2864"/>
                  <a:pt x="9777" y="2864"/>
                </a:cubicBezTo>
                <a:cubicBezTo>
                  <a:pt x="9783" y="2864"/>
                  <a:pt x="9783" y="2870"/>
                  <a:pt x="9789" y="2876"/>
                </a:cubicBezTo>
                <a:cubicBezTo>
                  <a:pt x="9795" y="2876"/>
                  <a:pt x="9795" y="2882"/>
                  <a:pt x="9806" y="2882"/>
                </a:cubicBezTo>
                <a:cubicBezTo>
                  <a:pt x="9812" y="2882"/>
                  <a:pt x="9818" y="2876"/>
                  <a:pt x="9824" y="2876"/>
                </a:cubicBezTo>
                <a:cubicBezTo>
                  <a:pt x="9829" y="2870"/>
                  <a:pt x="9829" y="2864"/>
                  <a:pt x="9829" y="2852"/>
                </a:cubicBezTo>
                <a:cubicBezTo>
                  <a:pt x="9829" y="2840"/>
                  <a:pt x="9824" y="2834"/>
                  <a:pt x="9824" y="2822"/>
                </a:cubicBezTo>
                <a:cubicBezTo>
                  <a:pt x="9824" y="2816"/>
                  <a:pt x="9829" y="2816"/>
                  <a:pt x="9829" y="2805"/>
                </a:cubicBezTo>
                <a:cubicBezTo>
                  <a:pt x="9835" y="2799"/>
                  <a:pt x="9841" y="2799"/>
                  <a:pt x="9841" y="2793"/>
                </a:cubicBezTo>
                <a:cubicBezTo>
                  <a:pt x="9841" y="2781"/>
                  <a:pt x="9841" y="2775"/>
                  <a:pt x="9841" y="2769"/>
                </a:cubicBezTo>
                <a:cubicBezTo>
                  <a:pt x="9818" y="2769"/>
                  <a:pt x="9818" y="2769"/>
                  <a:pt x="9818" y="2769"/>
                </a:cubicBezTo>
                <a:cubicBezTo>
                  <a:pt x="9812" y="2769"/>
                  <a:pt x="9812" y="2775"/>
                  <a:pt x="9806" y="2775"/>
                </a:cubicBezTo>
                <a:cubicBezTo>
                  <a:pt x="9800" y="2775"/>
                  <a:pt x="9789" y="2769"/>
                  <a:pt x="9783" y="2775"/>
                </a:cubicBezTo>
                <a:cubicBezTo>
                  <a:pt x="9777" y="2775"/>
                  <a:pt x="9777" y="2775"/>
                  <a:pt x="9771" y="2781"/>
                </a:cubicBezTo>
                <a:cubicBezTo>
                  <a:pt x="9771" y="2781"/>
                  <a:pt x="9771" y="2787"/>
                  <a:pt x="9765" y="2793"/>
                </a:cubicBezTo>
                <a:cubicBezTo>
                  <a:pt x="9765" y="2793"/>
                  <a:pt x="9759" y="2805"/>
                  <a:pt x="9753" y="2805"/>
                </a:cubicBezTo>
                <a:cubicBezTo>
                  <a:pt x="9747" y="2805"/>
                  <a:pt x="9747" y="2805"/>
                  <a:pt x="9747" y="2805"/>
                </a:cubicBezTo>
                <a:cubicBezTo>
                  <a:pt x="9747" y="2805"/>
                  <a:pt x="9741" y="2799"/>
                  <a:pt x="9736" y="2799"/>
                </a:cubicBezTo>
                <a:cubicBezTo>
                  <a:pt x="9741" y="2787"/>
                  <a:pt x="9736" y="2781"/>
                  <a:pt x="9741" y="2775"/>
                </a:cubicBezTo>
                <a:cubicBezTo>
                  <a:pt x="9741" y="2769"/>
                  <a:pt x="9753" y="2769"/>
                  <a:pt x="9753" y="2763"/>
                </a:cubicBezTo>
                <a:cubicBezTo>
                  <a:pt x="9753" y="2763"/>
                  <a:pt x="9753" y="2757"/>
                  <a:pt x="9753" y="2751"/>
                </a:cubicBezTo>
                <a:cubicBezTo>
                  <a:pt x="9753" y="2733"/>
                  <a:pt x="9753" y="2733"/>
                  <a:pt x="9753" y="2733"/>
                </a:cubicBezTo>
                <a:cubicBezTo>
                  <a:pt x="9747" y="2739"/>
                  <a:pt x="9741" y="2739"/>
                  <a:pt x="9730" y="2739"/>
                </a:cubicBezTo>
                <a:cubicBezTo>
                  <a:pt x="9730" y="2739"/>
                  <a:pt x="9724" y="2739"/>
                  <a:pt x="9724" y="2733"/>
                </a:cubicBezTo>
                <a:cubicBezTo>
                  <a:pt x="9724" y="2727"/>
                  <a:pt x="9724" y="2727"/>
                  <a:pt x="9724" y="2721"/>
                </a:cubicBezTo>
                <a:cubicBezTo>
                  <a:pt x="9730" y="2716"/>
                  <a:pt x="9736" y="2710"/>
                  <a:pt x="9736" y="2698"/>
                </a:cubicBezTo>
                <a:cubicBezTo>
                  <a:pt x="9741" y="2698"/>
                  <a:pt x="9736" y="2692"/>
                  <a:pt x="9736" y="2686"/>
                </a:cubicBezTo>
                <a:cubicBezTo>
                  <a:pt x="9736" y="2686"/>
                  <a:pt x="9741" y="2680"/>
                  <a:pt x="9736" y="2674"/>
                </a:cubicBezTo>
                <a:cubicBezTo>
                  <a:pt x="9736" y="2668"/>
                  <a:pt x="9730" y="2668"/>
                  <a:pt x="9730" y="2662"/>
                </a:cubicBezTo>
                <a:cubicBezTo>
                  <a:pt x="9730" y="2662"/>
                  <a:pt x="9730" y="2656"/>
                  <a:pt x="9724" y="2650"/>
                </a:cubicBezTo>
                <a:cubicBezTo>
                  <a:pt x="9718" y="2650"/>
                  <a:pt x="9724" y="2644"/>
                  <a:pt x="9718" y="2644"/>
                </a:cubicBezTo>
                <a:cubicBezTo>
                  <a:pt x="9712" y="2644"/>
                  <a:pt x="9706" y="2644"/>
                  <a:pt x="9706" y="2644"/>
                </a:cubicBezTo>
                <a:cubicBezTo>
                  <a:pt x="9700" y="2644"/>
                  <a:pt x="9694" y="2650"/>
                  <a:pt x="9688" y="2650"/>
                </a:cubicBezTo>
                <a:cubicBezTo>
                  <a:pt x="9688" y="2662"/>
                  <a:pt x="9688" y="2668"/>
                  <a:pt x="9682" y="2674"/>
                </a:cubicBezTo>
                <a:cubicBezTo>
                  <a:pt x="9676" y="2686"/>
                  <a:pt x="9676" y="2692"/>
                  <a:pt x="9664" y="2698"/>
                </a:cubicBezTo>
                <a:cubicBezTo>
                  <a:pt x="9658" y="2698"/>
                  <a:pt x="9658" y="2698"/>
                  <a:pt x="9653" y="2698"/>
                </a:cubicBezTo>
                <a:cubicBezTo>
                  <a:pt x="9647" y="2698"/>
                  <a:pt x="9641" y="2698"/>
                  <a:pt x="9641" y="2698"/>
                </a:cubicBezTo>
                <a:cubicBezTo>
                  <a:pt x="9635" y="2698"/>
                  <a:pt x="9629" y="2704"/>
                  <a:pt x="9629" y="2710"/>
                </a:cubicBezTo>
                <a:cubicBezTo>
                  <a:pt x="9629" y="2716"/>
                  <a:pt x="9635" y="2721"/>
                  <a:pt x="9635" y="2727"/>
                </a:cubicBezTo>
                <a:cubicBezTo>
                  <a:pt x="9635" y="2733"/>
                  <a:pt x="9635" y="2733"/>
                  <a:pt x="9635" y="2733"/>
                </a:cubicBezTo>
                <a:cubicBezTo>
                  <a:pt x="9635" y="2739"/>
                  <a:pt x="9635" y="2745"/>
                  <a:pt x="9629" y="2745"/>
                </a:cubicBezTo>
                <a:cubicBezTo>
                  <a:pt x="9629" y="2745"/>
                  <a:pt x="9623" y="2745"/>
                  <a:pt x="9617" y="2745"/>
                </a:cubicBezTo>
                <a:cubicBezTo>
                  <a:pt x="9617" y="2751"/>
                  <a:pt x="9611" y="2751"/>
                  <a:pt x="9605" y="2751"/>
                </a:cubicBezTo>
                <a:cubicBezTo>
                  <a:pt x="9593" y="2757"/>
                  <a:pt x="9587" y="2763"/>
                  <a:pt x="9587" y="2775"/>
                </a:cubicBezTo>
                <a:cubicBezTo>
                  <a:pt x="9587" y="2787"/>
                  <a:pt x="9593" y="2793"/>
                  <a:pt x="9599" y="2805"/>
                </a:cubicBezTo>
                <a:cubicBezTo>
                  <a:pt x="9599" y="2810"/>
                  <a:pt x="9605" y="2810"/>
                  <a:pt x="9605" y="2816"/>
                </a:cubicBezTo>
                <a:cubicBezTo>
                  <a:pt x="9611" y="2816"/>
                  <a:pt x="9617" y="2816"/>
                  <a:pt x="9617" y="2816"/>
                </a:cubicBezTo>
                <a:cubicBezTo>
                  <a:pt x="9623" y="2822"/>
                  <a:pt x="9623" y="2822"/>
                  <a:pt x="9629" y="2828"/>
                </a:cubicBezTo>
                <a:cubicBezTo>
                  <a:pt x="9629" y="2828"/>
                  <a:pt x="9629" y="2834"/>
                  <a:pt x="9629" y="2840"/>
                </a:cubicBezTo>
                <a:cubicBezTo>
                  <a:pt x="9629" y="2840"/>
                  <a:pt x="9617" y="2846"/>
                  <a:pt x="9617" y="2852"/>
                </a:cubicBezTo>
                <a:cubicBezTo>
                  <a:pt x="9617" y="2858"/>
                  <a:pt x="9623" y="2858"/>
                  <a:pt x="9623" y="2864"/>
                </a:cubicBezTo>
                <a:cubicBezTo>
                  <a:pt x="9623" y="2876"/>
                  <a:pt x="9623" y="2876"/>
                  <a:pt x="9623" y="2876"/>
                </a:cubicBezTo>
                <a:cubicBezTo>
                  <a:pt x="9623" y="2882"/>
                  <a:pt x="9617" y="2882"/>
                  <a:pt x="9617" y="2893"/>
                </a:cubicBezTo>
                <a:cubicBezTo>
                  <a:pt x="9617" y="2893"/>
                  <a:pt x="9617" y="2893"/>
                  <a:pt x="9617" y="2899"/>
                </a:cubicBezTo>
                <a:cubicBezTo>
                  <a:pt x="9617" y="2905"/>
                  <a:pt x="9617" y="2905"/>
                  <a:pt x="9623" y="2911"/>
                </a:cubicBezTo>
                <a:cubicBezTo>
                  <a:pt x="9623" y="2917"/>
                  <a:pt x="9629" y="2917"/>
                  <a:pt x="9629" y="2923"/>
                </a:cubicBezTo>
                <a:cubicBezTo>
                  <a:pt x="9635" y="2929"/>
                  <a:pt x="9641" y="2935"/>
                  <a:pt x="9641" y="2947"/>
                </a:cubicBezTo>
                <a:cubicBezTo>
                  <a:pt x="9641" y="2965"/>
                  <a:pt x="9641" y="2965"/>
                  <a:pt x="9641" y="2965"/>
                </a:cubicBezTo>
                <a:cubicBezTo>
                  <a:pt x="9623" y="2965"/>
                  <a:pt x="9623" y="2965"/>
                  <a:pt x="9623" y="2965"/>
                </a:cubicBezTo>
                <a:cubicBezTo>
                  <a:pt x="9617" y="2965"/>
                  <a:pt x="9611" y="2971"/>
                  <a:pt x="9605" y="2971"/>
                </a:cubicBezTo>
                <a:cubicBezTo>
                  <a:pt x="9593" y="2971"/>
                  <a:pt x="9587" y="2971"/>
                  <a:pt x="9575" y="2971"/>
                </a:cubicBezTo>
                <a:cubicBezTo>
                  <a:pt x="9564" y="2971"/>
                  <a:pt x="9564" y="2971"/>
                  <a:pt x="9564" y="2971"/>
                </a:cubicBezTo>
                <a:cubicBezTo>
                  <a:pt x="9558" y="2971"/>
                  <a:pt x="9552" y="2971"/>
                  <a:pt x="9546" y="2971"/>
                </a:cubicBezTo>
                <a:cubicBezTo>
                  <a:pt x="9534" y="2971"/>
                  <a:pt x="9528" y="2971"/>
                  <a:pt x="9516" y="2971"/>
                </a:cubicBezTo>
                <a:cubicBezTo>
                  <a:pt x="9504" y="2971"/>
                  <a:pt x="9498" y="2971"/>
                  <a:pt x="9492" y="2971"/>
                </a:cubicBezTo>
                <a:cubicBezTo>
                  <a:pt x="9487" y="2976"/>
                  <a:pt x="9492" y="2982"/>
                  <a:pt x="9487" y="2982"/>
                </a:cubicBezTo>
                <a:cubicBezTo>
                  <a:pt x="9481" y="2988"/>
                  <a:pt x="9481" y="2988"/>
                  <a:pt x="9475" y="2988"/>
                </a:cubicBezTo>
                <a:cubicBezTo>
                  <a:pt x="9469" y="2994"/>
                  <a:pt x="9457" y="2988"/>
                  <a:pt x="9451" y="2994"/>
                </a:cubicBezTo>
                <a:cubicBezTo>
                  <a:pt x="9445" y="3000"/>
                  <a:pt x="9451" y="3006"/>
                  <a:pt x="9445" y="3006"/>
                </a:cubicBezTo>
                <a:cubicBezTo>
                  <a:pt x="9445" y="3012"/>
                  <a:pt x="9445" y="3012"/>
                  <a:pt x="9439" y="3018"/>
                </a:cubicBezTo>
                <a:cubicBezTo>
                  <a:pt x="9433" y="3030"/>
                  <a:pt x="9427" y="3036"/>
                  <a:pt x="9415" y="3036"/>
                </a:cubicBezTo>
                <a:cubicBezTo>
                  <a:pt x="9409" y="3036"/>
                  <a:pt x="9409" y="3030"/>
                  <a:pt x="9403" y="3030"/>
                </a:cubicBezTo>
                <a:cubicBezTo>
                  <a:pt x="9392" y="3030"/>
                  <a:pt x="9392" y="3030"/>
                  <a:pt x="9392" y="3030"/>
                </a:cubicBezTo>
                <a:cubicBezTo>
                  <a:pt x="9380" y="3030"/>
                  <a:pt x="9380" y="3030"/>
                  <a:pt x="9380" y="3030"/>
                </a:cubicBezTo>
                <a:cubicBezTo>
                  <a:pt x="9380" y="3030"/>
                  <a:pt x="9374" y="3036"/>
                  <a:pt x="9368" y="3036"/>
                </a:cubicBezTo>
                <a:cubicBezTo>
                  <a:pt x="9368" y="3036"/>
                  <a:pt x="9362" y="3030"/>
                  <a:pt x="9356" y="3030"/>
                </a:cubicBezTo>
                <a:cubicBezTo>
                  <a:pt x="9356" y="3054"/>
                  <a:pt x="9356" y="3054"/>
                  <a:pt x="9356" y="3054"/>
                </a:cubicBezTo>
                <a:cubicBezTo>
                  <a:pt x="9380" y="3065"/>
                  <a:pt x="9380" y="3065"/>
                  <a:pt x="9380" y="3065"/>
                </a:cubicBezTo>
                <a:cubicBezTo>
                  <a:pt x="9380" y="3101"/>
                  <a:pt x="9380" y="3101"/>
                  <a:pt x="9380" y="3101"/>
                </a:cubicBezTo>
                <a:cubicBezTo>
                  <a:pt x="9374" y="3101"/>
                  <a:pt x="9368" y="3101"/>
                  <a:pt x="9362" y="3101"/>
                </a:cubicBezTo>
                <a:cubicBezTo>
                  <a:pt x="9362" y="3101"/>
                  <a:pt x="9356" y="3107"/>
                  <a:pt x="9350" y="3107"/>
                </a:cubicBezTo>
                <a:cubicBezTo>
                  <a:pt x="9350" y="3107"/>
                  <a:pt x="9344" y="3107"/>
                  <a:pt x="9344" y="3113"/>
                </a:cubicBezTo>
                <a:cubicBezTo>
                  <a:pt x="9338" y="3113"/>
                  <a:pt x="9332" y="3119"/>
                  <a:pt x="9332" y="3119"/>
                </a:cubicBezTo>
                <a:cubicBezTo>
                  <a:pt x="9321" y="3125"/>
                  <a:pt x="9315" y="3131"/>
                  <a:pt x="9309" y="3137"/>
                </a:cubicBezTo>
                <a:cubicBezTo>
                  <a:pt x="9303" y="3137"/>
                  <a:pt x="9303" y="3142"/>
                  <a:pt x="9297" y="3148"/>
                </a:cubicBezTo>
                <a:cubicBezTo>
                  <a:pt x="9291" y="3148"/>
                  <a:pt x="9291" y="3154"/>
                  <a:pt x="9285" y="3154"/>
                </a:cubicBezTo>
                <a:cubicBezTo>
                  <a:pt x="9273" y="3154"/>
                  <a:pt x="9273" y="3154"/>
                  <a:pt x="9273" y="3154"/>
                </a:cubicBezTo>
                <a:cubicBezTo>
                  <a:pt x="9261" y="3154"/>
                  <a:pt x="9249" y="3154"/>
                  <a:pt x="9237" y="3154"/>
                </a:cubicBezTo>
                <a:cubicBezTo>
                  <a:pt x="9237" y="3225"/>
                  <a:pt x="9237" y="3225"/>
                  <a:pt x="9237" y="3225"/>
                </a:cubicBezTo>
                <a:cubicBezTo>
                  <a:pt x="9220" y="3225"/>
                  <a:pt x="9208" y="3225"/>
                  <a:pt x="9190" y="3225"/>
                </a:cubicBezTo>
                <a:lnTo>
                  <a:pt x="9184" y="3231"/>
                </a:lnTo>
                <a:cubicBezTo>
                  <a:pt x="9178" y="3231"/>
                  <a:pt x="9172" y="3231"/>
                  <a:pt x="9172" y="3231"/>
                </a:cubicBezTo>
                <a:cubicBezTo>
                  <a:pt x="9172" y="3267"/>
                  <a:pt x="9172" y="3267"/>
                  <a:pt x="9172" y="3267"/>
                </a:cubicBezTo>
                <a:cubicBezTo>
                  <a:pt x="9131" y="3267"/>
                  <a:pt x="9131" y="3267"/>
                  <a:pt x="9131" y="3267"/>
                </a:cubicBezTo>
                <a:cubicBezTo>
                  <a:pt x="9125" y="3267"/>
                  <a:pt x="9119" y="3261"/>
                  <a:pt x="9113" y="3261"/>
                </a:cubicBezTo>
                <a:cubicBezTo>
                  <a:pt x="9107" y="3261"/>
                  <a:pt x="9101" y="3261"/>
                  <a:pt x="9095" y="3261"/>
                </a:cubicBezTo>
                <a:cubicBezTo>
                  <a:pt x="9089" y="3261"/>
                  <a:pt x="9083" y="3261"/>
                  <a:pt x="9077" y="3261"/>
                </a:cubicBezTo>
                <a:cubicBezTo>
                  <a:pt x="9077" y="3255"/>
                  <a:pt x="9083" y="3249"/>
                  <a:pt x="9077" y="3249"/>
                </a:cubicBezTo>
                <a:cubicBezTo>
                  <a:pt x="9077" y="3243"/>
                  <a:pt x="9071" y="3237"/>
                  <a:pt x="9066" y="3237"/>
                </a:cubicBezTo>
                <a:cubicBezTo>
                  <a:pt x="9060" y="3237"/>
                  <a:pt x="9054" y="3237"/>
                  <a:pt x="9048" y="3237"/>
                </a:cubicBezTo>
                <a:cubicBezTo>
                  <a:pt x="9048" y="3273"/>
                  <a:pt x="9048" y="3273"/>
                  <a:pt x="9048" y="3273"/>
                </a:cubicBezTo>
                <a:cubicBezTo>
                  <a:pt x="9054" y="3279"/>
                  <a:pt x="9060" y="3279"/>
                  <a:pt x="9071" y="3279"/>
                </a:cubicBezTo>
                <a:cubicBezTo>
                  <a:pt x="9060" y="3303"/>
                  <a:pt x="9060" y="3303"/>
                  <a:pt x="9060" y="3303"/>
                </a:cubicBezTo>
                <a:cubicBezTo>
                  <a:pt x="9066" y="3314"/>
                  <a:pt x="9066" y="3314"/>
                  <a:pt x="9066" y="3314"/>
                </a:cubicBezTo>
                <a:cubicBezTo>
                  <a:pt x="9066" y="3332"/>
                  <a:pt x="9066" y="3332"/>
                  <a:pt x="9066" y="3332"/>
                </a:cubicBezTo>
                <a:cubicBezTo>
                  <a:pt x="9048" y="3332"/>
                  <a:pt x="9042" y="3332"/>
                  <a:pt x="9030" y="3332"/>
                </a:cubicBezTo>
                <a:cubicBezTo>
                  <a:pt x="9024" y="3332"/>
                  <a:pt x="9018" y="3326"/>
                  <a:pt x="9018" y="3326"/>
                </a:cubicBezTo>
                <a:cubicBezTo>
                  <a:pt x="9012" y="3326"/>
                  <a:pt x="9006" y="3326"/>
                  <a:pt x="9006" y="3326"/>
                </a:cubicBezTo>
                <a:cubicBezTo>
                  <a:pt x="9000" y="3326"/>
                  <a:pt x="9000" y="3326"/>
                  <a:pt x="8994" y="3326"/>
                </a:cubicBezTo>
                <a:cubicBezTo>
                  <a:pt x="8989" y="3326"/>
                  <a:pt x="8982" y="3326"/>
                  <a:pt x="8977" y="3326"/>
                </a:cubicBezTo>
                <a:cubicBezTo>
                  <a:pt x="8977" y="3326"/>
                  <a:pt x="8971" y="3320"/>
                  <a:pt x="8965" y="3320"/>
                </a:cubicBezTo>
                <a:cubicBezTo>
                  <a:pt x="8965" y="3314"/>
                  <a:pt x="8965" y="3309"/>
                  <a:pt x="8959" y="3309"/>
                </a:cubicBezTo>
                <a:cubicBezTo>
                  <a:pt x="8953" y="3309"/>
                  <a:pt x="8947" y="3314"/>
                  <a:pt x="8941" y="3314"/>
                </a:cubicBezTo>
                <a:cubicBezTo>
                  <a:pt x="8935" y="3314"/>
                  <a:pt x="8929" y="3314"/>
                  <a:pt x="8929" y="3314"/>
                </a:cubicBezTo>
                <a:cubicBezTo>
                  <a:pt x="8917" y="3314"/>
                  <a:pt x="8911" y="3320"/>
                  <a:pt x="8905" y="3326"/>
                </a:cubicBezTo>
                <a:cubicBezTo>
                  <a:pt x="8900" y="3326"/>
                  <a:pt x="8894" y="3326"/>
                  <a:pt x="8894" y="3332"/>
                </a:cubicBezTo>
                <a:cubicBezTo>
                  <a:pt x="8894" y="3338"/>
                  <a:pt x="8888" y="3338"/>
                  <a:pt x="8888" y="3344"/>
                </a:cubicBezTo>
                <a:cubicBezTo>
                  <a:pt x="8888" y="3350"/>
                  <a:pt x="8894" y="3350"/>
                  <a:pt x="8894" y="3356"/>
                </a:cubicBezTo>
                <a:cubicBezTo>
                  <a:pt x="8900" y="3356"/>
                  <a:pt x="8905" y="3356"/>
                  <a:pt x="8905" y="3356"/>
                </a:cubicBezTo>
                <a:cubicBezTo>
                  <a:pt x="8911" y="3356"/>
                  <a:pt x="8911" y="3362"/>
                  <a:pt x="8917" y="3368"/>
                </a:cubicBezTo>
                <a:cubicBezTo>
                  <a:pt x="8917" y="3368"/>
                  <a:pt x="8923" y="3368"/>
                  <a:pt x="8929" y="3374"/>
                </a:cubicBezTo>
                <a:cubicBezTo>
                  <a:pt x="8929" y="3374"/>
                  <a:pt x="8935" y="3380"/>
                  <a:pt x="8941" y="3380"/>
                </a:cubicBezTo>
                <a:cubicBezTo>
                  <a:pt x="8947" y="3380"/>
                  <a:pt x="8953" y="3380"/>
                  <a:pt x="8965" y="3380"/>
                </a:cubicBezTo>
                <a:cubicBezTo>
                  <a:pt x="8977" y="3380"/>
                  <a:pt x="8977" y="3380"/>
                  <a:pt x="8977" y="3380"/>
                </a:cubicBezTo>
                <a:cubicBezTo>
                  <a:pt x="8982" y="3380"/>
                  <a:pt x="8982" y="3386"/>
                  <a:pt x="8989" y="3386"/>
                </a:cubicBezTo>
                <a:cubicBezTo>
                  <a:pt x="8994" y="3391"/>
                  <a:pt x="8994" y="3391"/>
                  <a:pt x="9000" y="3397"/>
                </a:cubicBezTo>
                <a:cubicBezTo>
                  <a:pt x="9000" y="3397"/>
                  <a:pt x="9006" y="3397"/>
                  <a:pt x="9012" y="3403"/>
                </a:cubicBezTo>
                <a:cubicBezTo>
                  <a:pt x="9012" y="3403"/>
                  <a:pt x="9018" y="3409"/>
                  <a:pt x="9018" y="3415"/>
                </a:cubicBezTo>
                <a:cubicBezTo>
                  <a:pt x="9024" y="3421"/>
                  <a:pt x="9036" y="3427"/>
                  <a:pt x="9042" y="3433"/>
                </a:cubicBezTo>
                <a:cubicBezTo>
                  <a:pt x="9042" y="3492"/>
                  <a:pt x="9042" y="3492"/>
                  <a:pt x="9042" y="3492"/>
                </a:cubicBezTo>
                <a:cubicBezTo>
                  <a:pt x="9048" y="3498"/>
                  <a:pt x="9048" y="3498"/>
                  <a:pt x="9048" y="3504"/>
                </a:cubicBezTo>
                <a:cubicBezTo>
                  <a:pt x="9054" y="3504"/>
                  <a:pt x="9060" y="3510"/>
                  <a:pt x="9060" y="3510"/>
                </a:cubicBezTo>
                <a:cubicBezTo>
                  <a:pt x="9071" y="3516"/>
                  <a:pt x="9077" y="3516"/>
                  <a:pt x="9083" y="3522"/>
                </a:cubicBezTo>
                <a:cubicBezTo>
                  <a:pt x="9089" y="3522"/>
                  <a:pt x="9095" y="3534"/>
                  <a:pt x="9095" y="3540"/>
                </a:cubicBezTo>
                <a:cubicBezTo>
                  <a:pt x="9095" y="3546"/>
                  <a:pt x="9089" y="3552"/>
                  <a:pt x="9089" y="3557"/>
                </a:cubicBezTo>
                <a:cubicBezTo>
                  <a:pt x="9089" y="3563"/>
                  <a:pt x="9083" y="3569"/>
                  <a:pt x="9083" y="3575"/>
                </a:cubicBezTo>
                <a:cubicBezTo>
                  <a:pt x="9083" y="3593"/>
                  <a:pt x="9089" y="3599"/>
                  <a:pt x="9095" y="3617"/>
                </a:cubicBezTo>
                <a:cubicBezTo>
                  <a:pt x="9095" y="3623"/>
                  <a:pt x="9095" y="3629"/>
                  <a:pt x="9095" y="3635"/>
                </a:cubicBezTo>
                <a:cubicBezTo>
                  <a:pt x="9095" y="3641"/>
                  <a:pt x="9095" y="3646"/>
                  <a:pt x="9095" y="3652"/>
                </a:cubicBezTo>
                <a:cubicBezTo>
                  <a:pt x="9089" y="3664"/>
                  <a:pt x="9071" y="3664"/>
                  <a:pt x="9060" y="3676"/>
                </a:cubicBezTo>
                <a:cubicBezTo>
                  <a:pt x="9060" y="3676"/>
                  <a:pt x="9060" y="3682"/>
                  <a:pt x="9060" y="3688"/>
                </a:cubicBezTo>
                <a:cubicBezTo>
                  <a:pt x="9054" y="3688"/>
                  <a:pt x="9054" y="3688"/>
                  <a:pt x="9048" y="3694"/>
                </a:cubicBezTo>
                <a:cubicBezTo>
                  <a:pt x="9036" y="3700"/>
                  <a:pt x="9030" y="3706"/>
                  <a:pt x="9012" y="3706"/>
                </a:cubicBezTo>
                <a:cubicBezTo>
                  <a:pt x="9000" y="3706"/>
                  <a:pt x="9000" y="3706"/>
                  <a:pt x="9000" y="3706"/>
                </a:cubicBezTo>
                <a:cubicBezTo>
                  <a:pt x="8994" y="3706"/>
                  <a:pt x="8994" y="3700"/>
                  <a:pt x="8989" y="3700"/>
                </a:cubicBezTo>
                <a:cubicBezTo>
                  <a:pt x="8982" y="3700"/>
                  <a:pt x="8977" y="3694"/>
                  <a:pt x="8965" y="3694"/>
                </a:cubicBezTo>
                <a:lnTo>
                  <a:pt x="8959" y="3694"/>
                </a:lnTo>
                <a:cubicBezTo>
                  <a:pt x="8947" y="3694"/>
                  <a:pt x="8941" y="3694"/>
                  <a:pt x="8929" y="3694"/>
                </a:cubicBezTo>
                <a:cubicBezTo>
                  <a:pt x="8923" y="3694"/>
                  <a:pt x="8923" y="3688"/>
                  <a:pt x="8917" y="3682"/>
                </a:cubicBezTo>
                <a:cubicBezTo>
                  <a:pt x="8911" y="3682"/>
                  <a:pt x="8911" y="3676"/>
                  <a:pt x="8905" y="3670"/>
                </a:cubicBezTo>
                <a:cubicBezTo>
                  <a:pt x="8900" y="3670"/>
                  <a:pt x="8900" y="3670"/>
                  <a:pt x="8894" y="3670"/>
                </a:cubicBezTo>
                <a:cubicBezTo>
                  <a:pt x="8793" y="3670"/>
                  <a:pt x="8793" y="3670"/>
                  <a:pt x="8793" y="3670"/>
                </a:cubicBezTo>
                <a:cubicBezTo>
                  <a:pt x="8781" y="3670"/>
                  <a:pt x="8775" y="3664"/>
                  <a:pt x="8763" y="3664"/>
                </a:cubicBezTo>
                <a:cubicBezTo>
                  <a:pt x="8757" y="3664"/>
                  <a:pt x="8751" y="3670"/>
                  <a:pt x="8745" y="3664"/>
                </a:cubicBezTo>
                <a:cubicBezTo>
                  <a:pt x="8739" y="3664"/>
                  <a:pt x="8739" y="3652"/>
                  <a:pt x="8734" y="3652"/>
                </a:cubicBezTo>
                <a:cubicBezTo>
                  <a:pt x="8727" y="3652"/>
                  <a:pt x="8727" y="3652"/>
                  <a:pt x="8727" y="3652"/>
                </a:cubicBezTo>
                <a:cubicBezTo>
                  <a:pt x="8722" y="3658"/>
                  <a:pt x="8716" y="3658"/>
                  <a:pt x="8716" y="3658"/>
                </a:cubicBezTo>
                <a:cubicBezTo>
                  <a:pt x="8710" y="3664"/>
                  <a:pt x="8716" y="3670"/>
                  <a:pt x="8716" y="3670"/>
                </a:cubicBezTo>
                <a:cubicBezTo>
                  <a:pt x="8710" y="3676"/>
                  <a:pt x="8710" y="3682"/>
                  <a:pt x="8710" y="3682"/>
                </a:cubicBezTo>
                <a:cubicBezTo>
                  <a:pt x="8650" y="3682"/>
                  <a:pt x="8650" y="3682"/>
                  <a:pt x="8650" y="3682"/>
                </a:cubicBezTo>
                <a:cubicBezTo>
                  <a:pt x="8645" y="3694"/>
                  <a:pt x="8645" y="3694"/>
                  <a:pt x="8645" y="3694"/>
                </a:cubicBezTo>
                <a:cubicBezTo>
                  <a:pt x="8650" y="3700"/>
                  <a:pt x="8650" y="3706"/>
                  <a:pt x="8650" y="3706"/>
                </a:cubicBezTo>
                <a:cubicBezTo>
                  <a:pt x="8657" y="3712"/>
                  <a:pt x="8662" y="3712"/>
                  <a:pt x="8662" y="3718"/>
                </a:cubicBezTo>
                <a:cubicBezTo>
                  <a:pt x="8668" y="3718"/>
                  <a:pt x="8668" y="3723"/>
                  <a:pt x="8668" y="3730"/>
                </a:cubicBezTo>
                <a:cubicBezTo>
                  <a:pt x="8668" y="3741"/>
                  <a:pt x="8668" y="3741"/>
                  <a:pt x="8662" y="3747"/>
                </a:cubicBezTo>
                <a:cubicBezTo>
                  <a:pt x="8662" y="3759"/>
                  <a:pt x="8657" y="3765"/>
                  <a:pt x="8657" y="3777"/>
                </a:cubicBezTo>
                <a:cubicBezTo>
                  <a:pt x="8657" y="3783"/>
                  <a:pt x="8657" y="3789"/>
                  <a:pt x="8657" y="3801"/>
                </a:cubicBezTo>
                <a:cubicBezTo>
                  <a:pt x="8662" y="3801"/>
                  <a:pt x="8662" y="3807"/>
                  <a:pt x="8662" y="3807"/>
                </a:cubicBezTo>
                <a:cubicBezTo>
                  <a:pt x="8668" y="3812"/>
                  <a:pt x="8674" y="3818"/>
                  <a:pt x="8674" y="3824"/>
                </a:cubicBezTo>
                <a:cubicBezTo>
                  <a:pt x="8674" y="3889"/>
                  <a:pt x="8674" y="3889"/>
                  <a:pt x="8674" y="3889"/>
                </a:cubicBezTo>
                <a:cubicBezTo>
                  <a:pt x="8674" y="3895"/>
                  <a:pt x="8674" y="3895"/>
                  <a:pt x="8668" y="3901"/>
                </a:cubicBezTo>
                <a:cubicBezTo>
                  <a:pt x="8668" y="3907"/>
                  <a:pt x="8662" y="3907"/>
                  <a:pt x="8657" y="3907"/>
                </a:cubicBezTo>
                <a:cubicBezTo>
                  <a:pt x="8657" y="3913"/>
                  <a:pt x="8657" y="3919"/>
                  <a:pt x="8650" y="3919"/>
                </a:cubicBezTo>
                <a:cubicBezTo>
                  <a:pt x="8645" y="3931"/>
                  <a:pt x="8639" y="3943"/>
                  <a:pt x="8639" y="3955"/>
                </a:cubicBezTo>
                <a:cubicBezTo>
                  <a:pt x="8639" y="3961"/>
                  <a:pt x="8639" y="3961"/>
                  <a:pt x="8639" y="3967"/>
                </a:cubicBezTo>
                <a:cubicBezTo>
                  <a:pt x="8639" y="3973"/>
                  <a:pt x="8645" y="3973"/>
                  <a:pt x="8650" y="3978"/>
                </a:cubicBezTo>
                <a:cubicBezTo>
                  <a:pt x="8650" y="3990"/>
                  <a:pt x="8650" y="3990"/>
                  <a:pt x="8650" y="3990"/>
                </a:cubicBezTo>
                <a:cubicBezTo>
                  <a:pt x="8657" y="3996"/>
                  <a:pt x="8662" y="3996"/>
                  <a:pt x="8662" y="4002"/>
                </a:cubicBezTo>
                <a:cubicBezTo>
                  <a:pt x="8662" y="4014"/>
                  <a:pt x="8662" y="4014"/>
                  <a:pt x="8662" y="4014"/>
                </a:cubicBezTo>
                <a:cubicBezTo>
                  <a:pt x="8662" y="4026"/>
                  <a:pt x="8662" y="4026"/>
                  <a:pt x="8662" y="4026"/>
                </a:cubicBezTo>
                <a:cubicBezTo>
                  <a:pt x="8662" y="4032"/>
                  <a:pt x="8657" y="4032"/>
                  <a:pt x="8650" y="4038"/>
                </a:cubicBezTo>
                <a:cubicBezTo>
                  <a:pt x="8650" y="4044"/>
                  <a:pt x="8650" y="4050"/>
                  <a:pt x="8650" y="4055"/>
                </a:cubicBezTo>
                <a:cubicBezTo>
                  <a:pt x="8650" y="4067"/>
                  <a:pt x="8650" y="4073"/>
                  <a:pt x="8650" y="4085"/>
                </a:cubicBezTo>
                <a:cubicBezTo>
                  <a:pt x="8686" y="4085"/>
                  <a:pt x="8686" y="4085"/>
                  <a:pt x="8686" y="4085"/>
                </a:cubicBezTo>
                <a:cubicBezTo>
                  <a:pt x="8698" y="4085"/>
                  <a:pt x="8704" y="4079"/>
                  <a:pt x="8716" y="4079"/>
                </a:cubicBezTo>
                <a:cubicBezTo>
                  <a:pt x="8716" y="4079"/>
                  <a:pt x="8722" y="4079"/>
                  <a:pt x="8727" y="4085"/>
                </a:cubicBezTo>
                <a:cubicBezTo>
                  <a:pt x="8727" y="4085"/>
                  <a:pt x="8727" y="4091"/>
                  <a:pt x="8734" y="4097"/>
                </a:cubicBezTo>
                <a:cubicBezTo>
                  <a:pt x="8739" y="4097"/>
                  <a:pt x="8745" y="4097"/>
                  <a:pt x="8751" y="4097"/>
                </a:cubicBezTo>
                <a:cubicBezTo>
                  <a:pt x="8763" y="4097"/>
                  <a:pt x="8769" y="4091"/>
                  <a:pt x="8781" y="4091"/>
                </a:cubicBezTo>
                <a:cubicBezTo>
                  <a:pt x="8787" y="4091"/>
                  <a:pt x="8787" y="4097"/>
                  <a:pt x="8793" y="4097"/>
                </a:cubicBezTo>
                <a:cubicBezTo>
                  <a:pt x="8793" y="4097"/>
                  <a:pt x="8799" y="4103"/>
                  <a:pt x="8805" y="4103"/>
                </a:cubicBezTo>
                <a:cubicBezTo>
                  <a:pt x="8805" y="4103"/>
                  <a:pt x="8811" y="4103"/>
                  <a:pt x="8811" y="4109"/>
                </a:cubicBezTo>
                <a:cubicBezTo>
                  <a:pt x="8823" y="4109"/>
                  <a:pt x="8823" y="4109"/>
                  <a:pt x="8823" y="4109"/>
                </a:cubicBezTo>
                <a:cubicBezTo>
                  <a:pt x="8828" y="4115"/>
                  <a:pt x="8828" y="4121"/>
                  <a:pt x="8834" y="4121"/>
                </a:cubicBezTo>
                <a:cubicBezTo>
                  <a:pt x="8834" y="4127"/>
                  <a:pt x="8840" y="4133"/>
                  <a:pt x="8840" y="4133"/>
                </a:cubicBezTo>
                <a:cubicBezTo>
                  <a:pt x="8846" y="4139"/>
                  <a:pt x="8840" y="4144"/>
                  <a:pt x="8846" y="4144"/>
                </a:cubicBezTo>
                <a:cubicBezTo>
                  <a:pt x="8846" y="4150"/>
                  <a:pt x="8852" y="4150"/>
                  <a:pt x="8858" y="4156"/>
                </a:cubicBezTo>
                <a:cubicBezTo>
                  <a:pt x="8864" y="4139"/>
                  <a:pt x="8864" y="4139"/>
                  <a:pt x="8864" y="4139"/>
                </a:cubicBezTo>
                <a:cubicBezTo>
                  <a:pt x="8852" y="4139"/>
                  <a:pt x="8852" y="4139"/>
                  <a:pt x="8852" y="4139"/>
                </a:cubicBezTo>
                <a:cubicBezTo>
                  <a:pt x="8852" y="4139"/>
                  <a:pt x="8858" y="4133"/>
                  <a:pt x="8864" y="4133"/>
                </a:cubicBezTo>
                <a:cubicBezTo>
                  <a:pt x="8870" y="4133"/>
                  <a:pt x="8876" y="4133"/>
                  <a:pt x="8888" y="4133"/>
                </a:cubicBezTo>
                <a:cubicBezTo>
                  <a:pt x="8894" y="4133"/>
                  <a:pt x="8900" y="4127"/>
                  <a:pt x="8905" y="4127"/>
                </a:cubicBezTo>
                <a:cubicBezTo>
                  <a:pt x="8911" y="4127"/>
                  <a:pt x="8917" y="4121"/>
                  <a:pt x="8917" y="4115"/>
                </a:cubicBezTo>
                <a:cubicBezTo>
                  <a:pt x="8929" y="4109"/>
                  <a:pt x="8935" y="4109"/>
                  <a:pt x="8941" y="4103"/>
                </a:cubicBezTo>
                <a:cubicBezTo>
                  <a:pt x="8947" y="4097"/>
                  <a:pt x="8947" y="4091"/>
                  <a:pt x="8953" y="4091"/>
                </a:cubicBezTo>
                <a:cubicBezTo>
                  <a:pt x="8959" y="4085"/>
                  <a:pt x="8965" y="4079"/>
                  <a:pt x="8977" y="4079"/>
                </a:cubicBezTo>
                <a:cubicBezTo>
                  <a:pt x="8982" y="4079"/>
                  <a:pt x="8989" y="4079"/>
                  <a:pt x="9000" y="4079"/>
                </a:cubicBezTo>
                <a:cubicBezTo>
                  <a:pt x="9006" y="4079"/>
                  <a:pt x="9006" y="4073"/>
                  <a:pt x="9012" y="4073"/>
                </a:cubicBezTo>
                <a:cubicBezTo>
                  <a:pt x="9018" y="4073"/>
                  <a:pt x="9018" y="4073"/>
                  <a:pt x="9024" y="4067"/>
                </a:cubicBezTo>
                <a:cubicBezTo>
                  <a:pt x="9036" y="4062"/>
                  <a:pt x="9036" y="4055"/>
                  <a:pt x="9042" y="4044"/>
                </a:cubicBezTo>
                <a:cubicBezTo>
                  <a:pt x="9054" y="4032"/>
                  <a:pt x="9060" y="4026"/>
                  <a:pt x="9077" y="4020"/>
                </a:cubicBezTo>
                <a:cubicBezTo>
                  <a:pt x="9083" y="4020"/>
                  <a:pt x="9089" y="4014"/>
                  <a:pt x="9101" y="4014"/>
                </a:cubicBezTo>
                <a:cubicBezTo>
                  <a:pt x="9113" y="4014"/>
                  <a:pt x="9119" y="4014"/>
                  <a:pt x="9137" y="4014"/>
                </a:cubicBezTo>
                <a:cubicBezTo>
                  <a:pt x="9143" y="4014"/>
                  <a:pt x="9148" y="4014"/>
                  <a:pt x="9160" y="4014"/>
                </a:cubicBezTo>
                <a:cubicBezTo>
                  <a:pt x="9160" y="3973"/>
                  <a:pt x="9160" y="3973"/>
                  <a:pt x="9160" y="3973"/>
                </a:cubicBezTo>
                <a:cubicBezTo>
                  <a:pt x="9160" y="3967"/>
                  <a:pt x="9154" y="3967"/>
                  <a:pt x="9154" y="3961"/>
                </a:cubicBezTo>
                <a:cubicBezTo>
                  <a:pt x="9148" y="3961"/>
                  <a:pt x="9148" y="3955"/>
                  <a:pt x="9143" y="3955"/>
                </a:cubicBezTo>
                <a:cubicBezTo>
                  <a:pt x="9137" y="3949"/>
                  <a:pt x="9131" y="3949"/>
                  <a:pt x="9131" y="3943"/>
                </a:cubicBezTo>
                <a:cubicBezTo>
                  <a:pt x="9131" y="3937"/>
                  <a:pt x="9131" y="3931"/>
                  <a:pt x="9131" y="3925"/>
                </a:cubicBezTo>
                <a:cubicBezTo>
                  <a:pt x="9137" y="3919"/>
                  <a:pt x="9137" y="3919"/>
                  <a:pt x="9143" y="3913"/>
                </a:cubicBezTo>
                <a:cubicBezTo>
                  <a:pt x="9148" y="3901"/>
                  <a:pt x="9148" y="3895"/>
                  <a:pt x="9154" y="3884"/>
                </a:cubicBezTo>
                <a:cubicBezTo>
                  <a:pt x="9160" y="3878"/>
                  <a:pt x="9160" y="3878"/>
                  <a:pt x="9160" y="3878"/>
                </a:cubicBezTo>
                <a:cubicBezTo>
                  <a:pt x="9166" y="3872"/>
                  <a:pt x="9166" y="3866"/>
                  <a:pt x="9166" y="3866"/>
                </a:cubicBezTo>
                <a:cubicBezTo>
                  <a:pt x="9172" y="3860"/>
                  <a:pt x="9172" y="3854"/>
                  <a:pt x="9172" y="3854"/>
                </a:cubicBezTo>
                <a:cubicBezTo>
                  <a:pt x="9178" y="3848"/>
                  <a:pt x="9178" y="3854"/>
                  <a:pt x="9184" y="3854"/>
                </a:cubicBezTo>
                <a:cubicBezTo>
                  <a:pt x="9190" y="3848"/>
                  <a:pt x="9202" y="3854"/>
                  <a:pt x="9208" y="3848"/>
                </a:cubicBezTo>
                <a:cubicBezTo>
                  <a:pt x="9214" y="3848"/>
                  <a:pt x="9214" y="3842"/>
                  <a:pt x="9214" y="3836"/>
                </a:cubicBezTo>
                <a:cubicBezTo>
                  <a:pt x="9220" y="3836"/>
                  <a:pt x="9220" y="3830"/>
                  <a:pt x="9226" y="3824"/>
                </a:cubicBezTo>
                <a:cubicBezTo>
                  <a:pt x="9226" y="3824"/>
                  <a:pt x="9232" y="3824"/>
                  <a:pt x="9237" y="3824"/>
                </a:cubicBezTo>
                <a:cubicBezTo>
                  <a:pt x="9237" y="3824"/>
                  <a:pt x="9243" y="3824"/>
                  <a:pt x="9249" y="3824"/>
                </a:cubicBezTo>
                <a:cubicBezTo>
                  <a:pt x="9249" y="3824"/>
                  <a:pt x="9249" y="3812"/>
                  <a:pt x="9255" y="3812"/>
                </a:cubicBezTo>
                <a:cubicBezTo>
                  <a:pt x="9261" y="3812"/>
                  <a:pt x="9261" y="3812"/>
                  <a:pt x="9267" y="3812"/>
                </a:cubicBezTo>
                <a:cubicBezTo>
                  <a:pt x="9273" y="3812"/>
                  <a:pt x="9273" y="3807"/>
                  <a:pt x="9279" y="3807"/>
                </a:cubicBezTo>
                <a:cubicBezTo>
                  <a:pt x="9291" y="3807"/>
                  <a:pt x="9297" y="3807"/>
                  <a:pt x="9315" y="3807"/>
                </a:cubicBezTo>
                <a:cubicBezTo>
                  <a:pt x="9321" y="3807"/>
                  <a:pt x="9326" y="3807"/>
                  <a:pt x="9338" y="3807"/>
                </a:cubicBezTo>
                <a:cubicBezTo>
                  <a:pt x="9338" y="3771"/>
                  <a:pt x="9338" y="3771"/>
                  <a:pt x="9338" y="3771"/>
                </a:cubicBezTo>
                <a:cubicBezTo>
                  <a:pt x="9338" y="3759"/>
                  <a:pt x="9338" y="3759"/>
                  <a:pt x="9338" y="3759"/>
                </a:cubicBezTo>
                <a:cubicBezTo>
                  <a:pt x="9332" y="3747"/>
                  <a:pt x="9332" y="3741"/>
                  <a:pt x="9332" y="3735"/>
                </a:cubicBezTo>
                <a:cubicBezTo>
                  <a:pt x="9332" y="3730"/>
                  <a:pt x="9332" y="3730"/>
                  <a:pt x="9332" y="3723"/>
                </a:cubicBezTo>
                <a:cubicBezTo>
                  <a:pt x="9332" y="3712"/>
                  <a:pt x="9332" y="3706"/>
                  <a:pt x="9332" y="3700"/>
                </a:cubicBezTo>
                <a:cubicBezTo>
                  <a:pt x="9332" y="3694"/>
                  <a:pt x="9338" y="3694"/>
                  <a:pt x="9338" y="3688"/>
                </a:cubicBezTo>
                <a:cubicBezTo>
                  <a:pt x="9344" y="3682"/>
                  <a:pt x="9350" y="3682"/>
                  <a:pt x="9362" y="3682"/>
                </a:cubicBezTo>
                <a:cubicBezTo>
                  <a:pt x="9368" y="3682"/>
                  <a:pt x="9374" y="3676"/>
                  <a:pt x="9380" y="3676"/>
                </a:cubicBezTo>
                <a:cubicBezTo>
                  <a:pt x="9392" y="3676"/>
                  <a:pt x="9398" y="3682"/>
                  <a:pt x="9409" y="3682"/>
                </a:cubicBezTo>
                <a:cubicBezTo>
                  <a:pt x="9409" y="3682"/>
                  <a:pt x="9415" y="3682"/>
                  <a:pt x="9421" y="3682"/>
                </a:cubicBezTo>
                <a:cubicBezTo>
                  <a:pt x="9433" y="3688"/>
                  <a:pt x="9439" y="3694"/>
                  <a:pt x="9451" y="3700"/>
                </a:cubicBezTo>
                <a:cubicBezTo>
                  <a:pt x="9463" y="3706"/>
                  <a:pt x="9469" y="3706"/>
                  <a:pt x="9481" y="3706"/>
                </a:cubicBezTo>
                <a:cubicBezTo>
                  <a:pt x="9498" y="3706"/>
                  <a:pt x="9498" y="3706"/>
                  <a:pt x="9498" y="3706"/>
                </a:cubicBezTo>
                <a:cubicBezTo>
                  <a:pt x="9504" y="3706"/>
                  <a:pt x="9504" y="3700"/>
                  <a:pt x="9510" y="3700"/>
                </a:cubicBezTo>
                <a:cubicBezTo>
                  <a:pt x="9516" y="3700"/>
                  <a:pt x="9516" y="3706"/>
                  <a:pt x="9522" y="3706"/>
                </a:cubicBezTo>
                <a:cubicBezTo>
                  <a:pt x="9522" y="3694"/>
                  <a:pt x="9522" y="3688"/>
                  <a:pt x="9522" y="3682"/>
                </a:cubicBezTo>
                <a:cubicBezTo>
                  <a:pt x="9522" y="3682"/>
                  <a:pt x="9522" y="3676"/>
                  <a:pt x="9522" y="3670"/>
                </a:cubicBezTo>
                <a:cubicBezTo>
                  <a:pt x="9528" y="3670"/>
                  <a:pt x="9534" y="3664"/>
                  <a:pt x="9534" y="3664"/>
                </a:cubicBezTo>
                <a:cubicBezTo>
                  <a:pt x="9540" y="3658"/>
                  <a:pt x="9540" y="3652"/>
                  <a:pt x="9546" y="3652"/>
                </a:cubicBezTo>
                <a:cubicBezTo>
                  <a:pt x="9546" y="3652"/>
                  <a:pt x="9552" y="3652"/>
                  <a:pt x="9558" y="3652"/>
                </a:cubicBezTo>
                <a:cubicBezTo>
                  <a:pt x="9570" y="3652"/>
                  <a:pt x="9570" y="3652"/>
                  <a:pt x="9570" y="3652"/>
                </a:cubicBezTo>
                <a:cubicBezTo>
                  <a:pt x="9575" y="3652"/>
                  <a:pt x="9581" y="3652"/>
                  <a:pt x="9587" y="3652"/>
                </a:cubicBezTo>
                <a:cubicBezTo>
                  <a:pt x="9593" y="3652"/>
                  <a:pt x="9593" y="3646"/>
                  <a:pt x="9599" y="3646"/>
                </a:cubicBezTo>
                <a:cubicBezTo>
                  <a:pt x="9605" y="3641"/>
                  <a:pt x="9611" y="3641"/>
                  <a:pt x="9611" y="3635"/>
                </a:cubicBezTo>
                <a:cubicBezTo>
                  <a:pt x="9617" y="3635"/>
                  <a:pt x="9617" y="3629"/>
                  <a:pt x="9623" y="3629"/>
                </a:cubicBezTo>
                <a:cubicBezTo>
                  <a:pt x="9629" y="3623"/>
                  <a:pt x="9629" y="3617"/>
                  <a:pt x="9635" y="3617"/>
                </a:cubicBezTo>
                <a:cubicBezTo>
                  <a:pt x="9641" y="3617"/>
                  <a:pt x="9641" y="3617"/>
                  <a:pt x="9647" y="3617"/>
                </a:cubicBezTo>
                <a:cubicBezTo>
                  <a:pt x="9658" y="3617"/>
                  <a:pt x="9664" y="3623"/>
                  <a:pt x="9670" y="3629"/>
                </a:cubicBezTo>
                <a:cubicBezTo>
                  <a:pt x="9676" y="3635"/>
                  <a:pt x="9682" y="3641"/>
                  <a:pt x="9688" y="3652"/>
                </a:cubicBezTo>
                <a:cubicBezTo>
                  <a:pt x="9700" y="3658"/>
                  <a:pt x="9706" y="3670"/>
                  <a:pt x="9712" y="3682"/>
                </a:cubicBezTo>
                <a:cubicBezTo>
                  <a:pt x="9712" y="3688"/>
                  <a:pt x="9712" y="3694"/>
                  <a:pt x="9712" y="3694"/>
                </a:cubicBezTo>
                <a:cubicBezTo>
                  <a:pt x="9712" y="3700"/>
                  <a:pt x="9718" y="3700"/>
                  <a:pt x="9724" y="3706"/>
                </a:cubicBezTo>
                <a:cubicBezTo>
                  <a:pt x="9724" y="3712"/>
                  <a:pt x="9724" y="3718"/>
                  <a:pt x="9730" y="3718"/>
                </a:cubicBezTo>
                <a:cubicBezTo>
                  <a:pt x="9736" y="3718"/>
                  <a:pt x="9736" y="3723"/>
                  <a:pt x="9741" y="3723"/>
                </a:cubicBezTo>
                <a:cubicBezTo>
                  <a:pt x="9753" y="3730"/>
                  <a:pt x="9753" y="3730"/>
                  <a:pt x="9753" y="3730"/>
                </a:cubicBezTo>
                <a:cubicBezTo>
                  <a:pt x="9759" y="3730"/>
                  <a:pt x="9759" y="3735"/>
                  <a:pt x="9765" y="3735"/>
                </a:cubicBezTo>
                <a:cubicBezTo>
                  <a:pt x="9771" y="3735"/>
                  <a:pt x="9771" y="3741"/>
                  <a:pt x="9777" y="3747"/>
                </a:cubicBezTo>
                <a:cubicBezTo>
                  <a:pt x="9777" y="3747"/>
                  <a:pt x="9777" y="3753"/>
                  <a:pt x="9777" y="3759"/>
                </a:cubicBezTo>
                <a:cubicBezTo>
                  <a:pt x="9783" y="3765"/>
                  <a:pt x="9789" y="3765"/>
                  <a:pt x="9795" y="3765"/>
                </a:cubicBezTo>
                <a:cubicBezTo>
                  <a:pt x="9795" y="3771"/>
                  <a:pt x="9795" y="3777"/>
                  <a:pt x="9800" y="3777"/>
                </a:cubicBezTo>
                <a:cubicBezTo>
                  <a:pt x="9806" y="3783"/>
                  <a:pt x="9806" y="3783"/>
                  <a:pt x="9812" y="3783"/>
                </a:cubicBezTo>
                <a:cubicBezTo>
                  <a:pt x="9818" y="3789"/>
                  <a:pt x="9818" y="3789"/>
                  <a:pt x="9824" y="3795"/>
                </a:cubicBezTo>
                <a:cubicBezTo>
                  <a:pt x="9824" y="3795"/>
                  <a:pt x="9829" y="3801"/>
                  <a:pt x="9835" y="3801"/>
                </a:cubicBezTo>
                <a:cubicBezTo>
                  <a:pt x="9841" y="3807"/>
                  <a:pt x="9841" y="3807"/>
                  <a:pt x="9847" y="3812"/>
                </a:cubicBezTo>
                <a:cubicBezTo>
                  <a:pt x="9847" y="3812"/>
                  <a:pt x="9853" y="3818"/>
                  <a:pt x="9859" y="3818"/>
                </a:cubicBezTo>
                <a:cubicBezTo>
                  <a:pt x="9871" y="3818"/>
                  <a:pt x="9877" y="3824"/>
                  <a:pt x="9883" y="3824"/>
                </a:cubicBezTo>
                <a:cubicBezTo>
                  <a:pt x="9889" y="3824"/>
                  <a:pt x="9895" y="3824"/>
                  <a:pt x="9895" y="3824"/>
                </a:cubicBezTo>
                <a:cubicBezTo>
                  <a:pt x="9901" y="3830"/>
                  <a:pt x="9906" y="3830"/>
                  <a:pt x="9906" y="3830"/>
                </a:cubicBezTo>
                <a:cubicBezTo>
                  <a:pt x="9912" y="3836"/>
                  <a:pt x="9912" y="3842"/>
                  <a:pt x="9912" y="3842"/>
                </a:cubicBezTo>
                <a:cubicBezTo>
                  <a:pt x="9924" y="3854"/>
                  <a:pt x="9930" y="3866"/>
                  <a:pt x="9942" y="3878"/>
                </a:cubicBezTo>
                <a:cubicBezTo>
                  <a:pt x="9948" y="3878"/>
                  <a:pt x="9948" y="3878"/>
                  <a:pt x="9954" y="3878"/>
                </a:cubicBezTo>
                <a:cubicBezTo>
                  <a:pt x="9960" y="3878"/>
                  <a:pt x="9960" y="3884"/>
                  <a:pt x="9966" y="3884"/>
                </a:cubicBezTo>
                <a:cubicBezTo>
                  <a:pt x="9972" y="3884"/>
                  <a:pt x="9972" y="3884"/>
                  <a:pt x="9978" y="3889"/>
                </a:cubicBezTo>
                <a:cubicBezTo>
                  <a:pt x="9983" y="3895"/>
                  <a:pt x="9983" y="3901"/>
                  <a:pt x="9990" y="3913"/>
                </a:cubicBezTo>
                <a:cubicBezTo>
                  <a:pt x="9995" y="3919"/>
                  <a:pt x="10007" y="3919"/>
                  <a:pt x="10013" y="3931"/>
                </a:cubicBezTo>
                <a:cubicBezTo>
                  <a:pt x="10019" y="3931"/>
                  <a:pt x="10019" y="3937"/>
                  <a:pt x="10019" y="3943"/>
                </a:cubicBezTo>
                <a:cubicBezTo>
                  <a:pt x="10019" y="3943"/>
                  <a:pt x="10019" y="3949"/>
                  <a:pt x="10025" y="3955"/>
                </a:cubicBezTo>
                <a:cubicBezTo>
                  <a:pt x="10025" y="3961"/>
                  <a:pt x="10025" y="3967"/>
                  <a:pt x="10025" y="3978"/>
                </a:cubicBezTo>
                <a:cubicBezTo>
                  <a:pt x="10025" y="3984"/>
                  <a:pt x="10025" y="3990"/>
                  <a:pt x="10025" y="3996"/>
                </a:cubicBezTo>
                <a:cubicBezTo>
                  <a:pt x="10001" y="3996"/>
                  <a:pt x="9983" y="3996"/>
                  <a:pt x="9966" y="4008"/>
                </a:cubicBezTo>
                <a:cubicBezTo>
                  <a:pt x="9960" y="4014"/>
                  <a:pt x="9960" y="4020"/>
                  <a:pt x="9960" y="4020"/>
                </a:cubicBezTo>
                <a:cubicBezTo>
                  <a:pt x="9954" y="4020"/>
                  <a:pt x="9948" y="4020"/>
                  <a:pt x="9948" y="4026"/>
                </a:cubicBezTo>
                <a:cubicBezTo>
                  <a:pt x="9936" y="4026"/>
                  <a:pt x="9930" y="4026"/>
                  <a:pt x="9924" y="4026"/>
                </a:cubicBezTo>
                <a:cubicBezTo>
                  <a:pt x="9918" y="4026"/>
                  <a:pt x="9912" y="4020"/>
                  <a:pt x="9906" y="4020"/>
                </a:cubicBezTo>
                <a:cubicBezTo>
                  <a:pt x="9877" y="4020"/>
                  <a:pt x="9859" y="4020"/>
                  <a:pt x="9829" y="4020"/>
                </a:cubicBezTo>
                <a:cubicBezTo>
                  <a:pt x="9829" y="4038"/>
                  <a:pt x="9829" y="4038"/>
                  <a:pt x="9829" y="4038"/>
                </a:cubicBezTo>
                <a:cubicBezTo>
                  <a:pt x="9841" y="4038"/>
                  <a:pt x="9847" y="4038"/>
                  <a:pt x="9853" y="4044"/>
                </a:cubicBezTo>
                <a:cubicBezTo>
                  <a:pt x="9859" y="4050"/>
                  <a:pt x="9865" y="4050"/>
                  <a:pt x="9865" y="4055"/>
                </a:cubicBezTo>
                <a:cubicBezTo>
                  <a:pt x="9871" y="4055"/>
                  <a:pt x="9871" y="4062"/>
                  <a:pt x="9871" y="4067"/>
                </a:cubicBezTo>
                <a:cubicBezTo>
                  <a:pt x="9871" y="4067"/>
                  <a:pt x="9877" y="4073"/>
                  <a:pt x="9877" y="4079"/>
                </a:cubicBezTo>
                <a:cubicBezTo>
                  <a:pt x="9883" y="4079"/>
                  <a:pt x="9883" y="4085"/>
                  <a:pt x="9889" y="4085"/>
                </a:cubicBezTo>
                <a:cubicBezTo>
                  <a:pt x="9895" y="4085"/>
                  <a:pt x="9895" y="4085"/>
                  <a:pt x="9901" y="4085"/>
                </a:cubicBezTo>
                <a:cubicBezTo>
                  <a:pt x="9906" y="4085"/>
                  <a:pt x="9912" y="4091"/>
                  <a:pt x="9924" y="4091"/>
                </a:cubicBezTo>
                <a:cubicBezTo>
                  <a:pt x="9990" y="4091"/>
                  <a:pt x="9990" y="4091"/>
                  <a:pt x="9990" y="4091"/>
                </a:cubicBezTo>
                <a:cubicBezTo>
                  <a:pt x="9990" y="4050"/>
                  <a:pt x="9990" y="4050"/>
                  <a:pt x="9990" y="4050"/>
                </a:cubicBezTo>
                <a:cubicBezTo>
                  <a:pt x="9995" y="4050"/>
                  <a:pt x="10001" y="4044"/>
                  <a:pt x="10007" y="4044"/>
                </a:cubicBezTo>
                <a:cubicBezTo>
                  <a:pt x="10013" y="4038"/>
                  <a:pt x="10019" y="4038"/>
                  <a:pt x="10031" y="4032"/>
                </a:cubicBezTo>
                <a:cubicBezTo>
                  <a:pt x="10031" y="4026"/>
                  <a:pt x="10037" y="4020"/>
                  <a:pt x="10037" y="4020"/>
                </a:cubicBezTo>
                <a:cubicBezTo>
                  <a:pt x="10043" y="4014"/>
                  <a:pt x="10049" y="4020"/>
                  <a:pt x="10049" y="4020"/>
                </a:cubicBezTo>
                <a:cubicBezTo>
                  <a:pt x="10055" y="4014"/>
                  <a:pt x="10055" y="4008"/>
                  <a:pt x="10055" y="4008"/>
                </a:cubicBezTo>
                <a:cubicBezTo>
                  <a:pt x="10055" y="3996"/>
                  <a:pt x="10055" y="3990"/>
                  <a:pt x="10061" y="3984"/>
                </a:cubicBezTo>
                <a:cubicBezTo>
                  <a:pt x="10061" y="3978"/>
                  <a:pt x="10061" y="3973"/>
                  <a:pt x="10061" y="3973"/>
                </a:cubicBezTo>
                <a:cubicBezTo>
                  <a:pt x="10067" y="3967"/>
                  <a:pt x="10067" y="3967"/>
                  <a:pt x="10072" y="3961"/>
                </a:cubicBezTo>
                <a:cubicBezTo>
                  <a:pt x="10079" y="3961"/>
                  <a:pt x="10084" y="3967"/>
                  <a:pt x="10084" y="3961"/>
                </a:cubicBezTo>
                <a:cubicBezTo>
                  <a:pt x="10096" y="3961"/>
                  <a:pt x="10096" y="3961"/>
                  <a:pt x="10108" y="3955"/>
                </a:cubicBezTo>
                <a:cubicBezTo>
                  <a:pt x="10108" y="3949"/>
                  <a:pt x="10108" y="3949"/>
                  <a:pt x="10108" y="3943"/>
                </a:cubicBezTo>
                <a:cubicBezTo>
                  <a:pt x="10108" y="3937"/>
                  <a:pt x="10108" y="3937"/>
                  <a:pt x="10108" y="3931"/>
                </a:cubicBezTo>
                <a:cubicBezTo>
                  <a:pt x="10108" y="3919"/>
                  <a:pt x="10108" y="3919"/>
                  <a:pt x="10108" y="3919"/>
                </a:cubicBezTo>
                <a:cubicBezTo>
                  <a:pt x="10102" y="3919"/>
                  <a:pt x="10096" y="3919"/>
                  <a:pt x="10090" y="3919"/>
                </a:cubicBezTo>
                <a:cubicBezTo>
                  <a:pt x="10067" y="3919"/>
                  <a:pt x="10067" y="3919"/>
                  <a:pt x="10067" y="3919"/>
                </a:cubicBezTo>
                <a:cubicBezTo>
                  <a:pt x="10067" y="3919"/>
                  <a:pt x="10061" y="3919"/>
                  <a:pt x="10055" y="3919"/>
                </a:cubicBezTo>
                <a:cubicBezTo>
                  <a:pt x="10055" y="3907"/>
                  <a:pt x="10055" y="3907"/>
                  <a:pt x="10055" y="3907"/>
                </a:cubicBezTo>
                <a:cubicBezTo>
                  <a:pt x="10061" y="3901"/>
                  <a:pt x="10061" y="3895"/>
                  <a:pt x="10061" y="3889"/>
                </a:cubicBezTo>
                <a:cubicBezTo>
                  <a:pt x="10102" y="3889"/>
                  <a:pt x="10102" y="3889"/>
                  <a:pt x="10102" y="3889"/>
                </a:cubicBezTo>
                <a:cubicBezTo>
                  <a:pt x="10114" y="3889"/>
                  <a:pt x="10120" y="3895"/>
                  <a:pt x="10126" y="3895"/>
                </a:cubicBezTo>
                <a:cubicBezTo>
                  <a:pt x="10132" y="3901"/>
                  <a:pt x="10138" y="3901"/>
                  <a:pt x="10138" y="3901"/>
                </a:cubicBezTo>
                <a:cubicBezTo>
                  <a:pt x="10144" y="3907"/>
                  <a:pt x="10144" y="3913"/>
                  <a:pt x="10150" y="3913"/>
                </a:cubicBezTo>
                <a:cubicBezTo>
                  <a:pt x="10156" y="3913"/>
                  <a:pt x="10156" y="3907"/>
                  <a:pt x="10161" y="3907"/>
                </a:cubicBezTo>
                <a:cubicBezTo>
                  <a:pt x="10156" y="3895"/>
                  <a:pt x="10150" y="3889"/>
                  <a:pt x="10150" y="3878"/>
                </a:cubicBezTo>
                <a:cubicBezTo>
                  <a:pt x="10150" y="3866"/>
                  <a:pt x="10150" y="3860"/>
                  <a:pt x="10150" y="3854"/>
                </a:cubicBezTo>
                <a:cubicBezTo>
                  <a:pt x="10144" y="3854"/>
                  <a:pt x="10138" y="3848"/>
                  <a:pt x="10132" y="3848"/>
                </a:cubicBezTo>
                <a:cubicBezTo>
                  <a:pt x="10126" y="3848"/>
                  <a:pt x="10126" y="3848"/>
                  <a:pt x="10120" y="3848"/>
                </a:cubicBezTo>
                <a:cubicBezTo>
                  <a:pt x="10114" y="3848"/>
                  <a:pt x="10114" y="3842"/>
                  <a:pt x="10108" y="3842"/>
                </a:cubicBezTo>
                <a:cubicBezTo>
                  <a:pt x="10102" y="3836"/>
                  <a:pt x="10102" y="3836"/>
                  <a:pt x="10096" y="3830"/>
                </a:cubicBezTo>
                <a:cubicBezTo>
                  <a:pt x="10090" y="3830"/>
                  <a:pt x="10090" y="3824"/>
                  <a:pt x="10084" y="3818"/>
                </a:cubicBezTo>
                <a:cubicBezTo>
                  <a:pt x="10084" y="3818"/>
                  <a:pt x="10079" y="3818"/>
                  <a:pt x="10072" y="3818"/>
                </a:cubicBezTo>
                <a:cubicBezTo>
                  <a:pt x="10067" y="3812"/>
                  <a:pt x="10067" y="3807"/>
                  <a:pt x="10061" y="3807"/>
                </a:cubicBezTo>
                <a:cubicBezTo>
                  <a:pt x="10061" y="3807"/>
                  <a:pt x="10055" y="3807"/>
                  <a:pt x="10049" y="3807"/>
                </a:cubicBezTo>
                <a:cubicBezTo>
                  <a:pt x="10049" y="3801"/>
                  <a:pt x="10049" y="3801"/>
                  <a:pt x="10043" y="3795"/>
                </a:cubicBezTo>
                <a:cubicBezTo>
                  <a:pt x="10037" y="3795"/>
                  <a:pt x="10043" y="3783"/>
                  <a:pt x="10037" y="3783"/>
                </a:cubicBezTo>
                <a:lnTo>
                  <a:pt x="10031" y="3783"/>
                </a:lnTo>
                <a:cubicBezTo>
                  <a:pt x="10025" y="3783"/>
                  <a:pt x="10019" y="3783"/>
                  <a:pt x="10019" y="3783"/>
                </a:cubicBezTo>
                <a:cubicBezTo>
                  <a:pt x="10013" y="3783"/>
                  <a:pt x="10007" y="3777"/>
                  <a:pt x="10007" y="3777"/>
                </a:cubicBezTo>
                <a:cubicBezTo>
                  <a:pt x="10001" y="3777"/>
                  <a:pt x="9995" y="3777"/>
                  <a:pt x="9995" y="3777"/>
                </a:cubicBezTo>
                <a:cubicBezTo>
                  <a:pt x="9990" y="3771"/>
                  <a:pt x="9990" y="3765"/>
                  <a:pt x="9990" y="3765"/>
                </a:cubicBezTo>
                <a:cubicBezTo>
                  <a:pt x="9983" y="3759"/>
                  <a:pt x="9983" y="3759"/>
                  <a:pt x="9978" y="3753"/>
                </a:cubicBezTo>
                <a:cubicBezTo>
                  <a:pt x="9972" y="3753"/>
                  <a:pt x="9972" y="3753"/>
                  <a:pt x="9966" y="3753"/>
                </a:cubicBezTo>
                <a:cubicBezTo>
                  <a:pt x="9960" y="3753"/>
                  <a:pt x="9960" y="3747"/>
                  <a:pt x="9954" y="3747"/>
                </a:cubicBezTo>
                <a:cubicBezTo>
                  <a:pt x="9948" y="3747"/>
                  <a:pt x="9948" y="3747"/>
                  <a:pt x="9942" y="3747"/>
                </a:cubicBezTo>
                <a:cubicBezTo>
                  <a:pt x="9942" y="3747"/>
                  <a:pt x="9942" y="3741"/>
                  <a:pt x="9942" y="3735"/>
                </a:cubicBezTo>
                <a:lnTo>
                  <a:pt x="9954" y="3730"/>
                </a:lnTo>
                <a:cubicBezTo>
                  <a:pt x="9954" y="3723"/>
                  <a:pt x="9948" y="3718"/>
                  <a:pt x="9948" y="3718"/>
                </a:cubicBezTo>
                <a:cubicBezTo>
                  <a:pt x="9948" y="3706"/>
                  <a:pt x="9942" y="3706"/>
                  <a:pt x="9942" y="3700"/>
                </a:cubicBezTo>
                <a:cubicBezTo>
                  <a:pt x="9936" y="3700"/>
                  <a:pt x="9936" y="3694"/>
                  <a:pt x="9930" y="3694"/>
                </a:cubicBezTo>
                <a:cubicBezTo>
                  <a:pt x="9918" y="3688"/>
                  <a:pt x="9906" y="3688"/>
                  <a:pt x="9895" y="3682"/>
                </a:cubicBezTo>
                <a:cubicBezTo>
                  <a:pt x="9889" y="3676"/>
                  <a:pt x="9895" y="3670"/>
                  <a:pt x="9889" y="3670"/>
                </a:cubicBezTo>
                <a:cubicBezTo>
                  <a:pt x="9883" y="3670"/>
                  <a:pt x="9877" y="3670"/>
                  <a:pt x="9877" y="3670"/>
                </a:cubicBezTo>
                <a:cubicBezTo>
                  <a:pt x="9877" y="3664"/>
                  <a:pt x="9877" y="3664"/>
                  <a:pt x="9877" y="3658"/>
                </a:cubicBezTo>
                <a:cubicBezTo>
                  <a:pt x="9871" y="3646"/>
                  <a:pt x="9877" y="3641"/>
                  <a:pt x="9877" y="3635"/>
                </a:cubicBezTo>
                <a:cubicBezTo>
                  <a:pt x="9865" y="3629"/>
                  <a:pt x="9859" y="3629"/>
                  <a:pt x="9847" y="3629"/>
                </a:cubicBezTo>
                <a:cubicBezTo>
                  <a:pt x="9841" y="3629"/>
                  <a:pt x="9835" y="3629"/>
                  <a:pt x="9824" y="3629"/>
                </a:cubicBezTo>
                <a:cubicBezTo>
                  <a:pt x="9824" y="3599"/>
                  <a:pt x="9824" y="3599"/>
                  <a:pt x="9824" y="3599"/>
                </a:cubicBezTo>
                <a:cubicBezTo>
                  <a:pt x="9835" y="3587"/>
                  <a:pt x="9835" y="3587"/>
                  <a:pt x="9835" y="3587"/>
                </a:cubicBezTo>
                <a:cubicBezTo>
                  <a:pt x="9835" y="3587"/>
                  <a:pt x="9847" y="3587"/>
                  <a:pt x="9847" y="3581"/>
                </a:cubicBezTo>
                <a:cubicBezTo>
                  <a:pt x="9847" y="3575"/>
                  <a:pt x="9847" y="3575"/>
                  <a:pt x="9847" y="3575"/>
                </a:cubicBezTo>
                <a:cubicBezTo>
                  <a:pt x="9847" y="3569"/>
                  <a:pt x="9841" y="3569"/>
                  <a:pt x="9841" y="3563"/>
                </a:cubicBezTo>
                <a:cubicBezTo>
                  <a:pt x="9841" y="3557"/>
                  <a:pt x="9829" y="3557"/>
                  <a:pt x="9829" y="3552"/>
                </a:cubicBezTo>
                <a:cubicBezTo>
                  <a:pt x="9829" y="3546"/>
                  <a:pt x="9835" y="3540"/>
                  <a:pt x="9841" y="3534"/>
                </a:cubicBezTo>
                <a:cubicBezTo>
                  <a:pt x="9841" y="3534"/>
                  <a:pt x="9853" y="3534"/>
                  <a:pt x="9859" y="3534"/>
                </a:cubicBezTo>
                <a:cubicBezTo>
                  <a:pt x="9865" y="3534"/>
                  <a:pt x="9871" y="3534"/>
                  <a:pt x="9877" y="3534"/>
                </a:cubicBezTo>
                <a:cubicBezTo>
                  <a:pt x="9877" y="3540"/>
                  <a:pt x="9883" y="3540"/>
                  <a:pt x="9883" y="3546"/>
                </a:cubicBezTo>
                <a:cubicBezTo>
                  <a:pt x="9889" y="3546"/>
                  <a:pt x="9883" y="3552"/>
                  <a:pt x="9889" y="3557"/>
                </a:cubicBezTo>
                <a:cubicBezTo>
                  <a:pt x="9889" y="3563"/>
                  <a:pt x="9889" y="3569"/>
                  <a:pt x="9895" y="3569"/>
                </a:cubicBezTo>
                <a:cubicBezTo>
                  <a:pt x="9895" y="3569"/>
                  <a:pt x="9901" y="3569"/>
                  <a:pt x="9906" y="3569"/>
                </a:cubicBezTo>
                <a:cubicBezTo>
                  <a:pt x="9906" y="3569"/>
                  <a:pt x="9912" y="3569"/>
                  <a:pt x="9918" y="3575"/>
                </a:cubicBezTo>
                <a:cubicBezTo>
                  <a:pt x="9924" y="3575"/>
                  <a:pt x="9924" y="3575"/>
                  <a:pt x="9930" y="3581"/>
                </a:cubicBezTo>
                <a:cubicBezTo>
                  <a:pt x="9930" y="3581"/>
                  <a:pt x="9930" y="3587"/>
                  <a:pt x="9936" y="3593"/>
                </a:cubicBezTo>
                <a:cubicBezTo>
                  <a:pt x="9942" y="3593"/>
                  <a:pt x="9942" y="3599"/>
                  <a:pt x="9948" y="3599"/>
                </a:cubicBezTo>
                <a:cubicBezTo>
                  <a:pt x="9954" y="3599"/>
                  <a:pt x="9954" y="3599"/>
                  <a:pt x="9960" y="3599"/>
                </a:cubicBezTo>
                <a:cubicBezTo>
                  <a:pt x="9966" y="3599"/>
                  <a:pt x="9966" y="3605"/>
                  <a:pt x="9972" y="3605"/>
                </a:cubicBezTo>
                <a:cubicBezTo>
                  <a:pt x="9978" y="3611"/>
                  <a:pt x="9978" y="3617"/>
                  <a:pt x="9978" y="3623"/>
                </a:cubicBezTo>
                <a:cubicBezTo>
                  <a:pt x="9983" y="3629"/>
                  <a:pt x="9983" y="3641"/>
                  <a:pt x="9990" y="3646"/>
                </a:cubicBezTo>
                <a:cubicBezTo>
                  <a:pt x="9990" y="3646"/>
                  <a:pt x="9995" y="3646"/>
                  <a:pt x="10001" y="3646"/>
                </a:cubicBezTo>
                <a:cubicBezTo>
                  <a:pt x="10007" y="3652"/>
                  <a:pt x="10013" y="3658"/>
                  <a:pt x="10025" y="3664"/>
                </a:cubicBezTo>
                <a:cubicBezTo>
                  <a:pt x="10025" y="3664"/>
                  <a:pt x="10031" y="3670"/>
                  <a:pt x="10037" y="3670"/>
                </a:cubicBezTo>
                <a:cubicBezTo>
                  <a:pt x="10037" y="3670"/>
                  <a:pt x="10037" y="3676"/>
                  <a:pt x="10043" y="3682"/>
                </a:cubicBezTo>
                <a:cubicBezTo>
                  <a:pt x="10049" y="3688"/>
                  <a:pt x="10061" y="3694"/>
                  <a:pt x="10067" y="3694"/>
                </a:cubicBezTo>
                <a:cubicBezTo>
                  <a:pt x="10079" y="3694"/>
                  <a:pt x="10084" y="3688"/>
                  <a:pt x="10090" y="3694"/>
                </a:cubicBezTo>
                <a:cubicBezTo>
                  <a:pt x="10096" y="3700"/>
                  <a:pt x="10090" y="3706"/>
                  <a:pt x="10096" y="3706"/>
                </a:cubicBezTo>
                <a:cubicBezTo>
                  <a:pt x="10096" y="3712"/>
                  <a:pt x="10096" y="3718"/>
                  <a:pt x="10102" y="3718"/>
                </a:cubicBezTo>
                <a:cubicBezTo>
                  <a:pt x="10108" y="3723"/>
                  <a:pt x="10108" y="3723"/>
                  <a:pt x="10114" y="3723"/>
                </a:cubicBezTo>
                <a:cubicBezTo>
                  <a:pt x="10120" y="3730"/>
                  <a:pt x="10126" y="3730"/>
                  <a:pt x="10138" y="3735"/>
                </a:cubicBezTo>
                <a:cubicBezTo>
                  <a:pt x="10150" y="3741"/>
                  <a:pt x="10156" y="3759"/>
                  <a:pt x="10173" y="3765"/>
                </a:cubicBezTo>
                <a:cubicBezTo>
                  <a:pt x="10179" y="3765"/>
                  <a:pt x="10185" y="3765"/>
                  <a:pt x="10197" y="3771"/>
                </a:cubicBezTo>
                <a:cubicBezTo>
                  <a:pt x="10197" y="3771"/>
                  <a:pt x="10203" y="3771"/>
                  <a:pt x="10203" y="3777"/>
                </a:cubicBezTo>
                <a:cubicBezTo>
                  <a:pt x="10209" y="3783"/>
                  <a:pt x="10209" y="3783"/>
                  <a:pt x="10209" y="3789"/>
                </a:cubicBezTo>
                <a:cubicBezTo>
                  <a:pt x="10209" y="3795"/>
                  <a:pt x="10215" y="3795"/>
                  <a:pt x="10215" y="3801"/>
                </a:cubicBezTo>
                <a:cubicBezTo>
                  <a:pt x="10215" y="3807"/>
                  <a:pt x="10215" y="3807"/>
                  <a:pt x="10209" y="3812"/>
                </a:cubicBezTo>
                <a:cubicBezTo>
                  <a:pt x="10209" y="3818"/>
                  <a:pt x="10203" y="3818"/>
                  <a:pt x="10197" y="3818"/>
                </a:cubicBezTo>
                <a:cubicBezTo>
                  <a:pt x="10197" y="3824"/>
                  <a:pt x="10203" y="3830"/>
                  <a:pt x="10197" y="3830"/>
                </a:cubicBezTo>
                <a:cubicBezTo>
                  <a:pt x="10197" y="3836"/>
                  <a:pt x="10197" y="3842"/>
                  <a:pt x="10197" y="3848"/>
                </a:cubicBezTo>
                <a:cubicBezTo>
                  <a:pt x="10197" y="3854"/>
                  <a:pt x="10197" y="3860"/>
                  <a:pt x="10197" y="3866"/>
                </a:cubicBezTo>
                <a:cubicBezTo>
                  <a:pt x="10203" y="3878"/>
                  <a:pt x="10221" y="3878"/>
                  <a:pt x="10221" y="3884"/>
                </a:cubicBezTo>
                <a:cubicBezTo>
                  <a:pt x="10221" y="3895"/>
                  <a:pt x="10215" y="3901"/>
                  <a:pt x="10215" y="3907"/>
                </a:cubicBezTo>
                <a:cubicBezTo>
                  <a:pt x="10221" y="3919"/>
                  <a:pt x="10227" y="3925"/>
                  <a:pt x="10233" y="3931"/>
                </a:cubicBezTo>
                <a:cubicBezTo>
                  <a:pt x="10233" y="3937"/>
                  <a:pt x="10233" y="3943"/>
                  <a:pt x="10238" y="3943"/>
                </a:cubicBezTo>
                <a:cubicBezTo>
                  <a:pt x="10238" y="3943"/>
                  <a:pt x="10245" y="3943"/>
                  <a:pt x="10250" y="3943"/>
                </a:cubicBezTo>
                <a:cubicBezTo>
                  <a:pt x="10250" y="3943"/>
                  <a:pt x="10256" y="3943"/>
                  <a:pt x="10262" y="3943"/>
                </a:cubicBezTo>
                <a:cubicBezTo>
                  <a:pt x="10268" y="3943"/>
                  <a:pt x="10274" y="3949"/>
                  <a:pt x="10280" y="3949"/>
                </a:cubicBezTo>
                <a:cubicBezTo>
                  <a:pt x="10280" y="3996"/>
                  <a:pt x="10280" y="3996"/>
                  <a:pt x="10280" y="3996"/>
                </a:cubicBezTo>
                <a:cubicBezTo>
                  <a:pt x="10256" y="3996"/>
                  <a:pt x="10256" y="3996"/>
                  <a:pt x="10256" y="3996"/>
                </a:cubicBezTo>
                <a:cubicBezTo>
                  <a:pt x="10250" y="3990"/>
                  <a:pt x="10256" y="3984"/>
                  <a:pt x="10256" y="3984"/>
                </a:cubicBezTo>
                <a:cubicBezTo>
                  <a:pt x="10250" y="3984"/>
                  <a:pt x="10245" y="3978"/>
                  <a:pt x="10245" y="3978"/>
                </a:cubicBezTo>
                <a:cubicBezTo>
                  <a:pt x="10238" y="3978"/>
                  <a:pt x="10233" y="3984"/>
                  <a:pt x="10233" y="3984"/>
                </a:cubicBezTo>
                <a:cubicBezTo>
                  <a:pt x="10233" y="3990"/>
                  <a:pt x="10233" y="3996"/>
                  <a:pt x="10233" y="3996"/>
                </a:cubicBezTo>
                <a:cubicBezTo>
                  <a:pt x="10238" y="4002"/>
                  <a:pt x="10238" y="4002"/>
                  <a:pt x="10245" y="4008"/>
                </a:cubicBezTo>
                <a:cubicBezTo>
                  <a:pt x="10250" y="4020"/>
                  <a:pt x="10250" y="4026"/>
                  <a:pt x="10262" y="4032"/>
                </a:cubicBezTo>
                <a:cubicBezTo>
                  <a:pt x="10262" y="4038"/>
                  <a:pt x="10268" y="4038"/>
                  <a:pt x="10268" y="4038"/>
                </a:cubicBezTo>
                <a:cubicBezTo>
                  <a:pt x="10274" y="4044"/>
                  <a:pt x="10280" y="4044"/>
                  <a:pt x="10280" y="4050"/>
                </a:cubicBezTo>
                <a:cubicBezTo>
                  <a:pt x="10286" y="4044"/>
                  <a:pt x="10292" y="4044"/>
                  <a:pt x="10292" y="4038"/>
                </a:cubicBezTo>
                <a:cubicBezTo>
                  <a:pt x="10298" y="4038"/>
                  <a:pt x="10298" y="4032"/>
                  <a:pt x="10298" y="4032"/>
                </a:cubicBezTo>
                <a:cubicBezTo>
                  <a:pt x="10298" y="4026"/>
                  <a:pt x="10304" y="4026"/>
                  <a:pt x="10310" y="4020"/>
                </a:cubicBezTo>
                <a:cubicBezTo>
                  <a:pt x="10310" y="4026"/>
                  <a:pt x="10310" y="4026"/>
                  <a:pt x="10310" y="4032"/>
                </a:cubicBezTo>
                <a:cubicBezTo>
                  <a:pt x="10310" y="4038"/>
                  <a:pt x="10310" y="4038"/>
                  <a:pt x="10316" y="4044"/>
                </a:cubicBezTo>
                <a:cubicBezTo>
                  <a:pt x="10322" y="4050"/>
                  <a:pt x="10333" y="4050"/>
                  <a:pt x="10339" y="4055"/>
                </a:cubicBezTo>
                <a:cubicBezTo>
                  <a:pt x="10339" y="4067"/>
                  <a:pt x="10333" y="4073"/>
                  <a:pt x="10333" y="4085"/>
                </a:cubicBezTo>
                <a:cubicBezTo>
                  <a:pt x="10333" y="4085"/>
                  <a:pt x="10333" y="4091"/>
                  <a:pt x="10333" y="4097"/>
                </a:cubicBezTo>
                <a:cubicBezTo>
                  <a:pt x="10333" y="4103"/>
                  <a:pt x="10345" y="4103"/>
                  <a:pt x="10351" y="4109"/>
                </a:cubicBezTo>
                <a:cubicBezTo>
                  <a:pt x="10375" y="4109"/>
                  <a:pt x="10375" y="4109"/>
                  <a:pt x="10375" y="4109"/>
                </a:cubicBezTo>
                <a:cubicBezTo>
                  <a:pt x="10381" y="4109"/>
                  <a:pt x="10381" y="4109"/>
                  <a:pt x="10387" y="4109"/>
                </a:cubicBezTo>
                <a:cubicBezTo>
                  <a:pt x="10387" y="4103"/>
                  <a:pt x="10393" y="4103"/>
                  <a:pt x="10399" y="4103"/>
                </a:cubicBezTo>
                <a:cubicBezTo>
                  <a:pt x="10399" y="4103"/>
                  <a:pt x="10399" y="4097"/>
                  <a:pt x="10404" y="4091"/>
                </a:cubicBezTo>
                <a:cubicBezTo>
                  <a:pt x="10404" y="4085"/>
                  <a:pt x="10411" y="4091"/>
                  <a:pt x="10416" y="4085"/>
                </a:cubicBezTo>
                <a:cubicBezTo>
                  <a:pt x="10416" y="4079"/>
                  <a:pt x="10416" y="4073"/>
                  <a:pt x="10416" y="4073"/>
                </a:cubicBezTo>
                <a:cubicBezTo>
                  <a:pt x="10416" y="4062"/>
                  <a:pt x="10416" y="4062"/>
                  <a:pt x="10416" y="4062"/>
                </a:cubicBezTo>
                <a:cubicBezTo>
                  <a:pt x="10416" y="4055"/>
                  <a:pt x="10411" y="4055"/>
                  <a:pt x="10411" y="4050"/>
                </a:cubicBezTo>
                <a:cubicBezTo>
                  <a:pt x="10411" y="4044"/>
                  <a:pt x="10411" y="4038"/>
                  <a:pt x="10416" y="4038"/>
                </a:cubicBezTo>
                <a:cubicBezTo>
                  <a:pt x="10422" y="4038"/>
                  <a:pt x="10422" y="4032"/>
                  <a:pt x="10428" y="4032"/>
                </a:cubicBezTo>
                <a:cubicBezTo>
                  <a:pt x="10434" y="4032"/>
                  <a:pt x="10434" y="4032"/>
                  <a:pt x="10440" y="4038"/>
                </a:cubicBezTo>
                <a:cubicBezTo>
                  <a:pt x="10446" y="4038"/>
                  <a:pt x="10446" y="4044"/>
                  <a:pt x="10452" y="4044"/>
                </a:cubicBezTo>
                <a:cubicBezTo>
                  <a:pt x="10458" y="4050"/>
                  <a:pt x="10458" y="4044"/>
                  <a:pt x="10464" y="4044"/>
                </a:cubicBezTo>
                <a:cubicBezTo>
                  <a:pt x="10476" y="4044"/>
                  <a:pt x="10476" y="4044"/>
                  <a:pt x="10476" y="4044"/>
                </a:cubicBezTo>
                <a:cubicBezTo>
                  <a:pt x="10482" y="4044"/>
                  <a:pt x="10482" y="4044"/>
                  <a:pt x="10488" y="4044"/>
                </a:cubicBezTo>
                <a:cubicBezTo>
                  <a:pt x="10488" y="4032"/>
                  <a:pt x="10488" y="4026"/>
                  <a:pt x="10488" y="4020"/>
                </a:cubicBezTo>
                <a:cubicBezTo>
                  <a:pt x="10488" y="4014"/>
                  <a:pt x="10493" y="4008"/>
                  <a:pt x="10493" y="4008"/>
                </a:cubicBezTo>
                <a:cubicBezTo>
                  <a:pt x="10493" y="4002"/>
                  <a:pt x="10488" y="4002"/>
                  <a:pt x="10488" y="4002"/>
                </a:cubicBezTo>
                <a:cubicBezTo>
                  <a:pt x="10499" y="4002"/>
                  <a:pt x="10505" y="4002"/>
                  <a:pt x="10511" y="4002"/>
                </a:cubicBezTo>
                <a:cubicBezTo>
                  <a:pt x="10517" y="4002"/>
                  <a:pt x="10523" y="3996"/>
                  <a:pt x="10523" y="3996"/>
                </a:cubicBezTo>
                <a:cubicBezTo>
                  <a:pt x="10523" y="3990"/>
                  <a:pt x="10517" y="3990"/>
                  <a:pt x="10517" y="3984"/>
                </a:cubicBezTo>
                <a:cubicBezTo>
                  <a:pt x="10511" y="3978"/>
                  <a:pt x="10511" y="3978"/>
                  <a:pt x="10505" y="3973"/>
                </a:cubicBezTo>
                <a:cubicBezTo>
                  <a:pt x="10499" y="3973"/>
                  <a:pt x="10499" y="3967"/>
                  <a:pt x="10493" y="3961"/>
                </a:cubicBezTo>
                <a:cubicBezTo>
                  <a:pt x="10488" y="3961"/>
                  <a:pt x="10488" y="3961"/>
                  <a:pt x="10482" y="3961"/>
                </a:cubicBezTo>
                <a:cubicBezTo>
                  <a:pt x="10482" y="3973"/>
                  <a:pt x="10482" y="3978"/>
                  <a:pt x="10482" y="3984"/>
                </a:cubicBezTo>
                <a:cubicBezTo>
                  <a:pt x="10482" y="3990"/>
                  <a:pt x="10482" y="3996"/>
                  <a:pt x="10482" y="3996"/>
                </a:cubicBezTo>
                <a:cubicBezTo>
                  <a:pt x="10476" y="3996"/>
                  <a:pt x="10470" y="4002"/>
                  <a:pt x="10464" y="3996"/>
                </a:cubicBezTo>
                <a:cubicBezTo>
                  <a:pt x="10464" y="3996"/>
                  <a:pt x="10458" y="3996"/>
                  <a:pt x="10452" y="3996"/>
                </a:cubicBezTo>
                <a:cubicBezTo>
                  <a:pt x="10446" y="3990"/>
                  <a:pt x="10446" y="3984"/>
                  <a:pt x="10446" y="3978"/>
                </a:cubicBezTo>
                <a:cubicBezTo>
                  <a:pt x="10440" y="3978"/>
                  <a:pt x="10434" y="3978"/>
                  <a:pt x="10434" y="3973"/>
                </a:cubicBezTo>
                <a:cubicBezTo>
                  <a:pt x="10434" y="3967"/>
                  <a:pt x="10434" y="3967"/>
                  <a:pt x="10434" y="3961"/>
                </a:cubicBezTo>
                <a:cubicBezTo>
                  <a:pt x="10434" y="3955"/>
                  <a:pt x="10434" y="3955"/>
                  <a:pt x="10428" y="3949"/>
                </a:cubicBezTo>
                <a:cubicBezTo>
                  <a:pt x="10428" y="3943"/>
                  <a:pt x="10428" y="3943"/>
                  <a:pt x="10428" y="3937"/>
                </a:cubicBezTo>
                <a:cubicBezTo>
                  <a:pt x="10428" y="3931"/>
                  <a:pt x="10428" y="3931"/>
                  <a:pt x="10422" y="3925"/>
                </a:cubicBezTo>
                <a:cubicBezTo>
                  <a:pt x="10422" y="3925"/>
                  <a:pt x="10416" y="3925"/>
                  <a:pt x="10411" y="3925"/>
                </a:cubicBezTo>
                <a:cubicBezTo>
                  <a:pt x="10404" y="3919"/>
                  <a:pt x="10404" y="3925"/>
                  <a:pt x="10399" y="3925"/>
                </a:cubicBezTo>
                <a:cubicBezTo>
                  <a:pt x="10393" y="3919"/>
                  <a:pt x="10393" y="3919"/>
                  <a:pt x="10387" y="3913"/>
                </a:cubicBezTo>
                <a:cubicBezTo>
                  <a:pt x="10387" y="3907"/>
                  <a:pt x="10375" y="3907"/>
                  <a:pt x="10375" y="3901"/>
                </a:cubicBezTo>
                <a:cubicBezTo>
                  <a:pt x="10375" y="3901"/>
                  <a:pt x="10375" y="3895"/>
                  <a:pt x="10375" y="3889"/>
                </a:cubicBezTo>
                <a:cubicBezTo>
                  <a:pt x="10375" y="3884"/>
                  <a:pt x="10375" y="3884"/>
                  <a:pt x="10375" y="3884"/>
                </a:cubicBezTo>
                <a:cubicBezTo>
                  <a:pt x="10375" y="3878"/>
                  <a:pt x="10381" y="3872"/>
                  <a:pt x="10387" y="3872"/>
                </a:cubicBezTo>
                <a:cubicBezTo>
                  <a:pt x="10399" y="3878"/>
                  <a:pt x="10399" y="3878"/>
                  <a:pt x="10399" y="3878"/>
                </a:cubicBezTo>
                <a:cubicBezTo>
                  <a:pt x="10399" y="3878"/>
                  <a:pt x="10404" y="3884"/>
                  <a:pt x="10411" y="3884"/>
                </a:cubicBezTo>
                <a:cubicBezTo>
                  <a:pt x="10411" y="3884"/>
                  <a:pt x="10416" y="3889"/>
                  <a:pt x="10422" y="3889"/>
                </a:cubicBezTo>
                <a:cubicBezTo>
                  <a:pt x="10428" y="3895"/>
                  <a:pt x="10434" y="3889"/>
                  <a:pt x="10440" y="3889"/>
                </a:cubicBezTo>
                <a:cubicBezTo>
                  <a:pt x="10452" y="3889"/>
                  <a:pt x="10452" y="3889"/>
                  <a:pt x="10452" y="3889"/>
                </a:cubicBezTo>
                <a:cubicBezTo>
                  <a:pt x="10464" y="3889"/>
                  <a:pt x="10464" y="3889"/>
                  <a:pt x="10464" y="3889"/>
                </a:cubicBezTo>
                <a:cubicBezTo>
                  <a:pt x="10470" y="3889"/>
                  <a:pt x="10470" y="3884"/>
                  <a:pt x="10476" y="3884"/>
                </a:cubicBezTo>
                <a:cubicBezTo>
                  <a:pt x="10470" y="3878"/>
                  <a:pt x="10470" y="3878"/>
                  <a:pt x="10470" y="3872"/>
                </a:cubicBezTo>
                <a:cubicBezTo>
                  <a:pt x="10464" y="3872"/>
                  <a:pt x="10458" y="3872"/>
                  <a:pt x="10458" y="3872"/>
                </a:cubicBezTo>
                <a:cubicBezTo>
                  <a:pt x="10458" y="3866"/>
                  <a:pt x="10464" y="3860"/>
                  <a:pt x="10464" y="3860"/>
                </a:cubicBezTo>
                <a:cubicBezTo>
                  <a:pt x="10470" y="3854"/>
                  <a:pt x="10470" y="3848"/>
                  <a:pt x="10476" y="3848"/>
                </a:cubicBezTo>
                <a:cubicBezTo>
                  <a:pt x="10488" y="3842"/>
                  <a:pt x="10493" y="3848"/>
                  <a:pt x="10499" y="3848"/>
                </a:cubicBezTo>
                <a:cubicBezTo>
                  <a:pt x="10511" y="3848"/>
                  <a:pt x="10517" y="3842"/>
                  <a:pt x="10529" y="3848"/>
                </a:cubicBezTo>
                <a:cubicBezTo>
                  <a:pt x="10529" y="3848"/>
                  <a:pt x="10535" y="3848"/>
                  <a:pt x="10541" y="3848"/>
                </a:cubicBezTo>
                <a:cubicBezTo>
                  <a:pt x="10541" y="3848"/>
                  <a:pt x="10547" y="3854"/>
                  <a:pt x="10553" y="3854"/>
                </a:cubicBezTo>
                <a:cubicBezTo>
                  <a:pt x="10559" y="3860"/>
                  <a:pt x="10559" y="3866"/>
                  <a:pt x="10565" y="3866"/>
                </a:cubicBezTo>
                <a:cubicBezTo>
                  <a:pt x="10565" y="3866"/>
                  <a:pt x="10570" y="3866"/>
                  <a:pt x="10577" y="3866"/>
                </a:cubicBezTo>
                <a:cubicBezTo>
                  <a:pt x="10577" y="3866"/>
                  <a:pt x="10582" y="3866"/>
                  <a:pt x="10582" y="3872"/>
                </a:cubicBezTo>
                <a:cubicBezTo>
                  <a:pt x="10588" y="3872"/>
                  <a:pt x="10588" y="3878"/>
                  <a:pt x="10588" y="3884"/>
                </a:cubicBezTo>
                <a:lnTo>
                  <a:pt x="10588" y="3889"/>
                </a:lnTo>
                <a:cubicBezTo>
                  <a:pt x="10588" y="3895"/>
                  <a:pt x="10594" y="3895"/>
                  <a:pt x="10600" y="3895"/>
                </a:cubicBezTo>
                <a:cubicBezTo>
                  <a:pt x="10606" y="3895"/>
                  <a:pt x="10606" y="3901"/>
                  <a:pt x="10612" y="3901"/>
                </a:cubicBezTo>
                <a:cubicBezTo>
                  <a:pt x="10606" y="3913"/>
                  <a:pt x="10606" y="3913"/>
                  <a:pt x="10606" y="3913"/>
                </a:cubicBezTo>
                <a:cubicBezTo>
                  <a:pt x="10606" y="3919"/>
                  <a:pt x="10600" y="3913"/>
                  <a:pt x="10594" y="3919"/>
                </a:cubicBezTo>
                <a:cubicBezTo>
                  <a:pt x="10594" y="3919"/>
                  <a:pt x="10582" y="3925"/>
                  <a:pt x="10582" y="3931"/>
                </a:cubicBezTo>
                <a:cubicBezTo>
                  <a:pt x="10582" y="3943"/>
                  <a:pt x="10588" y="3949"/>
                  <a:pt x="10594" y="3961"/>
                </a:cubicBezTo>
                <a:cubicBezTo>
                  <a:pt x="10606" y="3967"/>
                  <a:pt x="10612" y="3961"/>
                  <a:pt x="10618" y="3967"/>
                </a:cubicBezTo>
                <a:cubicBezTo>
                  <a:pt x="10630" y="3978"/>
                  <a:pt x="10630" y="3990"/>
                  <a:pt x="10630" y="4002"/>
                </a:cubicBezTo>
                <a:cubicBezTo>
                  <a:pt x="10630" y="4002"/>
                  <a:pt x="10624" y="4002"/>
                  <a:pt x="10624" y="4008"/>
                </a:cubicBezTo>
                <a:cubicBezTo>
                  <a:pt x="10624" y="4008"/>
                  <a:pt x="10630" y="4014"/>
                  <a:pt x="10630" y="4020"/>
                </a:cubicBezTo>
                <a:cubicBezTo>
                  <a:pt x="10630" y="4020"/>
                  <a:pt x="10624" y="4026"/>
                  <a:pt x="10624" y="4032"/>
                </a:cubicBezTo>
                <a:cubicBezTo>
                  <a:pt x="10624" y="4038"/>
                  <a:pt x="10624" y="4038"/>
                  <a:pt x="10624" y="4038"/>
                </a:cubicBezTo>
                <a:cubicBezTo>
                  <a:pt x="10624" y="4044"/>
                  <a:pt x="10630" y="4044"/>
                  <a:pt x="10630" y="4050"/>
                </a:cubicBezTo>
                <a:cubicBezTo>
                  <a:pt x="10630" y="4055"/>
                  <a:pt x="10636" y="4055"/>
                  <a:pt x="10636" y="4062"/>
                </a:cubicBezTo>
                <a:cubicBezTo>
                  <a:pt x="10642" y="4062"/>
                  <a:pt x="10642" y="4067"/>
                  <a:pt x="10642" y="4067"/>
                </a:cubicBezTo>
                <a:cubicBezTo>
                  <a:pt x="10642" y="4073"/>
                  <a:pt x="10642" y="4073"/>
                  <a:pt x="10648" y="4073"/>
                </a:cubicBezTo>
                <a:cubicBezTo>
                  <a:pt x="10648" y="4073"/>
                  <a:pt x="10648" y="4073"/>
                  <a:pt x="10654" y="4079"/>
                </a:cubicBezTo>
                <a:cubicBezTo>
                  <a:pt x="10654" y="4079"/>
                  <a:pt x="10654" y="4079"/>
                  <a:pt x="10654" y="4085"/>
                </a:cubicBezTo>
                <a:cubicBezTo>
                  <a:pt x="10659" y="4085"/>
                  <a:pt x="10659" y="4085"/>
                  <a:pt x="10665" y="4091"/>
                </a:cubicBezTo>
                <a:cubicBezTo>
                  <a:pt x="10665" y="4091"/>
                  <a:pt x="10665" y="4091"/>
                  <a:pt x="10671" y="4091"/>
                </a:cubicBezTo>
                <a:cubicBezTo>
                  <a:pt x="10671" y="4097"/>
                  <a:pt x="10677" y="4097"/>
                  <a:pt x="10677" y="4103"/>
                </a:cubicBezTo>
                <a:cubicBezTo>
                  <a:pt x="10677" y="4103"/>
                  <a:pt x="10677" y="4109"/>
                  <a:pt x="10671" y="4109"/>
                </a:cubicBezTo>
                <a:cubicBezTo>
                  <a:pt x="10671" y="4115"/>
                  <a:pt x="10671" y="4115"/>
                  <a:pt x="10665" y="4115"/>
                </a:cubicBezTo>
                <a:cubicBezTo>
                  <a:pt x="10665" y="4121"/>
                  <a:pt x="10665" y="4121"/>
                  <a:pt x="10665" y="4121"/>
                </a:cubicBezTo>
                <a:cubicBezTo>
                  <a:pt x="10665" y="4127"/>
                  <a:pt x="10665" y="4127"/>
                  <a:pt x="10659" y="4133"/>
                </a:cubicBezTo>
                <a:lnTo>
                  <a:pt x="10659" y="4139"/>
                </a:lnTo>
                <a:cubicBezTo>
                  <a:pt x="10659" y="4150"/>
                  <a:pt x="10659" y="4150"/>
                  <a:pt x="10665" y="4156"/>
                </a:cubicBezTo>
                <a:cubicBezTo>
                  <a:pt x="10665" y="4162"/>
                  <a:pt x="10665" y="4162"/>
                  <a:pt x="10665" y="4162"/>
                </a:cubicBezTo>
                <a:cubicBezTo>
                  <a:pt x="10665" y="4168"/>
                  <a:pt x="10671" y="4168"/>
                  <a:pt x="10671" y="4168"/>
                </a:cubicBezTo>
                <a:cubicBezTo>
                  <a:pt x="10677" y="4168"/>
                  <a:pt x="10677" y="4174"/>
                  <a:pt x="10677" y="4174"/>
                </a:cubicBezTo>
                <a:cubicBezTo>
                  <a:pt x="10683" y="4174"/>
                  <a:pt x="10689" y="4168"/>
                  <a:pt x="10689" y="4162"/>
                </a:cubicBezTo>
                <a:cubicBezTo>
                  <a:pt x="10689" y="4156"/>
                  <a:pt x="10689" y="4156"/>
                  <a:pt x="10689" y="4156"/>
                </a:cubicBezTo>
                <a:cubicBezTo>
                  <a:pt x="10689" y="4150"/>
                  <a:pt x="10695" y="4150"/>
                  <a:pt x="10695" y="4144"/>
                </a:cubicBezTo>
                <a:cubicBezTo>
                  <a:pt x="10695" y="4144"/>
                  <a:pt x="10695" y="4144"/>
                  <a:pt x="10695" y="4139"/>
                </a:cubicBezTo>
                <a:cubicBezTo>
                  <a:pt x="10695" y="4133"/>
                  <a:pt x="10695" y="4133"/>
                  <a:pt x="10695" y="4121"/>
                </a:cubicBezTo>
                <a:cubicBezTo>
                  <a:pt x="10695" y="4121"/>
                  <a:pt x="10695" y="4121"/>
                  <a:pt x="10695" y="4115"/>
                </a:cubicBezTo>
                <a:cubicBezTo>
                  <a:pt x="10695" y="4109"/>
                  <a:pt x="10695" y="4109"/>
                  <a:pt x="10695" y="4103"/>
                </a:cubicBezTo>
                <a:cubicBezTo>
                  <a:pt x="10707" y="4103"/>
                  <a:pt x="10707" y="4103"/>
                  <a:pt x="10707" y="4103"/>
                </a:cubicBezTo>
                <a:cubicBezTo>
                  <a:pt x="10707" y="4103"/>
                  <a:pt x="10707" y="4103"/>
                  <a:pt x="10713" y="4103"/>
                </a:cubicBezTo>
                <a:cubicBezTo>
                  <a:pt x="10713" y="4103"/>
                  <a:pt x="10713" y="4103"/>
                  <a:pt x="10719" y="4109"/>
                </a:cubicBezTo>
                <a:lnTo>
                  <a:pt x="10719" y="4109"/>
                </a:lnTo>
                <a:cubicBezTo>
                  <a:pt x="10725" y="4115"/>
                  <a:pt x="10725" y="4115"/>
                  <a:pt x="10725" y="4115"/>
                </a:cubicBezTo>
                <a:cubicBezTo>
                  <a:pt x="10731" y="4121"/>
                  <a:pt x="10736" y="4121"/>
                  <a:pt x="10736" y="4127"/>
                </a:cubicBezTo>
                <a:cubicBezTo>
                  <a:pt x="10743" y="4133"/>
                  <a:pt x="10743" y="4133"/>
                  <a:pt x="10743" y="4133"/>
                </a:cubicBezTo>
                <a:cubicBezTo>
                  <a:pt x="10748" y="4139"/>
                  <a:pt x="10748" y="4139"/>
                  <a:pt x="10748" y="4139"/>
                </a:cubicBezTo>
                <a:cubicBezTo>
                  <a:pt x="10754" y="4144"/>
                  <a:pt x="10754" y="4144"/>
                  <a:pt x="10754" y="4144"/>
                </a:cubicBezTo>
                <a:lnTo>
                  <a:pt x="10760" y="4150"/>
                </a:lnTo>
                <a:lnTo>
                  <a:pt x="10766" y="4150"/>
                </a:lnTo>
                <a:cubicBezTo>
                  <a:pt x="10772" y="4150"/>
                  <a:pt x="10772" y="4150"/>
                  <a:pt x="10778" y="4150"/>
                </a:cubicBezTo>
                <a:cubicBezTo>
                  <a:pt x="10784" y="4150"/>
                  <a:pt x="10784" y="4150"/>
                  <a:pt x="10790" y="4150"/>
                </a:cubicBezTo>
                <a:cubicBezTo>
                  <a:pt x="10790" y="4150"/>
                  <a:pt x="10790" y="4156"/>
                  <a:pt x="10796" y="4156"/>
                </a:cubicBezTo>
                <a:cubicBezTo>
                  <a:pt x="10802" y="4156"/>
                  <a:pt x="10802" y="4156"/>
                  <a:pt x="10808" y="4156"/>
                </a:cubicBezTo>
                <a:lnTo>
                  <a:pt x="10814" y="4156"/>
                </a:lnTo>
                <a:cubicBezTo>
                  <a:pt x="10814" y="4156"/>
                  <a:pt x="10820" y="4156"/>
                  <a:pt x="10820" y="4150"/>
                </a:cubicBezTo>
                <a:lnTo>
                  <a:pt x="10825" y="4150"/>
                </a:lnTo>
                <a:cubicBezTo>
                  <a:pt x="10825" y="4144"/>
                  <a:pt x="10825" y="4144"/>
                  <a:pt x="10825" y="4144"/>
                </a:cubicBezTo>
                <a:cubicBezTo>
                  <a:pt x="10825" y="4139"/>
                  <a:pt x="10825" y="4139"/>
                  <a:pt x="10825" y="4139"/>
                </a:cubicBezTo>
                <a:cubicBezTo>
                  <a:pt x="10825" y="4133"/>
                  <a:pt x="10820" y="4127"/>
                  <a:pt x="10820" y="4121"/>
                </a:cubicBezTo>
                <a:cubicBezTo>
                  <a:pt x="10820" y="4121"/>
                  <a:pt x="10820" y="4115"/>
                  <a:pt x="10825" y="4115"/>
                </a:cubicBezTo>
                <a:cubicBezTo>
                  <a:pt x="10825" y="4109"/>
                  <a:pt x="10825" y="4109"/>
                  <a:pt x="10831" y="4109"/>
                </a:cubicBezTo>
                <a:cubicBezTo>
                  <a:pt x="10831" y="4103"/>
                  <a:pt x="10831" y="4103"/>
                  <a:pt x="10831" y="4103"/>
                </a:cubicBezTo>
                <a:cubicBezTo>
                  <a:pt x="10831" y="4103"/>
                  <a:pt x="10837" y="4097"/>
                  <a:pt x="10843" y="4097"/>
                </a:cubicBezTo>
                <a:cubicBezTo>
                  <a:pt x="10843" y="4091"/>
                  <a:pt x="10849" y="4097"/>
                  <a:pt x="10855" y="4097"/>
                </a:cubicBezTo>
                <a:cubicBezTo>
                  <a:pt x="10861" y="4097"/>
                  <a:pt x="10867" y="4091"/>
                  <a:pt x="10873" y="4097"/>
                </a:cubicBezTo>
                <a:cubicBezTo>
                  <a:pt x="10873" y="4097"/>
                  <a:pt x="10873" y="4103"/>
                  <a:pt x="10879" y="4103"/>
                </a:cubicBezTo>
                <a:cubicBezTo>
                  <a:pt x="10879" y="4103"/>
                  <a:pt x="10885" y="4109"/>
                  <a:pt x="10885" y="4115"/>
                </a:cubicBezTo>
                <a:cubicBezTo>
                  <a:pt x="10891" y="4115"/>
                  <a:pt x="10891" y="4115"/>
                  <a:pt x="10891" y="4115"/>
                </a:cubicBezTo>
                <a:cubicBezTo>
                  <a:pt x="10897" y="4121"/>
                  <a:pt x="10903" y="4127"/>
                  <a:pt x="10903" y="4127"/>
                </a:cubicBezTo>
                <a:cubicBezTo>
                  <a:pt x="10909" y="4133"/>
                  <a:pt x="10909" y="4133"/>
                  <a:pt x="10914" y="4133"/>
                </a:cubicBezTo>
                <a:cubicBezTo>
                  <a:pt x="10914" y="4133"/>
                  <a:pt x="10914" y="4139"/>
                  <a:pt x="10920" y="4139"/>
                </a:cubicBezTo>
                <a:cubicBezTo>
                  <a:pt x="10920" y="4139"/>
                  <a:pt x="10920" y="4144"/>
                  <a:pt x="10926" y="4144"/>
                </a:cubicBezTo>
                <a:lnTo>
                  <a:pt x="10926" y="4144"/>
                </a:lnTo>
                <a:cubicBezTo>
                  <a:pt x="10932" y="4144"/>
                  <a:pt x="10932" y="4150"/>
                  <a:pt x="10938" y="4150"/>
                </a:cubicBezTo>
                <a:cubicBezTo>
                  <a:pt x="11015" y="4150"/>
                  <a:pt x="11015" y="4150"/>
                  <a:pt x="11015" y="4150"/>
                </a:cubicBezTo>
                <a:cubicBezTo>
                  <a:pt x="11015" y="4139"/>
                  <a:pt x="11015" y="4133"/>
                  <a:pt x="11015" y="4127"/>
                </a:cubicBezTo>
                <a:cubicBezTo>
                  <a:pt x="11015" y="4121"/>
                  <a:pt x="11015" y="4121"/>
                  <a:pt x="11015" y="4121"/>
                </a:cubicBezTo>
                <a:cubicBezTo>
                  <a:pt x="11015" y="4115"/>
                  <a:pt x="11009" y="4115"/>
                  <a:pt x="11009" y="4109"/>
                </a:cubicBezTo>
                <a:cubicBezTo>
                  <a:pt x="11009" y="4109"/>
                  <a:pt x="11015" y="4103"/>
                  <a:pt x="11015" y="4097"/>
                </a:cubicBezTo>
                <a:lnTo>
                  <a:pt x="11021" y="4103"/>
                </a:lnTo>
                <a:cubicBezTo>
                  <a:pt x="11027" y="4103"/>
                  <a:pt x="11027" y="4097"/>
                  <a:pt x="11027" y="4097"/>
                </a:cubicBezTo>
                <a:cubicBezTo>
                  <a:pt x="11033" y="4097"/>
                  <a:pt x="11033" y="4097"/>
                  <a:pt x="11033" y="4097"/>
                </a:cubicBezTo>
                <a:cubicBezTo>
                  <a:pt x="11039" y="4097"/>
                  <a:pt x="11039" y="4097"/>
                  <a:pt x="11045" y="4097"/>
                </a:cubicBezTo>
                <a:cubicBezTo>
                  <a:pt x="11051" y="4097"/>
                  <a:pt x="11057" y="4097"/>
                  <a:pt x="11063" y="4103"/>
                </a:cubicBezTo>
                <a:cubicBezTo>
                  <a:pt x="11069" y="4103"/>
                  <a:pt x="11069" y="4109"/>
                  <a:pt x="11075" y="4115"/>
                </a:cubicBezTo>
                <a:cubicBezTo>
                  <a:pt x="11075" y="4115"/>
                  <a:pt x="11075" y="4115"/>
                  <a:pt x="11080" y="4115"/>
                </a:cubicBezTo>
                <a:cubicBezTo>
                  <a:pt x="11080" y="4115"/>
                  <a:pt x="11086" y="4115"/>
                  <a:pt x="11092" y="4115"/>
                </a:cubicBezTo>
                <a:cubicBezTo>
                  <a:pt x="11092" y="4115"/>
                  <a:pt x="11092" y="4121"/>
                  <a:pt x="11098" y="4115"/>
                </a:cubicBezTo>
                <a:cubicBezTo>
                  <a:pt x="11098" y="4115"/>
                  <a:pt x="11098" y="4115"/>
                  <a:pt x="11104" y="4115"/>
                </a:cubicBezTo>
                <a:lnTo>
                  <a:pt x="11104" y="4109"/>
                </a:lnTo>
                <a:cubicBezTo>
                  <a:pt x="11104" y="4109"/>
                  <a:pt x="11110" y="4109"/>
                  <a:pt x="11110" y="4103"/>
                </a:cubicBezTo>
                <a:cubicBezTo>
                  <a:pt x="11110" y="4103"/>
                  <a:pt x="11116" y="4103"/>
                  <a:pt x="11116" y="4109"/>
                </a:cubicBezTo>
                <a:cubicBezTo>
                  <a:pt x="11116" y="4109"/>
                  <a:pt x="11116" y="4115"/>
                  <a:pt x="11122" y="4115"/>
                </a:cubicBezTo>
                <a:cubicBezTo>
                  <a:pt x="11122" y="4121"/>
                  <a:pt x="11122" y="4121"/>
                  <a:pt x="11128" y="4121"/>
                </a:cubicBezTo>
                <a:lnTo>
                  <a:pt x="11128" y="4127"/>
                </a:lnTo>
                <a:cubicBezTo>
                  <a:pt x="11128" y="4133"/>
                  <a:pt x="11128" y="4133"/>
                  <a:pt x="11128" y="4139"/>
                </a:cubicBezTo>
                <a:cubicBezTo>
                  <a:pt x="11128" y="4144"/>
                  <a:pt x="11128" y="4150"/>
                  <a:pt x="11128" y="4156"/>
                </a:cubicBezTo>
                <a:lnTo>
                  <a:pt x="11122" y="4162"/>
                </a:lnTo>
                <a:cubicBezTo>
                  <a:pt x="11116" y="4168"/>
                  <a:pt x="11116" y="4174"/>
                  <a:pt x="11116" y="4180"/>
                </a:cubicBezTo>
                <a:cubicBezTo>
                  <a:pt x="11116" y="4186"/>
                  <a:pt x="11110" y="4192"/>
                  <a:pt x="11110" y="4204"/>
                </a:cubicBezTo>
                <a:lnTo>
                  <a:pt x="11110" y="4210"/>
                </a:lnTo>
                <a:cubicBezTo>
                  <a:pt x="11110" y="4216"/>
                  <a:pt x="11116" y="4216"/>
                  <a:pt x="11116" y="4221"/>
                </a:cubicBezTo>
                <a:cubicBezTo>
                  <a:pt x="11116" y="4221"/>
                  <a:pt x="11116" y="4221"/>
                  <a:pt x="11116" y="4228"/>
                </a:cubicBezTo>
                <a:cubicBezTo>
                  <a:pt x="11116" y="4228"/>
                  <a:pt x="11116" y="4228"/>
                  <a:pt x="11116" y="4233"/>
                </a:cubicBezTo>
                <a:cubicBezTo>
                  <a:pt x="11122" y="4233"/>
                  <a:pt x="11122" y="4239"/>
                  <a:pt x="11122" y="4239"/>
                </a:cubicBezTo>
                <a:cubicBezTo>
                  <a:pt x="11128" y="4245"/>
                  <a:pt x="11128" y="4245"/>
                  <a:pt x="11128" y="4251"/>
                </a:cubicBezTo>
                <a:cubicBezTo>
                  <a:pt x="11128" y="4251"/>
                  <a:pt x="11128" y="4257"/>
                  <a:pt x="11122" y="4257"/>
                </a:cubicBezTo>
                <a:cubicBezTo>
                  <a:pt x="11122" y="4263"/>
                  <a:pt x="11122" y="4263"/>
                  <a:pt x="11116" y="4263"/>
                </a:cubicBezTo>
                <a:cubicBezTo>
                  <a:pt x="11116" y="4269"/>
                  <a:pt x="11116" y="4269"/>
                  <a:pt x="11116" y="4269"/>
                </a:cubicBezTo>
                <a:cubicBezTo>
                  <a:pt x="11110" y="4269"/>
                  <a:pt x="11110" y="4275"/>
                  <a:pt x="11110" y="4275"/>
                </a:cubicBezTo>
                <a:cubicBezTo>
                  <a:pt x="11110" y="4281"/>
                  <a:pt x="11110" y="4281"/>
                  <a:pt x="11110" y="4287"/>
                </a:cubicBezTo>
                <a:lnTo>
                  <a:pt x="11110" y="4293"/>
                </a:lnTo>
                <a:cubicBezTo>
                  <a:pt x="11104" y="4299"/>
                  <a:pt x="11104" y="4299"/>
                  <a:pt x="11104" y="4299"/>
                </a:cubicBezTo>
                <a:cubicBezTo>
                  <a:pt x="11098" y="4305"/>
                  <a:pt x="11098" y="4310"/>
                  <a:pt x="11092" y="4316"/>
                </a:cubicBezTo>
                <a:cubicBezTo>
                  <a:pt x="11092" y="4316"/>
                  <a:pt x="11092" y="4322"/>
                  <a:pt x="11086" y="4328"/>
                </a:cubicBezTo>
                <a:cubicBezTo>
                  <a:pt x="11086" y="4328"/>
                  <a:pt x="11080" y="4334"/>
                  <a:pt x="11075" y="4334"/>
                </a:cubicBezTo>
                <a:lnTo>
                  <a:pt x="11069" y="4340"/>
                </a:lnTo>
                <a:lnTo>
                  <a:pt x="11063" y="4340"/>
                </a:lnTo>
                <a:cubicBezTo>
                  <a:pt x="11063" y="4346"/>
                  <a:pt x="11057" y="4346"/>
                  <a:pt x="11057" y="4346"/>
                </a:cubicBezTo>
                <a:cubicBezTo>
                  <a:pt x="11057" y="4352"/>
                  <a:pt x="11057" y="4352"/>
                  <a:pt x="11057" y="4352"/>
                </a:cubicBezTo>
                <a:cubicBezTo>
                  <a:pt x="11057" y="4358"/>
                  <a:pt x="11057" y="4364"/>
                  <a:pt x="11057" y="4364"/>
                </a:cubicBezTo>
                <a:cubicBezTo>
                  <a:pt x="11051" y="4376"/>
                  <a:pt x="11051" y="4382"/>
                  <a:pt x="11045" y="4394"/>
                </a:cubicBezTo>
                <a:cubicBezTo>
                  <a:pt x="11045" y="4399"/>
                  <a:pt x="11045" y="4405"/>
                  <a:pt x="11039" y="4411"/>
                </a:cubicBezTo>
                <a:cubicBezTo>
                  <a:pt x="11039" y="4417"/>
                  <a:pt x="11033" y="4417"/>
                  <a:pt x="11033" y="4423"/>
                </a:cubicBezTo>
                <a:cubicBezTo>
                  <a:pt x="11027" y="4423"/>
                  <a:pt x="11027" y="4423"/>
                  <a:pt x="11027" y="4429"/>
                </a:cubicBezTo>
                <a:cubicBezTo>
                  <a:pt x="11021" y="4429"/>
                  <a:pt x="11021" y="4429"/>
                  <a:pt x="11021" y="4435"/>
                </a:cubicBezTo>
                <a:cubicBezTo>
                  <a:pt x="11015" y="4435"/>
                  <a:pt x="11015" y="4435"/>
                  <a:pt x="11015" y="4435"/>
                </a:cubicBezTo>
                <a:cubicBezTo>
                  <a:pt x="11009" y="4435"/>
                  <a:pt x="11009" y="4435"/>
                  <a:pt x="11009" y="4435"/>
                </a:cubicBezTo>
                <a:cubicBezTo>
                  <a:pt x="11003" y="4435"/>
                  <a:pt x="10997" y="4435"/>
                  <a:pt x="10997" y="4435"/>
                </a:cubicBezTo>
                <a:cubicBezTo>
                  <a:pt x="10991" y="4441"/>
                  <a:pt x="10986" y="4441"/>
                  <a:pt x="10986" y="4441"/>
                </a:cubicBezTo>
                <a:cubicBezTo>
                  <a:pt x="10980" y="4441"/>
                  <a:pt x="10980" y="4441"/>
                  <a:pt x="10980" y="4441"/>
                </a:cubicBezTo>
                <a:cubicBezTo>
                  <a:pt x="10974" y="4441"/>
                  <a:pt x="10974" y="4441"/>
                  <a:pt x="10968" y="4441"/>
                </a:cubicBezTo>
                <a:cubicBezTo>
                  <a:pt x="10968" y="4441"/>
                  <a:pt x="10968" y="4447"/>
                  <a:pt x="10962" y="4447"/>
                </a:cubicBezTo>
                <a:lnTo>
                  <a:pt x="10962" y="4447"/>
                </a:lnTo>
                <a:cubicBezTo>
                  <a:pt x="10956" y="4447"/>
                  <a:pt x="10956" y="4453"/>
                  <a:pt x="10950" y="4453"/>
                </a:cubicBezTo>
                <a:lnTo>
                  <a:pt x="10944" y="4453"/>
                </a:lnTo>
                <a:cubicBezTo>
                  <a:pt x="10938" y="4453"/>
                  <a:pt x="10938" y="4447"/>
                  <a:pt x="10938" y="4447"/>
                </a:cubicBezTo>
                <a:cubicBezTo>
                  <a:pt x="10932" y="4441"/>
                  <a:pt x="10932" y="4441"/>
                  <a:pt x="10926" y="4435"/>
                </a:cubicBezTo>
                <a:cubicBezTo>
                  <a:pt x="10920" y="4435"/>
                  <a:pt x="10920" y="4435"/>
                  <a:pt x="10920" y="4435"/>
                </a:cubicBezTo>
                <a:cubicBezTo>
                  <a:pt x="10914" y="4435"/>
                  <a:pt x="10914" y="4435"/>
                  <a:pt x="10909" y="4435"/>
                </a:cubicBezTo>
                <a:cubicBezTo>
                  <a:pt x="10903" y="4435"/>
                  <a:pt x="10903" y="4435"/>
                  <a:pt x="10897" y="4435"/>
                </a:cubicBezTo>
                <a:cubicBezTo>
                  <a:pt x="10897" y="4435"/>
                  <a:pt x="10897" y="4435"/>
                  <a:pt x="10891" y="4435"/>
                </a:cubicBezTo>
                <a:cubicBezTo>
                  <a:pt x="10885" y="4435"/>
                  <a:pt x="10879" y="4435"/>
                  <a:pt x="10879" y="4435"/>
                </a:cubicBezTo>
                <a:cubicBezTo>
                  <a:pt x="10873" y="4435"/>
                  <a:pt x="10873" y="4429"/>
                  <a:pt x="10867" y="4429"/>
                </a:cubicBezTo>
                <a:cubicBezTo>
                  <a:pt x="10861" y="4429"/>
                  <a:pt x="10861" y="4429"/>
                  <a:pt x="10861" y="4429"/>
                </a:cubicBezTo>
                <a:cubicBezTo>
                  <a:pt x="10861" y="4429"/>
                  <a:pt x="10861" y="4429"/>
                  <a:pt x="10855" y="4429"/>
                </a:cubicBezTo>
                <a:lnTo>
                  <a:pt x="10849" y="4435"/>
                </a:lnTo>
                <a:cubicBezTo>
                  <a:pt x="10855" y="4435"/>
                  <a:pt x="10855" y="4441"/>
                  <a:pt x="10861" y="4441"/>
                </a:cubicBezTo>
                <a:cubicBezTo>
                  <a:pt x="10867" y="4441"/>
                  <a:pt x="10873" y="4447"/>
                  <a:pt x="10879" y="4447"/>
                </a:cubicBezTo>
                <a:cubicBezTo>
                  <a:pt x="10885" y="4447"/>
                  <a:pt x="10891" y="4447"/>
                  <a:pt x="10897" y="4453"/>
                </a:cubicBezTo>
                <a:cubicBezTo>
                  <a:pt x="10903" y="4453"/>
                  <a:pt x="10909" y="4453"/>
                  <a:pt x="10909" y="4453"/>
                </a:cubicBezTo>
                <a:cubicBezTo>
                  <a:pt x="10909" y="4465"/>
                  <a:pt x="10909" y="4465"/>
                  <a:pt x="10909" y="4465"/>
                </a:cubicBezTo>
                <a:cubicBezTo>
                  <a:pt x="10909" y="4471"/>
                  <a:pt x="10909" y="4471"/>
                  <a:pt x="10909" y="4471"/>
                </a:cubicBezTo>
                <a:cubicBezTo>
                  <a:pt x="10909" y="4476"/>
                  <a:pt x="10914" y="4476"/>
                  <a:pt x="10920" y="4482"/>
                </a:cubicBezTo>
                <a:cubicBezTo>
                  <a:pt x="10920" y="4482"/>
                  <a:pt x="10920" y="4482"/>
                  <a:pt x="10920" y="4488"/>
                </a:cubicBezTo>
                <a:cubicBezTo>
                  <a:pt x="10926" y="4488"/>
                  <a:pt x="10926" y="4494"/>
                  <a:pt x="10926" y="4494"/>
                </a:cubicBezTo>
                <a:cubicBezTo>
                  <a:pt x="10926" y="4500"/>
                  <a:pt x="10920" y="4500"/>
                  <a:pt x="10920" y="4500"/>
                </a:cubicBezTo>
                <a:cubicBezTo>
                  <a:pt x="10920" y="4506"/>
                  <a:pt x="10926" y="4506"/>
                  <a:pt x="10926" y="4506"/>
                </a:cubicBezTo>
                <a:cubicBezTo>
                  <a:pt x="10926" y="4512"/>
                  <a:pt x="10920" y="4512"/>
                  <a:pt x="10920" y="4512"/>
                </a:cubicBezTo>
                <a:cubicBezTo>
                  <a:pt x="10920" y="4524"/>
                  <a:pt x="10920" y="4530"/>
                  <a:pt x="10920" y="4536"/>
                </a:cubicBezTo>
                <a:cubicBezTo>
                  <a:pt x="10920" y="4536"/>
                  <a:pt x="10926" y="4548"/>
                  <a:pt x="10932" y="4548"/>
                </a:cubicBezTo>
                <a:cubicBezTo>
                  <a:pt x="10938" y="4554"/>
                  <a:pt x="10944" y="4560"/>
                  <a:pt x="10950" y="4571"/>
                </a:cubicBezTo>
                <a:lnTo>
                  <a:pt x="10956" y="4577"/>
                </a:lnTo>
                <a:cubicBezTo>
                  <a:pt x="10962" y="4589"/>
                  <a:pt x="10962" y="4589"/>
                  <a:pt x="10962" y="4589"/>
                </a:cubicBezTo>
                <a:cubicBezTo>
                  <a:pt x="10962" y="4595"/>
                  <a:pt x="10968" y="4601"/>
                  <a:pt x="10968" y="4601"/>
                </a:cubicBezTo>
                <a:cubicBezTo>
                  <a:pt x="10974" y="4607"/>
                  <a:pt x="10974" y="4613"/>
                  <a:pt x="10980" y="4613"/>
                </a:cubicBezTo>
                <a:cubicBezTo>
                  <a:pt x="10980" y="4619"/>
                  <a:pt x="10986" y="4625"/>
                  <a:pt x="10991" y="4625"/>
                </a:cubicBezTo>
                <a:cubicBezTo>
                  <a:pt x="10997" y="4625"/>
                  <a:pt x="10997" y="4631"/>
                  <a:pt x="11003" y="4631"/>
                </a:cubicBezTo>
                <a:cubicBezTo>
                  <a:pt x="11015" y="4631"/>
                  <a:pt x="11015" y="4631"/>
                  <a:pt x="11015" y="4631"/>
                </a:cubicBezTo>
                <a:cubicBezTo>
                  <a:pt x="11021" y="4631"/>
                  <a:pt x="11021" y="4631"/>
                  <a:pt x="11027" y="4631"/>
                </a:cubicBezTo>
                <a:cubicBezTo>
                  <a:pt x="11033" y="4631"/>
                  <a:pt x="11039" y="4625"/>
                  <a:pt x="11039" y="4625"/>
                </a:cubicBezTo>
                <a:cubicBezTo>
                  <a:pt x="11039" y="4619"/>
                  <a:pt x="11039" y="4613"/>
                  <a:pt x="11039" y="4613"/>
                </a:cubicBezTo>
                <a:cubicBezTo>
                  <a:pt x="11039" y="4607"/>
                  <a:pt x="11045" y="4607"/>
                  <a:pt x="11051" y="4601"/>
                </a:cubicBezTo>
                <a:cubicBezTo>
                  <a:pt x="11057" y="4613"/>
                  <a:pt x="11057" y="4613"/>
                  <a:pt x="11057" y="4613"/>
                </a:cubicBezTo>
                <a:cubicBezTo>
                  <a:pt x="11063" y="4625"/>
                  <a:pt x="11075" y="4631"/>
                  <a:pt x="11080" y="4648"/>
                </a:cubicBezTo>
                <a:cubicBezTo>
                  <a:pt x="11086" y="4648"/>
                  <a:pt x="11086" y="4654"/>
                  <a:pt x="11086" y="4654"/>
                </a:cubicBezTo>
                <a:cubicBezTo>
                  <a:pt x="11092" y="4660"/>
                  <a:pt x="11092" y="4660"/>
                  <a:pt x="11098" y="4666"/>
                </a:cubicBezTo>
                <a:cubicBezTo>
                  <a:pt x="11104" y="4666"/>
                  <a:pt x="11104" y="4672"/>
                  <a:pt x="11110" y="4672"/>
                </a:cubicBezTo>
                <a:cubicBezTo>
                  <a:pt x="11116" y="4672"/>
                  <a:pt x="11116" y="4678"/>
                  <a:pt x="11116" y="4684"/>
                </a:cubicBezTo>
                <a:cubicBezTo>
                  <a:pt x="11122" y="4690"/>
                  <a:pt x="11122" y="4702"/>
                  <a:pt x="11122" y="4708"/>
                </a:cubicBezTo>
                <a:cubicBezTo>
                  <a:pt x="11122" y="4714"/>
                  <a:pt x="11122" y="4714"/>
                  <a:pt x="11122" y="4720"/>
                </a:cubicBezTo>
                <a:cubicBezTo>
                  <a:pt x="11128" y="4726"/>
                  <a:pt x="11134" y="4726"/>
                  <a:pt x="11134" y="4731"/>
                </a:cubicBezTo>
                <a:cubicBezTo>
                  <a:pt x="11140" y="4743"/>
                  <a:pt x="11146" y="4749"/>
                  <a:pt x="11152" y="4755"/>
                </a:cubicBezTo>
                <a:cubicBezTo>
                  <a:pt x="11158" y="4761"/>
                  <a:pt x="11163" y="4761"/>
                  <a:pt x="11163" y="4767"/>
                </a:cubicBezTo>
                <a:cubicBezTo>
                  <a:pt x="11169" y="4773"/>
                  <a:pt x="11169" y="4779"/>
                  <a:pt x="11169" y="4791"/>
                </a:cubicBezTo>
                <a:cubicBezTo>
                  <a:pt x="11169" y="4797"/>
                  <a:pt x="11169" y="4797"/>
                  <a:pt x="11169" y="4797"/>
                </a:cubicBezTo>
                <a:lnTo>
                  <a:pt x="11163" y="4803"/>
                </a:lnTo>
                <a:cubicBezTo>
                  <a:pt x="11163" y="4820"/>
                  <a:pt x="11163" y="4832"/>
                  <a:pt x="11169" y="4844"/>
                </a:cubicBezTo>
                <a:cubicBezTo>
                  <a:pt x="11175" y="4850"/>
                  <a:pt x="11181" y="4850"/>
                  <a:pt x="11187" y="4850"/>
                </a:cubicBezTo>
                <a:cubicBezTo>
                  <a:pt x="11193" y="4850"/>
                  <a:pt x="11193" y="4856"/>
                  <a:pt x="11199" y="4856"/>
                </a:cubicBezTo>
                <a:cubicBezTo>
                  <a:pt x="11205" y="4856"/>
                  <a:pt x="11205" y="4856"/>
                  <a:pt x="11211" y="4862"/>
                </a:cubicBezTo>
                <a:cubicBezTo>
                  <a:pt x="11217" y="4862"/>
                  <a:pt x="11217" y="4862"/>
                  <a:pt x="11223" y="4868"/>
                </a:cubicBezTo>
                <a:cubicBezTo>
                  <a:pt x="11223" y="4874"/>
                  <a:pt x="11223" y="4874"/>
                  <a:pt x="11229" y="4880"/>
                </a:cubicBezTo>
                <a:cubicBezTo>
                  <a:pt x="11229" y="4886"/>
                  <a:pt x="11229" y="4886"/>
                  <a:pt x="11235" y="4892"/>
                </a:cubicBezTo>
                <a:cubicBezTo>
                  <a:pt x="11241" y="4903"/>
                  <a:pt x="11252" y="4903"/>
                  <a:pt x="11258" y="4915"/>
                </a:cubicBezTo>
                <a:cubicBezTo>
                  <a:pt x="11258" y="4927"/>
                  <a:pt x="11264" y="4933"/>
                  <a:pt x="11270" y="4939"/>
                </a:cubicBezTo>
                <a:cubicBezTo>
                  <a:pt x="11276" y="4963"/>
                  <a:pt x="11276" y="4963"/>
                  <a:pt x="11276" y="4963"/>
                </a:cubicBezTo>
                <a:cubicBezTo>
                  <a:pt x="11282" y="4975"/>
                  <a:pt x="11288" y="4986"/>
                  <a:pt x="11288" y="4998"/>
                </a:cubicBezTo>
                <a:cubicBezTo>
                  <a:pt x="11288" y="5004"/>
                  <a:pt x="11294" y="5004"/>
                  <a:pt x="11288" y="5010"/>
                </a:cubicBezTo>
                <a:cubicBezTo>
                  <a:pt x="11288" y="5016"/>
                  <a:pt x="11282" y="5016"/>
                  <a:pt x="11282" y="5022"/>
                </a:cubicBezTo>
                <a:cubicBezTo>
                  <a:pt x="11282" y="5028"/>
                  <a:pt x="11282" y="5028"/>
                  <a:pt x="11282" y="5034"/>
                </a:cubicBezTo>
                <a:cubicBezTo>
                  <a:pt x="11282" y="5040"/>
                  <a:pt x="11282" y="5052"/>
                  <a:pt x="11288" y="5058"/>
                </a:cubicBezTo>
                <a:cubicBezTo>
                  <a:pt x="11288" y="5063"/>
                  <a:pt x="11294" y="5063"/>
                  <a:pt x="11300" y="5063"/>
                </a:cubicBezTo>
                <a:cubicBezTo>
                  <a:pt x="11300" y="5069"/>
                  <a:pt x="11306" y="5069"/>
                  <a:pt x="11312" y="5069"/>
                </a:cubicBezTo>
                <a:cubicBezTo>
                  <a:pt x="11318" y="5075"/>
                  <a:pt x="11318" y="5081"/>
                  <a:pt x="11324" y="5081"/>
                </a:cubicBezTo>
                <a:cubicBezTo>
                  <a:pt x="11329" y="5087"/>
                  <a:pt x="11335" y="5093"/>
                  <a:pt x="11347" y="5105"/>
                </a:cubicBezTo>
                <a:cubicBezTo>
                  <a:pt x="11347" y="5105"/>
                  <a:pt x="11353" y="5105"/>
                  <a:pt x="11353" y="5111"/>
                </a:cubicBezTo>
                <a:cubicBezTo>
                  <a:pt x="11359" y="5117"/>
                  <a:pt x="11359" y="5117"/>
                  <a:pt x="11359" y="5123"/>
                </a:cubicBezTo>
                <a:cubicBezTo>
                  <a:pt x="11365" y="5129"/>
                  <a:pt x="11371" y="5129"/>
                  <a:pt x="11371" y="5135"/>
                </a:cubicBezTo>
                <a:cubicBezTo>
                  <a:pt x="11377" y="5141"/>
                  <a:pt x="11383" y="5152"/>
                  <a:pt x="11383" y="5158"/>
                </a:cubicBezTo>
                <a:cubicBezTo>
                  <a:pt x="11389" y="5164"/>
                  <a:pt x="11389" y="5170"/>
                  <a:pt x="11395" y="5176"/>
                </a:cubicBezTo>
                <a:cubicBezTo>
                  <a:pt x="11395" y="5176"/>
                  <a:pt x="11407" y="5182"/>
                  <a:pt x="11407" y="5188"/>
                </a:cubicBezTo>
                <a:cubicBezTo>
                  <a:pt x="11418" y="5200"/>
                  <a:pt x="11424" y="5206"/>
                  <a:pt x="11430" y="5218"/>
                </a:cubicBezTo>
                <a:cubicBezTo>
                  <a:pt x="11442" y="5235"/>
                  <a:pt x="11454" y="5241"/>
                  <a:pt x="11466" y="5253"/>
                </a:cubicBezTo>
                <a:cubicBezTo>
                  <a:pt x="11466" y="5259"/>
                  <a:pt x="11466" y="5259"/>
                  <a:pt x="11472" y="5265"/>
                </a:cubicBezTo>
                <a:cubicBezTo>
                  <a:pt x="11472" y="5271"/>
                  <a:pt x="11478" y="5271"/>
                  <a:pt x="11478" y="5277"/>
                </a:cubicBezTo>
                <a:cubicBezTo>
                  <a:pt x="11478" y="5283"/>
                  <a:pt x="11484" y="5283"/>
                  <a:pt x="11484" y="5289"/>
                </a:cubicBezTo>
                <a:cubicBezTo>
                  <a:pt x="11484" y="5301"/>
                  <a:pt x="11484" y="5307"/>
                  <a:pt x="11484" y="5312"/>
                </a:cubicBezTo>
                <a:cubicBezTo>
                  <a:pt x="11484" y="5318"/>
                  <a:pt x="11484" y="5324"/>
                  <a:pt x="11484" y="5324"/>
                </a:cubicBezTo>
                <a:cubicBezTo>
                  <a:pt x="11484" y="5330"/>
                  <a:pt x="11490" y="5330"/>
                  <a:pt x="11490" y="5336"/>
                </a:cubicBezTo>
                <a:cubicBezTo>
                  <a:pt x="11495" y="5348"/>
                  <a:pt x="11501" y="5348"/>
                  <a:pt x="11501" y="5360"/>
                </a:cubicBezTo>
                <a:cubicBezTo>
                  <a:pt x="11501" y="5461"/>
                  <a:pt x="11501" y="5461"/>
                  <a:pt x="11501" y="5461"/>
                </a:cubicBezTo>
                <a:cubicBezTo>
                  <a:pt x="11501" y="5473"/>
                  <a:pt x="11519" y="5478"/>
                  <a:pt x="11531" y="5490"/>
                </a:cubicBezTo>
                <a:cubicBezTo>
                  <a:pt x="11543" y="5496"/>
                  <a:pt x="11543" y="5502"/>
                  <a:pt x="11555" y="5502"/>
                </a:cubicBezTo>
                <a:cubicBezTo>
                  <a:pt x="11567" y="5508"/>
                  <a:pt x="11573" y="5502"/>
                  <a:pt x="11579" y="5502"/>
                </a:cubicBezTo>
                <a:cubicBezTo>
                  <a:pt x="11590" y="5502"/>
                  <a:pt x="11602" y="5508"/>
                  <a:pt x="11614" y="5502"/>
                </a:cubicBezTo>
                <a:cubicBezTo>
                  <a:pt x="11620" y="5502"/>
                  <a:pt x="11620" y="5496"/>
                  <a:pt x="11626" y="5490"/>
                </a:cubicBezTo>
                <a:cubicBezTo>
                  <a:pt x="11632" y="5485"/>
                  <a:pt x="11632" y="5473"/>
                  <a:pt x="11638" y="5467"/>
                </a:cubicBezTo>
                <a:cubicBezTo>
                  <a:pt x="11644" y="5461"/>
                  <a:pt x="11656" y="5455"/>
                  <a:pt x="11661" y="5455"/>
                </a:cubicBezTo>
                <a:cubicBezTo>
                  <a:pt x="11668" y="5455"/>
                  <a:pt x="11668" y="5449"/>
                  <a:pt x="11673" y="5449"/>
                </a:cubicBezTo>
                <a:cubicBezTo>
                  <a:pt x="11745" y="5449"/>
                  <a:pt x="11745" y="5449"/>
                  <a:pt x="11745" y="5449"/>
                </a:cubicBezTo>
                <a:cubicBezTo>
                  <a:pt x="11750" y="5449"/>
                  <a:pt x="11750" y="5461"/>
                  <a:pt x="11756" y="5461"/>
                </a:cubicBezTo>
                <a:cubicBezTo>
                  <a:pt x="11756" y="5461"/>
                  <a:pt x="11762" y="5461"/>
                  <a:pt x="11768" y="5461"/>
                </a:cubicBezTo>
                <a:cubicBezTo>
                  <a:pt x="11780" y="5437"/>
                  <a:pt x="11780" y="5437"/>
                  <a:pt x="11780" y="5437"/>
                </a:cubicBezTo>
                <a:cubicBezTo>
                  <a:pt x="11780" y="5431"/>
                  <a:pt x="11786" y="5431"/>
                  <a:pt x="11786" y="5425"/>
                </a:cubicBezTo>
                <a:cubicBezTo>
                  <a:pt x="11792" y="5419"/>
                  <a:pt x="11798" y="5419"/>
                  <a:pt x="11804" y="5419"/>
                </a:cubicBezTo>
                <a:cubicBezTo>
                  <a:pt x="11804" y="5413"/>
                  <a:pt x="11810" y="5407"/>
                  <a:pt x="11810" y="5407"/>
                </a:cubicBezTo>
                <a:cubicBezTo>
                  <a:pt x="11827" y="5401"/>
                  <a:pt x="11834" y="5401"/>
                  <a:pt x="11845" y="5401"/>
                </a:cubicBezTo>
                <a:cubicBezTo>
                  <a:pt x="11851" y="5396"/>
                  <a:pt x="11851" y="5390"/>
                  <a:pt x="11857" y="5390"/>
                </a:cubicBezTo>
                <a:cubicBezTo>
                  <a:pt x="11863" y="5390"/>
                  <a:pt x="11875" y="5390"/>
                  <a:pt x="11881" y="5390"/>
                </a:cubicBezTo>
                <a:cubicBezTo>
                  <a:pt x="11887" y="5390"/>
                  <a:pt x="11887" y="5384"/>
                  <a:pt x="11893" y="5384"/>
                </a:cubicBezTo>
                <a:cubicBezTo>
                  <a:pt x="11899" y="5384"/>
                  <a:pt x="11899" y="5384"/>
                  <a:pt x="11905" y="5384"/>
                </a:cubicBezTo>
                <a:cubicBezTo>
                  <a:pt x="11911" y="5384"/>
                  <a:pt x="11916" y="5384"/>
                  <a:pt x="11928" y="5378"/>
                </a:cubicBezTo>
                <a:cubicBezTo>
                  <a:pt x="11934" y="5378"/>
                  <a:pt x="11934" y="5372"/>
                  <a:pt x="11940" y="5366"/>
                </a:cubicBezTo>
                <a:cubicBezTo>
                  <a:pt x="11952" y="5354"/>
                  <a:pt x="11952" y="5354"/>
                  <a:pt x="11952" y="5354"/>
                </a:cubicBezTo>
                <a:cubicBezTo>
                  <a:pt x="11952" y="5354"/>
                  <a:pt x="11958" y="5348"/>
                  <a:pt x="11964" y="5342"/>
                </a:cubicBezTo>
                <a:lnTo>
                  <a:pt x="11970" y="5342"/>
                </a:lnTo>
                <a:cubicBezTo>
                  <a:pt x="11988" y="5342"/>
                  <a:pt x="11993" y="5342"/>
                  <a:pt x="12005" y="5342"/>
                </a:cubicBezTo>
                <a:cubicBezTo>
                  <a:pt x="12005" y="5336"/>
                  <a:pt x="12005" y="5330"/>
                  <a:pt x="12005" y="5324"/>
                </a:cubicBezTo>
                <a:cubicBezTo>
                  <a:pt x="12005" y="5318"/>
                  <a:pt x="12005" y="5318"/>
                  <a:pt x="12005" y="5312"/>
                </a:cubicBezTo>
                <a:cubicBezTo>
                  <a:pt x="12011" y="5307"/>
                  <a:pt x="12011" y="5307"/>
                  <a:pt x="12017" y="5301"/>
                </a:cubicBezTo>
                <a:cubicBezTo>
                  <a:pt x="12017" y="5301"/>
                  <a:pt x="12023" y="5307"/>
                  <a:pt x="12029" y="5301"/>
                </a:cubicBezTo>
                <a:cubicBezTo>
                  <a:pt x="12029" y="5301"/>
                  <a:pt x="12035" y="5295"/>
                  <a:pt x="12041" y="5295"/>
                </a:cubicBezTo>
                <a:lnTo>
                  <a:pt x="12047" y="5289"/>
                </a:lnTo>
                <a:cubicBezTo>
                  <a:pt x="12053" y="5289"/>
                  <a:pt x="12059" y="5283"/>
                  <a:pt x="12059" y="5283"/>
                </a:cubicBezTo>
                <a:cubicBezTo>
                  <a:pt x="12065" y="5283"/>
                  <a:pt x="12071" y="5283"/>
                  <a:pt x="12071" y="5283"/>
                </a:cubicBezTo>
                <a:cubicBezTo>
                  <a:pt x="12077" y="5283"/>
                  <a:pt x="12082" y="5283"/>
                  <a:pt x="12082" y="5283"/>
                </a:cubicBezTo>
                <a:cubicBezTo>
                  <a:pt x="12166" y="5283"/>
                  <a:pt x="12166" y="5283"/>
                  <a:pt x="12166" y="5283"/>
                </a:cubicBezTo>
                <a:cubicBezTo>
                  <a:pt x="12166" y="5277"/>
                  <a:pt x="12166" y="5277"/>
                  <a:pt x="12166" y="5265"/>
                </a:cubicBezTo>
                <a:lnTo>
                  <a:pt x="12166" y="5259"/>
                </a:lnTo>
                <a:cubicBezTo>
                  <a:pt x="12166" y="5253"/>
                  <a:pt x="12166" y="5247"/>
                  <a:pt x="12166" y="5247"/>
                </a:cubicBezTo>
                <a:cubicBezTo>
                  <a:pt x="12171" y="5235"/>
                  <a:pt x="12177" y="5230"/>
                  <a:pt x="12183" y="5224"/>
                </a:cubicBezTo>
                <a:cubicBezTo>
                  <a:pt x="12237" y="5224"/>
                  <a:pt x="12237" y="5224"/>
                  <a:pt x="12237" y="5224"/>
                </a:cubicBezTo>
                <a:cubicBezTo>
                  <a:pt x="12237" y="5218"/>
                  <a:pt x="12243" y="5212"/>
                  <a:pt x="12243" y="5212"/>
                </a:cubicBezTo>
                <a:cubicBezTo>
                  <a:pt x="12243" y="5206"/>
                  <a:pt x="12243" y="5206"/>
                  <a:pt x="12248" y="5200"/>
                </a:cubicBezTo>
                <a:cubicBezTo>
                  <a:pt x="12248" y="5188"/>
                  <a:pt x="12248" y="5182"/>
                  <a:pt x="12254" y="5176"/>
                </a:cubicBezTo>
                <a:cubicBezTo>
                  <a:pt x="12260" y="5170"/>
                  <a:pt x="12260" y="5170"/>
                  <a:pt x="12266" y="5164"/>
                </a:cubicBezTo>
                <a:cubicBezTo>
                  <a:pt x="12272" y="5164"/>
                  <a:pt x="12272" y="5170"/>
                  <a:pt x="12278" y="5170"/>
                </a:cubicBezTo>
                <a:cubicBezTo>
                  <a:pt x="12290" y="5170"/>
                  <a:pt x="12290" y="5170"/>
                  <a:pt x="12290" y="5170"/>
                </a:cubicBezTo>
                <a:cubicBezTo>
                  <a:pt x="12296" y="5170"/>
                  <a:pt x="12296" y="5164"/>
                  <a:pt x="12302" y="5164"/>
                </a:cubicBezTo>
                <a:cubicBezTo>
                  <a:pt x="12308" y="5146"/>
                  <a:pt x="12308" y="5146"/>
                  <a:pt x="12308" y="5146"/>
                </a:cubicBezTo>
                <a:cubicBezTo>
                  <a:pt x="12308" y="5141"/>
                  <a:pt x="12314" y="5141"/>
                  <a:pt x="12314" y="5135"/>
                </a:cubicBezTo>
                <a:cubicBezTo>
                  <a:pt x="12314" y="5129"/>
                  <a:pt x="12314" y="5129"/>
                  <a:pt x="12314" y="5123"/>
                </a:cubicBezTo>
                <a:cubicBezTo>
                  <a:pt x="12314" y="5117"/>
                  <a:pt x="12320" y="5117"/>
                  <a:pt x="12320" y="5111"/>
                </a:cubicBezTo>
                <a:cubicBezTo>
                  <a:pt x="12325" y="5105"/>
                  <a:pt x="12325" y="5105"/>
                  <a:pt x="12325" y="5099"/>
                </a:cubicBezTo>
                <a:cubicBezTo>
                  <a:pt x="12332" y="5093"/>
                  <a:pt x="12337" y="5093"/>
                  <a:pt x="12343" y="5093"/>
                </a:cubicBezTo>
                <a:cubicBezTo>
                  <a:pt x="12349" y="5093"/>
                  <a:pt x="12349" y="5093"/>
                  <a:pt x="12349" y="5093"/>
                </a:cubicBezTo>
                <a:cubicBezTo>
                  <a:pt x="12355" y="5093"/>
                  <a:pt x="12355" y="5099"/>
                  <a:pt x="12355" y="5105"/>
                </a:cubicBezTo>
                <a:cubicBezTo>
                  <a:pt x="12361" y="5105"/>
                  <a:pt x="12367" y="5105"/>
                  <a:pt x="12367" y="5105"/>
                </a:cubicBezTo>
                <a:cubicBezTo>
                  <a:pt x="12367" y="5093"/>
                  <a:pt x="12367" y="5087"/>
                  <a:pt x="12367" y="5069"/>
                </a:cubicBezTo>
                <a:cubicBezTo>
                  <a:pt x="12373" y="5058"/>
                  <a:pt x="12373" y="5046"/>
                  <a:pt x="12379" y="5034"/>
                </a:cubicBezTo>
                <a:cubicBezTo>
                  <a:pt x="12379" y="5028"/>
                  <a:pt x="12379" y="5022"/>
                  <a:pt x="12379" y="5022"/>
                </a:cubicBezTo>
                <a:cubicBezTo>
                  <a:pt x="12379" y="5016"/>
                  <a:pt x="12379" y="5010"/>
                  <a:pt x="12385" y="5010"/>
                </a:cubicBezTo>
                <a:cubicBezTo>
                  <a:pt x="12385" y="5004"/>
                  <a:pt x="12391" y="5004"/>
                  <a:pt x="12397" y="5004"/>
                </a:cubicBezTo>
                <a:cubicBezTo>
                  <a:pt x="12397" y="5004"/>
                  <a:pt x="12403" y="5004"/>
                  <a:pt x="12409" y="5004"/>
                </a:cubicBezTo>
                <a:cubicBezTo>
                  <a:pt x="12414" y="5004"/>
                  <a:pt x="12420" y="4998"/>
                  <a:pt x="12426" y="4998"/>
                </a:cubicBezTo>
                <a:cubicBezTo>
                  <a:pt x="12426" y="4986"/>
                  <a:pt x="12426" y="4980"/>
                  <a:pt x="12426" y="4969"/>
                </a:cubicBezTo>
                <a:cubicBezTo>
                  <a:pt x="12420" y="4963"/>
                  <a:pt x="12420" y="4963"/>
                  <a:pt x="12414" y="4963"/>
                </a:cubicBezTo>
                <a:cubicBezTo>
                  <a:pt x="12409" y="4957"/>
                  <a:pt x="12403" y="4963"/>
                  <a:pt x="12403" y="4963"/>
                </a:cubicBezTo>
                <a:cubicBezTo>
                  <a:pt x="12397" y="4957"/>
                  <a:pt x="12391" y="4957"/>
                  <a:pt x="12391" y="4957"/>
                </a:cubicBezTo>
                <a:cubicBezTo>
                  <a:pt x="12385" y="4951"/>
                  <a:pt x="12379" y="4951"/>
                  <a:pt x="12379" y="4951"/>
                </a:cubicBezTo>
                <a:cubicBezTo>
                  <a:pt x="12379" y="4945"/>
                  <a:pt x="12379" y="4939"/>
                  <a:pt x="12379" y="4939"/>
                </a:cubicBezTo>
                <a:cubicBezTo>
                  <a:pt x="12379" y="4933"/>
                  <a:pt x="12373" y="4927"/>
                  <a:pt x="12373" y="4921"/>
                </a:cubicBezTo>
                <a:cubicBezTo>
                  <a:pt x="12373" y="4921"/>
                  <a:pt x="12373" y="4915"/>
                  <a:pt x="12367" y="4909"/>
                </a:cubicBezTo>
                <a:cubicBezTo>
                  <a:pt x="12367" y="4903"/>
                  <a:pt x="12361" y="4903"/>
                  <a:pt x="12355" y="4897"/>
                </a:cubicBezTo>
                <a:cubicBezTo>
                  <a:pt x="12349" y="4897"/>
                  <a:pt x="12343" y="4892"/>
                  <a:pt x="12337" y="4892"/>
                </a:cubicBezTo>
                <a:cubicBezTo>
                  <a:pt x="12332" y="4892"/>
                  <a:pt x="12325" y="4892"/>
                  <a:pt x="12325" y="4892"/>
                </a:cubicBezTo>
                <a:cubicBezTo>
                  <a:pt x="12320" y="4892"/>
                  <a:pt x="12314" y="4886"/>
                  <a:pt x="12314" y="4886"/>
                </a:cubicBezTo>
                <a:cubicBezTo>
                  <a:pt x="12314" y="4880"/>
                  <a:pt x="12314" y="4880"/>
                  <a:pt x="12314" y="4874"/>
                </a:cubicBezTo>
                <a:cubicBezTo>
                  <a:pt x="12314" y="4868"/>
                  <a:pt x="12320" y="4862"/>
                  <a:pt x="12320" y="4850"/>
                </a:cubicBezTo>
                <a:cubicBezTo>
                  <a:pt x="12320" y="4844"/>
                  <a:pt x="12320" y="4844"/>
                  <a:pt x="12320" y="4838"/>
                </a:cubicBezTo>
                <a:cubicBezTo>
                  <a:pt x="12314" y="4838"/>
                  <a:pt x="12308" y="4838"/>
                  <a:pt x="12308" y="4832"/>
                </a:cubicBezTo>
                <a:cubicBezTo>
                  <a:pt x="12302" y="4832"/>
                  <a:pt x="12302" y="4826"/>
                  <a:pt x="12296" y="4826"/>
                </a:cubicBezTo>
                <a:cubicBezTo>
                  <a:pt x="12272" y="4826"/>
                  <a:pt x="12272" y="4826"/>
                  <a:pt x="12272" y="4826"/>
                </a:cubicBezTo>
                <a:cubicBezTo>
                  <a:pt x="12272" y="4838"/>
                  <a:pt x="12272" y="4844"/>
                  <a:pt x="12272" y="4856"/>
                </a:cubicBezTo>
                <a:cubicBezTo>
                  <a:pt x="12272" y="4862"/>
                  <a:pt x="12260" y="4868"/>
                  <a:pt x="12254" y="4874"/>
                </a:cubicBezTo>
                <a:cubicBezTo>
                  <a:pt x="12254" y="4862"/>
                  <a:pt x="12248" y="4856"/>
                  <a:pt x="12248" y="4850"/>
                </a:cubicBezTo>
                <a:cubicBezTo>
                  <a:pt x="12248" y="4844"/>
                  <a:pt x="12248" y="4838"/>
                  <a:pt x="12248" y="4838"/>
                </a:cubicBezTo>
                <a:cubicBezTo>
                  <a:pt x="12248" y="4832"/>
                  <a:pt x="12243" y="4832"/>
                  <a:pt x="12237" y="4832"/>
                </a:cubicBezTo>
                <a:cubicBezTo>
                  <a:pt x="12237" y="4826"/>
                  <a:pt x="12231" y="4826"/>
                  <a:pt x="12231" y="4820"/>
                </a:cubicBezTo>
                <a:cubicBezTo>
                  <a:pt x="12231" y="4761"/>
                  <a:pt x="12231" y="4761"/>
                  <a:pt x="12231" y="4761"/>
                </a:cubicBezTo>
                <a:cubicBezTo>
                  <a:pt x="12225" y="4761"/>
                  <a:pt x="12225" y="4755"/>
                  <a:pt x="12219" y="4749"/>
                </a:cubicBezTo>
                <a:cubicBezTo>
                  <a:pt x="12219" y="4749"/>
                  <a:pt x="12213" y="4743"/>
                  <a:pt x="12207" y="4743"/>
                </a:cubicBezTo>
                <a:cubicBezTo>
                  <a:pt x="12207" y="4749"/>
                  <a:pt x="12207" y="4749"/>
                  <a:pt x="12201" y="4755"/>
                </a:cubicBezTo>
                <a:cubicBezTo>
                  <a:pt x="12201" y="4755"/>
                  <a:pt x="12195" y="4755"/>
                  <a:pt x="12195" y="4761"/>
                </a:cubicBezTo>
                <a:cubicBezTo>
                  <a:pt x="12189" y="4761"/>
                  <a:pt x="12183" y="4761"/>
                  <a:pt x="12183" y="4767"/>
                </a:cubicBezTo>
                <a:cubicBezTo>
                  <a:pt x="12171" y="4767"/>
                  <a:pt x="12171" y="4779"/>
                  <a:pt x="12166" y="4791"/>
                </a:cubicBezTo>
                <a:cubicBezTo>
                  <a:pt x="12166" y="4803"/>
                  <a:pt x="12166" y="4809"/>
                  <a:pt x="12166" y="4820"/>
                </a:cubicBezTo>
                <a:cubicBezTo>
                  <a:pt x="12166" y="4832"/>
                  <a:pt x="12166" y="4838"/>
                  <a:pt x="12166" y="4844"/>
                </a:cubicBezTo>
                <a:cubicBezTo>
                  <a:pt x="12154" y="4844"/>
                  <a:pt x="12148" y="4844"/>
                  <a:pt x="12142" y="4844"/>
                </a:cubicBezTo>
                <a:cubicBezTo>
                  <a:pt x="12130" y="4844"/>
                  <a:pt x="12124" y="4844"/>
                  <a:pt x="12118" y="4844"/>
                </a:cubicBezTo>
                <a:cubicBezTo>
                  <a:pt x="12106" y="4844"/>
                  <a:pt x="12106" y="4844"/>
                  <a:pt x="12106" y="4844"/>
                </a:cubicBezTo>
                <a:cubicBezTo>
                  <a:pt x="12100" y="4844"/>
                  <a:pt x="12094" y="4838"/>
                  <a:pt x="12088" y="4838"/>
                </a:cubicBezTo>
                <a:cubicBezTo>
                  <a:pt x="12082" y="4832"/>
                  <a:pt x="12077" y="4832"/>
                  <a:pt x="12071" y="4832"/>
                </a:cubicBezTo>
                <a:cubicBezTo>
                  <a:pt x="12065" y="4832"/>
                  <a:pt x="12065" y="4832"/>
                  <a:pt x="12059" y="4832"/>
                </a:cubicBezTo>
                <a:cubicBezTo>
                  <a:pt x="12059" y="4832"/>
                  <a:pt x="12053" y="4838"/>
                  <a:pt x="12047" y="4838"/>
                </a:cubicBezTo>
                <a:cubicBezTo>
                  <a:pt x="12047" y="4844"/>
                  <a:pt x="12041" y="4844"/>
                  <a:pt x="12041" y="4844"/>
                </a:cubicBezTo>
                <a:cubicBezTo>
                  <a:pt x="12035" y="4850"/>
                  <a:pt x="12029" y="4850"/>
                  <a:pt x="12029" y="4856"/>
                </a:cubicBezTo>
                <a:cubicBezTo>
                  <a:pt x="12023" y="4862"/>
                  <a:pt x="12023" y="4868"/>
                  <a:pt x="12017" y="4868"/>
                </a:cubicBezTo>
                <a:cubicBezTo>
                  <a:pt x="12005" y="4868"/>
                  <a:pt x="12000" y="4862"/>
                  <a:pt x="11993" y="4862"/>
                </a:cubicBezTo>
                <a:cubicBezTo>
                  <a:pt x="11988" y="4856"/>
                  <a:pt x="11988" y="4850"/>
                  <a:pt x="11982" y="4850"/>
                </a:cubicBezTo>
                <a:cubicBezTo>
                  <a:pt x="11976" y="4844"/>
                  <a:pt x="11970" y="4844"/>
                  <a:pt x="11970" y="4838"/>
                </a:cubicBezTo>
                <a:cubicBezTo>
                  <a:pt x="11970" y="4832"/>
                  <a:pt x="11970" y="4832"/>
                  <a:pt x="11970" y="4826"/>
                </a:cubicBezTo>
                <a:cubicBezTo>
                  <a:pt x="11970" y="4820"/>
                  <a:pt x="11970" y="4814"/>
                  <a:pt x="11970" y="4814"/>
                </a:cubicBezTo>
                <a:cubicBezTo>
                  <a:pt x="11970" y="4809"/>
                  <a:pt x="11976" y="4814"/>
                  <a:pt x="11982" y="4809"/>
                </a:cubicBezTo>
                <a:cubicBezTo>
                  <a:pt x="11988" y="4803"/>
                  <a:pt x="12000" y="4803"/>
                  <a:pt x="12011" y="4803"/>
                </a:cubicBezTo>
                <a:cubicBezTo>
                  <a:pt x="12017" y="4803"/>
                  <a:pt x="12017" y="4803"/>
                  <a:pt x="12017" y="4803"/>
                </a:cubicBezTo>
                <a:cubicBezTo>
                  <a:pt x="12023" y="4803"/>
                  <a:pt x="12023" y="4809"/>
                  <a:pt x="12035" y="4809"/>
                </a:cubicBezTo>
                <a:cubicBezTo>
                  <a:pt x="12041" y="4809"/>
                  <a:pt x="12041" y="4809"/>
                  <a:pt x="12053" y="4809"/>
                </a:cubicBezTo>
                <a:cubicBezTo>
                  <a:pt x="12059" y="4809"/>
                  <a:pt x="12065" y="4809"/>
                  <a:pt x="12071" y="4809"/>
                </a:cubicBezTo>
                <a:cubicBezTo>
                  <a:pt x="12077" y="4809"/>
                  <a:pt x="12077" y="4803"/>
                  <a:pt x="12082" y="4803"/>
                </a:cubicBezTo>
                <a:cubicBezTo>
                  <a:pt x="12082" y="4797"/>
                  <a:pt x="12082" y="4791"/>
                  <a:pt x="12082" y="4791"/>
                </a:cubicBezTo>
                <a:cubicBezTo>
                  <a:pt x="12077" y="4791"/>
                  <a:pt x="12077" y="4785"/>
                  <a:pt x="12071" y="4785"/>
                </a:cubicBezTo>
                <a:cubicBezTo>
                  <a:pt x="12059" y="4785"/>
                  <a:pt x="12059" y="4785"/>
                  <a:pt x="12059" y="4785"/>
                </a:cubicBezTo>
                <a:cubicBezTo>
                  <a:pt x="12047" y="4785"/>
                  <a:pt x="12047" y="4785"/>
                  <a:pt x="12035" y="4785"/>
                </a:cubicBezTo>
                <a:cubicBezTo>
                  <a:pt x="12023" y="4785"/>
                  <a:pt x="12023" y="4785"/>
                  <a:pt x="12023" y="4785"/>
                </a:cubicBezTo>
                <a:cubicBezTo>
                  <a:pt x="12017" y="4785"/>
                  <a:pt x="12017" y="4785"/>
                  <a:pt x="12011" y="4785"/>
                </a:cubicBezTo>
                <a:cubicBezTo>
                  <a:pt x="12005" y="4785"/>
                  <a:pt x="12005" y="4785"/>
                  <a:pt x="12000" y="4785"/>
                </a:cubicBezTo>
                <a:cubicBezTo>
                  <a:pt x="11988" y="4779"/>
                  <a:pt x="11982" y="4773"/>
                  <a:pt x="11970" y="4773"/>
                </a:cubicBezTo>
                <a:cubicBezTo>
                  <a:pt x="11958" y="4773"/>
                  <a:pt x="11952" y="4773"/>
                  <a:pt x="11934" y="4773"/>
                </a:cubicBezTo>
                <a:cubicBezTo>
                  <a:pt x="11928" y="4773"/>
                  <a:pt x="11928" y="4767"/>
                  <a:pt x="11922" y="4767"/>
                </a:cubicBezTo>
                <a:cubicBezTo>
                  <a:pt x="11911" y="4767"/>
                  <a:pt x="11911" y="4767"/>
                  <a:pt x="11911" y="4767"/>
                </a:cubicBezTo>
                <a:cubicBezTo>
                  <a:pt x="11911" y="4714"/>
                  <a:pt x="11911" y="4714"/>
                  <a:pt x="11911" y="4714"/>
                </a:cubicBezTo>
                <a:cubicBezTo>
                  <a:pt x="11905" y="4708"/>
                  <a:pt x="11905" y="4702"/>
                  <a:pt x="11899" y="4702"/>
                </a:cubicBezTo>
                <a:cubicBezTo>
                  <a:pt x="11899" y="4696"/>
                  <a:pt x="11893" y="4702"/>
                  <a:pt x="11887" y="4696"/>
                </a:cubicBezTo>
                <a:cubicBezTo>
                  <a:pt x="11887" y="4696"/>
                  <a:pt x="11887" y="4690"/>
                  <a:pt x="11881" y="4684"/>
                </a:cubicBezTo>
                <a:cubicBezTo>
                  <a:pt x="11875" y="4684"/>
                  <a:pt x="11869" y="4684"/>
                  <a:pt x="11869" y="4684"/>
                </a:cubicBezTo>
                <a:cubicBezTo>
                  <a:pt x="11863" y="4684"/>
                  <a:pt x="11857" y="4684"/>
                  <a:pt x="11857" y="4684"/>
                </a:cubicBezTo>
                <a:cubicBezTo>
                  <a:pt x="11851" y="4684"/>
                  <a:pt x="11845" y="4678"/>
                  <a:pt x="11845" y="4678"/>
                </a:cubicBezTo>
                <a:cubicBezTo>
                  <a:pt x="11839" y="4672"/>
                  <a:pt x="11827" y="4678"/>
                  <a:pt x="11827" y="4672"/>
                </a:cubicBezTo>
                <a:cubicBezTo>
                  <a:pt x="11827" y="4666"/>
                  <a:pt x="11827" y="4660"/>
                  <a:pt x="11827" y="4654"/>
                </a:cubicBezTo>
                <a:cubicBezTo>
                  <a:pt x="11827" y="4648"/>
                  <a:pt x="11827" y="4642"/>
                  <a:pt x="11827" y="4637"/>
                </a:cubicBezTo>
                <a:cubicBezTo>
                  <a:pt x="11827" y="4625"/>
                  <a:pt x="11816" y="4619"/>
                  <a:pt x="11810" y="4613"/>
                </a:cubicBezTo>
                <a:cubicBezTo>
                  <a:pt x="11810" y="4607"/>
                  <a:pt x="11804" y="4607"/>
                  <a:pt x="11804" y="4601"/>
                </a:cubicBezTo>
                <a:cubicBezTo>
                  <a:pt x="11798" y="4595"/>
                  <a:pt x="11804" y="4595"/>
                  <a:pt x="11804" y="4589"/>
                </a:cubicBezTo>
                <a:cubicBezTo>
                  <a:pt x="11798" y="4583"/>
                  <a:pt x="11804" y="4583"/>
                  <a:pt x="11804" y="4577"/>
                </a:cubicBezTo>
                <a:cubicBezTo>
                  <a:pt x="11804" y="4571"/>
                  <a:pt x="11798" y="4571"/>
                  <a:pt x="11798" y="4565"/>
                </a:cubicBezTo>
                <a:cubicBezTo>
                  <a:pt x="11792" y="4554"/>
                  <a:pt x="11798" y="4554"/>
                  <a:pt x="11798" y="4542"/>
                </a:cubicBezTo>
                <a:cubicBezTo>
                  <a:pt x="11798" y="4536"/>
                  <a:pt x="11792" y="4536"/>
                  <a:pt x="11798" y="4524"/>
                </a:cubicBezTo>
                <a:cubicBezTo>
                  <a:pt x="11798" y="4518"/>
                  <a:pt x="11798" y="4518"/>
                  <a:pt x="11804" y="4512"/>
                </a:cubicBezTo>
                <a:cubicBezTo>
                  <a:pt x="11804" y="4506"/>
                  <a:pt x="11810" y="4506"/>
                  <a:pt x="11810" y="4500"/>
                </a:cubicBezTo>
                <a:cubicBezTo>
                  <a:pt x="11816" y="4500"/>
                  <a:pt x="11822" y="4500"/>
                  <a:pt x="11827" y="4500"/>
                </a:cubicBezTo>
                <a:cubicBezTo>
                  <a:pt x="11839" y="4500"/>
                  <a:pt x="11845" y="4506"/>
                  <a:pt x="11857" y="4506"/>
                </a:cubicBezTo>
                <a:cubicBezTo>
                  <a:pt x="11875" y="4512"/>
                  <a:pt x="11881" y="4524"/>
                  <a:pt x="11887" y="4536"/>
                </a:cubicBezTo>
                <a:cubicBezTo>
                  <a:pt x="11893" y="4536"/>
                  <a:pt x="11899" y="4542"/>
                  <a:pt x="11899" y="4542"/>
                </a:cubicBezTo>
                <a:cubicBezTo>
                  <a:pt x="11911" y="4548"/>
                  <a:pt x="11916" y="4560"/>
                  <a:pt x="11922" y="4565"/>
                </a:cubicBezTo>
                <a:cubicBezTo>
                  <a:pt x="11922" y="4571"/>
                  <a:pt x="11928" y="4571"/>
                  <a:pt x="11934" y="4577"/>
                </a:cubicBezTo>
                <a:cubicBezTo>
                  <a:pt x="11940" y="4589"/>
                  <a:pt x="11940" y="4601"/>
                  <a:pt x="11952" y="4613"/>
                </a:cubicBezTo>
                <a:cubicBezTo>
                  <a:pt x="11952" y="4619"/>
                  <a:pt x="11958" y="4619"/>
                  <a:pt x="11964" y="4625"/>
                </a:cubicBezTo>
                <a:cubicBezTo>
                  <a:pt x="11976" y="4631"/>
                  <a:pt x="11982" y="4631"/>
                  <a:pt x="11993" y="4642"/>
                </a:cubicBezTo>
                <a:cubicBezTo>
                  <a:pt x="12005" y="4642"/>
                  <a:pt x="12011" y="4654"/>
                  <a:pt x="12017" y="4660"/>
                </a:cubicBezTo>
                <a:cubicBezTo>
                  <a:pt x="12029" y="4666"/>
                  <a:pt x="12029" y="4672"/>
                  <a:pt x="12041" y="4678"/>
                </a:cubicBezTo>
                <a:cubicBezTo>
                  <a:pt x="12047" y="4684"/>
                  <a:pt x="12053" y="4690"/>
                  <a:pt x="12065" y="4690"/>
                </a:cubicBezTo>
                <a:cubicBezTo>
                  <a:pt x="12071" y="4696"/>
                  <a:pt x="12082" y="4690"/>
                  <a:pt x="12088" y="4690"/>
                </a:cubicBezTo>
                <a:cubicBezTo>
                  <a:pt x="12094" y="4690"/>
                  <a:pt x="12100" y="4696"/>
                  <a:pt x="12100" y="4696"/>
                </a:cubicBezTo>
                <a:cubicBezTo>
                  <a:pt x="12118" y="4696"/>
                  <a:pt x="12130" y="4702"/>
                  <a:pt x="12148" y="4702"/>
                </a:cubicBezTo>
                <a:cubicBezTo>
                  <a:pt x="12154" y="4702"/>
                  <a:pt x="12154" y="4702"/>
                  <a:pt x="12154" y="4702"/>
                </a:cubicBezTo>
                <a:cubicBezTo>
                  <a:pt x="12166" y="4702"/>
                  <a:pt x="12166" y="4702"/>
                  <a:pt x="12166" y="4702"/>
                </a:cubicBezTo>
                <a:cubicBezTo>
                  <a:pt x="12166" y="4702"/>
                  <a:pt x="12171" y="4696"/>
                  <a:pt x="12177" y="4696"/>
                </a:cubicBezTo>
                <a:cubicBezTo>
                  <a:pt x="12183" y="4696"/>
                  <a:pt x="12189" y="4696"/>
                  <a:pt x="12195" y="4696"/>
                </a:cubicBezTo>
                <a:cubicBezTo>
                  <a:pt x="12201" y="4696"/>
                  <a:pt x="12207" y="4690"/>
                  <a:pt x="12207" y="4690"/>
                </a:cubicBezTo>
                <a:cubicBezTo>
                  <a:pt x="12219" y="4690"/>
                  <a:pt x="12219" y="4690"/>
                  <a:pt x="12219" y="4690"/>
                </a:cubicBezTo>
                <a:cubicBezTo>
                  <a:pt x="12231" y="4690"/>
                  <a:pt x="12237" y="4690"/>
                  <a:pt x="12243" y="4690"/>
                </a:cubicBezTo>
                <a:cubicBezTo>
                  <a:pt x="12248" y="4690"/>
                  <a:pt x="12248" y="4696"/>
                  <a:pt x="12254" y="4702"/>
                </a:cubicBezTo>
                <a:cubicBezTo>
                  <a:pt x="12260" y="4708"/>
                  <a:pt x="12266" y="4708"/>
                  <a:pt x="12272" y="4720"/>
                </a:cubicBezTo>
                <a:cubicBezTo>
                  <a:pt x="12272" y="4726"/>
                  <a:pt x="12272" y="4726"/>
                  <a:pt x="12272" y="4731"/>
                </a:cubicBezTo>
                <a:cubicBezTo>
                  <a:pt x="12272" y="4737"/>
                  <a:pt x="12272" y="4737"/>
                  <a:pt x="12272" y="4743"/>
                </a:cubicBezTo>
                <a:cubicBezTo>
                  <a:pt x="12278" y="4749"/>
                  <a:pt x="12278" y="4749"/>
                  <a:pt x="12278" y="4755"/>
                </a:cubicBezTo>
                <a:cubicBezTo>
                  <a:pt x="12284" y="4755"/>
                  <a:pt x="12290" y="4755"/>
                  <a:pt x="12290" y="4761"/>
                </a:cubicBezTo>
                <a:cubicBezTo>
                  <a:pt x="12296" y="4761"/>
                  <a:pt x="12302" y="4761"/>
                  <a:pt x="12308" y="4761"/>
                </a:cubicBezTo>
                <a:cubicBezTo>
                  <a:pt x="12367" y="4761"/>
                  <a:pt x="12367" y="4761"/>
                  <a:pt x="12367" y="4761"/>
                </a:cubicBezTo>
                <a:cubicBezTo>
                  <a:pt x="12373" y="4761"/>
                  <a:pt x="12373" y="4761"/>
                  <a:pt x="12379" y="4761"/>
                </a:cubicBezTo>
                <a:cubicBezTo>
                  <a:pt x="12385" y="4761"/>
                  <a:pt x="12385" y="4761"/>
                  <a:pt x="12391" y="4761"/>
                </a:cubicBezTo>
                <a:cubicBezTo>
                  <a:pt x="12397" y="4761"/>
                  <a:pt x="12397" y="4767"/>
                  <a:pt x="12403" y="4767"/>
                </a:cubicBezTo>
                <a:cubicBezTo>
                  <a:pt x="12409" y="4773"/>
                  <a:pt x="12409" y="4779"/>
                  <a:pt x="12409" y="4779"/>
                </a:cubicBezTo>
                <a:cubicBezTo>
                  <a:pt x="12414" y="4785"/>
                  <a:pt x="12414" y="4785"/>
                  <a:pt x="12420" y="4785"/>
                </a:cubicBezTo>
                <a:cubicBezTo>
                  <a:pt x="12426" y="4791"/>
                  <a:pt x="12426" y="4791"/>
                  <a:pt x="12438" y="4791"/>
                </a:cubicBezTo>
                <a:cubicBezTo>
                  <a:pt x="12492" y="4791"/>
                  <a:pt x="12492" y="4791"/>
                  <a:pt x="12492" y="4791"/>
                </a:cubicBezTo>
                <a:cubicBezTo>
                  <a:pt x="12503" y="4791"/>
                  <a:pt x="12509" y="4803"/>
                  <a:pt x="12521" y="4803"/>
                </a:cubicBezTo>
                <a:cubicBezTo>
                  <a:pt x="12616" y="4803"/>
                  <a:pt x="12616" y="4803"/>
                  <a:pt x="12616" y="4803"/>
                </a:cubicBezTo>
                <a:cubicBezTo>
                  <a:pt x="12687" y="4791"/>
                  <a:pt x="12687" y="4791"/>
                  <a:pt x="12687" y="4791"/>
                </a:cubicBezTo>
                <a:cubicBezTo>
                  <a:pt x="12752" y="4791"/>
                  <a:pt x="12752" y="4791"/>
                  <a:pt x="12752" y="4791"/>
                </a:cubicBezTo>
                <a:cubicBezTo>
                  <a:pt x="12764" y="4791"/>
                  <a:pt x="12764" y="4797"/>
                  <a:pt x="12776" y="4803"/>
                </a:cubicBezTo>
                <a:cubicBezTo>
                  <a:pt x="12776" y="4809"/>
                  <a:pt x="12782" y="4809"/>
                  <a:pt x="12788" y="4814"/>
                </a:cubicBezTo>
                <a:cubicBezTo>
                  <a:pt x="12788" y="4814"/>
                  <a:pt x="12794" y="4820"/>
                  <a:pt x="12800" y="4820"/>
                </a:cubicBezTo>
                <a:cubicBezTo>
                  <a:pt x="12806" y="4832"/>
                  <a:pt x="12806" y="4838"/>
                  <a:pt x="12812" y="4844"/>
                </a:cubicBezTo>
                <a:cubicBezTo>
                  <a:pt x="12818" y="4850"/>
                  <a:pt x="12818" y="4850"/>
                  <a:pt x="12824" y="4856"/>
                </a:cubicBezTo>
                <a:cubicBezTo>
                  <a:pt x="12830" y="4856"/>
                  <a:pt x="12830" y="4856"/>
                  <a:pt x="12835" y="4856"/>
                </a:cubicBezTo>
                <a:cubicBezTo>
                  <a:pt x="12841" y="4862"/>
                  <a:pt x="12841" y="4862"/>
                  <a:pt x="12847" y="4868"/>
                </a:cubicBezTo>
                <a:cubicBezTo>
                  <a:pt x="12847" y="4868"/>
                  <a:pt x="12847" y="4874"/>
                  <a:pt x="12853" y="4880"/>
                </a:cubicBezTo>
                <a:cubicBezTo>
                  <a:pt x="12853" y="4886"/>
                  <a:pt x="12853" y="4892"/>
                  <a:pt x="12853" y="4897"/>
                </a:cubicBezTo>
                <a:cubicBezTo>
                  <a:pt x="12859" y="4903"/>
                  <a:pt x="12871" y="4897"/>
                  <a:pt x="12877" y="4903"/>
                </a:cubicBezTo>
                <a:cubicBezTo>
                  <a:pt x="12877" y="4903"/>
                  <a:pt x="12877" y="4909"/>
                  <a:pt x="12883" y="4915"/>
                </a:cubicBezTo>
                <a:cubicBezTo>
                  <a:pt x="12883" y="4915"/>
                  <a:pt x="12883" y="4921"/>
                  <a:pt x="12889" y="4927"/>
                </a:cubicBezTo>
                <a:cubicBezTo>
                  <a:pt x="12895" y="4927"/>
                  <a:pt x="12895" y="4927"/>
                  <a:pt x="12901" y="4927"/>
                </a:cubicBezTo>
                <a:cubicBezTo>
                  <a:pt x="12913" y="4927"/>
                  <a:pt x="12913" y="4927"/>
                  <a:pt x="12913" y="4927"/>
                </a:cubicBezTo>
                <a:cubicBezTo>
                  <a:pt x="12918" y="4927"/>
                  <a:pt x="12924" y="4927"/>
                  <a:pt x="12936" y="4927"/>
                </a:cubicBezTo>
                <a:cubicBezTo>
                  <a:pt x="12936" y="4927"/>
                  <a:pt x="12942" y="4933"/>
                  <a:pt x="12948" y="4933"/>
                </a:cubicBezTo>
                <a:cubicBezTo>
                  <a:pt x="12948" y="4933"/>
                  <a:pt x="12954" y="4933"/>
                  <a:pt x="12960" y="4939"/>
                </a:cubicBezTo>
                <a:cubicBezTo>
                  <a:pt x="12966" y="4939"/>
                  <a:pt x="12972" y="4945"/>
                  <a:pt x="12984" y="4951"/>
                </a:cubicBezTo>
                <a:cubicBezTo>
                  <a:pt x="12972" y="4951"/>
                  <a:pt x="12960" y="4945"/>
                  <a:pt x="12948" y="4951"/>
                </a:cubicBezTo>
                <a:cubicBezTo>
                  <a:pt x="12942" y="4951"/>
                  <a:pt x="12936" y="4951"/>
                  <a:pt x="12924" y="4957"/>
                </a:cubicBezTo>
                <a:cubicBezTo>
                  <a:pt x="12924" y="4957"/>
                  <a:pt x="12918" y="4957"/>
                  <a:pt x="12913" y="4963"/>
                </a:cubicBezTo>
                <a:lnTo>
                  <a:pt x="12913" y="4969"/>
                </a:lnTo>
                <a:cubicBezTo>
                  <a:pt x="12918" y="4975"/>
                  <a:pt x="12918" y="4980"/>
                  <a:pt x="12918" y="4980"/>
                </a:cubicBezTo>
                <a:cubicBezTo>
                  <a:pt x="12924" y="4986"/>
                  <a:pt x="12930" y="4986"/>
                  <a:pt x="12930" y="4986"/>
                </a:cubicBezTo>
                <a:cubicBezTo>
                  <a:pt x="12936" y="4986"/>
                  <a:pt x="12942" y="4986"/>
                  <a:pt x="12942" y="4986"/>
                </a:cubicBezTo>
                <a:cubicBezTo>
                  <a:pt x="12948" y="4992"/>
                  <a:pt x="12948" y="4998"/>
                  <a:pt x="12954" y="4998"/>
                </a:cubicBezTo>
                <a:cubicBezTo>
                  <a:pt x="12954" y="5004"/>
                  <a:pt x="12954" y="5004"/>
                  <a:pt x="12960" y="5010"/>
                </a:cubicBezTo>
                <a:cubicBezTo>
                  <a:pt x="12966" y="5022"/>
                  <a:pt x="12972" y="5028"/>
                  <a:pt x="12984" y="5034"/>
                </a:cubicBezTo>
                <a:cubicBezTo>
                  <a:pt x="12990" y="5034"/>
                  <a:pt x="12990" y="5034"/>
                  <a:pt x="12996" y="5040"/>
                </a:cubicBezTo>
                <a:cubicBezTo>
                  <a:pt x="13002" y="5046"/>
                  <a:pt x="13002" y="5052"/>
                  <a:pt x="13007" y="5052"/>
                </a:cubicBezTo>
                <a:cubicBezTo>
                  <a:pt x="13013" y="5052"/>
                  <a:pt x="13013" y="5052"/>
                  <a:pt x="13019" y="5052"/>
                </a:cubicBezTo>
                <a:cubicBezTo>
                  <a:pt x="13025" y="5052"/>
                  <a:pt x="13025" y="5052"/>
                  <a:pt x="13031" y="5052"/>
                </a:cubicBezTo>
                <a:cubicBezTo>
                  <a:pt x="13037" y="5052"/>
                  <a:pt x="13037" y="5046"/>
                  <a:pt x="13043" y="5040"/>
                </a:cubicBezTo>
                <a:cubicBezTo>
                  <a:pt x="13049" y="5040"/>
                  <a:pt x="13049" y="5034"/>
                  <a:pt x="13049" y="5034"/>
                </a:cubicBezTo>
                <a:cubicBezTo>
                  <a:pt x="13061" y="5028"/>
                  <a:pt x="13067" y="5028"/>
                  <a:pt x="13073" y="5028"/>
                </a:cubicBezTo>
                <a:cubicBezTo>
                  <a:pt x="13079" y="5022"/>
                  <a:pt x="13079" y="5016"/>
                  <a:pt x="13084" y="5010"/>
                </a:cubicBezTo>
                <a:cubicBezTo>
                  <a:pt x="13084" y="5004"/>
                  <a:pt x="13090" y="4998"/>
                  <a:pt x="13096" y="4998"/>
                </a:cubicBezTo>
                <a:cubicBezTo>
                  <a:pt x="13108" y="4998"/>
                  <a:pt x="13114" y="5004"/>
                  <a:pt x="13120" y="5010"/>
                </a:cubicBezTo>
                <a:cubicBezTo>
                  <a:pt x="13126" y="5016"/>
                  <a:pt x="13126" y="5016"/>
                  <a:pt x="13126" y="5022"/>
                </a:cubicBezTo>
                <a:cubicBezTo>
                  <a:pt x="13132" y="5034"/>
                  <a:pt x="13132" y="5040"/>
                  <a:pt x="13132" y="5052"/>
                </a:cubicBezTo>
                <a:cubicBezTo>
                  <a:pt x="13132" y="5058"/>
                  <a:pt x="13138" y="5063"/>
                  <a:pt x="13138" y="5075"/>
                </a:cubicBezTo>
                <a:cubicBezTo>
                  <a:pt x="13138" y="5081"/>
                  <a:pt x="13144" y="5087"/>
                  <a:pt x="13150" y="5099"/>
                </a:cubicBezTo>
                <a:cubicBezTo>
                  <a:pt x="13150" y="5105"/>
                  <a:pt x="13150" y="5105"/>
                  <a:pt x="13150" y="5111"/>
                </a:cubicBezTo>
                <a:cubicBezTo>
                  <a:pt x="13150" y="5117"/>
                  <a:pt x="13150" y="5129"/>
                  <a:pt x="13150" y="5135"/>
                </a:cubicBezTo>
                <a:cubicBezTo>
                  <a:pt x="13150" y="5158"/>
                  <a:pt x="13150" y="5158"/>
                  <a:pt x="13150" y="5158"/>
                </a:cubicBezTo>
                <a:cubicBezTo>
                  <a:pt x="13150" y="5164"/>
                  <a:pt x="13150" y="5170"/>
                  <a:pt x="13150" y="5176"/>
                </a:cubicBezTo>
                <a:cubicBezTo>
                  <a:pt x="13150" y="5188"/>
                  <a:pt x="13150" y="5200"/>
                  <a:pt x="13150" y="5212"/>
                </a:cubicBezTo>
                <a:cubicBezTo>
                  <a:pt x="13150" y="5218"/>
                  <a:pt x="13150" y="5224"/>
                  <a:pt x="13150" y="5224"/>
                </a:cubicBezTo>
                <a:cubicBezTo>
                  <a:pt x="13150" y="5235"/>
                  <a:pt x="13156" y="5241"/>
                  <a:pt x="13156" y="5247"/>
                </a:cubicBezTo>
                <a:cubicBezTo>
                  <a:pt x="13156" y="5253"/>
                  <a:pt x="13162" y="5253"/>
                  <a:pt x="13162" y="5259"/>
                </a:cubicBezTo>
                <a:cubicBezTo>
                  <a:pt x="13162" y="5271"/>
                  <a:pt x="13156" y="5283"/>
                  <a:pt x="13162" y="5295"/>
                </a:cubicBezTo>
                <a:cubicBezTo>
                  <a:pt x="13162" y="5307"/>
                  <a:pt x="13168" y="5312"/>
                  <a:pt x="13179" y="5318"/>
                </a:cubicBezTo>
                <a:cubicBezTo>
                  <a:pt x="13179" y="5324"/>
                  <a:pt x="13179" y="5324"/>
                  <a:pt x="13185" y="5330"/>
                </a:cubicBezTo>
                <a:cubicBezTo>
                  <a:pt x="13191" y="5336"/>
                  <a:pt x="13197" y="5336"/>
                  <a:pt x="13197" y="5342"/>
                </a:cubicBezTo>
                <a:cubicBezTo>
                  <a:pt x="13197" y="5348"/>
                  <a:pt x="13203" y="5348"/>
                  <a:pt x="13203" y="5354"/>
                </a:cubicBezTo>
                <a:cubicBezTo>
                  <a:pt x="13209" y="5360"/>
                  <a:pt x="13203" y="5360"/>
                  <a:pt x="13203" y="5366"/>
                </a:cubicBezTo>
                <a:cubicBezTo>
                  <a:pt x="13209" y="5372"/>
                  <a:pt x="13209" y="5384"/>
                  <a:pt x="13209" y="5390"/>
                </a:cubicBezTo>
                <a:cubicBezTo>
                  <a:pt x="13215" y="5396"/>
                  <a:pt x="13215" y="5401"/>
                  <a:pt x="13215" y="5401"/>
                </a:cubicBezTo>
                <a:cubicBezTo>
                  <a:pt x="13215" y="5407"/>
                  <a:pt x="13221" y="5407"/>
                  <a:pt x="13221" y="5413"/>
                </a:cubicBezTo>
                <a:cubicBezTo>
                  <a:pt x="13227" y="5419"/>
                  <a:pt x="13227" y="5425"/>
                  <a:pt x="13227" y="5425"/>
                </a:cubicBezTo>
                <a:cubicBezTo>
                  <a:pt x="13227" y="5431"/>
                  <a:pt x="13227" y="5437"/>
                  <a:pt x="13227" y="5437"/>
                </a:cubicBezTo>
                <a:cubicBezTo>
                  <a:pt x="13227" y="5443"/>
                  <a:pt x="13233" y="5449"/>
                  <a:pt x="13233" y="5449"/>
                </a:cubicBezTo>
                <a:cubicBezTo>
                  <a:pt x="13233" y="5455"/>
                  <a:pt x="13239" y="5461"/>
                  <a:pt x="13239" y="5461"/>
                </a:cubicBezTo>
                <a:cubicBezTo>
                  <a:pt x="13245" y="5467"/>
                  <a:pt x="13250" y="5467"/>
                  <a:pt x="13250" y="5473"/>
                </a:cubicBezTo>
                <a:cubicBezTo>
                  <a:pt x="13257" y="5478"/>
                  <a:pt x="13257" y="5478"/>
                  <a:pt x="13257" y="5485"/>
                </a:cubicBezTo>
                <a:cubicBezTo>
                  <a:pt x="13262" y="5490"/>
                  <a:pt x="13268" y="5490"/>
                  <a:pt x="13268" y="5496"/>
                </a:cubicBezTo>
                <a:cubicBezTo>
                  <a:pt x="13274" y="5502"/>
                  <a:pt x="13274" y="5508"/>
                  <a:pt x="13274" y="5520"/>
                </a:cubicBezTo>
                <a:cubicBezTo>
                  <a:pt x="13274" y="5532"/>
                  <a:pt x="13274" y="5532"/>
                  <a:pt x="13274" y="5532"/>
                </a:cubicBezTo>
                <a:cubicBezTo>
                  <a:pt x="13268" y="5538"/>
                  <a:pt x="13268" y="5544"/>
                  <a:pt x="13268" y="5556"/>
                </a:cubicBezTo>
                <a:cubicBezTo>
                  <a:pt x="13268" y="5567"/>
                  <a:pt x="13268" y="5579"/>
                  <a:pt x="13280" y="5591"/>
                </a:cubicBezTo>
                <a:cubicBezTo>
                  <a:pt x="13280" y="5597"/>
                  <a:pt x="13286" y="5597"/>
                  <a:pt x="13292" y="5603"/>
                </a:cubicBezTo>
                <a:cubicBezTo>
                  <a:pt x="13292" y="5609"/>
                  <a:pt x="13292" y="5615"/>
                  <a:pt x="13298" y="5615"/>
                </a:cubicBezTo>
                <a:cubicBezTo>
                  <a:pt x="13298" y="5621"/>
                  <a:pt x="13304" y="5621"/>
                  <a:pt x="13304" y="5627"/>
                </a:cubicBezTo>
                <a:cubicBezTo>
                  <a:pt x="13316" y="5644"/>
                  <a:pt x="13322" y="5662"/>
                  <a:pt x="13334" y="5680"/>
                </a:cubicBezTo>
                <a:cubicBezTo>
                  <a:pt x="13339" y="5692"/>
                  <a:pt x="13345" y="5698"/>
                  <a:pt x="13351" y="5716"/>
                </a:cubicBezTo>
                <a:cubicBezTo>
                  <a:pt x="13351" y="5716"/>
                  <a:pt x="13351" y="5722"/>
                  <a:pt x="13351" y="5728"/>
                </a:cubicBezTo>
                <a:cubicBezTo>
                  <a:pt x="13357" y="5733"/>
                  <a:pt x="13357" y="5733"/>
                  <a:pt x="13357" y="5733"/>
                </a:cubicBezTo>
                <a:cubicBezTo>
                  <a:pt x="13357" y="5739"/>
                  <a:pt x="13363" y="5739"/>
                  <a:pt x="13369" y="5745"/>
                </a:cubicBezTo>
                <a:cubicBezTo>
                  <a:pt x="13375" y="5751"/>
                  <a:pt x="13375" y="5757"/>
                  <a:pt x="13387" y="5757"/>
                </a:cubicBezTo>
                <a:cubicBezTo>
                  <a:pt x="13393" y="5757"/>
                  <a:pt x="13399" y="5757"/>
                  <a:pt x="13405" y="5751"/>
                </a:cubicBezTo>
                <a:cubicBezTo>
                  <a:pt x="13405" y="5751"/>
                  <a:pt x="13411" y="5751"/>
                  <a:pt x="13416" y="5745"/>
                </a:cubicBezTo>
                <a:cubicBezTo>
                  <a:pt x="13416" y="5739"/>
                  <a:pt x="13416" y="5739"/>
                  <a:pt x="13416" y="5733"/>
                </a:cubicBezTo>
                <a:cubicBezTo>
                  <a:pt x="13416" y="5728"/>
                  <a:pt x="13423" y="5728"/>
                  <a:pt x="13423" y="5722"/>
                </a:cubicBezTo>
                <a:cubicBezTo>
                  <a:pt x="13428" y="5710"/>
                  <a:pt x="13434" y="5698"/>
                  <a:pt x="13440" y="5686"/>
                </a:cubicBezTo>
                <a:cubicBezTo>
                  <a:pt x="13446" y="5686"/>
                  <a:pt x="13446" y="5680"/>
                  <a:pt x="13446" y="5674"/>
                </a:cubicBezTo>
                <a:cubicBezTo>
                  <a:pt x="13452" y="5674"/>
                  <a:pt x="13458" y="5680"/>
                  <a:pt x="13458" y="5674"/>
                </a:cubicBezTo>
                <a:cubicBezTo>
                  <a:pt x="13464" y="5674"/>
                  <a:pt x="13470" y="5674"/>
                  <a:pt x="13470" y="5674"/>
                </a:cubicBezTo>
                <a:cubicBezTo>
                  <a:pt x="13476" y="5668"/>
                  <a:pt x="13482" y="5668"/>
                  <a:pt x="13482" y="5662"/>
                </a:cubicBezTo>
                <a:cubicBezTo>
                  <a:pt x="13488" y="5656"/>
                  <a:pt x="13494" y="5656"/>
                  <a:pt x="13494" y="5651"/>
                </a:cubicBezTo>
                <a:cubicBezTo>
                  <a:pt x="13494" y="5651"/>
                  <a:pt x="13494" y="5644"/>
                  <a:pt x="13500" y="5644"/>
                </a:cubicBezTo>
                <a:cubicBezTo>
                  <a:pt x="13500" y="5639"/>
                  <a:pt x="13500" y="5633"/>
                  <a:pt x="13500" y="5633"/>
                </a:cubicBezTo>
                <a:cubicBezTo>
                  <a:pt x="13505" y="5621"/>
                  <a:pt x="13511" y="5621"/>
                  <a:pt x="13511" y="5609"/>
                </a:cubicBezTo>
                <a:cubicBezTo>
                  <a:pt x="13511" y="5597"/>
                  <a:pt x="13505" y="5591"/>
                  <a:pt x="13511" y="5579"/>
                </a:cubicBezTo>
                <a:lnTo>
                  <a:pt x="13517" y="5573"/>
                </a:lnTo>
                <a:cubicBezTo>
                  <a:pt x="13523" y="5562"/>
                  <a:pt x="13523" y="5556"/>
                  <a:pt x="13529" y="5550"/>
                </a:cubicBezTo>
                <a:cubicBezTo>
                  <a:pt x="13529" y="5538"/>
                  <a:pt x="13535" y="5532"/>
                  <a:pt x="13535" y="5526"/>
                </a:cubicBezTo>
                <a:cubicBezTo>
                  <a:pt x="13535" y="5514"/>
                  <a:pt x="13535" y="5508"/>
                  <a:pt x="13535" y="5502"/>
                </a:cubicBezTo>
                <a:cubicBezTo>
                  <a:pt x="13535" y="5496"/>
                  <a:pt x="13529" y="5490"/>
                  <a:pt x="13529" y="5478"/>
                </a:cubicBezTo>
                <a:cubicBezTo>
                  <a:pt x="13529" y="5473"/>
                  <a:pt x="13535" y="5473"/>
                  <a:pt x="13535" y="5467"/>
                </a:cubicBezTo>
                <a:cubicBezTo>
                  <a:pt x="13535" y="5407"/>
                  <a:pt x="13535" y="5407"/>
                  <a:pt x="13535" y="5407"/>
                </a:cubicBezTo>
                <a:cubicBezTo>
                  <a:pt x="13535" y="5390"/>
                  <a:pt x="13529" y="5372"/>
                  <a:pt x="13529" y="5354"/>
                </a:cubicBezTo>
                <a:cubicBezTo>
                  <a:pt x="13529" y="5348"/>
                  <a:pt x="13535" y="5348"/>
                  <a:pt x="13535" y="5342"/>
                </a:cubicBezTo>
                <a:cubicBezTo>
                  <a:pt x="13541" y="5342"/>
                  <a:pt x="13541" y="5336"/>
                  <a:pt x="13541" y="5336"/>
                </a:cubicBezTo>
                <a:cubicBezTo>
                  <a:pt x="13553" y="5324"/>
                  <a:pt x="13565" y="5330"/>
                  <a:pt x="13577" y="5330"/>
                </a:cubicBezTo>
                <a:cubicBezTo>
                  <a:pt x="13589" y="5330"/>
                  <a:pt x="13600" y="5336"/>
                  <a:pt x="13612" y="5324"/>
                </a:cubicBezTo>
                <a:cubicBezTo>
                  <a:pt x="13618" y="5318"/>
                  <a:pt x="13618" y="5312"/>
                  <a:pt x="13618" y="5301"/>
                </a:cubicBezTo>
                <a:cubicBezTo>
                  <a:pt x="13618" y="5301"/>
                  <a:pt x="13624" y="5295"/>
                  <a:pt x="13624" y="5289"/>
                </a:cubicBezTo>
                <a:cubicBezTo>
                  <a:pt x="13630" y="5283"/>
                  <a:pt x="13630" y="5283"/>
                  <a:pt x="13636" y="5277"/>
                </a:cubicBezTo>
                <a:cubicBezTo>
                  <a:pt x="13642" y="5277"/>
                  <a:pt x="13642" y="5277"/>
                  <a:pt x="13648" y="5277"/>
                </a:cubicBezTo>
                <a:cubicBezTo>
                  <a:pt x="13654" y="5277"/>
                  <a:pt x="13654" y="5277"/>
                  <a:pt x="13660" y="5271"/>
                </a:cubicBezTo>
                <a:cubicBezTo>
                  <a:pt x="13666" y="5271"/>
                  <a:pt x="13666" y="5265"/>
                  <a:pt x="13671" y="5265"/>
                </a:cubicBezTo>
                <a:cubicBezTo>
                  <a:pt x="13677" y="5265"/>
                  <a:pt x="13677" y="5259"/>
                  <a:pt x="13677" y="5253"/>
                </a:cubicBezTo>
                <a:cubicBezTo>
                  <a:pt x="13683" y="5253"/>
                  <a:pt x="13689" y="5247"/>
                  <a:pt x="13689" y="5247"/>
                </a:cubicBezTo>
                <a:cubicBezTo>
                  <a:pt x="13695" y="5247"/>
                  <a:pt x="13701" y="5247"/>
                  <a:pt x="13701" y="5247"/>
                </a:cubicBezTo>
                <a:cubicBezTo>
                  <a:pt x="13707" y="5241"/>
                  <a:pt x="13707" y="5235"/>
                  <a:pt x="13713" y="5235"/>
                </a:cubicBezTo>
                <a:cubicBezTo>
                  <a:pt x="13719" y="5224"/>
                  <a:pt x="13719" y="5218"/>
                  <a:pt x="13725" y="5212"/>
                </a:cubicBezTo>
                <a:cubicBezTo>
                  <a:pt x="13725" y="5206"/>
                  <a:pt x="13731" y="5206"/>
                  <a:pt x="13731" y="5200"/>
                </a:cubicBezTo>
                <a:cubicBezTo>
                  <a:pt x="13737" y="5194"/>
                  <a:pt x="13737" y="5194"/>
                  <a:pt x="13743" y="5188"/>
                </a:cubicBezTo>
                <a:cubicBezTo>
                  <a:pt x="13743" y="5182"/>
                  <a:pt x="13748" y="5182"/>
                  <a:pt x="13748" y="5176"/>
                </a:cubicBezTo>
                <a:cubicBezTo>
                  <a:pt x="13760" y="5170"/>
                  <a:pt x="13766" y="5170"/>
                  <a:pt x="13772" y="5164"/>
                </a:cubicBezTo>
                <a:cubicBezTo>
                  <a:pt x="13778" y="5164"/>
                  <a:pt x="13778" y="5158"/>
                  <a:pt x="13784" y="5152"/>
                </a:cubicBezTo>
                <a:cubicBezTo>
                  <a:pt x="13784" y="5152"/>
                  <a:pt x="13784" y="5146"/>
                  <a:pt x="13790" y="5141"/>
                </a:cubicBezTo>
                <a:cubicBezTo>
                  <a:pt x="13790" y="5141"/>
                  <a:pt x="13790" y="5135"/>
                  <a:pt x="13796" y="5129"/>
                </a:cubicBezTo>
                <a:cubicBezTo>
                  <a:pt x="13796" y="5129"/>
                  <a:pt x="13802" y="5135"/>
                  <a:pt x="13808" y="5129"/>
                </a:cubicBezTo>
                <a:cubicBezTo>
                  <a:pt x="13808" y="5129"/>
                  <a:pt x="13814" y="5135"/>
                  <a:pt x="13814" y="5129"/>
                </a:cubicBezTo>
                <a:cubicBezTo>
                  <a:pt x="13820" y="5129"/>
                  <a:pt x="13826" y="5129"/>
                  <a:pt x="13826" y="5123"/>
                </a:cubicBezTo>
                <a:cubicBezTo>
                  <a:pt x="13832" y="5117"/>
                  <a:pt x="13826" y="5117"/>
                  <a:pt x="13826" y="5111"/>
                </a:cubicBezTo>
                <a:cubicBezTo>
                  <a:pt x="13832" y="5105"/>
                  <a:pt x="13837" y="5099"/>
                  <a:pt x="13849" y="5093"/>
                </a:cubicBezTo>
                <a:cubicBezTo>
                  <a:pt x="13849" y="5093"/>
                  <a:pt x="13855" y="5093"/>
                  <a:pt x="13861" y="5093"/>
                </a:cubicBezTo>
                <a:cubicBezTo>
                  <a:pt x="13867" y="5093"/>
                  <a:pt x="13873" y="5093"/>
                  <a:pt x="13885" y="5093"/>
                </a:cubicBezTo>
                <a:cubicBezTo>
                  <a:pt x="13885" y="5087"/>
                  <a:pt x="13891" y="5081"/>
                  <a:pt x="13891" y="5081"/>
                </a:cubicBezTo>
                <a:cubicBezTo>
                  <a:pt x="13903" y="5063"/>
                  <a:pt x="13897" y="5052"/>
                  <a:pt x="13897" y="5034"/>
                </a:cubicBezTo>
                <a:cubicBezTo>
                  <a:pt x="13903" y="5028"/>
                  <a:pt x="13903" y="5022"/>
                  <a:pt x="13903" y="5010"/>
                </a:cubicBezTo>
                <a:cubicBezTo>
                  <a:pt x="13956" y="5010"/>
                  <a:pt x="13956" y="5010"/>
                  <a:pt x="13956" y="5010"/>
                </a:cubicBezTo>
                <a:cubicBezTo>
                  <a:pt x="13962" y="5010"/>
                  <a:pt x="13962" y="5016"/>
                  <a:pt x="13968" y="5016"/>
                </a:cubicBezTo>
                <a:cubicBezTo>
                  <a:pt x="13974" y="5016"/>
                  <a:pt x="13980" y="5022"/>
                  <a:pt x="13986" y="5022"/>
                </a:cubicBezTo>
                <a:cubicBezTo>
                  <a:pt x="13992" y="5022"/>
                  <a:pt x="13992" y="5022"/>
                  <a:pt x="13992" y="5022"/>
                </a:cubicBezTo>
                <a:cubicBezTo>
                  <a:pt x="13998" y="5016"/>
                  <a:pt x="13998" y="5016"/>
                  <a:pt x="14003" y="5010"/>
                </a:cubicBezTo>
                <a:cubicBezTo>
                  <a:pt x="14003" y="5010"/>
                  <a:pt x="14009" y="5010"/>
                  <a:pt x="14015" y="5010"/>
                </a:cubicBezTo>
                <a:cubicBezTo>
                  <a:pt x="14021" y="5010"/>
                  <a:pt x="14021" y="5004"/>
                  <a:pt x="14027" y="4998"/>
                </a:cubicBezTo>
                <a:cubicBezTo>
                  <a:pt x="14027" y="4998"/>
                  <a:pt x="14033" y="4998"/>
                  <a:pt x="14039" y="4998"/>
                </a:cubicBezTo>
                <a:cubicBezTo>
                  <a:pt x="14039" y="4992"/>
                  <a:pt x="14045" y="4992"/>
                  <a:pt x="14045" y="4986"/>
                </a:cubicBezTo>
                <a:cubicBezTo>
                  <a:pt x="14051" y="4986"/>
                  <a:pt x="14051" y="4980"/>
                  <a:pt x="14051" y="4975"/>
                </a:cubicBezTo>
                <a:cubicBezTo>
                  <a:pt x="14110" y="4975"/>
                  <a:pt x="14110" y="4975"/>
                  <a:pt x="14110" y="4975"/>
                </a:cubicBezTo>
                <a:cubicBezTo>
                  <a:pt x="14110" y="4945"/>
                  <a:pt x="14110" y="4945"/>
                  <a:pt x="14110" y="4945"/>
                </a:cubicBezTo>
                <a:cubicBezTo>
                  <a:pt x="14116" y="4945"/>
                  <a:pt x="14122" y="4945"/>
                  <a:pt x="14128" y="4945"/>
                </a:cubicBezTo>
                <a:cubicBezTo>
                  <a:pt x="14134" y="4945"/>
                  <a:pt x="14140" y="4945"/>
                  <a:pt x="14140" y="4945"/>
                </a:cubicBezTo>
                <a:cubicBezTo>
                  <a:pt x="14146" y="4951"/>
                  <a:pt x="14146" y="4951"/>
                  <a:pt x="14152" y="4957"/>
                </a:cubicBezTo>
                <a:cubicBezTo>
                  <a:pt x="14152" y="4963"/>
                  <a:pt x="14152" y="4963"/>
                  <a:pt x="14152" y="4969"/>
                </a:cubicBezTo>
                <a:cubicBezTo>
                  <a:pt x="14158" y="4975"/>
                  <a:pt x="14158" y="4975"/>
                  <a:pt x="14158" y="4980"/>
                </a:cubicBezTo>
                <a:cubicBezTo>
                  <a:pt x="14164" y="4980"/>
                  <a:pt x="14170" y="4980"/>
                  <a:pt x="14170" y="4986"/>
                </a:cubicBezTo>
                <a:cubicBezTo>
                  <a:pt x="14175" y="4986"/>
                  <a:pt x="14175" y="4992"/>
                  <a:pt x="14175" y="4998"/>
                </a:cubicBezTo>
                <a:cubicBezTo>
                  <a:pt x="14181" y="5004"/>
                  <a:pt x="14181" y="5016"/>
                  <a:pt x="14187" y="5022"/>
                </a:cubicBezTo>
                <a:cubicBezTo>
                  <a:pt x="14187" y="5034"/>
                  <a:pt x="14181" y="5034"/>
                  <a:pt x="14181" y="5046"/>
                </a:cubicBezTo>
                <a:cubicBezTo>
                  <a:pt x="14181" y="5052"/>
                  <a:pt x="14187" y="5052"/>
                  <a:pt x="14187" y="5058"/>
                </a:cubicBezTo>
                <a:cubicBezTo>
                  <a:pt x="14187" y="5058"/>
                  <a:pt x="14193" y="5063"/>
                  <a:pt x="14193" y="5069"/>
                </a:cubicBezTo>
                <a:cubicBezTo>
                  <a:pt x="14193" y="5069"/>
                  <a:pt x="14199" y="5069"/>
                  <a:pt x="14205" y="5075"/>
                </a:cubicBezTo>
                <a:cubicBezTo>
                  <a:pt x="14205" y="5075"/>
                  <a:pt x="14205" y="5081"/>
                  <a:pt x="14205" y="5087"/>
                </a:cubicBezTo>
                <a:cubicBezTo>
                  <a:pt x="14217" y="5093"/>
                  <a:pt x="14223" y="5093"/>
                  <a:pt x="14229" y="5105"/>
                </a:cubicBezTo>
                <a:cubicBezTo>
                  <a:pt x="14235" y="5105"/>
                  <a:pt x="14241" y="5105"/>
                  <a:pt x="14241" y="5111"/>
                </a:cubicBezTo>
                <a:cubicBezTo>
                  <a:pt x="14247" y="5117"/>
                  <a:pt x="14247" y="5117"/>
                  <a:pt x="14253" y="5123"/>
                </a:cubicBezTo>
                <a:cubicBezTo>
                  <a:pt x="14253" y="5129"/>
                  <a:pt x="14258" y="5129"/>
                  <a:pt x="14258" y="5135"/>
                </a:cubicBezTo>
                <a:cubicBezTo>
                  <a:pt x="14258" y="5146"/>
                  <a:pt x="14258" y="5146"/>
                  <a:pt x="14258" y="5146"/>
                </a:cubicBezTo>
                <a:cubicBezTo>
                  <a:pt x="14258" y="5152"/>
                  <a:pt x="14258" y="5152"/>
                  <a:pt x="14258" y="5158"/>
                </a:cubicBezTo>
                <a:cubicBezTo>
                  <a:pt x="14253" y="5164"/>
                  <a:pt x="14258" y="5170"/>
                  <a:pt x="14258" y="5182"/>
                </a:cubicBezTo>
                <a:cubicBezTo>
                  <a:pt x="14258" y="5182"/>
                  <a:pt x="14253" y="5182"/>
                  <a:pt x="14258" y="5182"/>
                </a:cubicBezTo>
                <a:cubicBezTo>
                  <a:pt x="14264" y="5176"/>
                  <a:pt x="14270" y="5176"/>
                  <a:pt x="14276" y="5176"/>
                </a:cubicBezTo>
                <a:cubicBezTo>
                  <a:pt x="14282" y="5176"/>
                  <a:pt x="14288" y="5182"/>
                  <a:pt x="14288" y="5182"/>
                </a:cubicBezTo>
                <a:cubicBezTo>
                  <a:pt x="14294" y="5182"/>
                  <a:pt x="14300" y="5182"/>
                  <a:pt x="14300" y="5188"/>
                </a:cubicBezTo>
                <a:cubicBezTo>
                  <a:pt x="14306" y="5188"/>
                  <a:pt x="14300" y="5194"/>
                  <a:pt x="14300" y="5194"/>
                </a:cubicBezTo>
                <a:cubicBezTo>
                  <a:pt x="14300" y="5206"/>
                  <a:pt x="14300" y="5212"/>
                  <a:pt x="14300" y="5218"/>
                </a:cubicBezTo>
                <a:cubicBezTo>
                  <a:pt x="14300" y="5224"/>
                  <a:pt x="14294" y="5230"/>
                  <a:pt x="14294" y="5230"/>
                </a:cubicBezTo>
                <a:cubicBezTo>
                  <a:pt x="14288" y="5241"/>
                  <a:pt x="14288" y="5253"/>
                  <a:pt x="14288" y="5265"/>
                </a:cubicBezTo>
                <a:cubicBezTo>
                  <a:pt x="14288" y="5283"/>
                  <a:pt x="14288" y="5301"/>
                  <a:pt x="14300" y="5312"/>
                </a:cubicBezTo>
                <a:cubicBezTo>
                  <a:pt x="14306" y="5312"/>
                  <a:pt x="14312" y="5318"/>
                  <a:pt x="14312" y="5318"/>
                </a:cubicBezTo>
                <a:cubicBezTo>
                  <a:pt x="14318" y="5324"/>
                  <a:pt x="14318" y="5324"/>
                  <a:pt x="14324" y="5330"/>
                </a:cubicBezTo>
                <a:cubicBezTo>
                  <a:pt x="14330" y="5330"/>
                  <a:pt x="14341" y="5330"/>
                  <a:pt x="14347" y="5330"/>
                </a:cubicBezTo>
                <a:cubicBezTo>
                  <a:pt x="14359" y="5330"/>
                  <a:pt x="14359" y="5330"/>
                  <a:pt x="14359" y="5330"/>
                </a:cubicBezTo>
                <a:cubicBezTo>
                  <a:pt x="14365" y="5330"/>
                  <a:pt x="14365" y="5330"/>
                  <a:pt x="14371" y="5330"/>
                </a:cubicBezTo>
                <a:cubicBezTo>
                  <a:pt x="14377" y="5324"/>
                  <a:pt x="14371" y="5318"/>
                  <a:pt x="14377" y="5318"/>
                </a:cubicBezTo>
                <a:cubicBezTo>
                  <a:pt x="14377" y="5312"/>
                  <a:pt x="14383" y="5312"/>
                  <a:pt x="14389" y="5312"/>
                </a:cubicBezTo>
                <a:cubicBezTo>
                  <a:pt x="14395" y="5312"/>
                  <a:pt x="14395" y="5307"/>
                  <a:pt x="14401" y="5307"/>
                </a:cubicBezTo>
                <a:cubicBezTo>
                  <a:pt x="14407" y="5307"/>
                  <a:pt x="14413" y="5307"/>
                  <a:pt x="14424" y="5301"/>
                </a:cubicBezTo>
                <a:cubicBezTo>
                  <a:pt x="14424" y="5289"/>
                  <a:pt x="14424" y="5289"/>
                  <a:pt x="14424" y="5289"/>
                </a:cubicBezTo>
                <a:cubicBezTo>
                  <a:pt x="14424" y="5277"/>
                  <a:pt x="14424" y="5277"/>
                  <a:pt x="14424" y="5277"/>
                </a:cubicBezTo>
                <a:cubicBezTo>
                  <a:pt x="14424" y="5277"/>
                  <a:pt x="14430" y="5271"/>
                  <a:pt x="14430" y="5265"/>
                </a:cubicBezTo>
                <a:cubicBezTo>
                  <a:pt x="14448" y="5271"/>
                  <a:pt x="14460" y="5271"/>
                  <a:pt x="14466" y="5283"/>
                </a:cubicBezTo>
                <a:cubicBezTo>
                  <a:pt x="14472" y="5283"/>
                  <a:pt x="14472" y="5289"/>
                  <a:pt x="14472" y="5295"/>
                </a:cubicBezTo>
                <a:cubicBezTo>
                  <a:pt x="14478" y="5301"/>
                  <a:pt x="14478" y="5301"/>
                  <a:pt x="14478" y="5307"/>
                </a:cubicBezTo>
                <a:cubicBezTo>
                  <a:pt x="14484" y="5312"/>
                  <a:pt x="14484" y="5318"/>
                  <a:pt x="14490" y="5330"/>
                </a:cubicBezTo>
                <a:cubicBezTo>
                  <a:pt x="14490" y="5342"/>
                  <a:pt x="14490" y="5348"/>
                  <a:pt x="14496" y="5366"/>
                </a:cubicBezTo>
                <a:cubicBezTo>
                  <a:pt x="14496" y="5366"/>
                  <a:pt x="14496" y="5372"/>
                  <a:pt x="14502" y="5378"/>
                </a:cubicBezTo>
                <a:cubicBezTo>
                  <a:pt x="14502" y="5384"/>
                  <a:pt x="14507" y="5384"/>
                  <a:pt x="14507" y="5390"/>
                </a:cubicBezTo>
                <a:cubicBezTo>
                  <a:pt x="14507" y="5390"/>
                  <a:pt x="14519" y="5390"/>
                  <a:pt x="14519" y="5396"/>
                </a:cubicBezTo>
                <a:cubicBezTo>
                  <a:pt x="14519" y="5396"/>
                  <a:pt x="14519" y="5401"/>
                  <a:pt x="14519" y="5407"/>
                </a:cubicBezTo>
                <a:cubicBezTo>
                  <a:pt x="14519" y="5419"/>
                  <a:pt x="14502" y="5425"/>
                  <a:pt x="14502" y="5443"/>
                </a:cubicBezTo>
                <a:cubicBezTo>
                  <a:pt x="14502" y="5449"/>
                  <a:pt x="14507" y="5455"/>
                  <a:pt x="14507" y="5455"/>
                </a:cubicBezTo>
                <a:cubicBezTo>
                  <a:pt x="14507" y="5461"/>
                  <a:pt x="14513" y="5467"/>
                  <a:pt x="14513" y="5467"/>
                </a:cubicBezTo>
                <a:cubicBezTo>
                  <a:pt x="14513" y="5473"/>
                  <a:pt x="14519" y="5473"/>
                  <a:pt x="14525" y="5478"/>
                </a:cubicBezTo>
                <a:cubicBezTo>
                  <a:pt x="14531" y="5485"/>
                  <a:pt x="14531" y="5490"/>
                  <a:pt x="14543" y="5496"/>
                </a:cubicBezTo>
                <a:cubicBezTo>
                  <a:pt x="14543" y="5502"/>
                  <a:pt x="14549" y="5502"/>
                  <a:pt x="14555" y="5508"/>
                </a:cubicBezTo>
                <a:cubicBezTo>
                  <a:pt x="14555" y="5514"/>
                  <a:pt x="14561" y="5520"/>
                  <a:pt x="14561" y="5526"/>
                </a:cubicBezTo>
                <a:cubicBezTo>
                  <a:pt x="14561" y="5532"/>
                  <a:pt x="14555" y="5538"/>
                  <a:pt x="14555" y="5550"/>
                </a:cubicBezTo>
                <a:cubicBezTo>
                  <a:pt x="14555" y="5556"/>
                  <a:pt x="14561" y="5562"/>
                  <a:pt x="14561" y="5573"/>
                </a:cubicBezTo>
                <a:cubicBezTo>
                  <a:pt x="14561" y="5585"/>
                  <a:pt x="14555" y="5591"/>
                  <a:pt x="14543" y="5597"/>
                </a:cubicBezTo>
                <a:cubicBezTo>
                  <a:pt x="14543" y="5597"/>
                  <a:pt x="14537" y="5597"/>
                  <a:pt x="14531" y="5603"/>
                </a:cubicBezTo>
                <a:cubicBezTo>
                  <a:pt x="14531" y="5603"/>
                  <a:pt x="14525" y="5603"/>
                  <a:pt x="14519" y="5603"/>
                </a:cubicBezTo>
                <a:cubicBezTo>
                  <a:pt x="14519" y="5609"/>
                  <a:pt x="14519" y="5615"/>
                  <a:pt x="14513" y="5615"/>
                </a:cubicBezTo>
                <a:cubicBezTo>
                  <a:pt x="14513" y="5621"/>
                  <a:pt x="14513" y="5627"/>
                  <a:pt x="14513" y="5627"/>
                </a:cubicBezTo>
                <a:cubicBezTo>
                  <a:pt x="14513" y="5639"/>
                  <a:pt x="14513" y="5651"/>
                  <a:pt x="14513" y="5662"/>
                </a:cubicBezTo>
                <a:cubicBezTo>
                  <a:pt x="14513" y="5674"/>
                  <a:pt x="14513" y="5674"/>
                  <a:pt x="14513" y="5674"/>
                </a:cubicBezTo>
                <a:cubicBezTo>
                  <a:pt x="14513" y="5680"/>
                  <a:pt x="14507" y="5686"/>
                  <a:pt x="14507" y="5698"/>
                </a:cubicBezTo>
                <a:cubicBezTo>
                  <a:pt x="14507" y="5704"/>
                  <a:pt x="14507" y="5710"/>
                  <a:pt x="14507" y="5716"/>
                </a:cubicBezTo>
                <a:cubicBezTo>
                  <a:pt x="14507" y="5728"/>
                  <a:pt x="14507" y="5733"/>
                  <a:pt x="14507" y="5745"/>
                </a:cubicBezTo>
                <a:cubicBezTo>
                  <a:pt x="14513" y="5751"/>
                  <a:pt x="14513" y="5751"/>
                  <a:pt x="14519" y="5757"/>
                </a:cubicBezTo>
                <a:cubicBezTo>
                  <a:pt x="14525" y="5757"/>
                  <a:pt x="14525" y="5757"/>
                  <a:pt x="14531" y="5763"/>
                </a:cubicBezTo>
                <a:cubicBezTo>
                  <a:pt x="14531" y="5763"/>
                  <a:pt x="14537" y="5763"/>
                  <a:pt x="14543" y="5763"/>
                </a:cubicBezTo>
                <a:cubicBezTo>
                  <a:pt x="14549" y="5769"/>
                  <a:pt x="14555" y="5781"/>
                  <a:pt x="14561" y="5787"/>
                </a:cubicBezTo>
                <a:cubicBezTo>
                  <a:pt x="14567" y="5799"/>
                  <a:pt x="14573" y="5805"/>
                  <a:pt x="14585" y="5805"/>
                </a:cubicBezTo>
                <a:cubicBezTo>
                  <a:pt x="14591" y="5810"/>
                  <a:pt x="14591" y="5810"/>
                  <a:pt x="14596" y="5810"/>
                </a:cubicBezTo>
                <a:cubicBezTo>
                  <a:pt x="14602" y="5810"/>
                  <a:pt x="14602" y="5817"/>
                  <a:pt x="14602" y="5822"/>
                </a:cubicBezTo>
                <a:cubicBezTo>
                  <a:pt x="14608" y="5828"/>
                  <a:pt x="14614" y="5828"/>
                  <a:pt x="14614" y="5834"/>
                </a:cubicBezTo>
                <a:cubicBezTo>
                  <a:pt x="14614" y="5846"/>
                  <a:pt x="14614" y="5846"/>
                  <a:pt x="14614" y="5858"/>
                </a:cubicBezTo>
                <a:cubicBezTo>
                  <a:pt x="14614" y="5870"/>
                  <a:pt x="14614" y="5876"/>
                  <a:pt x="14620" y="5882"/>
                </a:cubicBezTo>
                <a:cubicBezTo>
                  <a:pt x="14620" y="5888"/>
                  <a:pt x="14632" y="5894"/>
                  <a:pt x="14632" y="5905"/>
                </a:cubicBezTo>
                <a:cubicBezTo>
                  <a:pt x="14638" y="5911"/>
                  <a:pt x="14632" y="5911"/>
                  <a:pt x="14638" y="5917"/>
                </a:cubicBezTo>
                <a:cubicBezTo>
                  <a:pt x="14638" y="5923"/>
                  <a:pt x="14644" y="5923"/>
                  <a:pt x="14650" y="5929"/>
                </a:cubicBezTo>
                <a:cubicBezTo>
                  <a:pt x="14650" y="5941"/>
                  <a:pt x="14656" y="5947"/>
                  <a:pt x="14656" y="5959"/>
                </a:cubicBezTo>
                <a:cubicBezTo>
                  <a:pt x="14656" y="6018"/>
                  <a:pt x="14656" y="6018"/>
                  <a:pt x="14656" y="6018"/>
                </a:cubicBezTo>
                <a:cubicBezTo>
                  <a:pt x="14656" y="6024"/>
                  <a:pt x="14662" y="6024"/>
                  <a:pt x="14662" y="6030"/>
                </a:cubicBezTo>
                <a:cubicBezTo>
                  <a:pt x="14662" y="6036"/>
                  <a:pt x="14662" y="6042"/>
                  <a:pt x="14662" y="6042"/>
                </a:cubicBezTo>
                <a:cubicBezTo>
                  <a:pt x="14668" y="6048"/>
                  <a:pt x="14668" y="6054"/>
                  <a:pt x="14673" y="6054"/>
                </a:cubicBezTo>
                <a:cubicBezTo>
                  <a:pt x="14679" y="6060"/>
                  <a:pt x="14679" y="6065"/>
                  <a:pt x="14685" y="6065"/>
                </a:cubicBezTo>
                <a:cubicBezTo>
                  <a:pt x="14685" y="6071"/>
                  <a:pt x="14691" y="6071"/>
                  <a:pt x="14697" y="6071"/>
                </a:cubicBezTo>
                <a:cubicBezTo>
                  <a:pt x="14709" y="6083"/>
                  <a:pt x="14715" y="6089"/>
                  <a:pt x="14733" y="6095"/>
                </a:cubicBezTo>
                <a:cubicBezTo>
                  <a:pt x="14739" y="6101"/>
                  <a:pt x="14751" y="6101"/>
                  <a:pt x="14757" y="6107"/>
                </a:cubicBezTo>
                <a:cubicBezTo>
                  <a:pt x="14762" y="6113"/>
                  <a:pt x="14762" y="6119"/>
                  <a:pt x="14768" y="6125"/>
                </a:cubicBezTo>
                <a:cubicBezTo>
                  <a:pt x="14774" y="6131"/>
                  <a:pt x="14774" y="6137"/>
                  <a:pt x="14774" y="6137"/>
                </a:cubicBezTo>
                <a:cubicBezTo>
                  <a:pt x="14780" y="6142"/>
                  <a:pt x="14786" y="6142"/>
                  <a:pt x="14786" y="6142"/>
                </a:cubicBezTo>
                <a:cubicBezTo>
                  <a:pt x="14792" y="6142"/>
                  <a:pt x="14792" y="6142"/>
                  <a:pt x="14798" y="6142"/>
                </a:cubicBezTo>
                <a:cubicBezTo>
                  <a:pt x="14804" y="6149"/>
                  <a:pt x="14810" y="6149"/>
                  <a:pt x="14816" y="6149"/>
                </a:cubicBezTo>
                <a:cubicBezTo>
                  <a:pt x="14822" y="6154"/>
                  <a:pt x="14828" y="6154"/>
                  <a:pt x="14834" y="6154"/>
                </a:cubicBezTo>
                <a:cubicBezTo>
                  <a:pt x="14839" y="6154"/>
                  <a:pt x="14839" y="6154"/>
                  <a:pt x="14839" y="6154"/>
                </a:cubicBezTo>
                <a:cubicBezTo>
                  <a:pt x="14846" y="6154"/>
                  <a:pt x="14846" y="6149"/>
                  <a:pt x="14851" y="6149"/>
                </a:cubicBezTo>
                <a:cubicBezTo>
                  <a:pt x="14846" y="6137"/>
                  <a:pt x="14839" y="6131"/>
                  <a:pt x="14834" y="6125"/>
                </a:cubicBezTo>
                <a:cubicBezTo>
                  <a:pt x="14834" y="6119"/>
                  <a:pt x="14834" y="6113"/>
                  <a:pt x="14828" y="6113"/>
                </a:cubicBezTo>
                <a:cubicBezTo>
                  <a:pt x="14828" y="6113"/>
                  <a:pt x="14822" y="6113"/>
                  <a:pt x="14816" y="6113"/>
                </a:cubicBezTo>
                <a:cubicBezTo>
                  <a:pt x="14810" y="6101"/>
                  <a:pt x="14804" y="6095"/>
                  <a:pt x="14804" y="6089"/>
                </a:cubicBezTo>
                <a:cubicBezTo>
                  <a:pt x="14804" y="6077"/>
                  <a:pt x="14804" y="6071"/>
                  <a:pt x="14804" y="6060"/>
                </a:cubicBezTo>
                <a:cubicBezTo>
                  <a:pt x="14804" y="6060"/>
                  <a:pt x="14804" y="6054"/>
                  <a:pt x="14804" y="6048"/>
                </a:cubicBezTo>
                <a:cubicBezTo>
                  <a:pt x="14798" y="6036"/>
                  <a:pt x="14804" y="6030"/>
                  <a:pt x="14804" y="6018"/>
                </a:cubicBezTo>
                <a:cubicBezTo>
                  <a:pt x="14804" y="6012"/>
                  <a:pt x="14798" y="6006"/>
                  <a:pt x="14798" y="6006"/>
                </a:cubicBezTo>
                <a:cubicBezTo>
                  <a:pt x="14798" y="6000"/>
                  <a:pt x="14792" y="5994"/>
                  <a:pt x="14792" y="5994"/>
                </a:cubicBezTo>
                <a:cubicBezTo>
                  <a:pt x="14792" y="5988"/>
                  <a:pt x="14780" y="5988"/>
                  <a:pt x="14780" y="5983"/>
                </a:cubicBezTo>
                <a:cubicBezTo>
                  <a:pt x="14780" y="5971"/>
                  <a:pt x="14780" y="5959"/>
                  <a:pt x="14780" y="5947"/>
                </a:cubicBezTo>
                <a:cubicBezTo>
                  <a:pt x="14780" y="5935"/>
                  <a:pt x="14780" y="5935"/>
                  <a:pt x="14780" y="5935"/>
                </a:cubicBezTo>
                <a:cubicBezTo>
                  <a:pt x="14780" y="5929"/>
                  <a:pt x="14780" y="5929"/>
                  <a:pt x="14780" y="5923"/>
                </a:cubicBezTo>
                <a:cubicBezTo>
                  <a:pt x="14780" y="5911"/>
                  <a:pt x="14780" y="5911"/>
                  <a:pt x="14780" y="5911"/>
                </a:cubicBezTo>
                <a:cubicBezTo>
                  <a:pt x="14780" y="5905"/>
                  <a:pt x="14774" y="5905"/>
                  <a:pt x="14774" y="5899"/>
                </a:cubicBezTo>
                <a:cubicBezTo>
                  <a:pt x="14774" y="5876"/>
                  <a:pt x="14774" y="5876"/>
                  <a:pt x="14774" y="5876"/>
                </a:cubicBezTo>
                <a:cubicBezTo>
                  <a:pt x="14762" y="5876"/>
                  <a:pt x="14751" y="5882"/>
                  <a:pt x="14739" y="5876"/>
                </a:cubicBezTo>
                <a:cubicBezTo>
                  <a:pt x="14739" y="5870"/>
                  <a:pt x="14733" y="5870"/>
                  <a:pt x="14733" y="5864"/>
                </a:cubicBezTo>
                <a:cubicBezTo>
                  <a:pt x="14727" y="5864"/>
                  <a:pt x="14727" y="5858"/>
                  <a:pt x="14721" y="5852"/>
                </a:cubicBezTo>
                <a:cubicBezTo>
                  <a:pt x="14715" y="5852"/>
                  <a:pt x="14715" y="5852"/>
                  <a:pt x="14709" y="5846"/>
                </a:cubicBezTo>
                <a:cubicBezTo>
                  <a:pt x="14703" y="5846"/>
                  <a:pt x="14703" y="5840"/>
                  <a:pt x="14697" y="5834"/>
                </a:cubicBezTo>
                <a:cubicBezTo>
                  <a:pt x="14691" y="5834"/>
                  <a:pt x="14685" y="5828"/>
                  <a:pt x="14673" y="5828"/>
                </a:cubicBezTo>
                <a:cubicBezTo>
                  <a:pt x="14673" y="5828"/>
                  <a:pt x="14668" y="5828"/>
                  <a:pt x="14662" y="5828"/>
                </a:cubicBezTo>
                <a:cubicBezTo>
                  <a:pt x="14650" y="5822"/>
                  <a:pt x="14650" y="5817"/>
                  <a:pt x="14644" y="5810"/>
                </a:cubicBezTo>
                <a:cubicBezTo>
                  <a:pt x="14638" y="5805"/>
                  <a:pt x="14632" y="5805"/>
                  <a:pt x="14632" y="5799"/>
                </a:cubicBezTo>
                <a:cubicBezTo>
                  <a:pt x="14632" y="5793"/>
                  <a:pt x="14632" y="5793"/>
                  <a:pt x="14632" y="5787"/>
                </a:cubicBezTo>
                <a:cubicBezTo>
                  <a:pt x="14626" y="5781"/>
                  <a:pt x="14632" y="5775"/>
                  <a:pt x="14632" y="5763"/>
                </a:cubicBezTo>
                <a:cubicBezTo>
                  <a:pt x="14632" y="5763"/>
                  <a:pt x="14632" y="5757"/>
                  <a:pt x="14632" y="5751"/>
                </a:cubicBezTo>
                <a:cubicBezTo>
                  <a:pt x="14632" y="5751"/>
                  <a:pt x="14632" y="5745"/>
                  <a:pt x="14626" y="5739"/>
                </a:cubicBezTo>
                <a:cubicBezTo>
                  <a:pt x="14626" y="5739"/>
                  <a:pt x="14620" y="5739"/>
                  <a:pt x="14614" y="5733"/>
                </a:cubicBezTo>
                <a:cubicBezTo>
                  <a:pt x="14614" y="5733"/>
                  <a:pt x="14608" y="5733"/>
                  <a:pt x="14602" y="5728"/>
                </a:cubicBezTo>
                <a:cubicBezTo>
                  <a:pt x="14602" y="5722"/>
                  <a:pt x="14602" y="5716"/>
                  <a:pt x="14602" y="5710"/>
                </a:cubicBezTo>
                <a:cubicBezTo>
                  <a:pt x="14602" y="5698"/>
                  <a:pt x="14602" y="5698"/>
                  <a:pt x="14602" y="5698"/>
                </a:cubicBezTo>
                <a:cubicBezTo>
                  <a:pt x="14602" y="5692"/>
                  <a:pt x="14602" y="5686"/>
                  <a:pt x="14602" y="5686"/>
                </a:cubicBezTo>
                <a:cubicBezTo>
                  <a:pt x="14602" y="5680"/>
                  <a:pt x="14596" y="5686"/>
                  <a:pt x="14591" y="5680"/>
                </a:cubicBezTo>
                <a:cubicBezTo>
                  <a:pt x="14585" y="5680"/>
                  <a:pt x="14585" y="5680"/>
                  <a:pt x="14579" y="5674"/>
                </a:cubicBezTo>
                <a:cubicBezTo>
                  <a:pt x="14573" y="5674"/>
                  <a:pt x="14573" y="5674"/>
                  <a:pt x="14573" y="5674"/>
                </a:cubicBezTo>
                <a:cubicBezTo>
                  <a:pt x="14573" y="5615"/>
                  <a:pt x="14573" y="5615"/>
                  <a:pt x="14573" y="5615"/>
                </a:cubicBezTo>
                <a:cubicBezTo>
                  <a:pt x="14573" y="5597"/>
                  <a:pt x="14585" y="5591"/>
                  <a:pt x="14591" y="5579"/>
                </a:cubicBezTo>
                <a:cubicBezTo>
                  <a:pt x="14602" y="5567"/>
                  <a:pt x="14602" y="5556"/>
                  <a:pt x="14608" y="5544"/>
                </a:cubicBezTo>
                <a:cubicBezTo>
                  <a:pt x="14614" y="5538"/>
                  <a:pt x="14614" y="5532"/>
                  <a:pt x="14614" y="5526"/>
                </a:cubicBezTo>
                <a:cubicBezTo>
                  <a:pt x="14614" y="5520"/>
                  <a:pt x="14608" y="5514"/>
                  <a:pt x="14608" y="5502"/>
                </a:cubicBezTo>
                <a:cubicBezTo>
                  <a:pt x="14608" y="5496"/>
                  <a:pt x="14608" y="5496"/>
                  <a:pt x="14614" y="5490"/>
                </a:cubicBezTo>
                <a:cubicBezTo>
                  <a:pt x="14614" y="5485"/>
                  <a:pt x="14620" y="5485"/>
                  <a:pt x="14626" y="5478"/>
                </a:cubicBezTo>
                <a:cubicBezTo>
                  <a:pt x="14626" y="5473"/>
                  <a:pt x="14632" y="5473"/>
                  <a:pt x="14632" y="5467"/>
                </a:cubicBezTo>
                <a:cubicBezTo>
                  <a:pt x="14638" y="5467"/>
                  <a:pt x="14644" y="5467"/>
                  <a:pt x="14644" y="5467"/>
                </a:cubicBezTo>
                <a:cubicBezTo>
                  <a:pt x="14650" y="5473"/>
                  <a:pt x="14650" y="5473"/>
                  <a:pt x="14656" y="5478"/>
                </a:cubicBezTo>
                <a:cubicBezTo>
                  <a:pt x="14662" y="5478"/>
                  <a:pt x="14656" y="5485"/>
                  <a:pt x="14662" y="5490"/>
                </a:cubicBezTo>
                <a:cubicBezTo>
                  <a:pt x="14662" y="5490"/>
                  <a:pt x="14673" y="5490"/>
                  <a:pt x="14673" y="5496"/>
                </a:cubicBezTo>
                <a:cubicBezTo>
                  <a:pt x="14679" y="5502"/>
                  <a:pt x="14673" y="5514"/>
                  <a:pt x="14679" y="5520"/>
                </a:cubicBezTo>
                <a:cubicBezTo>
                  <a:pt x="14679" y="5526"/>
                  <a:pt x="14685" y="5526"/>
                  <a:pt x="14691" y="5526"/>
                </a:cubicBezTo>
                <a:cubicBezTo>
                  <a:pt x="14697" y="5532"/>
                  <a:pt x="14697" y="5532"/>
                  <a:pt x="14709" y="5532"/>
                </a:cubicBezTo>
                <a:cubicBezTo>
                  <a:pt x="14715" y="5532"/>
                  <a:pt x="14715" y="5532"/>
                  <a:pt x="14715" y="5532"/>
                </a:cubicBezTo>
                <a:cubicBezTo>
                  <a:pt x="14715" y="5532"/>
                  <a:pt x="14721" y="5526"/>
                  <a:pt x="14727" y="5526"/>
                </a:cubicBezTo>
                <a:lnTo>
                  <a:pt x="14733" y="5520"/>
                </a:lnTo>
                <a:cubicBezTo>
                  <a:pt x="14745" y="5520"/>
                  <a:pt x="14745" y="5532"/>
                  <a:pt x="14751" y="5544"/>
                </a:cubicBezTo>
                <a:cubicBezTo>
                  <a:pt x="14757" y="5550"/>
                  <a:pt x="14768" y="5556"/>
                  <a:pt x="14768" y="5567"/>
                </a:cubicBezTo>
                <a:cubicBezTo>
                  <a:pt x="14774" y="5573"/>
                  <a:pt x="14774" y="5579"/>
                  <a:pt x="14780" y="5591"/>
                </a:cubicBezTo>
                <a:cubicBezTo>
                  <a:pt x="14780" y="5597"/>
                  <a:pt x="14786" y="5603"/>
                  <a:pt x="14792" y="5615"/>
                </a:cubicBezTo>
                <a:cubicBezTo>
                  <a:pt x="14792" y="5621"/>
                  <a:pt x="14798" y="5627"/>
                  <a:pt x="14804" y="5639"/>
                </a:cubicBezTo>
                <a:cubicBezTo>
                  <a:pt x="14810" y="5644"/>
                  <a:pt x="14816" y="5651"/>
                  <a:pt x="14822" y="5656"/>
                </a:cubicBezTo>
                <a:cubicBezTo>
                  <a:pt x="14828" y="5656"/>
                  <a:pt x="14834" y="5656"/>
                  <a:pt x="14834" y="5656"/>
                </a:cubicBezTo>
                <a:cubicBezTo>
                  <a:pt x="14839" y="5656"/>
                  <a:pt x="14846" y="5656"/>
                  <a:pt x="14846" y="5656"/>
                </a:cubicBezTo>
                <a:cubicBezTo>
                  <a:pt x="14851" y="5662"/>
                  <a:pt x="14857" y="5662"/>
                  <a:pt x="14857" y="5662"/>
                </a:cubicBezTo>
                <a:cubicBezTo>
                  <a:pt x="14863" y="5662"/>
                  <a:pt x="14869" y="5662"/>
                  <a:pt x="14869" y="5662"/>
                </a:cubicBezTo>
                <a:cubicBezTo>
                  <a:pt x="14875" y="5668"/>
                  <a:pt x="14881" y="5668"/>
                  <a:pt x="14881" y="5674"/>
                </a:cubicBezTo>
                <a:cubicBezTo>
                  <a:pt x="14881" y="5686"/>
                  <a:pt x="14869" y="5692"/>
                  <a:pt x="14869" y="5698"/>
                </a:cubicBezTo>
                <a:cubicBezTo>
                  <a:pt x="14863" y="5710"/>
                  <a:pt x="14863" y="5716"/>
                  <a:pt x="14863" y="5722"/>
                </a:cubicBezTo>
                <a:cubicBezTo>
                  <a:pt x="14863" y="5739"/>
                  <a:pt x="14869" y="5751"/>
                  <a:pt x="14881" y="5769"/>
                </a:cubicBezTo>
                <a:cubicBezTo>
                  <a:pt x="14887" y="5769"/>
                  <a:pt x="14887" y="5763"/>
                  <a:pt x="14893" y="5757"/>
                </a:cubicBezTo>
                <a:cubicBezTo>
                  <a:pt x="14899" y="5751"/>
                  <a:pt x="14899" y="5745"/>
                  <a:pt x="14911" y="5733"/>
                </a:cubicBezTo>
                <a:cubicBezTo>
                  <a:pt x="14917" y="5733"/>
                  <a:pt x="14917" y="5733"/>
                  <a:pt x="14923" y="5728"/>
                </a:cubicBezTo>
                <a:cubicBezTo>
                  <a:pt x="14928" y="5722"/>
                  <a:pt x="14928" y="5722"/>
                  <a:pt x="14934" y="5716"/>
                </a:cubicBezTo>
                <a:cubicBezTo>
                  <a:pt x="14940" y="5710"/>
                  <a:pt x="14940" y="5710"/>
                  <a:pt x="14946" y="5704"/>
                </a:cubicBezTo>
                <a:cubicBezTo>
                  <a:pt x="14952" y="5704"/>
                  <a:pt x="14958" y="5698"/>
                  <a:pt x="14958" y="5698"/>
                </a:cubicBezTo>
                <a:cubicBezTo>
                  <a:pt x="14958" y="5692"/>
                  <a:pt x="14964" y="5686"/>
                  <a:pt x="14964" y="5686"/>
                </a:cubicBezTo>
                <a:cubicBezTo>
                  <a:pt x="14964" y="5680"/>
                  <a:pt x="14970" y="5680"/>
                  <a:pt x="14970" y="5674"/>
                </a:cubicBezTo>
                <a:cubicBezTo>
                  <a:pt x="14976" y="5668"/>
                  <a:pt x="14976" y="5668"/>
                  <a:pt x="14976" y="5662"/>
                </a:cubicBezTo>
                <a:cubicBezTo>
                  <a:pt x="14976" y="5656"/>
                  <a:pt x="14976" y="5656"/>
                  <a:pt x="14976" y="5651"/>
                </a:cubicBezTo>
                <a:cubicBezTo>
                  <a:pt x="14982" y="5644"/>
                  <a:pt x="14982" y="5639"/>
                  <a:pt x="14988" y="5639"/>
                </a:cubicBezTo>
                <a:cubicBezTo>
                  <a:pt x="14994" y="5639"/>
                  <a:pt x="15000" y="5644"/>
                  <a:pt x="15005" y="5644"/>
                </a:cubicBezTo>
                <a:cubicBezTo>
                  <a:pt x="15017" y="5644"/>
                  <a:pt x="15023" y="5644"/>
                  <a:pt x="15029" y="5644"/>
                </a:cubicBezTo>
                <a:cubicBezTo>
                  <a:pt x="15035" y="5639"/>
                  <a:pt x="15041" y="5639"/>
                  <a:pt x="15041" y="5633"/>
                </a:cubicBezTo>
                <a:cubicBezTo>
                  <a:pt x="15053" y="5627"/>
                  <a:pt x="15059" y="5615"/>
                  <a:pt x="15071" y="5609"/>
                </a:cubicBezTo>
                <a:cubicBezTo>
                  <a:pt x="15077" y="5603"/>
                  <a:pt x="15077" y="5597"/>
                  <a:pt x="15083" y="5597"/>
                </a:cubicBezTo>
                <a:cubicBezTo>
                  <a:pt x="15089" y="5597"/>
                  <a:pt x="15094" y="5597"/>
                  <a:pt x="15094" y="5591"/>
                </a:cubicBezTo>
                <a:cubicBezTo>
                  <a:pt x="15100" y="5591"/>
                  <a:pt x="15106" y="5591"/>
                  <a:pt x="15106" y="5585"/>
                </a:cubicBezTo>
                <a:cubicBezTo>
                  <a:pt x="15106" y="5579"/>
                  <a:pt x="15106" y="5579"/>
                  <a:pt x="15112" y="5573"/>
                </a:cubicBezTo>
                <a:cubicBezTo>
                  <a:pt x="15112" y="5567"/>
                  <a:pt x="15112" y="5562"/>
                  <a:pt x="15112" y="5550"/>
                </a:cubicBezTo>
                <a:cubicBezTo>
                  <a:pt x="15112" y="5532"/>
                  <a:pt x="15112" y="5514"/>
                  <a:pt x="15112" y="5496"/>
                </a:cubicBezTo>
                <a:cubicBezTo>
                  <a:pt x="15112" y="5455"/>
                  <a:pt x="15112" y="5455"/>
                  <a:pt x="15112" y="5455"/>
                </a:cubicBezTo>
                <a:cubicBezTo>
                  <a:pt x="15112" y="5443"/>
                  <a:pt x="15112" y="5437"/>
                  <a:pt x="15112" y="5425"/>
                </a:cubicBezTo>
                <a:cubicBezTo>
                  <a:pt x="15106" y="5413"/>
                  <a:pt x="15100" y="5407"/>
                  <a:pt x="15094" y="5390"/>
                </a:cubicBezTo>
                <a:cubicBezTo>
                  <a:pt x="15094" y="5384"/>
                  <a:pt x="15089" y="5378"/>
                  <a:pt x="15089" y="5366"/>
                </a:cubicBezTo>
                <a:cubicBezTo>
                  <a:pt x="15089" y="5354"/>
                  <a:pt x="15089" y="5348"/>
                  <a:pt x="15089" y="5342"/>
                </a:cubicBezTo>
                <a:cubicBezTo>
                  <a:pt x="15077" y="5342"/>
                  <a:pt x="15071" y="5342"/>
                  <a:pt x="15059" y="5342"/>
                </a:cubicBezTo>
                <a:cubicBezTo>
                  <a:pt x="15059" y="5336"/>
                  <a:pt x="15053" y="5336"/>
                  <a:pt x="15047" y="5336"/>
                </a:cubicBezTo>
                <a:cubicBezTo>
                  <a:pt x="15047" y="5330"/>
                  <a:pt x="15047" y="5324"/>
                  <a:pt x="15041" y="5324"/>
                </a:cubicBezTo>
                <a:cubicBezTo>
                  <a:pt x="15035" y="5312"/>
                  <a:pt x="15029" y="5307"/>
                  <a:pt x="15023" y="5295"/>
                </a:cubicBezTo>
                <a:cubicBezTo>
                  <a:pt x="15023" y="5295"/>
                  <a:pt x="15023" y="5289"/>
                  <a:pt x="15023" y="5283"/>
                </a:cubicBezTo>
                <a:cubicBezTo>
                  <a:pt x="15023" y="5283"/>
                  <a:pt x="15017" y="5283"/>
                  <a:pt x="15012" y="5283"/>
                </a:cubicBezTo>
                <a:cubicBezTo>
                  <a:pt x="15005" y="5277"/>
                  <a:pt x="15005" y="5277"/>
                  <a:pt x="15000" y="5271"/>
                </a:cubicBezTo>
                <a:cubicBezTo>
                  <a:pt x="14994" y="5265"/>
                  <a:pt x="14988" y="5265"/>
                  <a:pt x="14976" y="5259"/>
                </a:cubicBezTo>
                <a:cubicBezTo>
                  <a:pt x="14976" y="5253"/>
                  <a:pt x="14970" y="5253"/>
                  <a:pt x="14964" y="5247"/>
                </a:cubicBezTo>
                <a:cubicBezTo>
                  <a:pt x="14964" y="5247"/>
                  <a:pt x="14964" y="5241"/>
                  <a:pt x="14958" y="5235"/>
                </a:cubicBezTo>
                <a:cubicBezTo>
                  <a:pt x="14952" y="5230"/>
                  <a:pt x="14946" y="5235"/>
                  <a:pt x="14946" y="5230"/>
                </a:cubicBezTo>
                <a:cubicBezTo>
                  <a:pt x="14946" y="5224"/>
                  <a:pt x="14946" y="5212"/>
                  <a:pt x="14946" y="5206"/>
                </a:cubicBezTo>
                <a:cubicBezTo>
                  <a:pt x="14946" y="5200"/>
                  <a:pt x="14946" y="5200"/>
                  <a:pt x="14946" y="5194"/>
                </a:cubicBezTo>
                <a:cubicBezTo>
                  <a:pt x="14946" y="5188"/>
                  <a:pt x="14934" y="5188"/>
                  <a:pt x="14934" y="5188"/>
                </a:cubicBezTo>
                <a:cubicBezTo>
                  <a:pt x="14928" y="5176"/>
                  <a:pt x="14934" y="5176"/>
                  <a:pt x="14934" y="5164"/>
                </a:cubicBezTo>
                <a:cubicBezTo>
                  <a:pt x="14934" y="5158"/>
                  <a:pt x="14928" y="5152"/>
                  <a:pt x="14934" y="5146"/>
                </a:cubicBezTo>
                <a:cubicBezTo>
                  <a:pt x="14934" y="5141"/>
                  <a:pt x="14934" y="5141"/>
                  <a:pt x="14934" y="5135"/>
                </a:cubicBezTo>
                <a:cubicBezTo>
                  <a:pt x="14934" y="5129"/>
                  <a:pt x="14946" y="5129"/>
                  <a:pt x="14946" y="5123"/>
                </a:cubicBezTo>
                <a:cubicBezTo>
                  <a:pt x="14952" y="5123"/>
                  <a:pt x="14952" y="5123"/>
                  <a:pt x="14958" y="5117"/>
                </a:cubicBezTo>
                <a:cubicBezTo>
                  <a:pt x="14964" y="5111"/>
                  <a:pt x="14970" y="5117"/>
                  <a:pt x="14970" y="5111"/>
                </a:cubicBezTo>
                <a:cubicBezTo>
                  <a:pt x="14970" y="5105"/>
                  <a:pt x="14970" y="5099"/>
                  <a:pt x="14970" y="5099"/>
                </a:cubicBezTo>
                <a:cubicBezTo>
                  <a:pt x="14970" y="5093"/>
                  <a:pt x="14970" y="5087"/>
                  <a:pt x="14970" y="5081"/>
                </a:cubicBezTo>
                <a:cubicBezTo>
                  <a:pt x="14976" y="5075"/>
                  <a:pt x="14976" y="5069"/>
                  <a:pt x="14976" y="5063"/>
                </a:cubicBezTo>
                <a:cubicBezTo>
                  <a:pt x="14982" y="5058"/>
                  <a:pt x="14982" y="5058"/>
                  <a:pt x="14982" y="5052"/>
                </a:cubicBezTo>
                <a:cubicBezTo>
                  <a:pt x="14982" y="5046"/>
                  <a:pt x="14982" y="5040"/>
                  <a:pt x="14988" y="5034"/>
                </a:cubicBezTo>
                <a:cubicBezTo>
                  <a:pt x="14994" y="5034"/>
                  <a:pt x="15000" y="5034"/>
                  <a:pt x="15000" y="5034"/>
                </a:cubicBezTo>
                <a:cubicBezTo>
                  <a:pt x="15005" y="5034"/>
                  <a:pt x="15012" y="5034"/>
                  <a:pt x="15017" y="5034"/>
                </a:cubicBezTo>
                <a:cubicBezTo>
                  <a:pt x="15023" y="5034"/>
                  <a:pt x="15029" y="5028"/>
                  <a:pt x="15041" y="5022"/>
                </a:cubicBezTo>
                <a:cubicBezTo>
                  <a:pt x="15047" y="5022"/>
                  <a:pt x="15047" y="5022"/>
                  <a:pt x="15053" y="5022"/>
                </a:cubicBezTo>
                <a:cubicBezTo>
                  <a:pt x="15059" y="5022"/>
                  <a:pt x="15059" y="5010"/>
                  <a:pt x="15059" y="5010"/>
                </a:cubicBezTo>
                <a:cubicBezTo>
                  <a:pt x="15065" y="5010"/>
                  <a:pt x="15071" y="5010"/>
                  <a:pt x="15071" y="5010"/>
                </a:cubicBezTo>
                <a:cubicBezTo>
                  <a:pt x="15083" y="5010"/>
                  <a:pt x="15089" y="5010"/>
                  <a:pt x="15094" y="5010"/>
                </a:cubicBezTo>
                <a:cubicBezTo>
                  <a:pt x="15100" y="5010"/>
                  <a:pt x="15100" y="5016"/>
                  <a:pt x="15106" y="5016"/>
                </a:cubicBezTo>
                <a:cubicBezTo>
                  <a:pt x="15118" y="5016"/>
                  <a:pt x="15130" y="5010"/>
                  <a:pt x="15142" y="5010"/>
                </a:cubicBezTo>
                <a:cubicBezTo>
                  <a:pt x="15142" y="5028"/>
                  <a:pt x="15142" y="5028"/>
                  <a:pt x="15142" y="5028"/>
                </a:cubicBezTo>
                <a:lnTo>
                  <a:pt x="15136" y="5034"/>
                </a:lnTo>
                <a:cubicBezTo>
                  <a:pt x="15136" y="5099"/>
                  <a:pt x="15136" y="5099"/>
                  <a:pt x="15136" y="5099"/>
                </a:cubicBezTo>
                <a:cubicBezTo>
                  <a:pt x="15136" y="5105"/>
                  <a:pt x="15136" y="5111"/>
                  <a:pt x="15130" y="5111"/>
                </a:cubicBezTo>
                <a:cubicBezTo>
                  <a:pt x="15124" y="5111"/>
                  <a:pt x="15124" y="5117"/>
                  <a:pt x="15118" y="5117"/>
                </a:cubicBezTo>
                <a:cubicBezTo>
                  <a:pt x="15112" y="5117"/>
                  <a:pt x="15112" y="5117"/>
                  <a:pt x="15106" y="5117"/>
                </a:cubicBezTo>
                <a:cubicBezTo>
                  <a:pt x="15100" y="5117"/>
                  <a:pt x="15100" y="5123"/>
                  <a:pt x="15094" y="5123"/>
                </a:cubicBezTo>
                <a:cubicBezTo>
                  <a:pt x="15089" y="5129"/>
                  <a:pt x="15089" y="5135"/>
                  <a:pt x="15089" y="5135"/>
                </a:cubicBezTo>
                <a:cubicBezTo>
                  <a:pt x="15083" y="5141"/>
                  <a:pt x="15077" y="5146"/>
                  <a:pt x="15077" y="5152"/>
                </a:cubicBezTo>
                <a:cubicBezTo>
                  <a:pt x="15077" y="5158"/>
                  <a:pt x="15077" y="5164"/>
                  <a:pt x="15077" y="5170"/>
                </a:cubicBezTo>
                <a:cubicBezTo>
                  <a:pt x="15083" y="5176"/>
                  <a:pt x="15077" y="5182"/>
                  <a:pt x="15083" y="5188"/>
                </a:cubicBezTo>
                <a:cubicBezTo>
                  <a:pt x="15083" y="5188"/>
                  <a:pt x="15089" y="5188"/>
                  <a:pt x="15094" y="5188"/>
                </a:cubicBezTo>
                <a:cubicBezTo>
                  <a:pt x="15183" y="5188"/>
                  <a:pt x="15183" y="5188"/>
                  <a:pt x="15183" y="5188"/>
                </a:cubicBezTo>
                <a:cubicBezTo>
                  <a:pt x="15183" y="5176"/>
                  <a:pt x="15183" y="5164"/>
                  <a:pt x="15189" y="5152"/>
                </a:cubicBezTo>
                <a:cubicBezTo>
                  <a:pt x="15189" y="5146"/>
                  <a:pt x="15189" y="5141"/>
                  <a:pt x="15195" y="5141"/>
                </a:cubicBezTo>
                <a:cubicBezTo>
                  <a:pt x="15195" y="5135"/>
                  <a:pt x="15201" y="5135"/>
                  <a:pt x="15201" y="5129"/>
                </a:cubicBezTo>
                <a:cubicBezTo>
                  <a:pt x="15201" y="5123"/>
                  <a:pt x="15201" y="5123"/>
                  <a:pt x="15201" y="5117"/>
                </a:cubicBezTo>
                <a:cubicBezTo>
                  <a:pt x="15201" y="5111"/>
                  <a:pt x="15201" y="5105"/>
                  <a:pt x="15201" y="5105"/>
                </a:cubicBezTo>
                <a:cubicBezTo>
                  <a:pt x="15195" y="5093"/>
                  <a:pt x="15189" y="5099"/>
                  <a:pt x="15178" y="5093"/>
                </a:cubicBezTo>
                <a:cubicBezTo>
                  <a:pt x="15178" y="5028"/>
                  <a:pt x="15178" y="5028"/>
                  <a:pt x="15178" y="5028"/>
                </a:cubicBezTo>
                <a:cubicBezTo>
                  <a:pt x="15189" y="5028"/>
                  <a:pt x="15195" y="5028"/>
                  <a:pt x="15201" y="5028"/>
                </a:cubicBezTo>
                <a:cubicBezTo>
                  <a:pt x="15213" y="5028"/>
                  <a:pt x="15213" y="5028"/>
                  <a:pt x="15213" y="5028"/>
                </a:cubicBezTo>
                <a:cubicBezTo>
                  <a:pt x="15219" y="5028"/>
                  <a:pt x="15225" y="5022"/>
                  <a:pt x="15225" y="5022"/>
                </a:cubicBezTo>
                <a:cubicBezTo>
                  <a:pt x="15231" y="5016"/>
                  <a:pt x="15231" y="5010"/>
                  <a:pt x="15237" y="5010"/>
                </a:cubicBezTo>
                <a:cubicBezTo>
                  <a:pt x="15243" y="5004"/>
                  <a:pt x="15243" y="4998"/>
                  <a:pt x="15249" y="4998"/>
                </a:cubicBezTo>
                <a:cubicBezTo>
                  <a:pt x="15255" y="4998"/>
                  <a:pt x="15266" y="4998"/>
                  <a:pt x="15272" y="4992"/>
                </a:cubicBezTo>
                <a:cubicBezTo>
                  <a:pt x="15278" y="4992"/>
                  <a:pt x="15290" y="4992"/>
                  <a:pt x="15296" y="4992"/>
                </a:cubicBezTo>
                <a:cubicBezTo>
                  <a:pt x="15308" y="4992"/>
                  <a:pt x="15308" y="4992"/>
                  <a:pt x="15308" y="4992"/>
                </a:cubicBezTo>
                <a:cubicBezTo>
                  <a:pt x="15314" y="4992"/>
                  <a:pt x="15320" y="4992"/>
                  <a:pt x="15320" y="4992"/>
                </a:cubicBezTo>
                <a:cubicBezTo>
                  <a:pt x="15332" y="4992"/>
                  <a:pt x="15337" y="4998"/>
                  <a:pt x="15344" y="4998"/>
                </a:cubicBezTo>
                <a:cubicBezTo>
                  <a:pt x="15349" y="4998"/>
                  <a:pt x="15349" y="4998"/>
                  <a:pt x="15355" y="4998"/>
                </a:cubicBezTo>
                <a:cubicBezTo>
                  <a:pt x="15361" y="4998"/>
                  <a:pt x="15361" y="4992"/>
                  <a:pt x="15367" y="4992"/>
                </a:cubicBezTo>
                <a:cubicBezTo>
                  <a:pt x="15373" y="4986"/>
                  <a:pt x="15373" y="4980"/>
                  <a:pt x="15373" y="4980"/>
                </a:cubicBezTo>
                <a:cubicBezTo>
                  <a:pt x="15379" y="4975"/>
                  <a:pt x="15379" y="4975"/>
                  <a:pt x="15379" y="4969"/>
                </a:cubicBezTo>
                <a:cubicBezTo>
                  <a:pt x="15391" y="4969"/>
                  <a:pt x="15397" y="4969"/>
                  <a:pt x="15403" y="4969"/>
                </a:cubicBezTo>
                <a:cubicBezTo>
                  <a:pt x="15409" y="4969"/>
                  <a:pt x="15409" y="4963"/>
                  <a:pt x="15415" y="4963"/>
                </a:cubicBezTo>
                <a:cubicBezTo>
                  <a:pt x="15421" y="4963"/>
                  <a:pt x="15426" y="4963"/>
                  <a:pt x="15438" y="4963"/>
                </a:cubicBezTo>
                <a:cubicBezTo>
                  <a:pt x="15444" y="4963"/>
                  <a:pt x="15444" y="4963"/>
                  <a:pt x="15450" y="4963"/>
                </a:cubicBezTo>
                <a:cubicBezTo>
                  <a:pt x="15450" y="4957"/>
                  <a:pt x="15456" y="4963"/>
                  <a:pt x="15462" y="4963"/>
                </a:cubicBezTo>
                <a:cubicBezTo>
                  <a:pt x="15468" y="4957"/>
                  <a:pt x="15468" y="4951"/>
                  <a:pt x="15468" y="4951"/>
                </a:cubicBezTo>
                <a:cubicBezTo>
                  <a:pt x="15474" y="4945"/>
                  <a:pt x="15474" y="4939"/>
                  <a:pt x="15480" y="4939"/>
                </a:cubicBezTo>
                <a:cubicBezTo>
                  <a:pt x="15486" y="4939"/>
                  <a:pt x="15486" y="4939"/>
                  <a:pt x="15492" y="4939"/>
                </a:cubicBezTo>
                <a:cubicBezTo>
                  <a:pt x="15498" y="4933"/>
                  <a:pt x="15498" y="4933"/>
                  <a:pt x="15504" y="4927"/>
                </a:cubicBezTo>
                <a:cubicBezTo>
                  <a:pt x="15510" y="4927"/>
                  <a:pt x="15510" y="4927"/>
                  <a:pt x="15515" y="4921"/>
                </a:cubicBezTo>
                <a:cubicBezTo>
                  <a:pt x="15515" y="4921"/>
                  <a:pt x="15515" y="4915"/>
                  <a:pt x="15521" y="4909"/>
                </a:cubicBezTo>
                <a:cubicBezTo>
                  <a:pt x="15527" y="4909"/>
                  <a:pt x="15527" y="4903"/>
                  <a:pt x="15527" y="4897"/>
                </a:cubicBezTo>
                <a:cubicBezTo>
                  <a:pt x="15533" y="4897"/>
                  <a:pt x="15539" y="4892"/>
                  <a:pt x="15539" y="4892"/>
                </a:cubicBezTo>
                <a:cubicBezTo>
                  <a:pt x="15545" y="4886"/>
                  <a:pt x="15545" y="4886"/>
                  <a:pt x="15551" y="4886"/>
                </a:cubicBezTo>
                <a:cubicBezTo>
                  <a:pt x="15557" y="4886"/>
                  <a:pt x="15563" y="4886"/>
                  <a:pt x="15563" y="4886"/>
                </a:cubicBezTo>
                <a:cubicBezTo>
                  <a:pt x="15569" y="4880"/>
                  <a:pt x="15569" y="4886"/>
                  <a:pt x="15575" y="4886"/>
                </a:cubicBezTo>
                <a:cubicBezTo>
                  <a:pt x="15587" y="4880"/>
                  <a:pt x="15592" y="4874"/>
                  <a:pt x="15598" y="4868"/>
                </a:cubicBezTo>
                <a:cubicBezTo>
                  <a:pt x="15604" y="4868"/>
                  <a:pt x="15598" y="4862"/>
                  <a:pt x="15604" y="4856"/>
                </a:cubicBezTo>
                <a:cubicBezTo>
                  <a:pt x="15604" y="4856"/>
                  <a:pt x="15610" y="4856"/>
                  <a:pt x="15616" y="4850"/>
                </a:cubicBezTo>
                <a:cubicBezTo>
                  <a:pt x="15622" y="4850"/>
                  <a:pt x="15622" y="4844"/>
                  <a:pt x="15628" y="4838"/>
                </a:cubicBezTo>
                <a:cubicBezTo>
                  <a:pt x="15628" y="4838"/>
                  <a:pt x="15634" y="4832"/>
                  <a:pt x="15634" y="4826"/>
                </a:cubicBezTo>
                <a:cubicBezTo>
                  <a:pt x="15640" y="4826"/>
                  <a:pt x="15640" y="4820"/>
                  <a:pt x="15646" y="4814"/>
                </a:cubicBezTo>
                <a:cubicBezTo>
                  <a:pt x="15646" y="4814"/>
                  <a:pt x="15646" y="4809"/>
                  <a:pt x="15646" y="4803"/>
                </a:cubicBezTo>
                <a:lnTo>
                  <a:pt x="15652" y="4797"/>
                </a:lnTo>
                <a:cubicBezTo>
                  <a:pt x="15658" y="4785"/>
                  <a:pt x="15670" y="4785"/>
                  <a:pt x="15676" y="4773"/>
                </a:cubicBezTo>
                <a:cubicBezTo>
                  <a:pt x="15681" y="4761"/>
                  <a:pt x="15687" y="4749"/>
                  <a:pt x="15693" y="4737"/>
                </a:cubicBezTo>
                <a:cubicBezTo>
                  <a:pt x="15693" y="4731"/>
                  <a:pt x="15693" y="4731"/>
                  <a:pt x="15693" y="4726"/>
                </a:cubicBezTo>
                <a:cubicBezTo>
                  <a:pt x="15699" y="4720"/>
                  <a:pt x="15705" y="4720"/>
                  <a:pt x="15705" y="4714"/>
                </a:cubicBezTo>
                <a:cubicBezTo>
                  <a:pt x="15711" y="4708"/>
                  <a:pt x="15711" y="4708"/>
                  <a:pt x="15717" y="4702"/>
                </a:cubicBezTo>
                <a:cubicBezTo>
                  <a:pt x="15717" y="4696"/>
                  <a:pt x="15723" y="4696"/>
                  <a:pt x="15729" y="4690"/>
                </a:cubicBezTo>
                <a:cubicBezTo>
                  <a:pt x="15735" y="4690"/>
                  <a:pt x="15741" y="4684"/>
                  <a:pt x="15741" y="4684"/>
                </a:cubicBezTo>
                <a:cubicBezTo>
                  <a:pt x="15747" y="4678"/>
                  <a:pt x="15753" y="4678"/>
                  <a:pt x="15753" y="4672"/>
                </a:cubicBezTo>
                <a:cubicBezTo>
                  <a:pt x="15753" y="4666"/>
                  <a:pt x="15753" y="4660"/>
                  <a:pt x="15753" y="4654"/>
                </a:cubicBezTo>
                <a:cubicBezTo>
                  <a:pt x="15759" y="4654"/>
                  <a:pt x="15759" y="4648"/>
                  <a:pt x="15759" y="4642"/>
                </a:cubicBezTo>
                <a:cubicBezTo>
                  <a:pt x="15759" y="4637"/>
                  <a:pt x="15759" y="4637"/>
                  <a:pt x="15759" y="4631"/>
                </a:cubicBezTo>
                <a:cubicBezTo>
                  <a:pt x="15759" y="4631"/>
                  <a:pt x="15764" y="4625"/>
                  <a:pt x="15764" y="4619"/>
                </a:cubicBezTo>
                <a:cubicBezTo>
                  <a:pt x="15764" y="4619"/>
                  <a:pt x="15764" y="4613"/>
                  <a:pt x="15764" y="4607"/>
                </a:cubicBezTo>
                <a:cubicBezTo>
                  <a:pt x="15770" y="4601"/>
                  <a:pt x="15776" y="4601"/>
                  <a:pt x="15782" y="4601"/>
                </a:cubicBezTo>
                <a:cubicBezTo>
                  <a:pt x="15788" y="4595"/>
                  <a:pt x="15794" y="4589"/>
                  <a:pt x="15800" y="4577"/>
                </a:cubicBezTo>
                <a:cubicBezTo>
                  <a:pt x="15806" y="4565"/>
                  <a:pt x="15818" y="4560"/>
                  <a:pt x="15818" y="4548"/>
                </a:cubicBezTo>
                <a:cubicBezTo>
                  <a:pt x="15818" y="4536"/>
                  <a:pt x="15812" y="4536"/>
                  <a:pt x="15812" y="4530"/>
                </a:cubicBezTo>
                <a:cubicBezTo>
                  <a:pt x="15806" y="4524"/>
                  <a:pt x="15806" y="4518"/>
                  <a:pt x="15800" y="4518"/>
                </a:cubicBezTo>
                <a:cubicBezTo>
                  <a:pt x="15800" y="4518"/>
                  <a:pt x="15794" y="4518"/>
                  <a:pt x="15788" y="4518"/>
                </a:cubicBezTo>
                <a:cubicBezTo>
                  <a:pt x="15782" y="4518"/>
                  <a:pt x="15776" y="4518"/>
                  <a:pt x="15764" y="4512"/>
                </a:cubicBezTo>
                <a:cubicBezTo>
                  <a:pt x="15764" y="4506"/>
                  <a:pt x="15764" y="4500"/>
                  <a:pt x="15764" y="4494"/>
                </a:cubicBezTo>
                <a:cubicBezTo>
                  <a:pt x="15764" y="4488"/>
                  <a:pt x="15764" y="4482"/>
                  <a:pt x="15764" y="4482"/>
                </a:cubicBezTo>
                <a:cubicBezTo>
                  <a:pt x="15764" y="4476"/>
                  <a:pt x="15764" y="4471"/>
                  <a:pt x="15764" y="4471"/>
                </a:cubicBezTo>
                <a:cubicBezTo>
                  <a:pt x="15788" y="4471"/>
                  <a:pt x="15788" y="4471"/>
                  <a:pt x="15788" y="4471"/>
                </a:cubicBezTo>
                <a:cubicBezTo>
                  <a:pt x="15788" y="4465"/>
                  <a:pt x="15788" y="4459"/>
                  <a:pt x="15788" y="4459"/>
                </a:cubicBezTo>
                <a:cubicBezTo>
                  <a:pt x="15782" y="4453"/>
                  <a:pt x="15776" y="4453"/>
                  <a:pt x="15776" y="4447"/>
                </a:cubicBezTo>
                <a:cubicBezTo>
                  <a:pt x="15776" y="4435"/>
                  <a:pt x="15782" y="4423"/>
                  <a:pt x="15776" y="4411"/>
                </a:cubicBezTo>
                <a:cubicBezTo>
                  <a:pt x="15776" y="4405"/>
                  <a:pt x="15776" y="4405"/>
                  <a:pt x="15776" y="4399"/>
                </a:cubicBezTo>
                <a:cubicBezTo>
                  <a:pt x="15776" y="4394"/>
                  <a:pt x="15770" y="4394"/>
                  <a:pt x="15764" y="4387"/>
                </a:cubicBezTo>
                <a:cubicBezTo>
                  <a:pt x="15764" y="4382"/>
                  <a:pt x="15759" y="4387"/>
                  <a:pt x="15753" y="4382"/>
                </a:cubicBezTo>
                <a:cubicBezTo>
                  <a:pt x="15753" y="4370"/>
                  <a:pt x="15759" y="4358"/>
                  <a:pt x="15759" y="4346"/>
                </a:cubicBezTo>
                <a:cubicBezTo>
                  <a:pt x="15759" y="4334"/>
                  <a:pt x="15753" y="4322"/>
                  <a:pt x="15747" y="4310"/>
                </a:cubicBezTo>
                <a:cubicBezTo>
                  <a:pt x="15747" y="4305"/>
                  <a:pt x="15741" y="4299"/>
                  <a:pt x="15735" y="4287"/>
                </a:cubicBezTo>
                <a:cubicBezTo>
                  <a:pt x="15723" y="4281"/>
                  <a:pt x="15723" y="4269"/>
                  <a:pt x="15711" y="4263"/>
                </a:cubicBezTo>
                <a:cubicBezTo>
                  <a:pt x="15705" y="4263"/>
                  <a:pt x="15705" y="4257"/>
                  <a:pt x="15699" y="4257"/>
                </a:cubicBezTo>
                <a:cubicBezTo>
                  <a:pt x="15693" y="4251"/>
                  <a:pt x="15687" y="4257"/>
                  <a:pt x="15681" y="4257"/>
                </a:cubicBezTo>
                <a:cubicBezTo>
                  <a:pt x="15681" y="4251"/>
                  <a:pt x="15676" y="4251"/>
                  <a:pt x="15670" y="4245"/>
                </a:cubicBezTo>
                <a:cubicBezTo>
                  <a:pt x="15670" y="4245"/>
                  <a:pt x="15670" y="4239"/>
                  <a:pt x="15670" y="4233"/>
                </a:cubicBezTo>
                <a:cubicBezTo>
                  <a:pt x="15670" y="4221"/>
                  <a:pt x="15670" y="4221"/>
                  <a:pt x="15670" y="4221"/>
                </a:cubicBezTo>
                <a:cubicBezTo>
                  <a:pt x="15670" y="4216"/>
                  <a:pt x="15676" y="4216"/>
                  <a:pt x="15676" y="4210"/>
                </a:cubicBezTo>
                <a:cubicBezTo>
                  <a:pt x="15681" y="4204"/>
                  <a:pt x="15687" y="4204"/>
                  <a:pt x="15687" y="4198"/>
                </a:cubicBezTo>
                <a:cubicBezTo>
                  <a:pt x="15693" y="4198"/>
                  <a:pt x="15699" y="4198"/>
                  <a:pt x="15699" y="4192"/>
                </a:cubicBezTo>
                <a:cubicBezTo>
                  <a:pt x="15699" y="4186"/>
                  <a:pt x="15699" y="4180"/>
                  <a:pt x="15699" y="4168"/>
                </a:cubicBezTo>
                <a:cubicBezTo>
                  <a:pt x="15699" y="4144"/>
                  <a:pt x="15699" y="4144"/>
                  <a:pt x="15699" y="4144"/>
                </a:cubicBezTo>
                <a:cubicBezTo>
                  <a:pt x="15735" y="4144"/>
                  <a:pt x="15735" y="4144"/>
                  <a:pt x="15735" y="4144"/>
                </a:cubicBezTo>
                <a:cubicBezTo>
                  <a:pt x="15735" y="4144"/>
                  <a:pt x="15741" y="4144"/>
                  <a:pt x="15741" y="4139"/>
                </a:cubicBezTo>
                <a:cubicBezTo>
                  <a:pt x="15747" y="4133"/>
                  <a:pt x="15747" y="4133"/>
                  <a:pt x="15753" y="4127"/>
                </a:cubicBezTo>
                <a:cubicBezTo>
                  <a:pt x="15753" y="4121"/>
                  <a:pt x="15753" y="4115"/>
                  <a:pt x="15759" y="4115"/>
                </a:cubicBezTo>
                <a:cubicBezTo>
                  <a:pt x="15759" y="4115"/>
                  <a:pt x="15764" y="4115"/>
                  <a:pt x="15770" y="4115"/>
                </a:cubicBezTo>
                <a:cubicBezTo>
                  <a:pt x="15770" y="4115"/>
                  <a:pt x="15776" y="4115"/>
                  <a:pt x="15782" y="4115"/>
                </a:cubicBezTo>
                <a:cubicBezTo>
                  <a:pt x="15782" y="4115"/>
                  <a:pt x="15788" y="4109"/>
                  <a:pt x="15794" y="4109"/>
                </a:cubicBezTo>
                <a:cubicBezTo>
                  <a:pt x="15806" y="4109"/>
                  <a:pt x="15806" y="4109"/>
                  <a:pt x="15806" y="4109"/>
                </a:cubicBezTo>
                <a:cubicBezTo>
                  <a:pt x="15818" y="4109"/>
                  <a:pt x="15824" y="4109"/>
                  <a:pt x="15836" y="4109"/>
                </a:cubicBezTo>
                <a:cubicBezTo>
                  <a:pt x="15842" y="4097"/>
                  <a:pt x="15842" y="4091"/>
                  <a:pt x="15842" y="4079"/>
                </a:cubicBezTo>
                <a:lnTo>
                  <a:pt x="15836" y="4073"/>
                </a:lnTo>
                <a:cubicBezTo>
                  <a:pt x="15782" y="4073"/>
                  <a:pt x="15782" y="4073"/>
                  <a:pt x="15782" y="4073"/>
                </a:cubicBezTo>
                <a:cubicBezTo>
                  <a:pt x="15776" y="4067"/>
                  <a:pt x="15776" y="4062"/>
                  <a:pt x="15776" y="4062"/>
                </a:cubicBezTo>
                <a:cubicBezTo>
                  <a:pt x="15770" y="4050"/>
                  <a:pt x="15764" y="4044"/>
                  <a:pt x="15759" y="4038"/>
                </a:cubicBezTo>
                <a:cubicBezTo>
                  <a:pt x="15717" y="4038"/>
                  <a:pt x="15717" y="4038"/>
                  <a:pt x="15717" y="4038"/>
                </a:cubicBezTo>
                <a:cubicBezTo>
                  <a:pt x="15717" y="4044"/>
                  <a:pt x="15711" y="4050"/>
                  <a:pt x="15711" y="4062"/>
                </a:cubicBezTo>
                <a:cubicBezTo>
                  <a:pt x="15711" y="4067"/>
                  <a:pt x="15711" y="4067"/>
                  <a:pt x="15711" y="4073"/>
                </a:cubicBezTo>
                <a:lnTo>
                  <a:pt x="15705" y="4079"/>
                </a:lnTo>
                <a:cubicBezTo>
                  <a:pt x="15699" y="4079"/>
                  <a:pt x="15699" y="4085"/>
                  <a:pt x="15693" y="4085"/>
                </a:cubicBezTo>
                <a:cubicBezTo>
                  <a:pt x="15693" y="4085"/>
                  <a:pt x="15687" y="4079"/>
                  <a:pt x="15681" y="4079"/>
                </a:cubicBezTo>
                <a:cubicBezTo>
                  <a:pt x="15681" y="4079"/>
                  <a:pt x="15676" y="4079"/>
                  <a:pt x="15670" y="4079"/>
                </a:cubicBezTo>
                <a:cubicBezTo>
                  <a:pt x="15670" y="4020"/>
                  <a:pt x="15670" y="4020"/>
                  <a:pt x="15670" y="4020"/>
                </a:cubicBezTo>
                <a:cubicBezTo>
                  <a:pt x="15598" y="4020"/>
                  <a:pt x="15598" y="4020"/>
                  <a:pt x="15598" y="4020"/>
                </a:cubicBezTo>
                <a:cubicBezTo>
                  <a:pt x="15587" y="4020"/>
                  <a:pt x="15581" y="4008"/>
                  <a:pt x="15581" y="3996"/>
                </a:cubicBezTo>
                <a:cubicBezTo>
                  <a:pt x="15581" y="3984"/>
                  <a:pt x="15581" y="3978"/>
                  <a:pt x="15581" y="3973"/>
                </a:cubicBezTo>
                <a:cubicBezTo>
                  <a:pt x="15581" y="3973"/>
                  <a:pt x="15587" y="3967"/>
                  <a:pt x="15587" y="3961"/>
                </a:cubicBezTo>
                <a:cubicBezTo>
                  <a:pt x="15592" y="3961"/>
                  <a:pt x="15592" y="3955"/>
                  <a:pt x="15598" y="3955"/>
                </a:cubicBezTo>
                <a:cubicBezTo>
                  <a:pt x="15604" y="3949"/>
                  <a:pt x="15610" y="3949"/>
                  <a:pt x="15610" y="3949"/>
                </a:cubicBezTo>
                <a:cubicBezTo>
                  <a:pt x="15628" y="3949"/>
                  <a:pt x="15634" y="3949"/>
                  <a:pt x="15646" y="3949"/>
                </a:cubicBezTo>
                <a:cubicBezTo>
                  <a:pt x="15652" y="3949"/>
                  <a:pt x="15652" y="3949"/>
                  <a:pt x="15658" y="3949"/>
                </a:cubicBezTo>
                <a:cubicBezTo>
                  <a:pt x="15664" y="3949"/>
                  <a:pt x="15664" y="3949"/>
                  <a:pt x="15670" y="3949"/>
                </a:cubicBezTo>
                <a:cubicBezTo>
                  <a:pt x="15670" y="3943"/>
                  <a:pt x="15670" y="3937"/>
                  <a:pt x="15670" y="3937"/>
                </a:cubicBezTo>
                <a:cubicBezTo>
                  <a:pt x="15670" y="3931"/>
                  <a:pt x="15676" y="3925"/>
                  <a:pt x="15676" y="3925"/>
                </a:cubicBezTo>
                <a:cubicBezTo>
                  <a:pt x="15681" y="3919"/>
                  <a:pt x="15681" y="3913"/>
                  <a:pt x="15687" y="3913"/>
                </a:cubicBezTo>
                <a:cubicBezTo>
                  <a:pt x="15693" y="3907"/>
                  <a:pt x="15693" y="3913"/>
                  <a:pt x="15699" y="3907"/>
                </a:cubicBezTo>
                <a:cubicBezTo>
                  <a:pt x="15705" y="3907"/>
                  <a:pt x="15705" y="3901"/>
                  <a:pt x="15711" y="3901"/>
                </a:cubicBezTo>
                <a:cubicBezTo>
                  <a:pt x="15717" y="3901"/>
                  <a:pt x="15729" y="3901"/>
                  <a:pt x="15735" y="3901"/>
                </a:cubicBezTo>
                <a:cubicBezTo>
                  <a:pt x="15741" y="3901"/>
                  <a:pt x="15741" y="3901"/>
                  <a:pt x="15747" y="3901"/>
                </a:cubicBezTo>
                <a:cubicBezTo>
                  <a:pt x="15753" y="3901"/>
                  <a:pt x="15753" y="3895"/>
                  <a:pt x="15753" y="3889"/>
                </a:cubicBezTo>
                <a:cubicBezTo>
                  <a:pt x="15759" y="3889"/>
                  <a:pt x="15764" y="3884"/>
                  <a:pt x="15764" y="3884"/>
                </a:cubicBezTo>
                <a:cubicBezTo>
                  <a:pt x="15770" y="3878"/>
                  <a:pt x="15770" y="3872"/>
                  <a:pt x="15776" y="3872"/>
                </a:cubicBezTo>
                <a:cubicBezTo>
                  <a:pt x="15782" y="3866"/>
                  <a:pt x="15782" y="3860"/>
                  <a:pt x="15788" y="3860"/>
                </a:cubicBezTo>
                <a:cubicBezTo>
                  <a:pt x="15794" y="3854"/>
                  <a:pt x="15794" y="3848"/>
                  <a:pt x="15806" y="3848"/>
                </a:cubicBezTo>
                <a:cubicBezTo>
                  <a:pt x="15812" y="3848"/>
                  <a:pt x="15812" y="3848"/>
                  <a:pt x="15812" y="3848"/>
                </a:cubicBezTo>
                <a:cubicBezTo>
                  <a:pt x="15812" y="3848"/>
                  <a:pt x="15818" y="3848"/>
                  <a:pt x="15818" y="3854"/>
                </a:cubicBezTo>
                <a:cubicBezTo>
                  <a:pt x="15824" y="3866"/>
                  <a:pt x="15824" y="3866"/>
                  <a:pt x="15824" y="3866"/>
                </a:cubicBezTo>
                <a:cubicBezTo>
                  <a:pt x="15818" y="3866"/>
                  <a:pt x="15818" y="3872"/>
                  <a:pt x="15818" y="3878"/>
                </a:cubicBezTo>
                <a:cubicBezTo>
                  <a:pt x="15812" y="3878"/>
                  <a:pt x="15806" y="3878"/>
                  <a:pt x="15806" y="3884"/>
                </a:cubicBezTo>
                <a:cubicBezTo>
                  <a:pt x="15800" y="3889"/>
                  <a:pt x="15800" y="3901"/>
                  <a:pt x="15800" y="3907"/>
                </a:cubicBezTo>
                <a:cubicBezTo>
                  <a:pt x="15800" y="3919"/>
                  <a:pt x="15788" y="3919"/>
                  <a:pt x="15782" y="3931"/>
                </a:cubicBezTo>
                <a:cubicBezTo>
                  <a:pt x="15776" y="3931"/>
                  <a:pt x="15776" y="3937"/>
                  <a:pt x="15770" y="3943"/>
                </a:cubicBezTo>
                <a:cubicBezTo>
                  <a:pt x="15770" y="3943"/>
                  <a:pt x="15764" y="3943"/>
                  <a:pt x="15759" y="3949"/>
                </a:cubicBezTo>
                <a:cubicBezTo>
                  <a:pt x="15759" y="3955"/>
                  <a:pt x="15759" y="3955"/>
                  <a:pt x="15759" y="3961"/>
                </a:cubicBezTo>
                <a:cubicBezTo>
                  <a:pt x="15759" y="3973"/>
                  <a:pt x="15759" y="3973"/>
                  <a:pt x="15759" y="3973"/>
                </a:cubicBezTo>
                <a:cubicBezTo>
                  <a:pt x="15764" y="3973"/>
                  <a:pt x="15770" y="3967"/>
                  <a:pt x="15770" y="3967"/>
                </a:cubicBezTo>
                <a:cubicBezTo>
                  <a:pt x="15776" y="3961"/>
                  <a:pt x="15776" y="3961"/>
                  <a:pt x="15782" y="3955"/>
                </a:cubicBezTo>
                <a:cubicBezTo>
                  <a:pt x="15836" y="3955"/>
                  <a:pt x="15836" y="3955"/>
                  <a:pt x="15836" y="3955"/>
                </a:cubicBezTo>
                <a:cubicBezTo>
                  <a:pt x="15842" y="3955"/>
                  <a:pt x="15847" y="3949"/>
                  <a:pt x="15853" y="3949"/>
                </a:cubicBezTo>
                <a:cubicBezTo>
                  <a:pt x="15859" y="3943"/>
                  <a:pt x="15865" y="3931"/>
                  <a:pt x="15871" y="3925"/>
                </a:cubicBezTo>
                <a:cubicBezTo>
                  <a:pt x="15877" y="3925"/>
                  <a:pt x="15877" y="3919"/>
                  <a:pt x="15883" y="3913"/>
                </a:cubicBezTo>
                <a:lnTo>
                  <a:pt x="15889" y="3913"/>
                </a:lnTo>
                <a:cubicBezTo>
                  <a:pt x="15895" y="3913"/>
                  <a:pt x="15901" y="3907"/>
                  <a:pt x="15901" y="3907"/>
                </a:cubicBezTo>
                <a:cubicBezTo>
                  <a:pt x="15919" y="3907"/>
                  <a:pt x="15925" y="3913"/>
                  <a:pt x="15936" y="3919"/>
                </a:cubicBezTo>
                <a:cubicBezTo>
                  <a:pt x="15942" y="3919"/>
                  <a:pt x="15948" y="3919"/>
                  <a:pt x="15948" y="3919"/>
                </a:cubicBezTo>
                <a:cubicBezTo>
                  <a:pt x="15960" y="3919"/>
                  <a:pt x="15966" y="3919"/>
                  <a:pt x="15972" y="3925"/>
                </a:cubicBezTo>
                <a:cubicBezTo>
                  <a:pt x="15978" y="3931"/>
                  <a:pt x="15978" y="3931"/>
                  <a:pt x="15984" y="3931"/>
                </a:cubicBezTo>
                <a:cubicBezTo>
                  <a:pt x="15990" y="3937"/>
                  <a:pt x="15990" y="3949"/>
                  <a:pt x="15990" y="3955"/>
                </a:cubicBezTo>
                <a:cubicBezTo>
                  <a:pt x="15990" y="3967"/>
                  <a:pt x="15990" y="3967"/>
                  <a:pt x="15990" y="3967"/>
                </a:cubicBezTo>
                <a:cubicBezTo>
                  <a:pt x="15990" y="3973"/>
                  <a:pt x="15984" y="3973"/>
                  <a:pt x="15984" y="3978"/>
                </a:cubicBezTo>
                <a:cubicBezTo>
                  <a:pt x="15978" y="3984"/>
                  <a:pt x="15972" y="3984"/>
                  <a:pt x="15972" y="3990"/>
                </a:cubicBezTo>
                <a:cubicBezTo>
                  <a:pt x="15972" y="3990"/>
                  <a:pt x="15972" y="3996"/>
                  <a:pt x="15972" y="4002"/>
                </a:cubicBezTo>
                <a:cubicBezTo>
                  <a:pt x="15966" y="4008"/>
                  <a:pt x="15960" y="4008"/>
                  <a:pt x="15960" y="4020"/>
                </a:cubicBezTo>
                <a:cubicBezTo>
                  <a:pt x="15960" y="4026"/>
                  <a:pt x="15960" y="4032"/>
                  <a:pt x="15966" y="4044"/>
                </a:cubicBezTo>
                <a:cubicBezTo>
                  <a:pt x="15984" y="4044"/>
                  <a:pt x="15984" y="4044"/>
                  <a:pt x="15984" y="4044"/>
                </a:cubicBezTo>
                <a:cubicBezTo>
                  <a:pt x="15996" y="4038"/>
                  <a:pt x="15996" y="4038"/>
                  <a:pt x="15996" y="4038"/>
                </a:cubicBezTo>
                <a:cubicBezTo>
                  <a:pt x="16002" y="4038"/>
                  <a:pt x="16008" y="4032"/>
                  <a:pt x="16014" y="4032"/>
                </a:cubicBezTo>
                <a:cubicBezTo>
                  <a:pt x="16014" y="4032"/>
                  <a:pt x="16019" y="4032"/>
                  <a:pt x="16025" y="4032"/>
                </a:cubicBezTo>
                <a:cubicBezTo>
                  <a:pt x="16031" y="4038"/>
                  <a:pt x="16037" y="4044"/>
                  <a:pt x="16043" y="4050"/>
                </a:cubicBezTo>
                <a:cubicBezTo>
                  <a:pt x="16043" y="4055"/>
                  <a:pt x="16043" y="4062"/>
                  <a:pt x="16049" y="4062"/>
                </a:cubicBezTo>
                <a:cubicBezTo>
                  <a:pt x="16049" y="4073"/>
                  <a:pt x="16049" y="4079"/>
                  <a:pt x="16049" y="4085"/>
                </a:cubicBezTo>
                <a:cubicBezTo>
                  <a:pt x="16055" y="4091"/>
                  <a:pt x="16055" y="4091"/>
                  <a:pt x="16055" y="4097"/>
                </a:cubicBezTo>
                <a:cubicBezTo>
                  <a:pt x="16055" y="4103"/>
                  <a:pt x="16061" y="4103"/>
                  <a:pt x="16061" y="4109"/>
                </a:cubicBezTo>
                <a:cubicBezTo>
                  <a:pt x="16061" y="4115"/>
                  <a:pt x="16073" y="4115"/>
                  <a:pt x="16073" y="4127"/>
                </a:cubicBezTo>
                <a:cubicBezTo>
                  <a:pt x="16073" y="4186"/>
                  <a:pt x="16073" y="4186"/>
                  <a:pt x="16073" y="4186"/>
                </a:cubicBezTo>
                <a:cubicBezTo>
                  <a:pt x="16073" y="4192"/>
                  <a:pt x="16067" y="4198"/>
                  <a:pt x="16061" y="4198"/>
                </a:cubicBezTo>
                <a:cubicBezTo>
                  <a:pt x="16055" y="4204"/>
                  <a:pt x="16049" y="4204"/>
                  <a:pt x="16049" y="4210"/>
                </a:cubicBezTo>
                <a:cubicBezTo>
                  <a:pt x="16049" y="4210"/>
                  <a:pt x="16049" y="4216"/>
                  <a:pt x="16049" y="4221"/>
                </a:cubicBezTo>
                <a:cubicBezTo>
                  <a:pt x="16043" y="4228"/>
                  <a:pt x="16043" y="4228"/>
                  <a:pt x="16043" y="4233"/>
                </a:cubicBezTo>
                <a:cubicBezTo>
                  <a:pt x="16043" y="4263"/>
                  <a:pt x="16043" y="4263"/>
                  <a:pt x="16043" y="4263"/>
                </a:cubicBezTo>
                <a:cubicBezTo>
                  <a:pt x="16102" y="4263"/>
                  <a:pt x="16102" y="4263"/>
                  <a:pt x="16102" y="4263"/>
                </a:cubicBezTo>
                <a:cubicBezTo>
                  <a:pt x="16120" y="4263"/>
                  <a:pt x="16126" y="4251"/>
                  <a:pt x="16138" y="4245"/>
                </a:cubicBezTo>
                <a:cubicBezTo>
                  <a:pt x="16150" y="4239"/>
                  <a:pt x="16150" y="4239"/>
                  <a:pt x="16150" y="4239"/>
                </a:cubicBezTo>
                <a:cubicBezTo>
                  <a:pt x="16156" y="4239"/>
                  <a:pt x="16162" y="4233"/>
                  <a:pt x="16168" y="4233"/>
                </a:cubicBezTo>
                <a:cubicBezTo>
                  <a:pt x="16174" y="4228"/>
                  <a:pt x="16174" y="4221"/>
                  <a:pt x="16180" y="4221"/>
                </a:cubicBezTo>
                <a:cubicBezTo>
                  <a:pt x="16185" y="4221"/>
                  <a:pt x="16185" y="4221"/>
                  <a:pt x="16191" y="4216"/>
                </a:cubicBezTo>
                <a:cubicBezTo>
                  <a:pt x="16197" y="4216"/>
                  <a:pt x="16197" y="4216"/>
                  <a:pt x="16203" y="4210"/>
                </a:cubicBezTo>
                <a:cubicBezTo>
                  <a:pt x="16209" y="4210"/>
                  <a:pt x="16209" y="4204"/>
                  <a:pt x="16215" y="4204"/>
                </a:cubicBezTo>
                <a:cubicBezTo>
                  <a:pt x="16221" y="4204"/>
                  <a:pt x="16227" y="4204"/>
                  <a:pt x="16227" y="4204"/>
                </a:cubicBezTo>
                <a:cubicBezTo>
                  <a:pt x="16233" y="4204"/>
                  <a:pt x="16239" y="4198"/>
                  <a:pt x="16239" y="4192"/>
                </a:cubicBezTo>
                <a:lnTo>
                  <a:pt x="16239" y="4186"/>
                </a:lnTo>
                <a:cubicBezTo>
                  <a:pt x="16239" y="4174"/>
                  <a:pt x="16239" y="4168"/>
                  <a:pt x="16239" y="4162"/>
                </a:cubicBezTo>
                <a:cubicBezTo>
                  <a:pt x="16239" y="4156"/>
                  <a:pt x="16245" y="4150"/>
                  <a:pt x="16245" y="4144"/>
                </a:cubicBezTo>
                <a:cubicBezTo>
                  <a:pt x="16245" y="4144"/>
                  <a:pt x="16245" y="4139"/>
                  <a:pt x="16245" y="4133"/>
                </a:cubicBezTo>
                <a:cubicBezTo>
                  <a:pt x="16245" y="4103"/>
                  <a:pt x="16245" y="4103"/>
                  <a:pt x="16245" y="4103"/>
                </a:cubicBezTo>
                <a:cubicBezTo>
                  <a:pt x="16233" y="4103"/>
                  <a:pt x="16227" y="4103"/>
                  <a:pt x="16215" y="4097"/>
                </a:cubicBezTo>
                <a:cubicBezTo>
                  <a:pt x="16215" y="4091"/>
                  <a:pt x="16209" y="4085"/>
                  <a:pt x="16209" y="4079"/>
                </a:cubicBezTo>
                <a:cubicBezTo>
                  <a:pt x="16209" y="4073"/>
                  <a:pt x="16209" y="4062"/>
                  <a:pt x="16209" y="4055"/>
                </a:cubicBezTo>
                <a:cubicBezTo>
                  <a:pt x="16209" y="4050"/>
                  <a:pt x="16209" y="4050"/>
                  <a:pt x="16209" y="4044"/>
                </a:cubicBezTo>
                <a:cubicBezTo>
                  <a:pt x="16209" y="4038"/>
                  <a:pt x="16203" y="4038"/>
                  <a:pt x="16197" y="4038"/>
                </a:cubicBezTo>
                <a:cubicBezTo>
                  <a:pt x="16191" y="4038"/>
                  <a:pt x="16191" y="4032"/>
                  <a:pt x="16185" y="4032"/>
                </a:cubicBezTo>
                <a:cubicBezTo>
                  <a:pt x="16180" y="4026"/>
                  <a:pt x="16180" y="4020"/>
                  <a:pt x="16180" y="4020"/>
                </a:cubicBezTo>
                <a:cubicBezTo>
                  <a:pt x="16174" y="4014"/>
                  <a:pt x="16168" y="4014"/>
                  <a:pt x="16168" y="4014"/>
                </a:cubicBezTo>
                <a:cubicBezTo>
                  <a:pt x="16162" y="4008"/>
                  <a:pt x="16156" y="4008"/>
                  <a:pt x="16156" y="4002"/>
                </a:cubicBezTo>
                <a:cubicBezTo>
                  <a:pt x="16150" y="4002"/>
                  <a:pt x="16156" y="3996"/>
                  <a:pt x="16150" y="3990"/>
                </a:cubicBezTo>
                <a:cubicBezTo>
                  <a:pt x="16150" y="3990"/>
                  <a:pt x="16144" y="3984"/>
                  <a:pt x="16144" y="3978"/>
                </a:cubicBezTo>
                <a:cubicBezTo>
                  <a:pt x="16138" y="3973"/>
                  <a:pt x="16144" y="3973"/>
                  <a:pt x="16144" y="3961"/>
                </a:cubicBezTo>
                <a:cubicBezTo>
                  <a:pt x="16144" y="3949"/>
                  <a:pt x="16144" y="3943"/>
                  <a:pt x="16144" y="3931"/>
                </a:cubicBezTo>
                <a:cubicBezTo>
                  <a:pt x="16150" y="3925"/>
                  <a:pt x="16150" y="3925"/>
                  <a:pt x="16156" y="3919"/>
                </a:cubicBezTo>
                <a:cubicBezTo>
                  <a:pt x="16156" y="3919"/>
                  <a:pt x="16156" y="3913"/>
                  <a:pt x="16162" y="3907"/>
                </a:cubicBezTo>
                <a:cubicBezTo>
                  <a:pt x="16162" y="3907"/>
                  <a:pt x="16162" y="3901"/>
                  <a:pt x="16162" y="3895"/>
                </a:cubicBezTo>
                <a:cubicBezTo>
                  <a:pt x="16168" y="3895"/>
                  <a:pt x="16174" y="3901"/>
                  <a:pt x="16174" y="3895"/>
                </a:cubicBezTo>
                <a:cubicBezTo>
                  <a:pt x="16185" y="3895"/>
                  <a:pt x="16191" y="3895"/>
                  <a:pt x="16203" y="3889"/>
                </a:cubicBezTo>
                <a:cubicBezTo>
                  <a:pt x="16209" y="3889"/>
                  <a:pt x="16209" y="3889"/>
                  <a:pt x="16209" y="3889"/>
                </a:cubicBezTo>
                <a:cubicBezTo>
                  <a:pt x="16221" y="3889"/>
                  <a:pt x="16227" y="3889"/>
                  <a:pt x="16233" y="3889"/>
                </a:cubicBezTo>
                <a:cubicBezTo>
                  <a:pt x="16233" y="3789"/>
                  <a:pt x="16233" y="3789"/>
                  <a:pt x="16233" y="3789"/>
                </a:cubicBezTo>
                <a:cubicBezTo>
                  <a:pt x="16233" y="3783"/>
                  <a:pt x="16239" y="3783"/>
                  <a:pt x="16239" y="3777"/>
                </a:cubicBezTo>
                <a:cubicBezTo>
                  <a:pt x="16239" y="3777"/>
                  <a:pt x="16239" y="3771"/>
                  <a:pt x="16239" y="3765"/>
                </a:cubicBezTo>
                <a:cubicBezTo>
                  <a:pt x="16245" y="3765"/>
                  <a:pt x="16245" y="3759"/>
                  <a:pt x="16251" y="3753"/>
                </a:cubicBezTo>
                <a:cubicBezTo>
                  <a:pt x="16251" y="3753"/>
                  <a:pt x="16257" y="3759"/>
                  <a:pt x="16262" y="3753"/>
                </a:cubicBezTo>
                <a:cubicBezTo>
                  <a:pt x="16262" y="3753"/>
                  <a:pt x="16269" y="3753"/>
                  <a:pt x="16274" y="3747"/>
                </a:cubicBezTo>
                <a:cubicBezTo>
                  <a:pt x="16286" y="3741"/>
                  <a:pt x="16286" y="3735"/>
                  <a:pt x="16292" y="3723"/>
                </a:cubicBezTo>
                <a:cubicBezTo>
                  <a:pt x="16298" y="3718"/>
                  <a:pt x="16298" y="3718"/>
                  <a:pt x="16304" y="3712"/>
                </a:cubicBezTo>
                <a:cubicBezTo>
                  <a:pt x="16310" y="3706"/>
                  <a:pt x="16316" y="3694"/>
                  <a:pt x="16322" y="3694"/>
                </a:cubicBezTo>
                <a:cubicBezTo>
                  <a:pt x="16328" y="3688"/>
                  <a:pt x="16328" y="3694"/>
                  <a:pt x="16334" y="3694"/>
                </a:cubicBezTo>
                <a:cubicBezTo>
                  <a:pt x="16340" y="3694"/>
                  <a:pt x="16340" y="3694"/>
                  <a:pt x="16346" y="3694"/>
                </a:cubicBezTo>
                <a:cubicBezTo>
                  <a:pt x="16363" y="3700"/>
                  <a:pt x="16375" y="3712"/>
                  <a:pt x="16393" y="3723"/>
                </a:cubicBezTo>
                <a:cubicBezTo>
                  <a:pt x="16393" y="3723"/>
                  <a:pt x="16399" y="3723"/>
                  <a:pt x="16405" y="3723"/>
                </a:cubicBezTo>
                <a:cubicBezTo>
                  <a:pt x="16411" y="3723"/>
                  <a:pt x="16417" y="3718"/>
                  <a:pt x="16428" y="3718"/>
                </a:cubicBezTo>
                <a:cubicBezTo>
                  <a:pt x="16428" y="3712"/>
                  <a:pt x="16435" y="3712"/>
                  <a:pt x="16435" y="3712"/>
                </a:cubicBezTo>
                <a:cubicBezTo>
                  <a:pt x="16440" y="3706"/>
                  <a:pt x="16440" y="3700"/>
                  <a:pt x="16446" y="3700"/>
                </a:cubicBezTo>
                <a:cubicBezTo>
                  <a:pt x="16452" y="3694"/>
                  <a:pt x="16452" y="3694"/>
                  <a:pt x="16458" y="3688"/>
                </a:cubicBezTo>
                <a:cubicBezTo>
                  <a:pt x="16458" y="3688"/>
                  <a:pt x="16464" y="3688"/>
                  <a:pt x="16470" y="3688"/>
                </a:cubicBezTo>
                <a:cubicBezTo>
                  <a:pt x="16476" y="3688"/>
                  <a:pt x="16470" y="3682"/>
                  <a:pt x="16476" y="3676"/>
                </a:cubicBezTo>
                <a:cubicBezTo>
                  <a:pt x="16488" y="3676"/>
                  <a:pt x="16494" y="3682"/>
                  <a:pt x="16500" y="3676"/>
                </a:cubicBezTo>
                <a:cubicBezTo>
                  <a:pt x="16506" y="3676"/>
                  <a:pt x="16506" y="3676"/>
                  <a:pt x="16512" y="3670"/>
                </a:cubicBezTo>
                <a:cubicBezTo>
                  <a:pt x="16517" y="3670"/>
                  <a:pt x="16517" y="3670"/>
                  <a:pt x="16523" y="3670"/>
                </a:cubicBezTo>
                <a:cubicBezTo>
                  <a:pt x="16529" y="3664"/>
                  <a:pt x="16529" y="3664"/>
                  <a:pt x="16535" y="3658"/>
                </a:cubicBezTo>
                <a:lnTo>
                  <a:pt x="16535" y="3652"/>
                </a:lnTo>
                <a:cubicBezTo>
                  <a:pt x="16541" y="3641"/>
                  <a:pt x="16553" y="3635"/>
                  <a:pt x="16565" y="3629"/>
                </a:cubicBezTo>
                <a:cubicBezTo>
                  <a:pt x="16565" y="3623"/>
                  <a:pt x="16571" y="3623"/>
                  <a:pt x="16577" y="3623"/>
                </a:cubicBezTo>
                <a:cubicBezTo>
                  <a:pt x="16577" y="3617"/>
                  <a:pt x="16577" y="3611"/>
                  <a:pt x="16583" y="3611"/>
                </a:cubicBezTo>
                <a:cubicBezTo>
                  <a:pt x="16583" y="3605"/>
                  <a:pt x="16589" y="3605"/>
                  <a:pt x="16589" y="3599"/>
                </a:cubicBezTo>
                <a:cubicBezTo>
                  <a:pt x="16606" y="3587"/>
                  <a:pt x="16606" y="3575"/>
                  <a:pt x="16624" y="3563"/>
                </a:cubicBezTo>
                <a:cubicBezTo>
                  <a:pt x="16624" y="3557"/>
                  <a:pt x="16630" y="3557"/>
                  <a:pt x="16636" y="3557"/>
                </a:cubicBezTo>
                <a:cubicBezTo>
                  <a:pt x="16642" y="3546"/>
                  <a:pt x="16648" y="3540"/>
                  <a:pt x="16654" y="3534"/>
                </a:cubicBezTo>
                <a:cubicBezTo>
                  <a:pt x="16654" y="3528"/>
                  <a:pt x="16654" y="3522"/>
                  <a:pt x="16654" y="3522"/>
                </a:cubicBezTo>
                <a:cubicBezTo>
                  <a:pt x="16654" y="3516"/>
                  <a:pt x="16660" y="3516"/>
                  <a:pt x="16660" y="3510"/>
                </a:cubicBezTo>
                <a:cubicBezTo>
                  <a:pt x="16666" y="3504"/>
                  <a:pt x="16666" y="3504"/>
                  <a:pt x="16666" y="3498"/>
                </a:cubicBezTo>
                <a:cubicBezTo>
                  <a:pt x="16672" y="3492"/>
                  <a:pt x="16672" y="3486"/>
                  <a:pt x="16672" y="3475"/>
                </a:cubicBezTo>
                <a:cubicBezTo>
                  <a:pt x="16678" y="3468"/>
                  <a:pt x="16683" y="3468"/>
                  <a:pt x="16683" y="3463"/>
                </a:cubicBezTo>
                <a:cubicBezTo>
                  <a:pt x="16689" y="3451"/>
                  <a:pt x="16695" y="3451"/>
                  <a:pt x="16707" y="3439"/>
                </a:cubicBezTo>
                <a:cubicBezTo>
                  <a:pt x="16707" y="3439"/>
                  <a:pt x="16713" y="3439"/>
                  <a:pt x="16719" y="3433"/>
                </a:cubicBezTo>
                <a:cubicBezTo>
                  <a:pt x="16719" y="3433"/>
                  <a:pt x="16719" y="3427"/>
                  <a:pt x="16725" y="3421"/>
                </a:cubicBezTo>
                <a:cubicBezTo>
                  <a:pt x="16725" y="3421"/>
                  <a:pt x="16731" y="3427"/>
                  <a:pt x="16737" y="3421"/>
                </a:cubicBezTo>
                <a:cubicBezTo>
                  <a:pt x="16743" y="3421"/>
                  <a:pt x="16749" y="3409"/>
                  <a:pt x="16755" y="3403"/>
                </a:cubicBezTo>
                <a:cubicBezTo>
                  <a:pt x="16760" y="3397"/>
                  <a:pt x="16760" y="3397"/>
                  <a:pt x="16767" y="3391"/>
                </a:cubicBezTo>
                <a:cubicBezTo>
                  <a:pt x="16767" y="3391"/>
                  <a:pt x="16767" y="3386"/>
                  <a:pt x="16772" y="3380"/>
                </a:cubicBezTo>
                <a:cubicBezTo>
                  <a:pt x="16772" y="3374"/>
                  <a:pt x="16778" y="3374"/>
                  <a:pt x="16784" y="3368"/>
                </a:cubicBezTo>
                <a:cubicBezTo>
                  <a:pt x="16784" y="3368"/>
                  <a:pt x="16790" y="3362"/>
                  <a:pt x="16796" y="3356"/>
                </a:cubicBezTo>
                <a:cubicBezTo>
                  <a:pt x="16796" y="3356"/>
                  <a:pt x="16802" y="3356"/>
                  <a:pt x="16808" y="3350"/>
                </a:cubicBezTo>
                <a:cubicBezTo>
                  <a:pt x="16808" y="3344"/>
                  <a:pt x="16802" y="3338"/>
                  <a:pt x="16808" y="3326"/>
                </a:cubicBezTo>
                <a:cubicBezTo>
                  <a:pt x="16808" y="3320"/>
                  <a:pt x="16808" y="3320"/>
                  <a:pt x="16808" y="3314"/>
                </a:cubicBezTo>
                <a:cubicBezTo>
                  <a:pt x="16808" y="3309"/>
                  <a:pt x="16808" y="3303"/>
                  <a:pt x="16808" y="3291"/>
                </a:cubicBezTo>
                <a:cubicBezTo>
                  <a:pt x="16808" y="3279"/>
                  <a:pt x="16808" y="3279"/>
                  <a:pt x="16808" y="3279"/>
                </a:cubicBezTo>
                <a:cubicBezTo>
                  <a:pt x="16808" y="3279"/>
                  <a:pt x="16814" y="3273"/>
                  <a:pt x="16814" y="3267"/>
                </a:cubicBezTo>
                <a:cubicBezTo>
                  <a:pt x="16820" y="3267"/>
                  <a:pt x="16826" y="3261"/>
                  <a:pt x="16826" y="3261"/>
                </a:cubicBezTo>
                <a:cubicBezTo>
                  <a:pt x="16832" y="3249"/>
                  <a:pt x="16826" y="3237"/>
                  <a:pt x="16826" y="3225"/>
                </a:cubicBezTo>
                <a:cubicBezTo>
                  <a:pt x="16826" y="3208"/>
                  <a:pt x="16826" y="3208"/>
                  <a:pt x="16826" y="3208"/>
                </a:cubicBezTo>
                <a:cubicBezTo>
                  <a:pt x="16826" y="3202"/>
                  <a:pt x="16826" y="3202"/>
                  <a:pt x="16826" y="3196"/>
                </a:cubicBezTo>
                <a:cubicBezTo>
                  <a:pt x="16826" y="3184"/>
                  <a:pt x="16826" y="3184"/>
                  <a:pt x="16826" y="3184"/>
                </a:cubicBezTo>
                <a:cubicBezTo>
                  <a:pt x="16826" y="3178"/>
                  <a:pt x="16826" y="3178"/>
                  <a:pt x="16826" y="3172"/>
                </a:cubicBezTo>
                <a:cubicBezTo>
                  <a:pt x="16826" y="3166"/>
                  <a:pt x="16832" y="3166"/>
                  <a:pt x="16832" y="3160"/>
                </a:cubicBezTo>
                <a:cubicBezTo>
                  <a:pt x="16838" y="3160"/>
                  <a:pt x="16832" y="3154"/>
                  <a:pt x="16832" y="3148"/>
                </a:cubicBezTo>
                <a:cubicBezTo>
                  <a:pt x="16838" y="3142"/>
                  <a:pt x="16838" y="3137"/>
                  <a:pt x="16838" y="3125"/>
                </a:cubicBezTo>
                <a:cubicBezTo>
                  <a:pt x="16844" y="3119"/>
                  <a:pt x="16849" y="3119"/>
                  <a:pt x="16849" y="3113"/>
                </a:cubicBezTo>
                <a:cubicBezTo>
                  <a:pt x="16855" y="3113"/>
                  <a:pt x="16855" y="3107"/>
                  <a:pt x="16855" y="3107"/>
                </a:cubicBezTo>
                <a:cubicBezTo>
                  <a:pt x="16861" y="3101"/>
                  <a:pt x="16861" y="3095"/>
                  <a:pt x="16867" y="3095"/>
                </a:cubicBezTo>
                <a:cubicBezTo>
                  <a:pt x="16867" y="3095"/>
                  <a:pt x="16873" y="3095"/>
                  <a:pt x="16879" y="3095"/>
                </a:cubicBezTo>
                <a:cubicBezTo>
                  <a:pt x="16879" y="3101"/>
                  <a:pt x="16879" y="3107"/>
                  <a:pt x="16885" y="3107"/>
                </a:cubicBezTo>
                <a:cubicBezTo>
                  <a:pt x="16885" y="3107"/>
                  <a:pt x="16891" y="3107"/>
                  <a:pt x="16891" y="3113"/>
                </a:cubicBezTo>
                <a:cubicBezTo>
                  <a:pt x="16897" y="3113"/>
                  <a:pt x="16903" y="3113"/>
                  <a:pt x="16903" y="3119"/>
                </a:cubicBezTo>
                <a:cubicBezTo>
                  <a:pt x="16909" y="3125"/>
                  <a:pt x="16915" y="3125"/>
                  <a:pt x="16915" y="3131"/>
                </a:cubicBezTo>
                <a:cubicBezTo>
                  <a:pt x="16915" y="3137"/>
                  <a:pt x="16909" y="3137"/>
                  <a:pt x="16909" y="3142"/>
                </a:cubicBezTo>
                <a:cubicBezTo>
                  <a:pt x="16909" y="3148"/>
                  <a:pt x="16909" y="3148"/>
                  <a:pt x="16903" y="3154"/>
                </a:cubicBezTo>
                <a:cubicBezTo>
                  <a:pt x="16903" y="3160"/>
                  <a:pt x="16903" y="3166"/>
                  <a:pt x="16903" y="3172"/>
                </a:cubicBezTo>
                <a:cubicBezTo>
                  <a:pt x="16903" y="3184"/>
                  <a:pt x="16909" y="3190"/>
                  <a:pt x="16909" y="3196"/>
                </a:cubicBezTo>
                <a:cubicBezTo>
                  <a:pt x="16915" y="3220"/>
                  <a:pt x="16909" y="3231"/>
                  <a:pt x="16909" y="3249"/>
                </a:cubicBezTo>
                <a:cubicBezTo>
                  <a:pt x="16909" y="3261"/>
                  <a:pt x="16915" y="3273"/>
                  <a:pt x="16909" y="3285"/>
                </a:cubicBezTo>
                <a:cubicBezTo>
                  <a:pt x="16909" y="3291"/>
                  <a:pt x="16915" y="3297"/>
                  <a:pt x="16909" y="3297"/>
                </a:cubicBezTo>
                <a:cubicBezTo>
                  <a:pt x="16909" y="3303"/>
                  <a:pt x="16903" y="3303"/>
                  <a:pt x="16903" y="3309"/>
                </a:cubicBezTo>
                <a:cubicBezTo>
                  <a:pt x="16897" y="3314"/>
                  <a:pt x="16891" y="3314"/>
                  <a:pt x="16891" y="3320"/>
                </a:cubicBezTo>
                <a:cubicBezTo>
                  <a:pt x="16891" y="3326"/>
                  <a:pt x="16891" y="3326"/>
                  <a:pt x="16891" y="3338"/>
                </a:cubicBezTo>
                <a:cubicBezTo>
                  <a:pt x="16891" y="3344"/>
                  <a:pt x="16891" y="3344"/>
                  <a:pt x="16891" y="3350"/>
                </a:cubicBezTo>
                <a:cubicBezTo>
                  <a:pt x="16891" y="3368"/>
                  <a:pt x="16897" y="3374"/>
                  <a:pt x="16903" y="3386"/>
                </a:cubicBezTo>
                <a:cubicBezTo>
                  <a:pt x="16909" y="3397"/>
                  <a:pt x="16909" y="3403"/>
                  <a:pt x="16909" y="3415"/>
                </a:cubicBezTo>
                <a:cubicBezTo>
                  <a:pt x="16909" y="3421"/>
                  <a:pt x="16909" y="3427"/>
                  <a:pt x="16909" y="3433"/>
                </a:cubicBezTo>
                <a:cubicBezTo>
                  <a:pt x="16909" y="3439"/>
                  <a:pt x="16903" y="3439"/>
                  <a:pt x="16897" y="3439"/>
                </a:cubicBezTo>
                <a:cubicBezTo>
                  <a:pt x="16891" y="3445"/>
                  <a:pt x="16885" y="3445"/>
                  <a:pt x="16885" y="3451"/>
                </a:cubicBezTo>
                <a:cubicBezTo>
                  <a:pt x="16885" y="3457"/>
                  <a:pt x="16885" y="3463"/>
                  <a:pt x="16885" y="3468"/>
                </a:cubicBezTo>
                <a:cubicBezTo>
                  <a:pt x="16885" y="3475"/>
                  <a:pt x="16885" y="3480"/>
                  <a:pt x="16885" y="3486"/>
                </a:cubicBezTo>
                <a:cubicBezTo>
                  <a:pt x="16885" y="3492"/>
                  <a:pt x="16891" y="3492"/>
                  <a:pt x="16891" y="3498"/>
                </a:cubicBezTo>
                <a:cubicBezTo>
                  <a:pt x="16891" y="3504"/>
                  <a:pt x="16885" y="3504"/>
                  <a:pt x="16885" y="3510"/>
                </a:cubicBezTo>
                <a:cubicBezTo>
                  <a:pt x="16909" y="3510"/>
                  <a:pt x="16909" y="3510"/>
                  <a:pt x="16909" y="3510"/>
                </a:cubicBezTo>
                <a:cubicBezTo>
                  <a:pt x="16909" y="3504"/>
                  <a:pt x="16915" y="3510"/>
                  <a:pt x="16921" y="3504"/>
                </a:cubicBezTo>
                <a:cubicBezTo>
                  <a:pt x="16921" y="3498"/>
                  <a:pt x="16921" y="3498"/>
                  <a:pt x="16921" y="3492"/>
                </a:cubicBezTo>
                <a:cubicBezTo>
                  <a:pt x="16926" y="3480"/>
                  <a:pt x="16926" y="3480"/>
                  <a:pt x="16926" y="3480"/>
                </a:cubicBezTo>
                <a:cubicBezTo>
                  <a:pt x="16933" y="3475"/>
                  <a:pt x="16933" y="3475"/>
                  <a:pt x="16938" y="3468"/>
                </a:cubicBezTo>
                <a:cubicBezTo>
                  <a:pt x="16938" y="3468"/>
                  <a:pt x="16938" y="3463"/>
                  <a:pt x="16944" y="3457"/>
                </a:cubicBezTo>
                <a:cubicBezTo>
                  <a:pt x="16944" y="3463"/>
                  <a:pt x="16950" y="3457"/>
                  <a:pt x="16956" y="3463"/>
                </a:cubicBezTo>
                <a:cubicBezTo>
                  <a:pt x="16956" y="3475"/>
                  <a:pt x="16950" y="3480"/>
                  <a:pt x="16956" y="3486"/>
                </a:cubicBezTo>
                <a:cubicBezTo>
                  <a:pt x="16956" y="3492"/>
                  <a:pt x="16962" y="3492"/>
                  <a:pt x="16968" y="3492"/>
                </a:cubicBezTo>
                <a:cubicBezTo>
                  <a:pt x="16974" y="3504"/>
                  <a:pt x="16986" y="3504"/>
                  <a:pt x="16998" y="3504"/>
                </a:cubicBezTo>
                <a:cubicBezTo>
                  <a:pt x="16998" y="3498"/>
                  <a:pt x="16998" y="3498"/>
                  <a:pt x="16998" y="3492"/>
                </a:cubicBezTo>
                <a:cubicBezTo>
                  <a:pt x="16998" y="3486"/>
                  <a:pt x="16998" y="3486"/>
                  <a:pt x="16992" y="3480"/>
                </a:cubicBezTo>
                <a:cubicBezTo>
                  <a:pt x="16992" y="3480"/>
                  <a:pt x="16992" y="3475"/>
                  <a:pt x="16992" y="3468"/>
                </a:cubicBezTo>
                <a:cubicBezTo>
                  <a:pt x="16992" y="3463"/>
                  <a:pt x="16986" y="3463"/>
                  <a:pt x="16980" y="3457"/>
                </a:cubicBezTo>
                <a:cubicBezTo>
                  <a:pt x="16980" y="3451"/>
                  <a:pt x="16974" y="3457"/>
                  <a:pt x="16968" y="3451"/>
                </a:cubicBezTo>
                <a:cubicBezTo>
                  <a:pt x="16968" y="3445"/>
                  <a:pt x="16968" y="3439"/>
                  <a:pt x="16962" y="3439"/>
                </a:cubicBezTo>
                <a:cubicBezTo>
                  <a:pt x="16962" y="3433"/>
                  <a:pt x="16950" y="3433"/>
                  <a:pt x="16950" y="3427"/>
                </a:cubicBezTo>
                <a:cubicBezTo>
                  <a:pt x="16944" y="3421"/>
                  <a:pt x="16950" y="3415"/>
                  <a:pt x="16944" y="3403"/>
                </a:cubicBezTo>
                <a:cubicBezTo>
                  <a:pt x="16944" y="3397"/>
                  <a:pt x="16938" y="3397"/>
                  <a:pt x="16938" y="3391"/>
                </a:cubicBezTo>
                <a:cubicBezTo>
                  <a:pt x="16933" y="3386"/>
                  <a:pt x="16926" y="3380"/>
                  <a:pt x="16926" y="3368"/>
                </a:cubicBezTo>
                <a:cubicBezTo>
                  <a:pt x="16926" y="3356"/>
                  <a:pt x="16944" y="3356"/>
                  <a:pt x="16950" y="3344"/>
                </a:cubicBezTo>
                <a:cubicBezTo>
                  <a:pt x="16950" y="3344"/>
                  <a:pt x="16956" y="3344"/>
                  <a:pt x="16956" y="3338"/>
                </a:cubicBezTo>
                <a:cubicBezTo>
                  <a:pt x="16956" y="3332"/>
                  <a:pt x="16956" y="3326"/>
                  <a:pt x="16956" y="3320"/>
                </a:cubicBezTo>
                <a:cubicBezTo>
                  <a:pt x="16956" y="3320"/>
                  <a:pt x="16956" y="3314"/>
                  <a:pt x="16956" y="3309"/>
                </a:cubicBezTo>
                <a:cubicBezTo>
                  <a:pt x="16956" y="3303"/>
                  <a:pt x="16968" y="3309"/>
                  <a:pt x="16968" y="3303"/>
                </a:cubicBezTo>
                <a:cubicBezTo>
                  <a:pt x="16968" y="3303"/>
                  <a:pt x="16968" y="3297"/>
                  <a:pt x="16974" y="3291"/>
                </a:cubicBezTo>
                <a:cubicBezTo>
                  <a:pt x="16980" y="3291"/>
                  <a:pt x="16974" y="3279"/>
                  <a:pt x="16980" y="3279"/>
                </a:cubicBezTo>
                <a:cubicBezTo>
                  <a:pt x="16992" y="3279"/>
                  <a:pt x="16998" y="3285"/>
                  <a:pt x="17004" y="3291"/>
                </a:cubicBezTo>
                <a:cubicBezTo>
                  <a:pt x="17015" y="3297"/>
                  <a:pt x="17015" y="3309"/>
                  <a:pt x="17027" y="3309"/>
                </a:cubicBezTo>
                <a:cubicBezTo>
                  <a:pt x="17033" y="3309"/>
                  <a:pt x="17033" y="3303"/>
                  <a:pt x="17039" y="3297"/>
                </a:cubicBezTo>
                <a:cubicBezTo>
                  <a:pt x="17039" y="3297"/>
                  <a:pt x="17039" y="3291"/>
                  <a:pt x="17039" y="3285"/>
                </a:cubicBezTo>
                <a:cubicBezTo>
                  <a:pt x="17039" y="3285"/>
                  <a:pt x="17033" y="3279"/>
                  <a:pt x="17033" y="3273"/>
                </a:cubicBezTo>
                <a:cubicBezTo>
                  <a:pt x="17033" y="3273"/>
                  <a:pt x="17033" y="3267"/>
                  <a:pt x="17033" y="3261"/>
                </a:cubicBezTo>
                <a:cubicBezTo>
                  <a:pt x="17033" y="3255"/>
                  <a:pt x="17027" y="3249"/>
                  <a:pt x="17027" y="3243"/>
                </a:cubicBezTo>
                <a:cubicBezTo>
                  <a:pt x="17027" y="3237"/>
                  <a:pt x="17027" y="3231"/>
                  <a:pt x="17027" y="3231"/>
                </a:cubicBezTo>
                <a:cubicBezTo>
                  <a:pt x="17027" y="3225"/>
                  <a:pt x="17021" y="3220"/>
                  <a:pt x="17021" y="3214"/>
                </a:cubicBezTo>
                <a:cubicBezTo>
                  <a:pt x="17021" y="3208"/>
                  <a:pt x="17015" y="3208"/>
                  <a:pt x="17015" y="3202"/>
                </a:cubicBezTo>
                <a:cubicBezTo>
                  <a:pt x="17010" y="3190"/>
                  <a:pt x="17015" y="3184"/>
                  <a:pt x="17015" y="3172"/>
                </a:cubicBezTo>
                <a:cubicBezTo>
                  <a:pt x="17015" y="3166"/>
                  <a:pt x="17015" y="3160"/>
                  <a:pt x="17015" y="3160"/>
                </a:cubicBezTo>
                <a:cubicBezTo>
                  <a:pt x="17010" y="3154"/>
                  <a:pt x="17010" y="3154"/>
                  <a:pt x="17004" y="3148"/>
                </a:cubicBezTo>
                <a:cubicBezTo>
                  <a:pt x="17004" y="3142"/>
                  <a:pt x="17004" y="3137"/>
                  <a:pt x="16998" y="3137"/>
                </a:cubicBezTo>
                <a:cubicBezTo>
                  <a:pt x="16992" y="3125"/>
                  <a:pt x="16986" y="3125"/>
                  <a:pt x="16980" y="3113"/>
                </a:cubicBezTo>
                <a:cubicBezTo>
                  <a:pt x="16980" y="3107"/>
                  <a:pt x="16974" y="3107"/>
                  <a:pt x="16974" y="3101"/>
                </a:cubicBezTo>
                <a:cubicBezTo>
                  <a:pt x="16974" y="3095"/>
                  <a:pt x="16974" y="3095"/>
                  <a:pt x="16974" y="3089"/>
                </a:cubicBezTo>
                <a:cubicBezTo>
                  <a:pt x="16974" y="3083"/>
                  <a:pt x="16974" y="3083"/>
                  <a:pt x="16974" y="3077"/>
                </a:cubicBezTo>
                <a:cubicBezTo>
                  <a:pt x="16974" y="3071"/>
                  <a:pt x="16974" y="3071"/>
                  <a:pt x="16974" y="3065"/>
                </a:cubicBezTo>
                <a:cubicBezTo>
                  <a:pt x="16974" y="3054"/>
                  <a:pt x="16974" y="3054"/>
                  <a:pt x="16974" y="3054"/>
                </a:cubicBezTo>
                <a:cubicBezTo>
                  <a:pt x="16974" y="3048"/>
                  <a:pt x="16980" y="3048"/>
                  <a:pt x="16980" y="3042"/>
                </a:cubicBezTo>
                <a:cubicBezTo>
                  <a:pt x="16980" y="3036"/>
                  <a:pt x="16974" y="3036"/>
                  <a:pt x="16974" y="3030"/>
                </a:cubicBezTo>
                <a:cubicBezTo>
                  <a:pt x="16974" y="3024"/>
                  <a:pt x="16980" y="3024"/>
                  <a:pt x="16980" y="3018"/>
                </a:cubicBezTo>
                <a:cubicBezTo>
                  <a:pt x="16980" y="3012"/>
                  <a:pt x="16974" y="3012"/>
                  <a:pt x="16974" y="3006"/>
                </a:cubicBezTo>
                <a:lnTo>
                  <a:pt x="16962" y="3006"/>
                </a:lnTo>
                <a:cubicBezTo>
                  <a:pt x="16956" y="2994"/>
                  <a:pt x="16962" y="2988"/>
                  <a:pt x="16962" y="2982"/>
                </a:cubicBezTo>
                <a:cubicBezTo>
                  <a:pt x="16956" y="2976"/>
                  <a:pt x="16956" y="2965"/>
                  <a:pt x="16956" y="2959"/>
                </a:cubicBezTo>
                <a:cubicBezTo>
                  <a:pt x="16950" y="2947"/>
                  <a:pt x="16956" y="2941"/>
                  <a:pt x="16956" y="2935"/>
                </a:cubicBezTo>
                <a:cubicBezTo>
                  <a:pt x="16956" y="2923"/>
                  <a:pt x="16950" y="2917"/>
                  <a:pt x="16950" y="2911"/>
                </a:cubicBezTo>
                <a:cubicBezTo>
                  <a:pt x="16926" y="2911"/>
                  <a:pt x="16926" y="2911"/>
                  <a:pt x="16926" y="2911"/>
                </a:cubicBezTo>
                <a:cubicBezTo>
                  <a:pt x="16926" y="2994"/>
                  <a:pt x="16926" y="2994"/>
                  <a:pt x="16926" y="2994"/>
                </a:cubicBezTo>
                <a:cubicBezTo>
                  <a:pt x="16921" y="2994"/>
                  <a:pt x="16915" y="2994"/>
                  <a:pt x="16909" y="2994"/>
                </a:cubicBezTo>
                <a:cubicBezTo>
                  <a:pt x="16903" y="2994"/>
                  <a:pt x="16903" y="2994"/>
                  <a:pt x="16897" y="3000"/>
                </a:cubicBezTo>
                <a:cubicBezTo>
                  <a:pt x="16897" y="3012"/>
                  <a:pt x="16897" y="3012"/>
                  <a:pt x="16897" y="3012"/>
                </a:cubicBezTo>
                <a:cubicBezTo>
                  <a:pt x="16897" y="3012"/>
                  <a:pt x="16897" y="3018"/>
                  <a:pt x="16897" y="3024"/>
                </a:cubicBezTo>
                <a:cubicBezTo>
                  <a:pt x="16897" y="3036"/>
                  <a:pt x="16897" y="3036"/>
                  <a:pt x="16897" y="3036"/>
                </a:cubicBezTo>
                <a:cubicBezTo>
                  <a:pt x="16903" y="3036"/>
                  <a:pt x="16903" y="3042"/>
                  <a:pt x="16903" y="3042"/>
                </a:cubicBezTo>
                <a:cubicBezTo>
                  <a:pt x="16909" y="3054"/>
                  <a:pt x="16903" y="3059"/>
                  <a:pt x="16903" y="3065"/>
                </a:cubicBezTo>
                <a:cubicBezTo>
                  <a:pt x="16885" y="3065"/>
                  <a:pt x="16885" y="3065"/>
                  <a:pt x="16885" y="3065"/>
                </a:cubicBezTo>
                <a:cubicBezTo>
                  <a:pt x="16879" y="3065"/>
                  <a:pt x="16873" y="3065"/>
                  <a:pt x="16873" y="3065"/>
                </a:cubicBezTo>
                <a:cubicBezTo>
                  <a:pt x="16873" y="3059"/>
                  <a:pt x="16867" y="3059"/>
                  <a:pt x="16867" y="3054"/>
                </a:cubicBezTo>
                <a:cubicBezTo>
                  <a:pt x="16867" y="3048"/>
                  <a:pt x="16873" y="3048"/>
                  <a:pt x="16873" y="3042"/>
                </a:cubicBezTo>
                <a:cubicBezTo>
                  <a:pt x="16873" y="3036"/>
                  <a:pt x="16873" y="3036"/>
                  <a:pt x="16873" y="3030"/>
                </a:cubicBezTo>
                <a:cubicBezTo>
                  <a:pt x="16873" y="3024"/>
                  <a:pt x="16879" y="3018"/>
                  <a:pt x="16879" y="3006"/>
                </a:cubicBezTo>
                <a:cubicBezTo>
                  <a:pt x="16879" y="2994"/>
                  <a:pt x="16879" y="2994"/>
                  <a:pt x="16879" y="2994"/>
                </a:cubicBezTo>
                <a:cubicBezTo>
                  <a:pt x="16873" y="2988"/>
                  <a:pt x="16873" y="2988"/>
                  <a:pt x="16867" y="2982"/>
                </a:cubicBezTo>
                <a:cubicBezTo>
                  <a:pt x="16867" y="2976"/>
                  <a:pt x="16861" y="2976"/>
                  <a:pt x="16855" y="2971"/>
                </a:cubicBezTo>
                <a:cubicBezTo>
                  <a:pt x="16855" y="2971"/>
                  <a:pt x="16849" y="2965"/>
                  <a:pt x="16844" y="2965"/>
                </a:cubicBezTo>
                <a:cubicBezTo>
                  <a:pt x="16844" y="2965"/>
                  <a:pt x="16838" y="2965"/>
                  <a:pt x="16832" y="2965"/>
                </a:cubicBezTo>
                <a:cubicBezTo>
                  <a:pt x="16826" y="2965"/>
                  <a:pt x="16826" y="2959"/>
                  <a:pt x="16820" y="2959"/>
                </a:cubicBezTo>
                <a:cubicBezTo>
                  <a:pt x="16814" y="2953"/>
                  <a:pt x="16820" y="2947"/>
                  <a:pt x="16814" y="2947"/>
                </a:cubicBezTo>
                <a:cubicBezTo>
                  <a:pt x="16814" y="2941"/>
                  <a:pt x="16808" y="2941"/>
                  <a:pt x="16802" y="2941"/>
                </a:cubicBezTo>
                <a:cubicBezTo>
                  <a:pt x="16790" y="2935"/>
                  <a:pt x="16778" y="2923"/>
                  <a:pt x="16767" y="2911"/>
                </a:cubicBezTo>
                <a:cubicBezTo>
                  <a:pt x="16737" y="2911"/>
                  <a:pt x="16737" y="2911"/>
                  <a:pt x="16737" y="2911"/>
                </a:cubicBezTo>
                <a:cubicBezTo>
                  <a:pt x="16737" y="2965"/>
                  <a:pt x="16737" y="2965"/>
                  <a:pt x="16737" y="2965"/>
                </a:cubicBezTo>
                <a:cubicBezTo>
                  <a:pt x="16683" y="2965"/>
                  <a:pt x="16683" y="2965"/>
                  <a:pt x="16683" y="2965"/>
                </a:cubicBezTo>
                <a:lnTo>
                  <a:pt x="16683" y="2959"/>
                </a:lnTo>
                <a:cubicBezTo>
                  <a:pt x="16683" y="2953"/>
                  <a:pt x="16683" y="2947"/>
                  <a:pt x="16678" y="2947"/>
                </a:cubicBezTo>
                <a:cubicBezTo>
                  <a:pt x="16678" y="2929"/>
                  <a:pt x="16666" y="2923"/>
                  <a:pt x="16660" y="2905"/>
                </a:cubicBezTo>
                <a:cubicBezTo>
                  <a:pt x="16642" y="2911"/>
                  <a:pt x="16642" y="2911"/>
                  <a:pt x="16642" y="2911"/>
                </a:cubicBezTo>
                <a:cubicBezTo>
                  <a:pt x="16642" y="2917"/>
                  <a:pt x="16648" y="2917"/>
                  <a:pt x="16648" y="2923"/>
                </a:cubicBezTo>
                <a:cubicBezTo>
                  <a:pt x="16648" y="2947"/>
                  <a:pt x="16648" y="2947"/>
                  <a:pt x="16648" y="2947"/>
                </a:cubicBezTo>
                <a:cubicBezTo>
                  <a:pt x="16648" y="2947"/>
                  <a:pt x="16642" y="2953"/>
                  <a:pt x="16642" y="2959"/>
                </a:cubicBezTo>
                <a:cubicBezTo>
                  <a:pt x="16636" y="2953"/>
                  <a:pt x="16636" y="2959"/>
                  <a:pt x="16630" y="2959"/>
                </a:cubicBezTo>
                <a:cubicBezTo>
                  <a:pt x="16624" y="2953"/>
                  <a:pt x="16624" y="2953"/>
                  <a:pt x="16618" y="2953"/>
                </a:cubicBezTo>
                <a:cubicBezTo>
                  <a:pt x="16618" y="2941"/>
                  <a:pt x="16618" y="2941"/>
                  <a:pt x="16618" y="2941"/>
                </a:cubicBezTo>
                <a:cubicBezTo>
                  <a:pt x="16618" y="2935"/>
                  <a:pt x="16618" y="2929"/>
                  <a:pt x="16618" y="2929"/>
                </a:cubicBezTo>
                <a:cubicBezTo>
                  <a:pt x="16624" y="2923"/>
                  <a:pt x="16624" y="2917"/>
                  <a:pt x="16624" y="2911"/>
                </a:cubicBezTo>
                <a:cubicBezTo>
                  <a:pt x="16624" y="2899"/>
                  <a:pt x="16612" y="2893"/>
                  <a:pt x="16606" y="2882"/>
                </a:cubicBezTo>
                <a:cubicBezTo>
                  <a:pt x="16601" y="2887"/>
                  <a:pt x="16601" y="2893"/>
                  <a:pt x="16594" y="2893"/>
                </a:cubicBezTo>
                <a:cubicBezTo>
                  <a:pt x="16589" y="2899"/>
                  <a:pt x="16589" y="2899"/>
                  <a:pt x="16583" y="2899"/>
                </a:cubicBezTo>
                <a:cubicBezTo>
                  <a:pt x="16571" y="2899"/>
                  <a:pt x="16571" y="2899"/>
                  <a:pt x="16571" y="2899"/>
                </a:cubicBezTo>
                <a:cubicBezTo>
                  <a:pt x="16559" y="2899"/>
                  <a:pt x="16559" y="2899"/>
                  <a:pt x="16559" y="2899"/>
                </a:cubicBezTo>
                <a:cubicBezTo>
                  <a:pt x="16553" y="2899"/>
                  <a:pt x="16547" y="2899"/>
                  <a:pt x="16547" y="2893"/>
                </a:cubicBezTo>
                <a:cubicBezTo>
                  <a:pt x="16547" y="2887"/>
                  <a:pt x="16547" y="2882"/>
                  <a:pt x="16547" y="2876"/>
                </a:cubicBezTo>
                <a:cubicBezTo>
                  <a:pt x="16547" y="2870"/>
                  <a:pt x="16553" y="2864"/>
                  <a:pt x="16559" y="2864"/>
                </a:cubicBezTo>
                <a:cubicBezTo>
                  <a:pt x="16559" y="2858"/>
                  <a:pt x="16559" y="2852"/>
                  <a:pt x="16565" y="2852"/>
                </a:cubicBezTo>
                <a:cubicBezTo>
                  <a:pt x="16571" y="2846"/>
                  <a:pt x="16571" y="2852"/>
                  <a:pt x="16577" y="2852"/>
                </a:cubicBezTo>
                <a:cubicBezTo>
                  <a:pt x="16583" y="2846"/>
                  <a:pt x="16589" y="2846"/>
                  <a:pt x="16601" y="2840"/>
                </a:cubicBezTo>
                <a:cubicBezTo>
                  <a:pt x="16606" y="2840"/>
                  <a:pt x="16612" y="2840"/>
                  <a:pt x="16612" y="2834"/>
                </a:cubicBezTo>
                <a:cubicBezTo>
                  <a:pt x="16618" y="2834"/>
                  <a:pt x="16618" y="2828"/>
                  <a:pt x="16624" y="2822"/>
                </a:cubicBezTo>
                <a:cubicBezTo>
                  <a:pt x="16624" y="2816"/>
                  <a:pt x="16630" y="2816"/>
                  <a:pt x="16636" y="2810"/>
                </a:cubicBezTo>
                <a:cubicBezTo>
                  <a:pt x="16642" y="2805"/>
                  <a:pt x="16642" y="2799"/>
                  <a:pt x="16648" y="2799"/>
                </a:cubicBezTo>
                <a:cubicBezTo>
                  <a:pt x="16654" y="2793"/>
                  <a:pt x="16654" y="2793"/>
                  <a:pt x="16660" y="2793"/>
                </a:cubicBezTo>
                <a:cubicBezTo>
                  <a:pt x="16666" y="2793"/>
                  <a:pt x="16666" y="2787"/>
                  <a:pt x="16672" y="2787"/>
                </a:cubicBezTo>
                <a:cubicBezTo>
                  <a:pt x="16678" y="2787"/>
                  <a:pt x="16683" y="2787"/>
                  <a:pt x="16695" y="2787"/>
                </a:cubicBezTo>
                <a:cubicBezTo>
                  <a:pt x="16695" y="2769"/>
                  <a:pt x="16689" y="2757"/>
                  <a:pt x="16695" y="2745"/>
                </a:cubicBezTo>
                <a:cubicBezTo>
                  <a:pt x="16701" y="2739"/>
                  <a:pt x="16701" y="2739"/>
                  <a:pt x="16701" y="2733"/>
                </a:cubicBezTo>
                <a:cubicBezTo>
                  <a:pt x="16707" y="2727"/>
                  <a:pt x="16713" y="2727"/>
                  <a:pt x="16713" y="2727"/>
                </a:cubicBezTo>
                <a:cubicBezTo>
                  <a:pt x="16719" y="2721"/>
                  <a:pt x="16719" y="2721"/>
                  <a:pt x="16725" y="2721"/>
                </a:cubicBezTo>
                <a:cubicBezTo>
                  <a:pt x="16731" y="2716"/>
                  <a:pt x="16731" y="2710"/>
                  <a:pt x="16731" y="2710"/>
                </a:cubicBezTo>
                <a:cubicBezTo>
                  <a:pt x="16737" y="2704"/>
                  <a:pt x="16731" y="2698"/>
                  <a:pt x="16737" y="2692"/>
                </a:cubicBezTo>
                <a:cubicBezTo>
                  <a:pt x="16743" y="2692"/>
                  <a:pt x="16743" y="2692"/>
                  <a:pt x="16749" y="2686"/>
                </a:cubicBezTo>
                <a:cubicBezTo>
                  <a:pt x="16755" y="2686"/>
                  <a:pt x="16755" y="2686"/>
                  <a:pt x="16760" y="2680"/>
                </a:cubicBezTo>
                <a:cubicBezTo>
                  <a:pt x="16767" y="2680"/>
                  <a:pt x="16767" y="2674"/>
                  <a:pt x="16767" y="2668"/>
                </a:cubicBezTo>
                <a:cubicBezTo>
                  <a:pt x="16772" y="2668"/>
                  <a:pt x="16778" y="2668"/>
                  <a:pt x="16784" y="2662"/>
                </a:cubicBezTo>
                <a:cubicBezTo>
                  <a:pt x="16784" y="2656"/>
                  <a:pt x="16784" y="2650"/>
                  <a:pt x="16790" y="2650"/>
                </a:cubicBezTo>
                <a:cubicBezTo>
                  <a:pt x="16790" y="2650"/>
                  <a:pt x="16796" y="2650"/>
                  <a:pt x="16802" y="2650"/>
                </a:cubicBezTo>
                <a:cubicBezTo>
                  <a:pt x="16802" y="2644"/>
                  <a:pt x="16808" y="2650"/>
                  <a:pt x="16814" y="2650"/>
                </a:cubicBezTo>
                <a:cubicBezTo>
                  <a:pt x="16814" y="2644"/>
                  <a:pt x="16814" y="2639"/>
                  <a:pt x="16814" y="2639"/>
                </a:cubicBezTo>
                <a:cubicBezTo>
                  <a:pt x="16820" y="2632"/>
                  <a:pt x="16820" y="2627"/>
                  <a:pt x="16820" y="2627"/>
                </a:cubicBezTo>
                <a:cubicBezTo>
                  <a:pt x="16826" y="2621"/>
                  <a:pt x="16826" y="2615"/>
                  <a:pt x="16826" y="2615"/>
                </a:cubicBezTo>
                <a:cubicBezTo>
                  <a:pt x="16826" y="2609"/>
                  <a:pt x="16832" y="2609"/>
                  <a:pt x="16832" y="2603"/>
                </a:cubicBezTo>
                <a:cubicBezTo>
                  <a:pt x="16832" y="2597"/>
                  <a:pt x="16838" y="2597"/>
                  <a:pt x="16838" y="2591"/>
                </a:cubicBezTo>
                <a:cubicBezTo>
                  <a:pt x="16844" y="2585"/>
                  <a:pt x="16844" y="2579"/>
                  <a:pt x="16844" y="2579"/>
                </a:cubicBezTo>
                <a:cubicBezTo>
                  <a:pt x="16849" y="2573"/>
                  <a:pt x="16861" y="2567"/>
                  <a:pt x="16867" y="2567"/>
                </a:cubicBezTo>
                <a:cubicBezTo>
                  <a:pt x="16879" y="2567"/>
                  <a:pt x="16885" y="2567"/>
                  <a:pt x="16891" y="2567"/>
                </a:cubicBezTo>
                <a:cubicBezTo>
                  <a:pt x="16903" y="2567"/>
                  <a:pt x="16909" y="2561"/>
                  <a:pt x="16915" y="2555"/>
                </a:cubicBezTo>
                <a:cubicBezTo>
                  <a:pt x="16921" y="2550"/>
                  <a:pt x="16921" y="2544"/>
                  <a:pt x="16926" y="2544"/>
                </a:cubicBezTo>
                <a:cubicBezTo>
                  <a:pt x="16933" y="2538"/>
                  <a:pt x="16933" y="2532"/>
                  <a:pt x="16938" y="2526"/>
                </a:cubicBezTo>
                <a:cubicBezTo>
                  <a:pt x="16944" y="2520"/>
                  <a:pt x="16950" y="2514"/>
                  <a:pt x="16962" y="2514"/>
                </a:cubicBezTo>
                <a:cubicBezTo>
                  <a:pt x="16968" y="2514"/>
                  <a:pt x="16980" y="2520"/>
                  <a:pt x="16992" y="2520"/>
                </a:cubicBezTo>
                <a:lnTo>
                  <a:pt x="16992" y="2520"/>
                </a:lnTo>
                <a:cubicBezTo>
                  <a:pt x="17004" y="2520"/>
                  <a:pt x="17010" y="2514"/>
                  <a:pt x="17021" y="2514"/>
                </a:cubicBezTo>
                <a:cubicBezTo>
                  <a:pt x="17027" y="2514"/>
                  <a:pt x="17027" y="2514"/>
                  <a:pt x="17027" y="2514"/>
                </a:cubicBezTo>
                <a:cubicBezTo>
                  <a:pt x="17033" y="2514"/>
                  <a:pt x="17033" y="2520"/>
                  <a:pt x="17039" y="2520"/>
                </a:cubicBezTo>
                <a:cubicBezTo>
                  <a:pt x="17051" y="2520"/>
                  <a:pt x="17051" y="2520"/>
                  <a:pt x="17051" y="2520"/>
                </a:cubicBezTo>
                <a:cubicBezTo>
                  <a:pt x="17057" y="2520"/>
                  <a:pt x="17057" y="2520"/>
                  <a:pt x="17063" y="2520"/>
                </a:cubicBezTo>
                <a:cubicBezTo>
                  <a:pt x="17069" y="2520"/>
                  <a:pt x="17075" y="2514"/>
                  <a:pt x="17081" y="2514"/>
                </a:cubicBezTo>
                <a:cubicBezTo>
                  <a:pt x="17087" y="2514"/>
                  <a:pt x="17087" y="2514"/>
                  <a:pt x="17087" y="2514"/>
                </a:cubicBezTo>
                <a:cubicBezTo>
                  <a:pt x="17093" y="2514"/>
                  <a:pt x="17093" y="2520"/>
                  <a:pt x="17099" y="2520"/>
                </a:cubicBezTo>
                <a:cubicBezTo>
                  <a:pt x="17104" y="2520"/>
                  <a:pt x="17116" y="2532"/>
                  <a:pt x="17122" y="2532"/>
                </a:cubicBezTo>
                <a:close/>
                <a:moveTo>
                  <a:pt x="8805" y="2585"/>
                </a:moveTo>
                <a:lnTo>
                  <a:pt x="8805" y="2585"/>
                </a:lnTo>
                <a:cubicBezTo>
                  <a:pt x="8793" y="2591"/>
                  <a:pt x="8793" y="2597"/>
                  <a:pt x="8781" y="2603"/>
                </a:cubicBezTo>
                <a:cubicBezTo>
                  <a:pt x="8781" y="2603"/>
                  <a:pt x="8775" y="2603"/>
                  <a:pt x="8769" y="2603"/>
                </a:cubicBezTo>
                <a:cubicBezTo>
                  <a:pt x="8769" y="2609"/>
                  <a:pt x="8769" y="2615"/>
                  <a:pt x="8763" y="2615"/>
                </a:cubicBezTo>
                <a:cubicBezTo>
                  <a:pt x="8757" y="2627"/>
                  <a:pt x="8751" y="2627"/>
                  <a:pt x="8745" y="2639"/>
                </a:cubicBezTo>
                <a:cubicBezTo>
                  <a:pt x="8745" y="2644"/>
                  <a:pt x="8745" y="2644"/>
                  <a:pt x="8745" y="2650"/>
                </a:cubicBezTo>
                <a:cubicBezTo>
                  <a:pt x="8757" y="2656"/>
                  <a:pt x="8757" y="2656"/>
                  <a:pt x="8757" y="2656"/>
                </a:cubicBezTo>
                <a:cubicBezTo>
                  <a:pt x="8757" y="2656"/>
                  <a:pt x="8763" y="2650"/>
                  <a:pt x="8769" y="2650"/>
                </a:cubicBezTo>
                <a:cubicBezTo>
                  <a:pt x="8769" y="2644"/>
                  <a:pt x="8775" y="2644"/>
                  <a:pt x="8775" y="2639"/>
                </a:cubicBezTo>
                <a:cubicBezTo>
                  <a:pt x="8781" y="2639"/>
                  <a:pt x="8781" y="2627"/>
                  <a:pt x="8787" y="2627"/>
                </a:cubicBezTo>
                <a:cubicBezTo>
                  <a:pt x="8787" y="2627"/>
                  <a:pt x="8793" y="2627"/>
                  <a:pt x="8799" y="2627"/>
                </a:cubicBezTo>
                <a:cubicBezTo>
                  <a:pt x="8799" y="2627"/>
                  <a:pt x="8805" y="2627"/>
                  <a:pt x="8811" y="2627"/>
                </a:cubicBezTo>
                <a:cubicBezTo>
                  <a:pt x="8811" y="2621"/>
                  <a:pt x="8805" y="2615"/>
                  <a:pt x="8811" y="2615"/>
                </a:cubicBezTo>
                <a:cubicBezTo>
                  <a:pt x="8811" y="2609"/>
                  <a:pt x="8816" y="2609"/>
                  <a:pt x="8816" y="2603"/>
                </a:cubicBezTo>
                <a:cubicBezTo>
                  <a:pt x="8816" y="2591"/>
                  <a:pt x="8823" y="2585"/>
                  <a:pt x="8823" y="2579"/>
                </a:cubicBezTo>
                <a:cubicBezTo>
                  <a:pt x="8816" y="2579"/>
                  <a:pt x="8811" y="2585"/>
                  <a:pt x="8805" y="2585"/>
                </a:cubicBezTo>
                <a:close/>
                <a:moveTo>
                  <a:pt x="8864" y="3225"/>
                </a:moveTo>
                <a:lnTo>
                  <a:pt x="8864" y="3225"/>
                </a:lnTo>
                <a:cubicBezTo>
                  <a:pt x="8870" y="3225"/>
                  <a:pt x="8870" y="3220"/>
                  <a:pt x="8876" y="3220"/>
                </a:cubicBezTo>
                <a:cubicBezTo>
                  <a:pt x="8882" y="3220"/>
                  <a:pt x="8882" y="3220"/>
                  <a:pt x="8888" y="3220"/>
                </a:cubicBezTo>
                <a:cubicBezTo>
                  <a:pt x="8894" y="3220"/>
                  <a:pt x="8894" y="3220"/>
                  <a:pt x="8900" y="3214"/>
                </a:cubicBezTo>
                <a:cubicBezTo>
                  <a:pt x="8911" y="3208"/>
                  <a:pt x="8911" y="3208"/>
                  <a:pt x="8911" y="3208"/>
                </a:cubicBezTo>
                <a:cubicBezTo>
                  <a:pt x="8917" y="3208"/>
                  <a:pt x="8911" y="3196"/>
                  <a:pt x="8917" y="3196"/>
                </a:cubicBezTo>
                <a:cubicBezTo>
                  <a:pt x="8923" y="3196"/>
                  <a:pt x="8923" y="3202"/>
                  <a:pt x="8929" y="3202"/>
                </a:cubicBezTo>
                <a:cubicBezTo>
                  <a:pt x="8935" y="3202"/>
                  <a:pt x="8935" y="3208"/>
                  <a:pt x="8941" y="3208"/>
                </a:cubicBezTo>
                <a:cubicBezTo>
                  <a:pt x="8971" y="3208"/>
                  <a:pt x="8971" y="3208"/>
                  <a:pt x="8971" y="3208"/>
                </a:cubicBezTo>
                <a:cubicBezTo>
                  <a:pt x="8971" y="3196"/>
                  <a:pt x="8977" y="3190"/>
                  <a:pt x="8977" y="3178"/>
                </a:cubicBezTo>
                <a:cubicBezTo>
                  <a:pt x="8982" y="3178"/>
                  <a:pt x="8989" y="3178"/>
                  <a:pt x="9000" y="3178"/>
                </a:cubicBezTo>
                <a:cubicBezTo>
                  <a:pt x="9000" y="3178"/>
                  <a:pt x="9006" y="3178"/>
                  <a:pt x="9012" y="3178"/>
                </a:cubicBezTo>
                <a:cubicBezTo>
                  <a:pt x="9012" y="3178"/>
                  <a:pt x="9018" y="3178"/>
                  <a:pt x="9024" y="3178"/>
                </a:cubicBezTo>
                <a:cubicBezTo>
                  <a:pt x="9030" y="3178"/>
                  <a:pt x="9036" y="3178"/>
                  <a:pt x="9042" y="3178"/>
                </a:cubicBezTo>
                <a:cubicBezTo>
                  <a:pt x="9048" y="3178"/>
                  <a:pt x="9054" y="3178"/>
                  <a:pt x="9054" y="3178"/>
                </a:cubicBezTo>
                <a:cubicBezTo>
                  <a:pt x="9060" y="3178"/>
                  <a:pt x="9066" y="3172"/>
                  <a:pt x="9066" y="3172"/>
                </a:cubicBezTo>
                <a:cubicBezTo>
                  <a:pt x="9071" y="3166"/>
                  <a:pt x="9071" y="3160"/>
                  <a:pt x="9077" y="3160"/>
                </a:cubicBezTo>
                <a:cubicBezTo>
                  <a:pt x="9083" y="3160"/>
                  <a:pt x="9089" y="3160"/>
                  <a:pt x="9095" y="3160"/>
                </a:cubicBezTo>
                <a:cubicBezTo>
                  <a:pt x="9107" y="3166"/>
                  <a:pt x="9107" y="3178"/>
                  <a:pt x="9119" y="3178"/>
                </a:cubicBezTo>
                <a:cubicBezTo>
                  <a:pt x="9125" y="3178"/>
                  <a:pt x="9125" y="3178"/>
                  <a:pt x="9125" y="3178"/>
                </a:cubicBezTo>
                <a:cubicBezTo>
                  <a:pt x="9131" y="3178"/>
                  <a:pt x="9137" y="3178"/>
                  <a:pt x="9137" y="3178"/>
                </a:cubicBezTo>
                <a:cubicBezTo>
                  <a:pt x="9148" y="3172"/>
                  <a:pt x="9154" y="3178"/>
                  <a:pt x="9160" y="3178"/>
                </a:cubicBezTo>
                <a:cubicBezTo>
                  <a:pt x="9166" y="3178"/>
                  <a:pt x="9172" y="3178"/>
                  <a:pt x="9172" y="3178"/>
                </a:cubicBezTo>
                <a:cubicBezTo>
                  <a:pt x="9178" y="3172"/>
                  <a:pt x="9178" y="3172"/>
                  <a:pt x="9184" y="3166"/>
                </a:cubicBezTo>
                <a:cubicBezTo>
                  <a:pt x="9190" y="3166"/>
                  <a:pt x="9184" y="3160"/>
                  <a:pt x="9190" y="3154"/>
                </a:cubicBezTo>
                <a:cubicBezTo>
                  <a:pt x="9196" y="3154"/>
                  <a:pt x="9196" y="3154"/>
                  <a:pt x="9202" y="3154"/>
                </a:cubicBezTo>
                <a:cubicBezTo>
                  <a:pt x="9208" y="3154"/>
                  <a:pt x="9208" y="3154"/>
                  <a:pt x="9214" y="3154"/>
                </a:cubicBezTo>
                <a:cubicBezTo>
                  <a:pt x="9220" y="3154"/>
                  <a:pt x="9220" y="3148"/>
                  <a:pt x="9226" y="3148"/>
                </a:cubicBezTo>
                <a:cubicBezTo>
                  <a:pt x="9226" y="3137"/>
                  <a:pt x="9226" y="3137"/>
                  <a:pt x="9226" y="3137"/>
                </a:cubicBezTo>
                <a:cubicBezTo>
                  <a:pt x="9226" y="3137"/>
                  <a:pt x="9220" y="3131"/>
                  <a:pt x="9220" y="3125"/>
                </a:cubicBezTo>
                <a:cubicBezTo>
                  <a:pt x="9214" y="3119"/>
                  <a:pt x="9208" y="3119"/>
                  <a:pt x="9208" y="3113"/>
                </a:cubicBezTo>
                <a:cubicBezTo>
                  <a:pt x="9208" y="3107"/>
                  <a:pt x="9208" y="3107"/>
                  <a:pt x="9208" y="3107"/>
                </a:cubicBezTo>
                <a:cubicBezTo>
                  <a:pt x="9208" y="3101"/>
                  <a:pt x="9208" y="3095"/>
                  <a:pt x="9214" y="3095"/>
                </a:cubicBezTo>
                <a:cubicBezTo>
                  <a:pt x="9214" y="3089"/>
                  <a:pt x="9220" y="3089"/>
                  <a:pt x="9226" y="3089"/>
                </a:cubicBezTo>
                <a:cubicBezTo>
                  <a:pt x="9226" y="3089"/>
                  <a:pt x="9232" y="3089"/>
                  <a:pt x="9237" y="3089"/>
                </a:cubicBezTo>
                <a:cubicBezTo>
                  <a:pt x="9237" y="3089"/>
                  <a:pt x="9237" y="3083"/>
                  <a:pt x="9237" y="3077"/>
                </a:cubicBezTo>
                <a:cubicBezTo>
                  <a:pt x="9237" y="3077"/>
                  <a:pt x="9243" y="3071"/>
                  <a:pt x="9243" y="3065"/>
                </a:cubicBezTo>
                <a:cubicBezTo>
                  <a:pt x="9267" y="3065"/>
                  <a:pt x="9267" y="3065"/>
                  <a:pt x="9267" y="3065"/>
                </a:cubicBezTo>
                <a:cubicBezTo>
                  <a:pt x="9267" y="3042"/>
                  <a:pt x="9267" y="3042"/>
                  <a:pt x="9267" y="3042"/>
                </a:cubicBezTo>
                <a:cubicBezTo>
                  <a:pt x="9261" y="3042"/>
                  <a:pt x="9255" y="3042"/>
                  <a:pt x="9255" y="3036"/>
                </a:cubicBezTo>
                <a:cubicBezTo>
                  <a:pt x="9249" y="3030"/>
                  <a:pt x="9249" y="3030"/>
                  <a:pt x="9243" y="3024"/>
                </a:cubicBezTo>
                <a:cubicBezTo>
                  <a:pt x="9243" y="3018"/>
                  <a:pt x="9249" y="3012"/>
                  <a:pt x="9243" y="3012"/>
                </a:cubicBezTo>
                <a:cubicBezTo>
                  <a:pt x="9243" y="3006"/>
                  <a:pt x="9237" y="3006"/>
                  <a:pt x="9232" y="3006"/>
                </a:cubicBezTo>
                <a:cubicBezTo>
                  <a:pt x="9232" y="3000"/>
                  <a:pt x="9226" y="3000"/>
                  <a:pt x="9220" y="2994"/>
                </a:cubicBezTo>
                <a:cubicBezTo>
                  <a:pt x="9208" y="3000"/>
                  <a:pt x="9208" y="3000"/>
                  <a:pt x="9208" y="3000"/>
                </a:cubicBezTo>
                <a:cubicBezTo>
                  <a:pt x="9208" y="3000"/>
                  <a:pt x="9214" y="3006"/>
                  <a:pt x="9214" y="3012"/>
                </a:cubicBezTo>
                <a:cubicBezTo>
                  <a:pt x="9208" y="3012"/>
                  <a:pt x="9202" y="3012"/>
                  <a:pt x="9202" y="3018"/>
                </a:cubicBezTo>
                <a:cubicBezTo>
                  <a:pt x="9196" y="3024"/>
                  <a:pt x="9196" y="3024"/>
                  <a:pt x="9190" y="3030"/>
                </a:cubicBezTo>
                <a:lnTo>
                  <a:pt x="9184" y="3030"/>
                </a:lnTo>
                <a:cubicBezTo>
                  <a:pt x="9178" y="3024"/>
                  <a:pt x="9172" y="3018"/>
                  <a:pt x="9172" y="3018"/>
                </a:cubicBezTo>
                <a:cubicBezTo>
                  <a:pt x="9172" y="3012"/>
                  <a:pt x="9172" y="3006"/>
                  <a:pt x="9172" y="3006"/>
                </a:cubicBezTo>
                <a:cubicBezTo>
                  <a:pt x="9172" y="2994"/>
                  <a:pt x="9172" y="2988"/>
                  <a:pt x="9172" y="2982"/>
                </a:cubicBezTo>
                <a:cubicBezTo>
                  <a:pt x="9172" y="2976"/>
                  <a:pt x="9172" y="2971"/>
                  <a:pt x="9172" y="2965"/>
                </a:cubicBezTo>
                <a:cubicBezTo>
                  <a:pt x="9137" y="2965"/>
                  <a:pt x="9137" y="2965"/>
                  <a:pt x="9137" y="2965"/>
                </a:cubicBezTo>
                <a:cubicBezTo>
                  <a:pt x="9137" y="2953"/>
                  <a:pt x="9143" y="2947"/>
                  <a:pt x="9137" y="2935"/>
                </a:cubicBezTo>
                <a:cubicBezTo>
                  <a:pt x="9137" y="2929"/>
                  <a:pt x="9143" y="2923"/>
                  <a:pt x="9137" y="2923"/>
                </a:cubicBezTo>
                <a:cubicBezTo>
                  <a:pt x="9137" y="2911"/>
                  <a:pt x="9125" y="2905"/>
                  <a:pt x="9119" y="2899"/>
                </a:cubicBezTo>
                <a:cubicBezTo>
                  <a:pt x="9113" y="2899"/>
                  <a:pt x="9113" y="2905"/>
                  <a:pt x="9107" y="2899"/>
                </a:cubicBezTo>
                <a:cubicBezTo>
                  <a:pt x="9101" y="2899"/>
                  <a:pt x="9107" y="2893"/>
                  <a:pt x="9101" y="2887"/>
                </a:cubicBezTo>
                <a:lnTo>
                  <a:pt x="9089" y="2887"/>
                </a:lnTo>
                <a:cubicBezTo>
                  <a:pt x="9089" y="2882"/>
                  <a:pt x="9089" y="2882"/>
                  <a:pt x="9089" y="2876"/>
                </a:cubicBezTo>
                <a:cubicBezTo>
                  <a:pt x="9089" y="2870"/>
                  <a:pt x="9083" y="2870"/>
                  <a:pt x="9083" y="2864"/>
                </a:cubicBezTo>
                <a:cubicBezTo>
                  <a:pt x="9077" y="2858"/>
                  <a:pt x="9071" y="2858"/>
                  <a:pt x="9066" y="2858"/>
                </a:cubicBezTo>
                <a:cubicBezTo>
                  <a:pt x="9066" y="2852"/>
                  <a:pt x="9071" y="2846"/>
                  <a:pt x="9066" y="2846"/>
                </a:cubicBezTo>
                <a:cubicBezTo>
                  <a:pt x="9066" y="2840"/>
                  <a:pt x="9060" y="2840"/>
                  <a:pt x="9060" y="2834"/>
                </a:cubicBezTo>
                <a:cubicBezTo>
                  <a:pt x="9054" y="2828"/>
                  <a:pt x="9054" y="2822"/>
                  <a:pt x="9054" y="2822"/>
                </a:cubicBezTo>
                <a:cubicBezTo>
                  <a:pt x="9048" y="2816"/>
                  <a:pt x="9048" y="2810"/>
                  <a:pt x="9042" y="2810"/>
                </a:cubicBezTo>
                <a:cubicBezTo>
                  <a:pt x="9036" y="2810"/>
                  <a:pt x="9036" y="2805"/>
                  <a:pt x="9030" y="2805"/>
                </a:cubicBezTo>
                <a:cubicBezTo>
                  <a:pt x="9024" y="2805"/>
                  <a:pt x="9018" y="2805"/>
                  <a:pt x="9006" y="2805"/>
                </a:cubicBezTo>
                <a:cubicBezTo>
                  <a:pt x="9000" y="2805"/>
                  <a:pt x="8994" y="2805"/>
                  <a:pt x="8982" y="2799"/>
                </a:cubicBezTo>
                <a:cubicBezTo>
                  <a:pt x="8977" y="2799"/>
                  <a:pt x="8982" y="2793"/>
                  <a:pt x="8977" y="2787"/>
                </a:cubicBezTo>
                <a:cubicBezTo>
                  <a:pt x="8977" y="2781"/>
                  <a:pt x="8977" y="2781"/>
                  <a:pt x="8982" y="2775"/>
                </a:cubicBezTo>
                <a:cubicBezTo>
                  <a:pt x="8982" y="2769"/>
                  <a:pt x="8989" y="2769"/>
                  <a:pt x="8994" y="2769"/>
                </a:cubicBezTo>
                <a:cubicBezTo>
                  <a:pt x="8994" y="2763"/>
                  <a:pt x="8994" y="2757"/>
                  <a:pt x="8994" y="2757"/>
                </a:cubicBezTo>
                <a:cubicBezTo>
                  <a:pt x="9000" y="2751"/>
                  <a:pt x="9006" y="2757"/>
                  <a:pt x="9006" y="2757"/>
                </a:cubicBezTo>
                <a:cubicBezTo>
                  <a:pt x="9012" y="2757"/>
                  <a:pt x="9012" y="2751"/>
                  <a:pt x="9018" y="2751"/>
                </a:cubicBezTo>
                <a:cubicBezTo>
                  <a:pt x="9018" y="2739"/>
                  <a:pt x="9018" y="2739"/>
                  <a:pt x="9018" y="2739"/>
                </a:cubicBezTo>
                <a:cubicBezTo>
                  <a:pt x="9018" y="2739"/>
                  <a:pt x="9018" y="2733"/>
                  <a:pt x="9018" y="2727"/>
                </a:cubicBezTo>
                <a:cubicBezTo>
                  <a:pt x="9018" y="2727"/>
                  <a:pt x="9024" y="2721"/>
                  <a:pt x="9030" y="2721"/>
                </a:cubicBezTo>
                <a:cubicBezTo>
                  <a:pt x="9030" y="2716"/>
                  <a:pt x="9036" y="2716"/>
                  <a:pt x="9042" y="2716"/>
                </a:cubicBezTo>
                <a:cubicBezTo>
                  <a:pt x="9042" y="2710"/>
                  <a:pt x="9042" y="2710"/>
                  <a:pt x="9042" y="2704"/>
                </a:cubicBezTo>
                <a:cubicBezTo>
                  <a:pt x="9042" y="2656"/>
                  <a:pt x="9042" y="2656"/>
                  <a:pt x="9042" y="2656"/>
                </a:cubicBezTo>
                <a:cubicBezTo>
                  <a:pt x="8935" y="2656"/>
                  <a:pt x="8935" y="2656"/>
                  <a:pt x="8935" y="2656"/>
                </a:cubicBezTo>
                <a:cubicBezTo>
                  <a:pt x="8935" y="2650"/>
                  <a:pt x="8935" y="2650"/>
                  <a:pt x="8941" y="2644"/>
                </a:cubicBezTo>
                <a:cubicBezTo>
                  <a:pt x="8941" y="2639"/>
                  <a:pt x="8947" y="2639"/>
                  <a:pt x="8953" y="2639"/>
                </a:cubicBezTo>
                <a:cubicBezTo>
                  <a:pt x="8953" y="2632"/>
                  <a:pt x="8947" y="2627"/>
                  <a:pt x="8953" y="2627"/>
                </a:cubicBezTo>
                <a:cubicBezTo>
                  <a:pt x="8953" y="2621"/>
                  <a:pt x="8947" y="2615"/>
                  <a:pt x="8953" y="2615"/>
                </a:cubicBezTo>
                <a:cubicBezTo>
                  <a:pt x="8953" y="2609"/>
                  <a:pt x="8959" y="2609"/>
                  <a:pt x="8959" y="2603"/>
                </a:cubicBezTo>
                <a:cubicBezTo>
                  <a:pt x="8965" y="2603"/>
                  <a:pt x="8965" y="2597"/>
                  <a:pt x="8971" y="2591"/>
                </a:cubicBezTo>
                <a:cubicBezTo>
                  <a:pt x="8977" y="2591"/>
                  <a:pt x="8977" y="2591"/>
                  <a:pt x="8982" y="2585"/>
                </a:cubicBezTo>
                <a:cubicBezTo>
                  <a:pt x="8977" y="2585"/>
                  <a:pt x="8977" y="2579"/>
                  <a:pt x="8971" y="2573"/>
                </a:cubicBezTo>
                <a:cubicBezTo>
                  <a:pt x="8965" y="2573"/>
                  <a:pt x="8959" y="2573"/>
                  <a:pt x="8953" y="2573"/>
                </a:cubicBezTo>
                <a:cubicBezTo>
                  <a:pt x="8935" y="2573"/>
                  <a:pt x="8935" y="2573"/>
                  <a:pt x="8935" y="2573"/>
                </a:cubicBezTo>
                <a:cubicBezTo>
                  <a:pt x="8929" y="2573"/>
                  <a:pt x="8929" y="2579"/>
                  <a:pt x="8923" y="2579"/>
                </a:cubicBezTo>
                <a:cubicBezTo>
                  <a:pt x="8905" y="2579"/>
                  <a:pt x="8900" y="2579"/>
                  <a:pt x="8882" y="2579"/>
                </a:cubicBezTo>
                <a:cubicBezTo>
                  <a:pt x="8882" y="2585"/>
                  <a:pt x="8882" y="2591"/>
                  <a:pt x="8882" y="2597"/>
                </a:cubicBezTo>
                <a:cubicBezTo>
                  <a:pt x="8882" y="2603"/>
                  <a:pt x="8876" y="2609"/>
                  <a:pt x="8876" y="2609"/>
                </a:cubicBezTo>
                <a:cubicBezTo>
                  <a:pt x="8876" y="2615"/>
                  <a:pt x="8864" y="2621"/>
                  <a:pt x="8864" y="2627"/>
                </a:cubicBezTo>
                <a:cubicBezTo>
                  <a:pt x="8864" y="2627"/>
                  <a:pt x="8864" y="2627"/>
                  <a:pt x="8864" y="2632"/>
                </a:cubicBezTo>
                <a:cubicBezTo>
                  <a:pt x="8864" y="2639"/>
                  <a:pt x="8870" y="2644"/>
                  <a:pt x="8870" y="2650"/>
                </a:cubicBezTo>
                <a:cubicBezTo>
                  <a:pt x="8870" y="2656"/>
                  <a:pt x="8864" y="2662"/>
                  <a:pt x="8864" y="2662"/>
                </a:cubicBezTo>
                <a:cubicBezTo>
                  <a:pt x="8858" y="2668"/>
                  <a:pt x="8852" y="2668"/>
                  <a:pt x="8840" y="2668"/>
                </a:cubicBezTo>
                <a:cubicBezTo>
                  <a:pt x="8834" y="2668"/>
                  <a:pt x="8834" y="2668"/>
                  <a:pt x="8828" y="2662"/>
                </a:cubicBezTo>
                <a:cubicBezTo>
                  <a:pt x="8823" y="2662"/>
                  <a:pt x="8823" y="2650"/>
                  <a:pt x="8811" y="2650"/>
                </a:cubicBezTo>
                <a:cubicBezTo>
                  <a:pt x="8805" y="2650"/>
                  <a:pt x="8799" y="2656"/>
                  <a:pt x="8799" y="2662"/>
                </a:cubicBezTo>
                <a:cubicBezTo>
                  <a:pt x="8793" y="2668"/>
                  <a:pt x="8799" y="2668"/>
                  <a:pt x="8799" y="2674"/>
                </a:cubicBezTo>
                <a:cubicBezTo>
                  <a:pt x="8799" y="2680"/>
                  <a:pt x="8793" y="2692"/>
                  <a:pt x="8799" y="2698"/>
                </a:cubicBezTo>
                <a:cubicBezTo>
                  <a:pt x="8805" y="2698"/>
                  <a:pt x="8805" y="2698"/>
                  <a:pt x="8811" y="2704"/>
                </a:cubicBezTo>
                <a:cubicBezTo>
                  <a:pt x="8816" y="2704"/>
                  <a:pt x="8828" y="2704"/>
                  <a:pt x="8834" y="2710"/>
                </a:cubicBezTo>
                <a:cubicBezTo>
                  <a:pt x="8834" y="2710"/>
                  <a:pt x="8828" y="2716"/>
                  <a:pt x="8828" y="2721"/>
                </a:cubicBezTo>
                <a:cubicBezTo>
                  <a:pt x="8828" y="2727"/>
                  <a:pt x="8828" y="2727"/>
                  <a:pt x="8828" y="2727"/>
                </a:cubicBezTo>
                <a:cubicBezTo>
                  <a:pt x="8828" y="2733"/>
                  <a:pt x="8823" y="2739"/>
                  <a:pt x="8823" y="2739"/>
                </a:cubicBezTo>
                <a:cubicBezTo>
                  <a:pt x="8823" y="2745"/>
                  <a:pt x="8828" y="2745"/>
                  <a:pt x="8828" y="2751"/>
                </a:cubicBezTo>
                <a:cubicBezTo>
                  <a:pt x="8828" y="2757"/>
                  <a:pt x="8828" y="2763"/>
                  <a:pt x="8823" y="2763"/>
                </a:cubicBezTo>
                <a:cubicBezTo>
                  <a:pt x="8823" y="2769"/>
                  <a:pt x="8816" y="2763"/>
                  <a:pt x="8811" y="2769"/>
                </a:cubicBezTo>
                <a:lnTo>
                  <a:pt x="8805" y="2769"/>
                </a:lnTo>
                <a:cubicBezTo>
                  <a:pt x="8799" y="2775"/>
                  <a:pt x="8793" y="2775"/>
                  <a:pt x="8793" y="2781"/>
                </a:cubicBezTo>
                <a:cubicBezTo>
                  <a:pt x="8793" y="2787"/>
                  <a:pt x="8793" y="2793"/>
                  <a:pt x="8793" y="2799"/>
                </a:cubicBezTo>
                <a:cubicBezTo>
                  <a:pt x="8816" y="2799"/>
                  <a:pt x="8816" y="2799"/>
                  <a:pt x="8816" y="2799"/>
                </a:cubicBezTo>
                <a:cubicBezTo>
                  <a:pt x="8823" y="2799"/>
                  <a:pt x="8823" y="2793"/>
                  <a:pt x="8828" y="2793"/>
                </a:cubicBezTo>
                <a:cubicBezTo>
                  <a:pt x="8834" y="2793"/>
                  <a:pt x="8834" y="2793"/>
                  <a:pt x="8840" y="2799"/>
                </a:cubicBezTo>
                <a:cubicBezTo>
                  <a:pt x="8840" y="2799"/>
                  <a:pt x="8834" y="2805"/>
                  <a:pt x="8840" y="2805"/>
                </a:cubicBezTo>
                <a:cubicBezTo>
                  <a:pt x="8840" y="2810"/>
                  <a:pt x="8846" y="2810"/>
                  <a:pt x="8852" y="2816"/>
                </a:cubicBezTo>
                <a:cubicBezTo>
                  <a:pt x="8876" y="2816"/>
                  <a:pt x="8876" y="2816"/>
                  <a:pt x="8876" y="2816"/>
                </a:cubicBezTo>
                <a:cubicBezTo>
                  <a:pt x="8876" y="2810"/>
                  <a:pt x="8870" y="2810"/>
                  <a:pt x="8876" y="2805"/>
                </a:cubicBezTo>
                <a:cubicBezTo>
                  <a:pt x="8876" y="2799"/>
                  <a:pt x="8876" y="2799"/>
                  <a:pt x="8882" y="2793"/>
                </a:cubicBezTo>
                <a:cubicBezTo>
                  <a:pt x="8888" y="2805"/>
                  <a:pt x="8888" y="2805"/>
                  <a:pt x="8888" y="2805"/>
                </a:cubicBezTo>
                <a:lnTo>
                  <a:pt x="8888" y="2810"/>
                </a:lnTo>
                <a:cubicBezTo>
                  <a:pt x="8888" y="2822"/>
                  <a:pt x="8900" y="2828"/>
                  <a:pt x="8900" y="2840"/>
                </a:cubicBezTo>
                <a:cubicBezTo>
                  <a:pt x="8900" y="2840"/>
                  <a:pt x="8900" y="2846"/>
                  <a:pt x="8894" y="2852"/>
                </a:cubicBezTo>
                <a:lnTo>
                  <a:pt x="8888" y="2852"/>
                </a:lnTo>
                <a:cubicBezTo>
                  <a:pt x="8882" y="2858"/>
                  <a:pt x="8876" y="2858"/>
                  <a:pt x="8876" y="2858"/>
                </a:cubicBezTo>
                <a:cubicBezTo>
                  <a:pt x="8876" y="2864"/>
                  <a:pt x="8870" y="2864"/>
                  <a:pt x="8876" y="2870"/>
                </a:cubicBezTo>
                <a:cubicBezTo>
                  <a:pt x="8876" y="2876"/>
                  <a:pt x="8882" y="2876"/>
                  <a:pt x="8882" y="2882"/>
                </a:cubicBezTo>
                <a:cubicBezTo>
                  <a:pt x="8941" y="2882"/>
                  <a:pt x="8941" y="2882"/>
                  <a:pt x="8941" y="2882"/>
                </a:cubicBezTo>
                <a:cubicBezTo>
                  <a:pt x="8947" y="2870"/>
                  <a:pt x="8947" y="2870"/>
                  <a:pt x="8947" y="2870"/>
                </a:cubicBezTo>
                <a:cubicBezTo>
                  <a:pt x="8947" y="2876"/>
                  <a:pt x="8953" y="2870"/>
                  <a:pt x="8959" y="2876"/>
                </a:cubicBezTo>
                <a:cubicBezTo>
                  <a:pt x="8959" y="2882"/>
                  <a:pt x="8959" y="2882"/>
                  <a:pt x="8959" y="2887"/>
                </a:cubicBezTo>
                <a:cubicBezTo>
                  <a:pt x="8965" y="2893"/>
                  <a:pt x="8971" y="2893"/>
                  <a:pt x="8971" y="2899"/>
                </a:cubicBezTo>
                <a:cubicBezTo>
                  <a:pt x="8971" y="2905"/>
                  <a:pt x="8965" y="2911"/>
                  <a:pt x="8965" y="2917"/>
                </a:cubicBezTo>
                <a:cubicBezTo>
                  <a:pt x="8965" y="2923"/>
                  <a:pt x="8965" y="2929"/>
                  <a:pt x="8971" y="2935"/>
                </a:cubicBezTo>
                <a:cubicBezTo>
                  <a:pt x="8977" y="2941"/>
                  <a:pt x="8982" y="2941"/>
                  <a:pt x="8994" y="2947"/>
                </a:cubicBezTo>
                <a:cubicBezTo>
                  <a:pt x="8989" y="2965"/>
                  <a:pt x="8989" y="2965"/>
                  <a:pt x="8989" y="2965"/>
                </a:cubicBezTo>
                <a:cubicBezTo>
                  <a:pt x="8989" y="2976"/>
                  <a:pt x="8994" y="2982"/>
                  <a:pt x="8994" y="2988"/>
                </a:cubicBezTo>
                <a:cubicBezTo>
                  <a:pt x="8994" y="2994"/>
                  <a:pt x="8989" y="3000"/>
                  <a:pt x="8989" y="3000"/>
                </a:cubicBezTo>
                <a:cubicBezTo>
                  <a:pt x="8982" y="3006"/>
                  <a:pt x="8977" y="3000"/>
                  <a:pt x="8971" y="3000"/>
                </a:cubicBezTo>
                <a:cubicBezTo>
                  <a:pt x="8965" y="3000"/>
                  <a:pt x="8959" y="3000"/>
                  <a:pt x="8953" y="3000"/>
                </a:cubicBezTo>
                <a:cubicBezTo>
                  <a:pt x="8947" y="3000"/>
                  <a:pt x="8947" y="2994"/>
                  <a:pt x="8941" y="2994"/>
                </a:cubicBezTo>
                <a:cubicBezTo>
                  <a:pt x="8935" y="2994"/>
                  <a:pt x="8929" y="2994"/>
                  <a:pt x="8923" y="2994"/>
                </a:cubicBezTo>
                <a:cubicBezTo>
                  <a:pt x="8917" y="2994"/>
                  <a:pt x="8917" y="2994"/>
                  <a:pt x="8917" y="2994"/>
                </a:cubicBezTo>
                <a:cubicBezTo>
                  <a:pt x="8917" y="2994"/>
                  <a:pt x="8911" y="2994"/>
                  <a:pt x="8905" y="2994"/>
                </a:cubicBezTo>
                <a:cubicBezTo>
                  <a:pt x="8905" y="2994"/>
                  <a:pt x="8905" y="3000"/>
                  <a:pt x="8900" y="3006"/>
                </a:cubicBezTo>
                <a:cubicBezTo>
                  <a:pt x="8894" y="3006"/>
                  <a:pt x="8900" y="3012"/>
                  <a:pt x="8894" y="3018"/>
                </a:cubicBezTo>
                <a:cubicBezTo>
                  <a:pt x="8894" y="3018"/>
                  <a:pt x="8888" y="3012"/>
                  <a:pt x="8888" y="3018"/>
                </a:cubicBezTo>
                <a:cubicBezTo>
                  <a:pt x="8882" y="3018"/>
                  <a:pt x="8876" y="3018"/>
                  <a:pt x="8876" y="3018"/>
                </a:cubicBezTo>
                <a:cubicBezTo>
                  <a:pt x="8870" y="3030"/>
                  <a:pt x="8870" y="3030"/>
                  <a:pt x="8870" y="3030"/>
                </a:cubicBezTo>
                <a:cubicBezTo>
                  <a:pt x="8876" y="3030"/>
                  <a:pt x="8876" y="3036"/>
                  <a:pt x="8882" y="3036"/>
                </a:cubicBezTo>
                <a:cubicBezTo>
                  <a:pt x="8894" y="3036"/>
                  <a:pt x="8900" y="3030"/>
                  <a:pt x="8911" y="3030"/>
                </a:cubicBezTo>
                <a:cubicBezTo>
                  <a:pt x="8917" y="3030"/>
                  <a:pt x="8923" y="3030"/>
                  <a:pt x="8929" y="3036"/>
                </a:cubicBezTo>
                <a:lnTo>
                  <a:pt x="8929" y="3042"/>
                </a:lnTo>
                <a:cubicBezTo>
                  <a:pt x="8923" y="3048"/>
                  <a:pt x="8929" y="3054"/>
                  <a:pt x="8923" y="3054"/>
                </a:cubicBezTo>
                <a:cubicBezTo>
                  <a:pt x="8923" y="3059"/>
                  <a:pt x="8917" y="3054"/>
                  <a:pt x="8911" y="3054"/>
                </a:cubicBezTo>
                <a:cubicBezTo>
                  <a:pt x="8911" y="3059"/>
                  <a:pt x="8905" y="3059"/>
                  <a:pt x="8900" y="3065"/>
                </a:cubicBezTo>
                <a:cubicBezTo>
                  <a:pt x="8900" y="3065"/>
                  <a:pt x="8900" y="3071"/>
                  <a:pt x="8894" y="3077"/>
                </a:cubicBezTo>
                <a:cubicBezTo>
                  <a:pt x="8888" y="3077"/>
                  <a:pt x="8882" y="3077"/>
                  <a:pt x="8876" y="3077"/>
                </a:cubicBezTo>
                <a:cubicBezTo>
                  <a:pt x="8870" y="3089"/>
                  <a:pt x="8870" y="3089"/>
                  <a:pt x="8870" y="3089"/>
                </a:cubicBezTo>
                <a:cubicBezTo>
                  <a:pt x="8870" y="3095"/>
                  <a:pt x="8870" y="3095"/>
                  <a:pt x="8876" y="3101"/>
                </a:cubicBezTo>
                <a:cubicBezTo>
                  <a:pt x="8876" y="3107"/>
                  <a:pt x="8876" y="3107"/>
                  <a:pt x="8882" y="3113"/>
                </a:cubicBezTo>
                <a:lnTo>
                  <a:pt x="8888" y="3113"/>
                </a:lnTo>
                <a:cubicBezTo>
                  <a:pt x="8894" y="3113"/>
                  <a:pt x="8900" y="3107"/>
                  <a:pt x="8900" y="3107"/>
                </a:cubicBezTo>
                <a:cubicBezTo>
                  <a:pt x="8905" y="3107"/>
                  <a:pt x="8911" y="3101"/>
                  <a:pt x="8917" y="3101"/>
                </a:cubicBezTo>
                <a:cubicBezTo>
                  <a:pt x="8929" y="3101"/>
                  <a:pt x="8935" y="3113"/>
                  <a:pt x="8947" y="3113"/>
                </a:cubicBezTo>
                <a:cubicBezTo>
                  <a:pt x="8953" y="3113"/>
                  <a:pt x="8953" y="3113"/>
                  <a:pt x="8959" y="3113"/>
                </a:cubicBezTo>
                <a:cubicBezTo>
                  <a:pt x="8965" y="3113"/>
                  <a:pt x="8977" y="3113"/>
                  <a:pt x="8982" y="3113"/>
                </a:cubicBezTo>
                <a:cubicBezTo>
                  <a:pt x="8982" y="3113"/>
                  <a:pt x="8989" y="3113"/>
                  <a:pt x="8994" y="3113"/>
                </a:cubicBezTo>
                <a:cubicBezTo>
                  <a:pt x="9000" y="3113"/>
                  <a:pt x="8994" y="3119"/>
                  <a:pt x="9000" y="3125"/>
                </a:cubicBezTo>
                <a:cubicBezTo>
                  <a:pt x="8994" y="3131"/>
                  <a:pt x="8994" y="3131"/>
                  <a:pt x="8989" y="3137"/>
                </a:cubicBezTo>
                <a:cubicBezTo>
                  <a:pt x="8989" y="3137"/>
                  <a:pt x="8982" y="3137"/>
                  <a:pt x="8977" y="3137"/>
                </a:cubicBezTo>
                <a:cubicBezTo>
                  <a:pt x="8971" y="3142"/>
                  <a:pt x="8965" y="3142"/>
                  <a:pt x="8953" y="3142"/>
                </a:cubicBezTo>
                <a:cubicBezTo>
                  <a:pt x="8947" y="3142"/>
                  <a:pt x="8947" y="3142"/>
                  <a:pt x="8941" y="3142"/>
                </a:cubicBezTo>
                <a:cubicBezTo>
                  <a:pt x="8935" y="3142"/>
                  <a:pt x="8935" y="3142"/>
                  <a:pt x="8929" y="3148"/>
                </a:cubicBezTo>
                <a:cubicBezTo>
                  <a:pt x="8923" y="3148"/>
                  <a:pt x="8929" y="3154"/>
                  <a:pt x="8923" y="3160"/>
                </a:cubicBezTo>
                <a:cubicBezTo>
                  <a:pt x="8923" y="3160"/>
                  <a:pt x="8917" y="3160"/>
                  <a:pt x="8911" y="3160"/>
                </a:cubicBezTo>
                <a:cubicBezTo>
                  <a:pt x="8905" y="3160"/>
                  <a:pt x="8900" y="3160"/>
                  <a:pt x="8888" y="3166"/>
                </a:cubicBezTo>
                <a:cubicBezTo>
                  <a:pt x="8888" y="3172"/>
                  <a:pt x="8894" y="3178"/>
                  <a:pt x="8888" y="3190"/>
                </a:cubicBezTo>
                <a:lnTo>
                  <a:pt x="8888" y="3196"/>
                </a:lnTo>
                <a:cubicBezTo>
                  <a:pt x="8888" y="3202"/>
                  <a:pt x="8882" y="3202"/>
                  <a:pt x="8876" y="3202"/>
                </a:cubicBezTo>
                <a:cubicBezTo>
                  <a:pt x="8870" y="3208"/>
                  <a:pt x="8870" y="3208"/>
                  <a:pt x="8864" y="3214"/>
                </a:cubicBezTo>
                <a:cubicBezTo>
                  <a:pt x="8864" y="3214"/>
                  <a:pt x="8858" y="3214"/>
                  <a:pt x="8852" y="3214"/>
                </a:cubicBezTo>
                <a:cubicBezTo>
                  <a:pt x="8858" y="3220"/>
                  <a:pt x="8858" y="3225"/>
                  <a:pt x="8864" y="3225"/>
                </a:cubicBezTo>
                <a:close/>
                <a:moveTo>
                  <a:pt x="8816" y="2929"/>
                </a:moveTo>
                <a:lnTo>
                  <a:pt x="8816" y="2929"/>
                </a:lnTo>
                <a:cubicBezTo>
                  <a:pt x="8823" y="2929"/>
                  <a:pt x="8823" y="2929"/>
                  <a:pt x="8828" y="2929"/>
                </a:cubicBezTo>
                <a:cubicBezTo>
                  <a:pt x="8840" y="2923"/>
                  <a:pt x="8846" y="2917"/>
                  <a:pt x="8846" y="2905"/>
                </a:cubicBezTo>
                <a:cubicBezTo>
                  <a:pt x="8846" y="2899"/>
                  <a:pt x="8846" y="2893"/>
                  <a:pt x="8840" y="2887"/>
                </a:cubicBezTo>
                <a:cubicBezTo>
                  <a:pt x="8840" y="2887"/>
                  <a:pt x="8834" y="2882"/>
                  <a:pt x="8828" y="2882"/>
                </a:cubicBezTo>
                <a:cubicBezTo>
                  <a:pt x="8828" y="2876"/>
                  <a:pt x="8828" y="2870"/>
                  <a:pt x="8828" y="2870"/>
                </a:cubicBezTo>
                <a:cubicBezTo>
                  <a:pt x="8828" y="2864"/>
                  <a:pt x="8828" y="2858"/>
                  <a:pt x="8828" y="2858"/>
                </a:cubicBezTo>
                <a:cubicBezTo>
                  <a:pt x="8823" y="2852"/>
                  <a:pt x="8823" y="2852"/>
                  <a:pt x="8816" y="2846"/>
                </a:cubicBezTo>
                <a:cubicBezTo>
                  <a:pt x="8811" y="2846"/>
                  <a:pt x="8811" y="2846"/>
                  <a:pt x="8805" y="2846"/>
                </a:cubicBezTo>
                <a:cubicBezTo>
                  <a:pt x="8799" y="2846"/>
                  <a:pt x="8799" y="2840"/>
                  <a:pt x="8793" y="2840"/>
                </a:cubicBezTo>
                <a:cubicBezTo>
                  <a:pt x="8787" y="2840"/>
                  <a:pt x="8787" y="2840"/>
                  <a:pt x="8787" y="2840"/>
                </a:cubicBezTo>
                <a:cubicBezTo>
                  <a:pt x="8781" y="2840"/>
                  <a:pt x="8775" y="2840"/>
                  <a:pt x="8769" y="2846"/>
                </a:cubicBezTo>
                <a:cubicBezTo>
                  <a:pt x="8769" y="2846"/>
                  <a:pt x="8763" y="2846"/>
                  <a:pt x="8757" y="2846"/>
                </a:cubicBezTo>
                <a:cubicBezTo>
                  <a:pt x="8757" y="2852"/>
                  <a:pt x="8757" y="2858"/>
                  <a:pt x="8751" y="2858"/>
                </a:cubicBezTo>
                <a:cubicBezTo>
                  <a:pt x="8751" y="2864"/>
                  <a:pt x="8745" y="2864"/>
                  <a:pt x="8739" y="2864"/>
                </a:cubicBezTo>
                <a:cubicBezTo>
                  <a:pt x="8739" y="2864"/>
                  <a:pt x="8734" y="2864"/>
                  <a:pt x="8734" y="2858"/>
                </a:cubicBezTo>
                <a:cubicBezTo>
                  <a:pt x="8727" y="2858"/>
                  <a:pt x="8727" y="2852"/>
                  <a:pt x="8727" y="2846"/>
                </a:cubicBezTo>
                <a:cubicBezTo>
                  <a:pt x="8722" y="2846"/>
                  <a:pt x="8716" y="2846"/>
                  <a:pt x="8716" y="2840"/>
                </a:cubicBezTo>
                <a:cubicBezTo>
                  <a:pt x="8686" y="2846"/>
                  <a:pt x="8686" y="2846"/>
                  <a:pt x="8686" y="2846"/>
                </a:cubicBezTo>
                <a:cubicBezTo>
                  <a:pt x="8686" y="2846"/>
                  <a:pt x="8686" y="2852"/>
                  <a:pt x="8686" y="2858"/>
                </a:cubicBezTo>
                <a:cubicBezTo>
                  <a:pt x="8686" y="2858"/>
                  <a:pt x="8686" y="2864"/>
                  <a:pt x="8686" y="2870"/>
                </a:cubicBezTo>
                <a:cubicBezTo>
                  <a:pt x="8686" y="2876"/>
                  <a:pt x="8686" y="2876"/>
                  <a:pt x="8686" y="2887"/>
                </a:cubicBezTo>
                <a:cubicBezTo>
                  <a:pt x="8686" y="2893"/>
                  <a:pt x="8686" y="2893"/>
                  <a:pt x="8686" y="2899"/>
                </a:cubicBezTo>
                <a:cubicBezTo>
                  <a:pt x="8686" y="2905"/>
                  <a:pt x="8692" y="2899"/>
                  <a:pt x="8692" y="2899"/>
                </a:cubicBezTo>
                <a:cubicBezTo>
                  <a:pt x="8686" y="2899"/>
                  <a:pt x="8680" y="2899"/>
                  <a:pt x="8680" y="2899"/>
                </a:cubicBezTo>
                <a:cubicBezTo>
                  <a:pt x="8674" y="2899"/>
                  <a:pt x="8674" y="2905"/>
                  <a:pt x="8668" y="2905"/>
                </a:cubicBezTo>
                <a:cubicBezTo>
                  <a:pt x="8662" y="2905"/>
                  <a:pt x="8662" y="2905"/>
                  <a:pt x="8657" y="2905"/>
                </a:cubicBezTo>
                <a:cubicBezTo>
                  <a:pt x="8650" y="2911"/>
                  <a:pt x="8645" y="2917"/>
                  <a:pt x="8633" y="2917"/>
                </a:cubicBezTo>
                <a:cubicBezTo>
                  <a:pt x="8627" y="2917"/>
                  <a:pt x="8627" y="2911"/>
                  <a:pt x="8621" y="2905"/>
                </a:cubicBezTo>
                <a:cubicBezTo>
                  <a:pt x="8609" y="2911"/>
                  <a:pt x="8609" y="2911"/>
                  <a:pt x="8609" y="2911"/>
                </a:cubicBezTo>
                <a:cubicBezTo>
                  <a:pt x="8609" y="2994"/>
                  <a:pt x="8609" y="2994"/>
                  <a:pt x="8609" y="2994"/>
                </a:cubicBezTo>
                <a:cubicBezTo>
                  <a:pt x="8615" y="2994"/>
                  <a:pt x="8615" y="2994"/>
                  <a:pt x="8621" y="2994"/>
                </a:cubicBezTo>
                <a:cubicBezTo>
                  <a:pt x="8633" y="2994"/>
                  <a:pt x="8639" y="2994"/>
                  <a:pt x="8650" y="2994"/>
                </a:cubicBezTo>
                <a:cubicBezTo>
                  <a:pt x="8650" y="3030"/>
                  <a:pt x="8650" y="3030"/>
                  <a:pt x="8650" y="3030"/>
                </a:cubicBezTo>
                <a:cubicBezTo>
                  <a:pt x="8639" y="3030"/>
                  <a:pt x="8639" y="3030"/>
                  <a:pt x="8633" y="3030"/>
                </a:cubicBezTo>
                <a:cubicBezTo>
                  <a:pt x="8627" y="3030"/>
                  <a:pt x="8621" y="3030"/>
                  <a:pt x="8621" y="3030"/>
                </a:cubicBezTo>
                <a:cubicBezTo>
                  <a:pt x="8615" y="3030"/>
                  <a:pt x="8615" y="3036"/>
                  <a:pt x="8615" y="3042"/>
                </a:cubicBezTo>
                <a:cubicBezTo>
                  <a:pt x="8609" y="3048"/>
                  <a:pt x="8609" y="3048"/>
                  <a:pt x="8609" y="3054"/>
                </a:cubicBezTo>
                <a:cubicBezTo>
                  <a:pt x="8609" y="3059"/>
                  <a:pt x="8609" y="3065"/>
                  <a:pt x="8609" y="3077"/>
                </a:cubicBezTo>
                <a:cubicBezTo>
                  <a:pt x="8609" y="3077"/>
                  <a:pt x="8597" y="3077"/>
                  <a:pt x="8597" y="3083"/>
                </a:cubicBezTo>
                <a:cubicBezTo>
                  <a:pt x="8597" y="3083"/>
                  <a:pt x="8591" y="3089"/>
                  <a:pt x="8591" y="3095"/>
                </a:cubicBezTo>
                <a:cubicBezTo>
                  <a:pt x="8591" y="3095"/>
                  <a:pt x="8597" y="3101"/>
                  <a:pt x="8597" y="3107"/>
                </a:cubicBezTo>
                <a:cubicBezTo>
                  <a:pt x="8597" y="3107"/>
                  <a:pt x="8603" y="3113"/>
                  <a:pt x="8609" y="3113"/>
                </a:cubicBezTo>
                <a:cubicBezTo>
                  <a:pt x="8615" y="3119"/>
                  <a:pt x="8615" y="3119"/>
                  <a:pt x="8627" y="3119"/>
                </a:cubicBezTo>
                <a:cubicBezTo>
                  <a:pt x="8633" y="3119"/>
                  <a:pt x="8633" y="3113"/>
                  <a:pt x="8645" y="3113"/>
                </a:cubicBezTo>
                <a:cubicBezTo>
                  <a:pt x="8645" y="3113"/>
                  <a:pt x="8650" y="3107"/>
                  <a:pt x="8650" y="3113"/>
                </a:cubicBezTo>
                <a:cubicBezTo>
                  <a:pt x="8657" y="3113"/>
                  <a:pt x="8662" y="3113"/>
                  <a:pt x="8662" y="3113"/>
                </a:cubicBezTo>
                <a:cubicBezTo>
                  <a:pt x="8668" y="3113"/>
                  <a:pt x="8668" y="3119"/>
                  <a:pt x="8668" y="3119"/>
                </a:cubicBezTo>
                <a:cubicBezTo>
                  <a:pt x="8680" y="3119"/>
                  <a:pt x="8680" y="3113"/>
                  <a:pt x="8686" y="3107"/>
                </a:cubicBezTo>
                <a:cubicBezTo>
                  <a:pt x="8692" y="3107"/>
                  <a:pt x="8698" y="3101"/>
                  <a:pt x="8698" y="3101"/>
                </a:cubicBezTo>
                <a:cubicBezTo>
                  <a:pt x="8698" y="3095"/>
                  <a:pt x="8698" y="3089"/>
                  <a:pt x="8698" y="3089"/>
                </a:cubicBezTo>
                <a:cubicBezTo>
                  <a:pt x="8704" y="3083"/>
                  <a:pt x="8710" y="3083"/>
                  <a:pt x="8710" y="3077"/>
                </a:cubicBezTo>
                <a:cubicBezTo>
                  <a:pt x="8811" y="3077"/>
                  <a:pt x="8811" y="3077"/>
                  <a:pt x="8811" y="3077"/>
                </a:cubicBezTo>
                <a:cubicBezTo>
                  <a:pt x="8811" y="3059"/>
                  <a:pt x="8811" y="3059"/>
                  <a:pt x="8811" y="3059"/>
                </a:cubicBezTo>
                <a:cubicBezTo>
                  <a:pt x="8811" y="3054"/>
                  <a:pt x="8799" y="3048"/>
                  <a:pt x="8799" y="3036"/>
                </a:cubicBezTo>
                <a:lnTo>
                  <a:pt x="8811" y="3036"/>
                </a:lnTo>
                <a:cubicBezTo>
                  <a:pt x="8811" y="3030"/>
                  <a:pt x="8816" y="3024"/>
                  <a:pt x="8816" y="3024"/>
                </a:cubicBezTo>
                <a:cubicBezTo>
                  <a:pt x="8816" y="3018"/>
                  <a:pt x="8816" y="3012"/>
                  <a:pt x="8816" y="3012"/>
                </a:cubicBezTo>
                <a:cubicBezTo>
                  <a:pt x="8816" y="3000"/>
                  <a:pt x="8816" y="2994"/>
                  <a:pt x="8816" y="2988"/>
                </a:cubicBezTo>
                <a:cubicBezTo>
                  <a:pt x="8816" y="2982"/>
                  <a:pt x="8816" y="2982"/>
                  <a:pt x="8816" y="2976"/>
                </a:cubicBezTo>
                <a:cubicBezTo>
                  <a:pt x="8816" y="2965"/>
                  <a:pt x="8816" y="2959"/>
                  <a:pt x="8816" y="2953"/>
                </a:cubicBezTo>
                <a:lnTo>
                  <a:pt x="8816" y="2929"/>
                </a:lnTo>
                <a:close/>
                <a:moveTo>
                  <a:pt x="11869" y="7274"/>
                </a:moveTo>
                <a:lnTo>
                  <a:pt x="11869" y="7274"/>
                </a:lnTo>
                <a:cubicBezTo>
                  <a:pt x="11869" y="7256"/>
                  <a:pt x="11851" y="7244"/>
                  <a:pt x="11851" y="7221"/>
                </a:cubicBezTo>
                <a:cubicBezTo>
                  <a:pt x="11851" y="7203"/>
                  <a:pt x="11857" y="7197"/>
                  <a:pt x="11863" y="7185"/>
                </a:cubicBezTo>
                <a:cubicBezTo>
                  <a:pt x="11869" y="7179"/>
                  <a:pt x="11875" y="7173"/>
                  <a:pt x="11875" y="7161"/>
                </a:cubicBezTo>
                <a:cubicBezTo>
                  <a:pt x="11875" y="7138"/>
                  <a:pt x="11875" y="7138"/>
                  <a:pt x="11875" y="7138"/>
                </a:cubicBezTo>
                <a:cubicBezTo>
                  <a:pt x="11875" y="7132"/>
                  <a:pt x="11869" y="7126"/>
                  <a:pt x="11869" y="7114"/>
                </a:cubicBezTo>
                <a:cubicBezTo>
                  <a:pt x="11869" y="7108"/>
                  <a:pt x="11869" y="7108"/>
                  <a:pt x="11869" y="7108"/>
                </a:cubicBezTo>
                <a:cubicBezTo>
                  <a:pt x="11869" y="7096"/>
                  <a:pt x="11887" y="7096"/>
                  <a:pt x="11893" y="7090"/>
                </a:cubicBezTo>
                <a:cubicBezTo>
                  <a:pt x="11893" y="7078"/>
                  <a:pt x="11899" y="7072"/>
                  <a:pt x="11899" y="7066"/>
                </a:cubicBezTo>
                <a:cubicBezTo>
                  <a:pt x="11899" y="7055"/>
                  <a:pt x="11899" y="7055"/>
                  <a:pt x="11899" y="7055"/>
                </a:cubicBezTo>
                <a:cubicBezTo>
                  <a:pt x="11899" y="7031"/>
                  <a:pt x="11887" y="7019"/>
                  <a:pt x="11887" y="6995"/>
                </a:cubicBezTo>
                <a:cubicBezTo>
                  <a:pt x="11887" y="6978"/>
                  <a:pt x="11887" y="6966"/>
                  <a:pt x="11887" y="6954"/>
                </a:cubicBezTo>
                <a:cubicBezTo>
                  <a:pt x="11887" y="6942"/>
                  <a:pt x="11887" y="6936"/>
                  <a:pt x="11887" y="6930"/>
                </a:cubicBezTo>
                <a:cubicBezTo>
                  <a:pt x="11887" y="6918"/>
                  <a:pt x="11875" y="6918"/>
                  <a:pt x="11863" y="6912"/>
                </a:cubicBezTo>
                <a:cubicBezTo>
                  <a:pt x="11857" y="6906"/>
                  <a:pt x="11851" y="6901"/>
                  <a:pt x="11839" y="6896"/>
                </a:cubicBezTo>
                <a:cubicBezTo>
                  <a:pt x="11834" y="6890"/>
                  <a:pt x="11827" y="6890"/>
                  <a:pt x="11816" y="6890"/>
                </a:cubicBezTo>
                <a:cubicBezTo>
                  <a:pt x="11816" y="6896"/>
                  <a:pt x="11822" y="6906"/>
                  <a:pt x="11816" y="6912"/>
                </a:cubicBezTo>
                <a:cubicBezTo>
                  <a:pt x="11816" y="6918"/>
                  <a:pt x="11822" y="6924"/>
                  <a:pt x="11816" y="6936"/>
                </a:cubicBezTo>
                <a:cubicBezTo>
                  <a:pt x="11816" y="6942"/>
                  <a:pt x="11804" y="6942"/>
                  <a:pt x="11798" y="6954"/>
                </a:cubicBezTo>
                <a:cubicBezTo>
                  <a:pt x="11786" y="6960"/>
                  <a:pt x="11786" y="6966"/>
                  <a:pt x="11780" y="6972"/>
                </a:cubicBezTo>
                <a:cubicBezTo>
                  <a:pt x="11774" y="6984"/>
                  <a:pt x="11762" y="6984"/>
                  <a:pt x="11756" y="6989"/>
                </a:cubicBezTo>
                <a:cubicBezTo>
                  <a:pt x="11750" y="7001"/>
                  <a:pt x="11750" y="7007"/>
                  <a:pt x="11750" y="7013"/>
                </a:cubicBezTo>
                <a:cubicBezTo>
                  <a:pt x="11745" y="7019"/>
                  <a:pt x="11750" y="7031"/>
                  <a:pt x="11750" y="7037"/>
                </a:cubicBezTo>
                <a:cubicBezTo>
                  <a:pt x="11745" y="7043"/>
                  <a:pt x="11733" y="7037"/>
                  <a:pt x="11727" y="7043"/>
                </a:cubicBezTo>
                <a:cubicBezTo>
                  <a:pt x="11721" y="7055"/>
                  <a:pt x="11727" y="7078"/>
                  <a:pt x="11709" y="7090"/>
                </a:cubicBezTo>
                <a:cubicBezTo>
                  <a:pt x="11703" y="7090"/>
                  <a:pt x="11697" y="7090"/>
                  <a:pt x="11685" y="7090"/>
                </a:cubicBezTo>
                <a:cubicBezTo>
                  <a:pt x="11673" y="7090"/>
                  <a:pt x="11656" y="7084"/>
                  <a:pt x="11644" y="7090"/>
                </a:cubicBezTo>
                <a:cubicBezTo>
                  <a:pt x="11626" y="7090"/>
                  <a:pt x="11608" y="7090"/>
                  <a:pt x="11596" y="7102"/>
                </a:cubicBezTo>
                <a:cubicBezTo>
                  <a:pt x="11584" y="7102"/>
                  <a:pt x="11579" y="7102"/>
                  <a:pt x="11573" y="7114"/>
                </a:cubicBezTo>
                <a:cubicBezTo>
                  <a:pt x="11567" y="7120"/>
                  <a:pt x="11573" y="7126"/>
                  <a:pt x="11573" y="7132"/>
                </a:cubicBezTo>
                <a:cubicBezTo>
                  <a:pt x="11573" y="7144"/>
                  <a:pt x="11573" y="7150"/>
                  <a:pt x="11573" y="7155"/>
                </a:cubicBezTo>
                <a:cubicBezTo>
                  <a:pt x="11567" y="7173"/>
                  <a:pt x="11549" y="7185"/>
                  <a:pt x="11549" y="7203"/>
                </a:cubicBezTo>
                <a:cubicBezTo>
                  <a:pt x="11549" y="7209"/>
                  <a:pt x="11555" y="7215"/>
                  <a:pt x="11555" y="7227"/>
                </a:cubicBezTo>
                <a:cubicBezTo>
                  <a:pt x="11555" y="7244"/>
                  <a:pt x="11555" y="7256"/>
                  <a:pt x="11555" y="7268"/>
                </a:cubicBezTo>
                <a:cubicBezTo>
                  <a:pt x="11555" y="7280"/>
                  <a:pt x="11573" y="7286"/>
                  <a:pt x="11573" y="7292"/>
                </a:cubicBezTo>
                <a:cubicBezTo>
                  <a:pt x="11573" y="7304"/>
                  <a:pt x="11573" y="7310"/>
                  <a:pt x="11573" y="7316"/>
                </a:cubicBezTo>
                <a:cubicBezTo>
                  <a:pt x="11573" y="7327"/>
                  <a:pt x="11579" y="7333"/>
                  <a:pt x="11573" y="7339"/>
                </a:cubicBezTo>
                <a:cubicBezTo>
                  <a:pt x="11567" y="7345"/>
                  <a:pt x="11555" y="7333"/>
                  <a:pt x="11549" y="7339"/>
                </a:cubicBezTo>
                <a:cubicBezTo>
                  <a:pt x="11543" y="7345"/>
                  <a:pt x="11543" y="7351"/>
                  <a:pt x="11537" y="7363"/>
                </a:cubicBezTo>
                <a:cubicBezTo>
                  <a:pt x="11537" y="7369"/>
                  <a:pt x="11531" y="7375"/>
                  <a:pt x="11525" y="7387"/>
                </a:cubicBezTo>
                <a:cubicBezTo>
                  <a:pt x="11525" y="7398"/>
                  <a:pt x="11531" y="7416"/>
                  <a:pt x="11525" y="7428"/>
                </a:cubicBezTo>
                <a:cubicBezTo>
                  <a:pt x="11525" y="7440"/>
                  <a:pt x="11513" y="7446"/>
                  <a:pt x="11507" y="7452"/>
                </a:cubicBezTo>
                <a:cubicBezTo>
                  <a:pt x="11507" y="7464"/>
                  <a:pt x="11507" y="7464"/>
                  <a:pt x="11507" y="7464"/>
                </a:cubicBezTo>
                <a:cubicBezTo>
                  <a:pt x="11507" y="7482"/>
                  <a:pt x="11519" y="7487"/>
                  <a:pt x="11519" y="7499"/>
                </a:cubicBezTo>
                <a:cubicBezTo>
                  <a:pt x="11525" y="7505"/>
                  <a:pt x="11525" y="7511"/>
                  <a:pt x="11525" y="7523"/>
                </a:cubicBezTo>
                <a:cubicBezTo>
                  <a:pt x="11525" y="7547"/>
                  <a:pt x="11525" y="7547"/>
                  <a:pt x="11525" y="7547"/>
                </a:cubicBezTo>
                <a:cubicBezTo>
                  <a:pt x="11525" y="7553"/>
                  <a:pt x="11531" y="7559"/>
                  <a:pt x="11531" y="7571"/>
                </a:cubicBezTo>
                <a:cubicBezTo>
                  <a:pt x="11537" y="7582"/>
                  <a:pt x="11531" y="7594"/>
                  <a:pt x="11531" y="7612"/>
                </a:cubicBezTo>
                <a:cubicBezTo>
                  <a:pt x="11543" y="7612"/>
                  <a:pt x="11549" y="7612"/>
                  <a:pt x="11555" y="7612"/>
                </a:cubicBezTo>
                <a:cubicBezTo>
                  <a:pt x="11573" y="7612"/>
                  <a:pt x="11584" y="7612"/>
                  <a:pt x="11602" y="7612"/>
                </a:cubicBezTo>
                <a:cubicBezTo>
                  <a:pt x="11608" y="7612"/>
                  <a:pt x="11608" y="7630"/>
                  <a:pt x="11614" y="7630"/>
                </a:cubicBezTo>
                <a:cubicBezTo>
                  <a:pt x="11620" y="7630"/>
                  <a:pt x="11626" y="7630"/>
                  <a:pt x="11638" y="7630"/>
                </a:cubicBezTo>
                <a:cubicBezTo>
                  <a:pt x="11644" y="7630"/>
                  <a:pt x="11650" y="7636"/>
                  <a:pt x="11656" y="7636"/>
                </a:cubicBezTo>
                <a:cubicBezTo>
                  <a:pt x="11668" y="7636"/>
                  <a:pt x="11673" y="7630"/>
                  <a:pt x="11679" y="7630"/>
                </a:cubicBezTo>
                <a:cubicBezTo>
                  <a:pt x="11697" y="7630"/>
                  <a:pt x="11715" y="7636"/>
                  <a:pt x="11727" y="7624"/>
                </a:cubicBezTo>
                <a:cubicBezTo>
                  <a:pt x="11733" y="7618"/>
                  <a:pt x="11739" y="7612"/>
                  <a:pt x="11745" y="7600"/>
                </a:cubicBezTo>
                <a:cubicBezTo>
                  <a:pt x="11750" y="7594"/>
                  <a:pt x="11756" y="7588"/>
                  <a:pt x="11756" y="7576"/>
                </a:cubicBezTo>
                <a:cubicBezTo>
                  <a:pt x="11756" y="7571"/>
                  <a:pt x="11756" y="7564"/>
                  <a:pt x="11756" y="7559"/>
                </a:cubicBezTo>
                <a:cubicBezTo>
                  <a:pt x="11756" y="7529"/>
                  <a:pt x="11750" y="7511"/>
                  <a:pt x="11756" y="7487"/>
                </a:cubicBezTo>
                <a:cubicBezTo>
                  <a:pt x="11756" y="7482"/>
                  <a:pt x="11762" y="7470"/>
                  <a:pt x="11762" y="7464"/>
                </a:cubicBezTo>
                <a:cubicBezTo>
                  <a:pt x="11762" y="7458"/>
                  <a:pt x="11774" y="7452"/>
                  <a:pt x="11780" y="7440"/>
                </a:cubicBezTo>
                <a:cubicBezTo>
                  <a:pt x="11780" y="7434"/>
                  <a:pt x="11792" y="7428"/>
                  <a:pt x="11798" y="7422"/>
                </a:cubicBezTo>
                <a:cubicBezTo>
                  <a:pt x="11798" y="7405"/>
                  <a:pt x="11798" y="7393"/>
                  <a:pt x="11798" y="7375"/>
                </a:cubicBezTo>
                <a:cubicBezTo>
                  <a:pt x="11798" y="7357"/>
                  <a:pt x="11792" y="7345"/>
                  <a:pt x="11798" y="7327"/>
                </a:cubicBezTo>
                <a:cubicBezTo>
                  <a:pt x="11798" y="7316"/>
                  <a:pt x="11810" y="7316"/>
                  <a:pt x="11816" y="7310"/>
                </a:cubicBezTo>
                <a:cubicBezTo>
                  <a:pt x="11827" y="7304"/>
                  <a:pt x="11839" y="7304"/>
                  <a:pt x="11845" y="7292"/>
                </a:cubicBezTo>
                <a:cubicBezTo>
                  <a:pt x="11851" y="7286"/>
                  <a:pt x="11869" y="7286"/>
                  <a:pt x="11869" y="7274"/>
                </a:cubicBezTo>
                <a:close/>
                <a:moveTo>
                  <a:pt x="10920" y="4554"/>
                </a:moveTo>
                <a:lnTo>
                  <a:pt x="10920" y="4554"/>
                </a:lnTo>
                <a:cubicBezTo>
                  <a:pt x="10920" y="4542"/>
                  <a:pt x="10909" y="4542"/>
                  <a:pt x="10903" y="4530"/>
                </a:cubicBezTo>
                <a:cubicBezTo>
                  <a:pt x="10903" y="4524"/>
                  <a:pt x="10909" y="4518"/>
                  <a:pt x="10903" y="4506"/>
                </a:cubicBezTo>
                <a:cubicBezTo>
                  <a:pt x="10903" y="4500"/>
                  <a:pt x="10909" y="4494"/>
                  <a:pt x="10903" y="4488"/>
                </a:cubicBezTo>
                <a:cubicBezTo>
                  <a:pt x="10903" y="4476"/>
                  <a:pt x="10891" y="4476"/>
                  <a:pt x="10885" y="4471"/>
                </a:cubicBezTo>
                <a:cubicBezTo>
                  <a:pt x="10873" y="4465"/>
                  <a:pt x="10867" y="4459"/>
                  <a:pt x="10861" y="4459"/>
                </a:cubicBezTo>
                <a:cubicBezTo>
                  <a:pt x="10849" y="4453"/>
                  <a:pt x="10843" y="4459"/>
                  <a:pt x="10837" y="4459"/>
                </a:cubicBezTo>
                <a:cubicBezTo>
                  <a:pt x="10825" y="4453"/>
                  <a:pt x="10825" y="4441"/>
                  <a:pt x="10814" y="4441"/>
                </a:cubicBezTo>
                <a:cubicBezTo>
                  <a:pt x="10802" y="4441"/>
                  <a:pt x="10802" y="4441"/>
                  <a:pt x="10802" y="4441"/>
                </a:cubicBezTo>
                <a:cubicBezTo>
                  <a:pt x="10778" y="4441"/>
                  <a:pt x="10766" y="4459"/>
                  <a:pt x="10743" y="4465"/>
                </a:cubicBezTo>
                <a:cubicBezTo>
                  <a:pt x="10731" y="4465"/>
                  <a:pt x="10731" y="4465"/>
                  <a:pt x="10731" y="4465"/>
                </a:cubicBezTo>
                <a:cubicBezTo>
                  <a:pt x="10570" y="4423"/>
                  <a:pt x="10570" y="4423"/>
                  <a:pt x="10570" y="4423"/>
                </a:cubicBezTo>
                <a:cubicBezTo>
                  <a:pt x="10553" y="4429"/>
                  <a:pt x="10541" y="4435"/>
                  <a:pt x="10523" y="4435"/>
                </a:cubicBezTo>
                <a:cubicBezTo>
                  <a:pt x="10511" y="4435"/>
                  <a:pt x="10499" y="4435"/>
                  <a:pt x="10488" y="4429"/>
                </a:cubicBezTo>
                <a:cubicBezTo>
                  <a:pt x="10476" y="4423"/>
                  <a:pt x="10476" y="4411"/>
                  <a:pt x="10464" y="4405"/>
                </a:cubicBezTo>
                <a:cubicBezTo>
                  <a:pt x="10446" y="4394"/>
                  <a:pt x="10440" y="4382"/>
                  <a:pt x="10422" y="4370"/>
                </a:cubicBezTo>
                <a:cubicBezTo>
                  <a:pt x="10393" y="4358"/>
                  <a:pt x="10375" y="4340"/>
                  <a:pt x="10339" y="4340"/>
                </a:cubicBezTo>
                <a:cubicBezTo>
                  <a:pt x="10316" y="4340"/>
                  <a:pt x="10304" y="4352"/>
                  <a:pt x="10280" y="4352"/>
                </a:cubicBezTo>
                <a:cubicBezTo>
                  <a:pt x="10268" y="4352"/>
                  <a:pt x="10262" y="4346"/>
                  <a:pt x="10250" y="4346"/>
                </a:cubicBezTo>
                <a:cubicBezTo>
                  <a:pt x="10250" y="4370"/>
                  <a:pt x="10245" y="4382"/>
                  <a:pt x="10250" y="4399"/>
                </a:cubicBezTo>
                <a:cubicBezTo>
                  <a:pt x="10250" y="4411"/>
                  <a:pt x="10256" y="4417"/>
                  <a:pt x="10256" y="4423"/>
                </a:cubicBezTo>
                <a:cubicBezTo>
                  <a:pt x="10256" y="4453"/>
                  <a:pt x="10250" y="4465"/>
                  <a:pt x="10250" y="4494"/>
                </a:cubicBezTo>
                <a:cubicBezTo>
                  <a:pt x="10233" y="4494"/>
                  <a:pt x="10227" y="4494"/>
                  <a:pt x="10215" y="4494"/>
                </a:cubicBezTo>
                <a:cubicBezTo>
                  <a:pt x="10191" y="4494"/>
                  <a:pt x="10191" y="4494"/>
                  <a:pt x="10191" y="4494"/>
                </a:cubicBezTo>
                <a:cubicBezTo>
                  <a:pt x="10185" y="4494"/>
                  <a:pt x="10179" y="4500"/>
                  <a:pt x="10167" y="4494"/>
                </a:cubicBezTo>
                <a:cubicBezTo>
                  <a:pt x="10156" y="4494"/>
                  <a:pt x="10156" y="4482"/>
                  <a:pt x="10144" y="4476"/>
                </a:cubicBezTo>
                <a:cubicBezTo>
                  <a:pt x="10138" y="4465"/>
                  <a:pt x="10132" y="4459"/>
                  <a:pt x="10120" y="4453"/>
                </a:cubicBezTo>
                <a:cubicBezTo>
                  <a:pt x="10114" y="4447"/>
                  <a:pt x="10102" y="4447"/>
                  <a:pt x="10090" y="4447"/>
                </a:cubicBezTo>
                <a:cubicBezTo>
                  <a:pt x="9978" y="4447"/>
                  <a:pt x="9978" y="4447"/>
                  <a:pt x="9978" y="4447"/>
                </a:cubicBezTo>
                <a:cubicBezTo>
                  <a:pt x="9978" y="4435"/>
                  <a:pt x="9972" y="4429"/>
                  <a:pt x="9966" y="4423"/>
                </a:cubicBezTo>
                <a:cubicBezTo>
                  <a:pt x="9966" y="4417"/>
                  <a:pt x="9966" y="4405"/>
                  <a:pt x="9966" y="4399"/>
                </a:cubicBezTo>
                <a:cubicBezTo>
                  <a:pt x="9960" y="4394"/>
                  <a:pt x="9948" y="4394"/>
                  <a:pt x="9942" y="4387"/>
                </a:cubicBezTo>
                <a:cubicBezTo>
                  <a:pt x="9930" y="4382"/>
                  <a:pt x="9924" y="4376"/>
                  <a:pt x="9918" y="4370"/>
                </a:cubicBezTo>
                <a:cubicBezTo>
                  <a:pt x="9912" y="4370"/>
                  <a:pt x="9901" y="4370"/>
                  <a:pt x="9895" y="4364"/>
                </a:cubicBezTo>
                <a:cubicBezTo>
                  <a:pt x="9877" y="4364"/>
                  <a:pt x="9865" y="4358"/>
                  <a:pt x="9847" y="4352"/>
                </a:cubicBezTo>
                <a:cubicBezTo>
                  <a:pt x="9829" y="4352"/>
                  <a:pt x="9818" y="4358"/>
                  <a:pt x="9806" y="4352"/>
                </a:cubicBezTo>
                <a:cubicBezTo>
                  <a:pt x="9783" y="4352"/>
                  <a:pt x="9777" y="4340"/>
                  <a:pt x="9759" y="4334"/>
                </a:cubicBezTo>
                <a:cubicBezTo>
                  <a:pt x="9736" y="4322"/>
                  <a:pt x="9718" y="4310"/>
                  <a:pt x="9712" y="4293"/>
                </a:cubicBezTo>
                <a:cubicBezTo>
                  <a:pt x="9712" y="4287"/>
                  <a:pt x="9706" y="4275"/>
                  <a:pt x="9706" y="4269"/>
                </a:cubicBezTo>
                <a:cubicBezTo>
                  <a:pt x="9706" y="4257"/>
                  <a:pt x="9712" y="4257"/>
                  <a:pt x="9718" y="4245"/>
                </a:cubicBezTo>
                <a:cubicBezTo>
                  <a:pt x="9724" y="4233"/>
                  <a:pt x="9736" y="4239"/>
                  <a:pt x="9741" y="4228"/>
                </a:cubicBezTo>
                <a:cubicBezTo>
                  <a:pt x="9741" y="4221"/>
                  <a:pt x="9747" y="4216"/>
                  <a:pt x="9747" y="4204"/>
                </a:cubicBezTo>
                <a:cubicBezTo>
                  <a:pt x="9747" y="4198"/>
                  <a:pt x="9741" y="4192"/>
                  <a:pt x="9736" y="4186"/>
                </a:cubicBezTo>
                <a:cubicBezTo>
                  <a:pt x="9730" y="4174"/>
                  <a:pt x="9718" y="4174"/>
                  <a:pt x="9712" y="4174"/>
                </a:cubicBezTo>
                <a:cubicBezTo>
                  <a:pt x="9706" y="4168"/>
                  <a:pt x="9700" y="4162"/>
                  <a:pt x="9688" y="4156"/>
                </a:cubicBezTo>
                <a:cubicBezTo>
                  <a:pt x="9700" y="4150"/>
                  <a:pt x="9694" y="4139"/>
                  <a:pt x="9706" y="4133"/>
                </a:cubicBezTo>
                <a:cubicBezTo>
                  <a:pt x="9712" y="4127"/>
                  <a:pt x="9724" y="4127"/>
                  <a:pt x="9730" y="4127"/>
                </a:cubicBezTo>
                <a:cubicBezTo>
                  <a:pt x="9736" y="4121"/>
                  <a:pt x="9747" y="4121"/>
                  <a:pt x="9753" y="4121"/>
                </a:cubicBezTo>
                <a:cubicBezTo>
                  <a:pt x="9747" y="4115"/>
                  <a:pt x="9753" y="4103"/>
                  <a:pt x="9747" y="4097"/>
                </a:cubicBezTo>
                <a:cubicBezTo>
                  <a:pt x="9741" y="4091"/>
                  <a:pt x="9730" y="4097"/>
                  <a:pt x="9724" y="4091"/>
                </a:cubicBezTo>
                <a:cubicBezTo>
                  <a:pt x="9706" y="4085"/>
                  <a:pt x="9694" y="4073"/>
                  <a:pt x="9676" y="4073"/>
                </a:cubicBezTo>
                <a:cubicBezTo>
                  <a:pt x="9670" y="4073"/>
                  <a:pt x="9664" y="4079"/>
                  <a:pt x="9653" y="4079"/>
                </a:cubicBezTo>
                <a:cubicBezTo>
                  <a:pt x="9647" y="4079"/>
                  <a:pt x="9641" y="4079"/>
                  <a:pt x="9635" y="4079"/>
                </a:cubicBezTo>
                <a:cubicBezTo>
                  <a:pt x="9617" y="4085"/>
                  <a:pt x="9605" y="4097"/>
                  <a:pt x="9587" y="4097"/>
                </a:cubicBezTo>
                <a:cubicBezTo>
                  <a:pt x="9581" y="4097"/>
                  <a:pt x="9575" y="4097"/>
                  <a:pt x="9564" y="4097"/>
                </a:cubicBezTo>
                <a:cubicBezTo>
                  <a:pt x="9540" y="4097"/>
                  <a:pt x="9522" y="4091"/>
                  <a:pt x="9498" y="4097"/>
                </a:cubicBezTo>
                <a:cubicBezTo>
                  <a:pt x="9487" y="4097"/>
                  <a:pt x="9481" y="4109"/>
                  <a:pt x="9475" y="4115"/>
                </a:cubicBezTo>
                <a:cubicBezTo>
                  <a:pt x="9463" y="4121"/>
                  <a:pt x="9457" y="4127"/>
                  <a:pt x="9451" y="4133"/>
                </a:cubicBezTo>
                <a:cubicBezTo>
                  <a:pt x="9445" y="4127"/>
                  <a:pt x="9433" y="4121"/>
                  <a:pt x="9427" y="4115"/>
                </a:cubicBezTo>
                <a:cubicBezTo>
                  <a:pt x="9421" y="4109"/>
                  <a:pt x="9421" y="4097"/>
                  <a:pt x="9409" y="4091"/>
                </a:cubicBezTo>
                <a:cubicBezTo>
                  <a:pt x="9398" y="4079"/>
                  <a:pt x="9380" y="4073"/>
                  <a:pt x="9362" y="4073"/>
                </a:cubicBezTo>
                <a:cubicBezTo>
                  <a:pt x="9338" y="4073"/>
                  <a:pt x="9321" y="4091"/>
                  <a:pt x="9297" y="4103"/>
                </a:cubicBezTo>
                <a:cubicBezTo>
                  <a:pt x="9291" y="4109"/>
                  <a:pt x="9279" y="4103"/>
                  <a:pt x="9273" y="4103"/>
                </a:cubicBezTo>
                <a:cubicBezTo>
                  <a:pt x="9261" y="4109"/>
                  <a:pt x="9261" y="4115"/>
                  <a:pt x="9249" y="4127"/>
                </a:cubicBezTo>
                <a:cubicBezTo>
                  <a:pt x="9137" y="4127"/>
                  <a:pt x="9137" y="4127"/>
                  <a:pt x="9137" y="4127"/>
                </a:cubicBezTo>
                <a:cubicBezTo>
                  <a:pt x="9131" y="4133"/>
                  <a:pt x="9131" y="4139"/>
                  <a:pt x="9125" y="4150"/>
                </a:cubicBezTo>
                <a:cubicBezTo>
                  <a:pt x="9119" y="4156"/>
                  <a:pt x="9125" y="4168"/>
                  <a:pt x="9119" y="4174"/>
                </a:cubicBezTo>
                <a:cubicBezTo>
                  <a:pt x="9113" y="4180"/>
                  <a:pt x="9107" y="4186"/>
                  <a:pt x="9095" y="4192"/>
                </a:cubicBezTo>
                <a:cubicBezTo>
                  <a:pt x="9089" y="4192"/>
                  <a:pt x="9083" y="4192"/>
                  <a:pt x="9071" y="4192"/>
                </a:cubicBezTo>
                <a:cubicBezTo>
                  <a:pt x="9054" y="4192"/>
                  <a:pt x="9042" y="4186"/>
                  <a:pt x="9030" y="4192"/>
                </a:cubicBezTo>
                <a:cubicBezTo>
                  <a:pt x="9018" y="4192"/>
                  <a:pt x="9012" y="4198"/>
                  <a:pt x="9006" y="4198"/>
                </a:cubicBezTo>
                <a:cubicBezTo>
                  <a:pt x="8994" y="4198"/>
                  <a:pt x="8994" y="4198"/>
                  <a:pt x="8994" y="4198"/>
                </a:cubicBezTo>
                <a:cubicBezTo>
                  <a:pt x="8982" y="4198"/>
                  <a:pt x="8971" y="4192"/>
                  <a:pt x="8959" y="4192"/>
                </a:cubicBezTo>
                <a:cubicBezTo>
                  <a:pt x="8929" y="4192"/>
                  <a:pt x="8917" y="4198"/>
                  <a:pt x="8888" y="4192"/>
                </a:cubicBezTo>
                <a:cubicBezTo>
                  <a:pt x="8882" y="4192"/>
                  <a:pt x="8876" y="4192"/>
                  <a:pt x="8870" y="4192"/>
                </a:cubicBezTo>
                <a:cubicBezTo>
                  <a:pt x="8858" y="4186"/>
                  <a:pt x="8852" y="4174"/>
                  <a:pt x="8846" y="4174"/>
                </a:cubicBezTo>
                <a:cubicBezTo>
                  <a:pt x="8823" y="4162"/>
                  <a:pt x="8823" y="4162"/>
                  <a:pt x="8823" y="4162"/>
                </a:cubicBezTo>
                <a:cubicBezTo>
                  <a:pt x="8816" y="4168"/>
                  <a:pt x="8805" y="4174"/>
                  <a:pt x="8805" y="4186"/>
                </a:cubicBezTo>
                <a:cubicBezTo>
                  <a:pt x="8805" y="4192"/>
                  <a:pt x="8805" y="4198"/>
                  <a:pt x="8805" y="4204"/>
                </a:cubicBezTo>
                <a:cubicBezTo>
                  <a:pt x="8805" y="4216"/>
                  <a:pt x="8799" y="4221"/>
                  <a:pt x="8799" y="4228"/>
                </a:cubicBezTo>
                <a:cubicBezTo>
                  <a:pt x="8799" y="4245"/>
                  <a:pt x="8799" y="4251"/>
                  <a:pt x="8799" y="4263"/>
                </a:cubicBezTo>
                <a:cubicBezTo>
                  <a:pt x="8793" y="4263"/>
                  <a:pt x="8787" y="4263"/>
                  <a:pt x="8775" y="4263"/>
                </a:cubicBezTo>
                <a:cubicBezTo>
                  <a:pt x="8769" y="4263"/>
                  <a:pt x="8763" y="4269"/>
                  <a:pt x="8751" y="4269"/>
                </a:cubicBezTo>
                <a:cubicBezTo>
                  <a:pt x="8739" y="4269"/>
                  <a:pt x="8727" y="4263"/>
                  <a:pt x="8716" y="4263"/>
                </a:cubicBezTo>
                <a:cubicBezTo>
                  <a:pt x="8716" y="4358"/>
                  <a:pt x="8716" y="4358"/>
                  <a:pt x="8716" y="4358"/>
                </a:cubicBezTo>
                <a:cubicBezTo>
                  <a:pt x="8627" y="4358"/>
                  <a:pt x="8627" y="4358"/>
                  <a:pt x="8627" y="4358"/>
                </a:cubicBezTo>
                <a:cubicBezTo>
                  <a:pt x="8627" y="4376"/>
                  <a:pt x="8621" y="4387"/>
                  <a:pt x="8621" y="4405"/>
                </a:cubicBezTo>
                <a:cubicBezTo>
                  <a:pt x="8621" y="4423"/>
                  <a:pt x="8621" y="4435"/>
                  <a:pt x="8621" y="4453"/>
                </a:cubicBezTo>
                <a:cubicBezTo>
                  <a:pt x="8621" y="4459"/>
                  <a:pt x="8615" y="4465"/>
                  <a:pt x="8609" y="4476"/>
                </a:cubicBezTo>
                <a:cubicBezTo>
                  <a:pt x="8609" y="4488"/>
                  <a:pt x="8603" y="4506"/>
                  <a:pt x="8603" y="4524"/>
                </a:cubicBezTo>
                <a:cubicBezTo>
                  <a:pt x="8603" y="4565"/>
                  <a:pt x="8603" y="4565"/>
                  <a:pt x="8603" y="4565"/>
                </a:cubicBezTo>
                <a:cubicBezTo>
                  <a:pt x="8538" y="4565"/>
                  <a:pt x="8538" y="4565"/>
                  <a:pt x="8538" y="4565"/>
                </a:cubicBezTo>
                <a:cubicBezTo>
                  <a:pt x="8538" y="4595"/>
                  <a:pt x="8532" y="4619"/>
                  <a:pt x="8508" y="4637"/>
                </a:cubicBezTo>
                <a:cubicBezTo>
                  <a:pt x="8502" y="4637"/>
                  <a:pt x="8490" y="4637"/>
                  <a:pt x="8484" y="4642"/>
                </a:cubicBezTo>
                <a:cubicBezTo>
                  <a:pt x="8479" y="4648"/>
                  <a:pt x="8479" y="4660"/>
                  <a:pt x="8467" y="4660"/>
                </a:cubicBezTo>
                <a:cubicBezTo>
                  <a:pt x="8461" y="4666"/>
                  <a:pt x="8455" y="4666"/>
                  <a:pt x="8443" y="4666"/>
                </a:cubicBezTo>
                <a:cubicBezTo>
                  <a:pt x="8437" y="4672"/>
                  <a:pt x="8425" y="4666"/>
                  <a:pt x="8425" y="4666"/>
                </a:cubicBezTo>
                <a:cubicBezTo>
                  <a:pt x="8413" y="4672"/>
                  <a:pt x="8419" y="4684"/>
                  <a:pt x="8413" y="4690"/>
                </a:cubicBezTo>
                <a:cubicBezTo>
                  <a:pt x="8407" y="4696"/>
                  <a:pt x="8396" y="4708"/>
                  <a:pt x="8396" y="4714"/>
                </a:cubicBezTo>
                <a:cubicBezTo>
                  <a:pt x="8384" y="4731"/>
                  <a:pt x="8384" y="4749"/>
                  <a:pt x="8372" y="4767"/>
                </a:cubicBezTo>
                <a:cubicBezTo>
                  <a:pt x="8366" y="4773"/>
                  <a:pt x="8360" y="4785"/>
                  <a:pt x="8354" y="4797"/>
                </a:cubicBezTo>
                <a:cubicBezTo>
                  <a:pt x="8348" y="4803"/>
                  <a:pt x="8354" y="4809"/>
                  <a:pt x="8348" y="4814"/>
                </a:cubicBezTo>
                <a:cubicBezTo>
                  <a:pt x="8342" y="4826"/>
                  <a:pt x="8330" y="4832"/>
                  <a:pt x="8324" y="4838"/>
                </a:cubicBezTo>
                <a:cubicBezTo>
                  <a:pt x="8318" y="4850"/>
                  <a:pt x="8318" y="4856"/>
                  <a:pt x="8313" y="4862"/>
                </a:cubicBezTo>
                <a:cubicBezTo>
                  <a:pt x="8307" y="4868"/>
                  <a:pt x="8313" y="4880"/>
                  <a:pt x="8307" y="4886"/>
                </a:cubicBezTo>
                <a:cubicBezTo>
                  <a:pt x="8301" y="4892"/>
                  <a:pt x="8295" y="4886"/>
                  <a:pt x="8283" y="4886"/>
                </a:cubicBezTo>
                <a:cubicBezTo>
                  <a:pt x="8271" y="4892"/>
                  <a:pt x="8259" y="4892"/>
                  <a:pt x="8247" y="4892"/>
                </a:cubicBezTo>
                <a:cubicBezTo>
                  <a:pt x="8247" y="4921"/>
                  <a:pt x="8247" y="4939"/>
                  <a:pt x="8247" y="4963"/>
                </a:cubicBezTo>
                <a:cubicBezTo>
                  <a:pt x="8247" y="4975"/>
                  <a:pt x="8241" y="4980"/>
                  <a:pt x="8241" y="4986"/>
                </a:cubicBezTo>
                <a:cubicBezTo>
                  <a:pt x="8235" y="4998"/>
                  <a:pt x="8235" y="5004"/>
                  <a:pt x="8235" y="5010"/>
                </a:cubicBezTo>
                <a:cubicBezTo>
                  <a:pt x="8230" y="5022"/>
                  <a:pt x="8218" y="5022"/>
                  <a:pt x="8212" y="5028"/>
                </a:cubicBezTo>
                <a:cubicBezTo>
                  <a:pt x="8206" y="5034"/>
                  <a:pt x="8194" y="5028"/>
                  <a:pt x="8188" y="5034"/>
                </a:cubicBezTo>
                <a:cubicBezTo>
                  <a:pt x="8182" y="5040"/>
                  <a:pt x="8182" y="5052"/>
                  <a:pt x="8176" y="5058"/>
                </a:cubicBezTo>
                <a:cubicBezTo>
                  <a:pt x="8176" y="5099"/>
                  <a:pt x="8176" y="5099"/>
                  <a:pt x="8176" y="5099"/>
                </a:cubicBezTo>
                <a:cubicBezTo>
                  <a:pt x="8194" y="5099"/>
                  <a:pt x="8206" y="5099"/>
                  <a:pt x="8224" y="5105"/>
                </a:cubicBezTo>
                <a:cubicBezTo>
                  <a:pt x="8230" y="5105"/>
                  <a:pt x="8235" y="5099"/>
                  <a:pt x="8247" y="5105"/>
                </a:cubicBezTo>
                <a:cubicBezTo>
                  <a:pt x="8253" y="5105"/>
                  <a:pt x="8259" y="5099"/>
                  <a:pt x="8265" y="5105"/>
                </a:cubicBezTo>
                <a:cubicBezTo>
                  <a:pt x="8277" y="5105"/>
                  <a:pt x="8277" y="5117"/>
                  <a:pt x="8283" y="5123"/>
                </a:cubicBezTo>
                <a:cubicBezTo>
                  <a:pt x="8271" y="5146"/>
                  <a:pt x="8271" y="5146"/>
                  <a:pt x="8271" y="5146"/>
                </a:cubicBezTo>
                <a:cubicBezTo>
                  <a:pt x="8271" y="5158"/>
                  <a:pt x="8259" y="5158"/>
                  <a:pt x="8259" y="5170"/>
                </a:cubicBezTo>
                <a:cubicBezTo>
                  <a:pt x="8259" y="5224"/>
                  <a:pt x="8265" y="5253"/>
                  <a:pt x="8265" y="5307"/>
                </a:cubicBezTo>
                <a:cubicBezTo>
                  <a:pt x="8265" y="5330"/>
                  <a:pt x="8265" y="5330"/>
                  <a:pt x="8265" y="5330"/>
                </a:cubicBezTo>
                <a:cubicBezTo>
                  <a:pt x="8265" y="5336"/>
                  <a:pt x="8265" y="5348"/>
                  <a:pt x="8265" y="5354"/>
                </a:cubicBezTo>
                <a:cubicBezTo>
                  <a:pt x="8259" y="5366"/>
                  <a:pt x="8253" y="5372"/>
                  <a:pt x="8247" y="5378"/>
                </a:cubicBezTo>
                <a:cubicBezTo>
                  <a:pt x="8241" y="5384"/>
                  <a:pt x="8224" y="5372"/>
                  <a:pt x="8224" y="5378"/>
                </a:cubicBezTo>
                <a:cubicBezTo>
                  <a:pt x="8218" y="5384"/>
                  <a:pt x="8218" y="5390"/>
                  <a:pt x="8218" y="5401"/>
                </a:cubicBezTo>
                <a:cubicBezTo>
                  <a:pt x="8218" y="5407"/>
                  <a:pt x="8230" y="5413"/>
                  <a:pt x="8230" y="5419"/>
                </a:cubicBezTo>
                <a:cubicBezTo>
                  <a:pt x="8230" y="5431"/>
                  <a:pt x="8230" y="5437"/>
                  <a:pt x="8235" y="5443"/>
                </a:cubicBezTo>
                <a:cubicBezTo>
                  <a:pt x="8235" y="5455"/>
                  <a:pt x="8241" y="5461"/>
                  <a:pt x="8241" y="5467"/>
                </a:cubicBezTo>
                <a:cubicBezTo>
                  <a:pt x="8241" y="5490"/>
                  <a:pt x="8241" y="5490"/>
                  <a:pt x="8241" y="5490"/>
                </a:cubicBezTo>
                <a:cubicBezTo>
                  <a:pt x="8241" y="5508"/>
                  <a:pt x="8235" y="5520"/>
                  <a:pt x="8247" y="5538"/>
                </a:cubicBezTo>
                <a:cubicBezTo>
                  <a:pt x="8247" y="5544"/>
                  <a:pt x="8259" y="5544"/>
                  <a:pt x="8265" y="5556"/>
                </a:cubicBezTo>
                <a:cubicBezTo>
                  <a:pt x="8271" y="5562"/>
                  <a:pt x="8271" y="5573"/>
                  <a:pt x="8277" y="5573"/>
                </a:cubicBezTo>
                <a:cubicBezTo>
                  <a:pt x="8289" y="5579"/>
                  <a:pt x="8295" y="5585"/>
                  <a:pt x="8301" y="5585"/>
                </a:cubicBezTo>
                <a:cubicBezTo>
                  <a:pt x="8313" y="5591"/>
                  <a:pt x="8313" y="5603"/>
                  <a:pt x="8324" y="5603"/>
                </a:cubicBezTo>
                <a:cubicBezTo>
                  <a:pt x="8330" y="5609"/>
                  <a:pt x="8342" y="5603"/>
                  <a:pt x="8348" y="5603"/>
                </a:cubicBezTo>
                <a:cubicBezTo>
                  <a:pt x="8354" y="5609"/>
                  <a:pt x="8366" y="5609"/>
                  <a:pt x="8372" y="5615"/>
                </a:cubicBezTo>
                <a:cubicBezTo>
                  <a:pt x="8384" y="5627"/>
                  <a:pt x="8372" y="5651"/>
                  <a:pt x="8384" y="5662"/>
                </a:cubicBezTo>
                <a:cubicBezTo>
                  <a:pt x="8390" y="5668"/>
                  <a:pt x="8396" y="5668"/>
                  <a:pt x="8407" y="5674"/>
                </a:cubicBezTo>
                <a:cubicBezTo>
                  <a:pt x="8413" y="5680"/>
                  <a:pt x="8419" y="5674"/>
                  <a:pt x="8425" y="5674"/>
                </a:cubicBezTo>
                <a:cubicBezTo>
                  <a:pt x="8425" y="5698"/>
                  <a:pt x="8425" y="5716"/>
                  <a:pt x="8425" y="5739"/>
                </a:cubicBezTo>
                <a:cubicBezTo>
                  <a:pt x="8431" y="5751"/>
                  <a:pt x="8437" y="5757"/>
                  <a:pt x="8443" y="5763"/>
                </a:cubicBezTo>
                <a:cubicBezTo>
                  <a:pt x="8449" y="5775"/>
                  <a:pt x="8461" y="5769"/>
                  <a:pt x="8473" y="5775"/>
                </a:cubicBezTo>
                <a:cubicBezTo>
                  <a:pt x="8490" y="5787"/>
                  <a:pt x="8502" y="5799"/>
                  <a:pt x="8520" y="5805"/>
                </a:cubicBezTo>
                <a:cubicBezTo>
                  <a:pt x="8538" y="5810"/>
                  <a:pt x="8550" y="5810"/>
                  <a:pt x="8573" y="5810"/>
                </a:cubicBezTo>
                <a:cubicBezTo>
                  <a:pt x="8573" y="5817"/>
                  <a:pt x="8573" y="5822"/>
                  <a:pt x="8573" y="5834"/>
                </a:cubicBezTo>
                <a:cubicBezTo>
                  <a:pt x="8573" y="5840"/>
                  <a:pt x="8573" y="5846"/>
                  <a:pt x="8573" y="5858"/>
                </a:cubicBezTo>
                <a:cubicBezTo>
                  <a:pt x="8579" y="5864"/>
                  <a:pt x="8573" y="5870"/>
                  <a:pt x="8573" y="5882"/>
                </a:cubicBezTo>
                <a:cubicBezTo>
                  <a:pt x="8579" y="5888"/>
                  <a:pt x="8591" y="5888"/>
                  <a:pt x="8597" y="5888"/>
                </a:cubicBezTo>
                <a:cubicBezTo>
                  <a:pt x="8609" y="5894"/>
                  <a:pt x="8615" y="5899"/>
                  <a:pt x="8621" y="5899"/>
                </a:cubicBezTo>
                <a:cubicBezTo>
                  <a:pt x="8633" y="5905"/>
                  <a:pt x="8633" y="5917"/>
                  <a:pt x="8639" y="5923"/>
                </a:cubicBezTo>
                <a:cubicBezTo>
                  <a:pt x="8650" y="5935"/>
                  <a:pt x="8668" y="5947"/>
                  <a:pt x="8686" y="5953"/>
                </a:cubicBezTo>
                <a:cubicBezTo>
                  <a:pt x="8692" y="5953"/>
                  <a:pt x="8698" y="5953"/>
                  <a:pt x="8710" y="5953"/>
                </a:cubicBezTo>
                <a:cubicBezTo>
                  <a:pt x="8716" y="5953"/>
                  <a:pt x="8722" y="5965"/>
                  <a:pt x="8734" y="5965"/>
                </a:cubicBezTo>
                <a:cubicBezTo>
                  <a:pt x="8739" y="5965"/>
                  <a:pt x="8751" y="5971"/>
                  <a:pt x="8763" y="5971"/>
                </a:cubicBezTo>
                <a:cubicBezTo>
                  <a:pt x="8775" y="5971"/>
                  <a:pt x="8781" y="5959"/>
                  <a:pt x="8787" y="5947"/>
                </a:cubicBezTo>
                <a:cubicBezTo>
                  <a:pt x="8793" y="5941"/>
                  <a:pt x="8787" y="5929"/>
                  <a:pt x="8793" y="5923"/>
                </a:cubicBezTo>
                <a:cubicBezTo>
                  <a:pt x="8805" y="5917"/>
                  <a:pt x="8823" y="5917"/>
                  <a:pt x="8840" y="5917"/>
                </a:cubicBezTo>
                <a:cubicBezTo>
                  <a:pt x="8846" y="5917"/>
                  <a:pt x="8852" y="5923"/>
                  <a:pt x="8864" y="5923"/>
                </a:cubicBezTo>
                <a:cubicBezTo>
                  <a:pt x="8870" y="5923"/>
                  <a:pt x="8876" y="5917"/>
                  <a:pt x="8888" y="5917"/>
                </a:cubicBezTo>
                <a:cubicBezTo>
                  <a:pt x="8900" y="5917"/>
                  <a:pt x="8900" y="5917"/>
                  <a:pt x="8900" y="5917"/>
                </a:cubicBezTo>
                <a:cubicBezTo>
                  <a:pt x="8923" y="5917"/>
                  <a:pt x="8935" y="5917"/>
                  <a:pt x="8959" y="5917"/>
                </a:cubicBezTo>
                <a:cubicBezTo>
                  <a:pt x="8965" y="5917"/>
                  <a:pt x="8977" y="5917"/>
                  <a:pt x="8982" y="5917"/>
                </a:cubicBezTo>
                <a:cubicBezTo>
                  <a:pt x="8989" y="5923"/>
                  <a:pt x="8982" y="5935"/>
                  <a:pt x="8994" y="5941"/>
                </a:cubicBezTo>
                <a:cubicBezTo>
                  <a:pt x="9012" y="5953"/>
                  <a:pt x="9030" y="5947"/>
                  <a:pt x="9048" y="5947"/>
                </a:cubicBezTo>
                <a:cubicBezTo>
                  <a:pt x="9066" y="5947"/>
                  <a:pt x="9071" y="5947"/>
                  <a:pt x="9083" y="5947"/>
                </a:cubicBezTo>
                <a:cubicBezTo>
                  <a:pt x="9095" y="5947"/>
                  <a:pt x="9101" y="5941"/>
                  <a:pt x="9107" y="5935"/>
                </a:cubicBezTo>
                <a:cubicBezTo>
                  <a:pt x="9113" y="5935"/>
                  <a:pt x="9125" y="5941"/>
                  <a:pt x="9131" y="5935"/>
                </a:cubicBezTo>
                <a:cubicBezTo>
                  <a:pt x="9137" y="5929"/>
                  <a:pt x="9137" y="5917"/>
                  <a:pt x="9143" y="5911"/>
                </a:cubicBezTo>
                <a:cubicBezTo>
                  <a:pt x="9148" y="5905"/>
                  <a:pt x="9154" y="5899"/>
                  <a:pt x="9166" y="5894"/>
                </a:cubicBezTo>
                <a:cubicBezTo>
                  <a:pt x="9172" y="5888"/>
                  <a:pt x="9178" y="5882"/>
                  <a:pt x="9190" y="5882"/>
                </a:cubicBezTo>
                <a:cubicBezTo>
                  <a:pt x="9202" y="5876"/>
                  <a:pt x="9214" y="5882"/>
                  <a:pt x="9232" y="5882"/>
                </a:cubicBezTo>
                <a:cubicBezTo>
                  <a:pt x="9249" y="5882"/>
                  <a:pt x="9261" y="5888"/>
                  <a:pt x="9279" y="5888"/>
                </a:cubicBezTo>
                <a:cubicBezTo>
                  <a:pt x="9291" y="5888"/>
                  <a:pt x="9291" y="5888"/>
                  <a:pt x="9291" y="5888"/>
                </a:cubicBezTo>
                <a:cubicBezTo>
                  <a:pt x="9303" y="5882"/>
                  <a:pt x="9309" y="5864"/>
                  <a:pt x="9321" y="5864"/>
                </a:cubicBezTo>
                <a:cubicBezTo>
                  <a:pt x="9338" y="5852"/>
                  <a:pt x="9356" y="5852"/>
                  <a:pt x="9380" y="5852"/>
                </a:cubicBezTo>
                <a:cubicBezTo>
                  <a:pt x="9392" y="5852"/>
                  <a:pt x="9409" y="5846"/>
                  <a:pt x="9415" y="5858"/>
                </a:cubicBezTo>
                <a:cubicBezTo>
                  <a:pt x="9421" y="5864"/>
                  <a:pt x="9421" y="5876"/>
                  <a:pt x="9421" y="5882"/>
                </a:cubicBezTo>
                <a:cubicBezTo>
                  <a:pt x="9427" y="5888"/>
                  <a:pt x="9433" y="5894"/>
                  <a:pt x="9439" y="5899"/>
                </a:cubicBezTo>
                <a:cubicBezTo>
                  <a:pt x="9439" y="5911"/>
                  <a:pt x="9439" y="5917"/>
                  <a:pt x="9445" y="5923"/>
                </a:cubicBezTo>
                <a:cubicBezTo>
                  <a:pt x="9445" y="5929"/>
                  <a:pt x="9445" y="5941"/>
                  <a:pt x="9451" y="5947"/>
                </a:cubicBezTo>
                <a:cubicBezTo>
                  <a:pt x="9457" y="5953"/>
                  <a:pt x="9463" y="5953"/>
                  <a:pt x="9475" y="5959"/>
                </a:cubicBezTo>
                <a:cubicBezTo>
                  <a:pt x="9481" y="5965"/>
                  <a:pt x="9487" y="5965"/>
                  <a:pt x="9498" y="5965"/>
                </a:cubicBezTo>
                <a:cubicBezTo>
                  <a:pt x="9694" y="5965"/>
                  <a:pt x="9694" y="5965"/>
                  <a:pt x="9694" y="5965"/>
                </a:cubicBezTo>
                <a:cubicBezTo>
                  <a:pt x="9694" y="6036"/>
                  <a:pt x="9694" y="6036"/>
                  <a:pt x="9694" y="6036"/>
                </a:cubicBezTo>
                <a:cubicBezTo>
                  <a:pt x="9694" y="6042"/>
                  <a:pt x="9688" y="6048"/>
                  <a:pt x="9688" y="6054"/>
                </a:cubicBezTo>
                <a:cubicBezTo>
                  <a:pt x="9688" y="6071"/>
                  <a:pt x="9694" y="6083"/>
                  <a:pt x="9688" y="6101"/>
                </a:cubicBezTo>
                <a:cubicBezTo>
                  <a:pt x="9688" y="6113"/>
                  <a:pt x="9694" y="6119"/>
                  <a:pt x="9688" y="6125"/>
                </a:cubicBezTo>
                <a:cubicBezTo>
                  <a:pt x="9688" y="6137"/>
                  <a:pt x="9676" y="6137"/>
                  <a:pt x="9670" y="6149"/>
                </a:cubicBezTo>
                <a:cubicBezTo>
                  <a:pt x="9670" y="6154"/>
                  <a:pt x="9664" y="6160"/>
                  <a:pt x="9664" y="6166"/>
                </a:cubicBezTo>
                <a:cubicBezTo>
                  <a:pt x="9664" y="6196"/>
                  <a:pt x="9658" y="6214"/>
                  <a:pt x="9658" y="6237"/>
                </a:cubicBezTo>
                <a:cubicBezTo>
                  <a:pt x="9658" y="6243"/>
                  <a:pt x="9658" y="6261"/>
                  <a:pt x="9653" y="6261"/>
                </a:cubicBezTo>
                <a:cubicBezTo>
                  <a:pt x="9653" y="6267"/>
                  <a:pt x="9641" y="6261"/>
                  <a:pt x="9635" y="6261"/>
                </a:cubicBezTo>
                <a:cubicBezTo>
                  <a:pt x="9623" y="6267"/>
                  <a:pt x="9629" y="6279"/>
                  <a:pt x="9623" y="6285"/>
                </a:cubicBezTo>
                <a:cubicBezTo>
                  <a:pt x="9629" y="6285"/>
                  <a:pt x="9635" y="6291"/>
                  <a:pt x="9647" y="6297"/>
                </a:cubicBezTo>
                <a:cubicBezTo>
                  <a:pt x="9658" y="6303"/>
                  <a:pt x="9676" y="6297"/>
                  <a:pt x="9688" y="6315"/>
                </a:cubicBezTo>
                <a:cubicBezTo>
                  <a:pt x="9700" y="6326"/>
                  <a:pt x="9688" y="6344"/>
                  <a:pt x="9694" y="6356"/>
                </a:cubicBezTo>
                <a:cubicBezTo>
                  <a:pt x="9700" y="6368"/>
                  <a:pt x="9700" y="6374"/>
                  <a:pt x="9706" y="6380"/>
                </a:cubicBezTo>
                <a:cubicBezTo>
                  <a:pt x="9712" y="6386"/>
                  <a:pt x="9724" y="6386"/>
                  <a:pt x="9730" y="6386"/>
                </a:cubicBezTo>
                <a:cubicBezTo>
                  <a:pt x="9736" y="6392"/>
                  <a:pt x="9747" y="6392"/>
                  <a:pt x="9753" y="6397"/>
                </a:cubicBezTo>
                <a:cubicBezTo>
                  <a:pt x="9759" y="6403"/>
                  <a:pt x="9753" y="6415"/>
                  <a:pt x="9759" y="6421"/>
                </a:cubicBezTo>
                <a:cubicBezTo>
                  <a:pt x="9771" y="6439"/>
                  <a:pt x="9789" y="6451"/>
                  <a:pt x="9800" y="6469"/>
                </a:cubicBezTo>
                <a:cubicBezTo>
                  <a:pt x="9800" y="6475"/>
                  <a:pt x="9806" y="6480"/>
                  <a:pt x="9806" y="6492"/>
                </a:cubicBezTo>
                <a:cubicBezTo>
                  <a:pt x="9818" y="6504"/>
                  <a:pt x="9829" y="6516"/>
                  <a:pt x="9835" y="6534"/>
                </a:cubicBezTo>
                <a:cubicBezTo>
                  <a:pt x="9841" y="6546"/>
                  <a:pt x="9847" y="6552"/>
                  <a:pt x="9847" y="6558"/>
                </a:cubicBezTo>
                <a:cubicBezTo>
                  <a:pt x="9853" y="6575"/>
                  <a:pt x="9847" y="6587"/>
                  <a:pt x="9847" y="6611"/>
                </a:cubicBezTo>
                <a:cubicBezTo>
                  <a:pt x="9847" y="6629"/>
                  <a:pt x="9853" y="6641"/>
                  <a:pt x="9859" y="6652"/>
                </a:cubicBezTo>
                <a:cubicBezTo>
                  <a:pt x="9865" y="6664"/>
                  <a:pt x="9877" y="6670"/>
                  <a:pt x="9877" y="6676"/>
                </a:cubicBezTo>
                <a:cubicBezTo>
                  <a:pt x="9877" y="6688"/>
                  <a:pt x="9871" y="6694"/>
                  <a:pt x="9871" y="6700"/>
                </a:cubicBezTo>
                <a:cubicBezTo>
                  <a:pt x="9871" y="6724"/>
                  <a:pt x="9871" y="6724"/>
                  <a:pt x="9871" y="6724"/>
                </a:cubicBezTo>
                <a:cubicBezTo>
                  <a:pt x="9871" y="6741"/>
                  <a:pt x="9877" y="6753"/>
                  <a:pt x="9883" y="6771"/>
                </a:cubicBezTo>
                <a:cubicBezTo>
                  <a:pt x="9889" y="6777"/>
                  <a:pt x="9901" y="6771"/>
                  <a:pt x="9906" y="6783"/>
                </a:cubicBezTo>
                <a:cubicBezTo>
                  <a:pt x="9912" y="6789"/>
                  <a:pt x="9906" y="6801"/>
                  <a:pt x="9906" y="6813"/>
                </a:cubicBezTo>
                <a:cubicBezTo>
                  <a:pt x="9906" y="6830"/>
                  <a:pt x="9906" y="6836"/>
                  <a:pt x="9906" y="6848"/>
                </a:cubicBezTo>
                <a:cubicBezTo>
                  <a:pt x="9906" y="6860"/>
                  <a:pt x="9901" y="6866"/>
                  <a:pt x="9901" y="6872"/>
                </a:cubicBezTo>
                <a:cubicBezTo>
                  <a:pt x="9901" y="6878"/>
                  <a:pt x="9901" y="6890"/>
                  <a:pt x="9895" y="6896"/>
                </a:cubicBezTo>
                <a:cubicBezTo>
                  <a:pt x="9889" y="6901"/>
                  <a:pt x="9877" y="6901"/>
                  <a:pt x="9871" y="6912"/>
                </a:cubicBezTo>
                <a:cubicBezTo>
                  <a:pt x="9853" y="6936"/>
                  <a:pt x="9841" y="6954"/>
                  <a:pt x="9835" y="6978"/>
                </a:cubicBezTo>
                <a:cubicBezTo>
                  <a:pt x="9835" y="6995"/>
                  <a:pt x="9841" y="7007"/>
                  <a:pt x="9835" y="7025"/>
                </a:cubicBezTo>
                <a:cubicBezTo>
                  <a:pt x="9835" y="7031"/>
                  <a:pt x="9835" y="7043"/>
                  <a:pt x="9829" y="7049"/>
                </a:cubicBezTo>
                <a:cubicBezTo>
                  <a:pt x="9829" y="7061"/>
                  <a:pt x="9812" y="7061"/>
                  <a:pt x="9806" y="7072"/>
                </a:cubicBezTo>
                <a:cubicBezTo>
                  <a:pt x="9806" y="7078"/>
                  <a:pt x="9800" y="7084"/>
                  <a:pt x="9800" y="7096"/>
                </a:cubicBezTo>
                <a:cubicBezTo>
                  <a:pt x="9795" y="7114"/>
                  <a:pt x="9800" y="7120"/>
                  <a:pt x="9800" y="7138"/>
                </a:cubicBezTo>
                <a:cubicBezTo>
                  <a:pt x="9800" y="7167"/>
                  <a:pt x="9795" y="7185"/>
                  <a:pt x="9806" y="7209"/>
                </a:cubicBezTo>
                <a:cubicBezTo>
                  <a:pt x="9806" y="7221"/>
                  <a:pt x="9818" y="7221"/>
                  <a:pt x="9824" y="7232"/>
                </a:cubicBezTo>
                <a:cubicBezTo>
                  <a:pt x="9835" y="7239"/>
                  <a:pt x="9847" y="7239"/>
                  <a:pt x="9847" y="7250"/>
                </a:cubicBezTo>
                <a:cubicBezTo>
                  <a:pt x="9847" y="7256"/>
                  <a:pt x="9847" y="7262"/>
                  <a:pt x="9847" y="7268"/>
                </a:cubicBezTo>
                <a:cubicBezTo>
                  <a:pt x="9847" y="7280"/>
                  <a:pt x="9847" y="7286"/>
                  <a:pt x="9847" y="7292"/>
                </a:cubicBezTo>
                <a:cubicBezTo>
                  <a:pt x="9847" y="7304"/>
                  <a:pt x="9853" y="7310"/>
                  <a:pt x="9859" y="7316"/>
                </a:cubicBezTo>
                <a:cubicBezTo>
                  <a:pt x="9865" y="7327"/>
                  <a:pt x="9865" y="7333"/>
                  <a:pt x="9871" y="7339"/>
                </a:cubicBezTo>
                <a:cubicBezTo>
                  <a:pt x="9883" y="7351"/>
                  <a:pt x="9906" y="7363"/>
                  <a:pt x="9924" y="7375"/>
                </a:cubicBezTo>
                <a:cubicBezTo>
                  <a:pt x="9924" y="7381"/>
                  <a:pt x="9924" y="7387"/>
                  <a:pt x="9924" y="7398"/>
                </a:cubicBezTo>
                <a:cubicBezTo>
                  <a:pt x="9924" y="7410"/>
                  <a:pt x="9930" y="7416"/>
                  <a:pt x="9936" y="7422"/>
                </a:cubicBezTo>
                <a:cubicBezTo>
                  <a:pt x="9936" y="7434"/>
                  <a:pt x="9936" y="7440"/>
                  <a:pt x="9942" y="7446"/>
                </a:cubicBezTo>
                <a:cubicBezTo>
                  <a:pt x="9942" y="7458"/>
                  <a:pt x="9936" y="7464"/>
                  <a:pt x="9942" y="7470"/>
                </a:cubicBezTo>
                <a:cubicBezTo>
                  <a:pt x="9942" y="7482"/>
                  <a:pt x="9960" y="7482"/>
                  <a:pt x="9960" y="7493"/>
                </a:cubicBezTo>
                <a:cubicBezTo>
                  <a:pt x="9960" y="7612"/>
                  <a:pt x="9960" y="7612"/>
                  <a:pt x="9960" y="7612"/>
                </a:cubicBezTo>
                <a:cubicBezTo>
                  <a:pt x="9960" y="7624"/>
                  <a:pt x="9966" y="7636"/>
                  <a:pt x="9966" y="7653"/>
                </a:cubicBezTo>
                <a:cubicBezTo>
                  <a:pt x="9966" y="7659"/>
                  <a:pt x="9966" y="7671"/>
                  <a:pt x="9966" y="7677"/>
                </a:cubicBezTo>
                <a:cubicBezTo>
                  <a:pt x="9972" y="7695"/>
                  <a:pt x="9983" y="7707"/>
                  <a:pt x="9990" y="7725"/>
                </a:cubicBezTo>
                <a:cubicBezTo>
                  <a:pt x="10007" y="7748"/>
                  <a:pt x="10037" y="7754"/>
                  <a:pt x="10055" y="7784"/>
                </a:cubicBezTo>
                <a:cubicBezTo>
                  <a:pt x="10055" y="7790"/>
                  <a:pt x="10055" y="7802"/>
                  <a:pt x="10055" y="7808"/>
                </a:cubicBezTo>
                <a:cubicBezTo>
                  <a:pt x="10055" y="7814"/>
                  <a:pt x="10061" y="7825"/>
                  <a:pt x="10061" y="7831"/>
                </a:cubicBezTo>
                <a:cubicBezTo>
                  <a:pt x="10061" y="7837"/>
                  <a:pt x="10067" y="7843"/>
                  <a:pt x="10072" y="7855"/>
                </a:cubicBezTo>
                <a:cubicBezTo>
                  <a:pt x="10079" y="7873"/>
                  <a:pt x="10079" y="7885"/>
                  <a:pt x="10090" y="7896"/>
                </a:cubicBezTo>
                <a:cubicBezTo>
                  <a:pt x="10090" y="7908"/>
                  <a:pt x="10102" y="7914"/>
                  <a:pt x="10114" y="7920"/>
                </a:cubicBezTo>
                <a:cubicBezTo>
                  <a:pt x="10120" y="7932"/>
                  <a:pt x="10132" y="7926"/>
                  <a:pt x="10132" y="7938"/>
                </a:cubicBezTo>
                <a:cubicBezTo>
                  <a:pt x="10138" y="7956"/>
                  <a:pt x="10132" y="7968"/>
                  <a:pt x="10132" y="7985"/>
                </a:cubicBezTo>
                <a:cubicBezTo>
                  <a:pt x="10138" y="7991"/>
                  <a:pt x="10144" y="7997"/>
                  <a:pt x="10144" y="8009"/>
                </a:cubicBezTo>
                <a:cubicBezTo>
                  <a:pt x="10150" y="8015"/>
                  <a:pt x="10161" y="8021"/>
                  <a:pt x="10161" y="8033"/>
                </a:cubicBezTo>
                <a:cubicBezTo>
                  <a:pt x="10161" y="8039"/>
                  <a:pt x="10161" y="8039"/>
                  <a:pt x="10161" y="8039"/>
                </a:cubicBezTo>
                <a:cubicBezTo>
                  <a:pt x="10161" y="8051"/>
                  <a:pt x="10144" y="8051"/>
                  <a:pt x="10138" y="8057"/>
                </a:cubicBezTo>
                <a:cubicBezTo>
                  <a:pt x="10132" y="8069"/>
                  <a:pt x="10126" y="8074"/>
                  <a:pt x="10120" y="8080"/>
                </a:cubicBezTo>
                <a:cubicBezTo>
                  <a:pt x="10120" y="8086"/>
                  <a:pt x="10126" y="8098"/>
                  <a:pt x="10120" y="8104"/>
                </a:cubicBezTo>
                <a:cubicBezTo>
                  <a:pt x="10132" y="8104"/>
                  <a:pt x="10138" y="8110"/>
                  <a:pt x="10144" y="8110"/>
                </a:cubicBezTo>
                <a:cubicBezTo>
                  <a:pt x="10167" y="8110"/>
                  <a:pt x="10167" y="8110"/>
                  <a:pt x="10167" y="8110"/>
                </a:cubicBezTo>
                <a:cubicBezTo>
                  <a:pt x="10167" y="8116"/>
                  <a:pt x="10167" y="8128"/>
                  <a:pt x="10167" y="8134"/>
                </a:cubicBezTo>
                <a:cubicBezTo>
                  <a:pt x="10167" y="8140"/>
                  <a:pt x="10167" y="8151"/>
                  <a:pt x="10167" y="8157"/>
                </a:cubicBezTo>
                <a:cubicBezTo>
                  <a:pt x="10173" y="8163"/>
                  <a:pt x="10185" y="8163"/>
                  <a:pt x="10191" y="8169"/>
                </a:cubicBezTo>
                <a:cubicBezTo>
                  <a:pt x="10197" y="8175"/>
                  <a:pt x="10203" y="8181"/>
                  <a:pt x="10215" y="8181"/>
                </a:cubicBezTo>
                <a:cubicBezTo>
                  <a:pt x="10327" y="8181"/>
                  <a:pt x="10327" y="8181"/>
                  <a:pt x="10327" y="8181"/>
                </a:cubicBezTo>
                <a:cubicBezTo>
                  <a:pt x="10345" y="8181"/>
                  <a:pt x="10357" y="8169"/>
                  <a:pt x="10375" y="8163"/>
                </a:cubicBezTo>
                <a:cubicBezTo>
                  <a:pt x="10393" y="8157"/>
                  <a:pt x="10404" y="8151"/>
                  <a:pt x="10422" y="8151"/>
                </a:cubicBezTo>
                <a:cubicBezTo>
                  <a:pt x="10565" y="8151"/>
                  <a:pt x="10565" y="8151"/>
                  <a:pt x="10565" y="8151"/>
                </a:cubicBezTo>
                <a:cubicBezTo>
                  <a:pt x="10565" y="8140"/>
                  <a:pt x="10577" y="8140"/>
                  <a:pt x="10577" y="8128"/>
                </a:cubicBezTo>
                <a:cubicBezTo>
                  <a:pt x="10582" y="8122"/>
                  <a:pt x="10577" y="8110"/>
                  <a:pt x="10577" y="8104"/>
                </a:cubicBezTo>
                <a:cubicBezTo>
                  <a:pt x="10582" y="8098"/>
                  <a:pt x="10594" y="8098"/>
                  <a:pt x="10600" y="8098"/>
                </a:cubicBezTo>
                <a:cubicBezTo>
                  <a:pt x="10612" y="8098"/>
                  <a:pt x="10618" y="8098"/>
                  <a:pt x="10624" y="8098"/>
                </a:cubicBezTo>
                <a:cubicBezTo>
                  <a:pt x="10642" y="8098"/>
                  <a:pt x="10654" y="8098"/>
                  <a:pt x="10671" y="8092"/>
                </a:cubicBezTo>
                <a:cubicBezTo>
                  <a:pt x="10677" y="8092"/>
                  <a:pt x="10689" y="8092"/>
                  <a:pt x="10695" y="8086"/>
                </a:cubicBezTo>
                <a:cubicBezTo>
                  <a:pt x="10701" y="8080"/>
                  <a:pt x="10707" y="8074"/>
                  <a:pt x="10713" y="8062"/>
                </a:cubicBezTo>
                <a:cubicBezTo>
                  <a:pt x="10713" y="8057"/>
                  <a:pt x="10707" y="8045"/>
                  <a:pt x="10713" y="8039"/>
                </a:cubicBezTo>
                <a:cubicBezTo>
                  <a:pt x="10713" y="8033"/>
                  <a:pt x="10725" y="8039"/>
                  <a:pt x="10731" y="8033"/>
                </a:cubicBezTo>
                <a:cubicBezTo>
                  <a:pt x="10743" y="8027"/>
                  <a:pt x="10748" y="8021"/>
                  <a:pt x="10754" y="8015"/>
                </a:cubicBezTo>
                <a:cubicBezTo>
                  <a:pt x="10766" y="8003"/>
                  <a:pt x="10772" y="7997"/>
                  <a:pt x="10778" y="7991"/>
                </a:cubicBezTo>
                <a:cubicBezTo>
                  <a:pt x="10790" y="7980"/>
                  <a:pt x="10796" y="7980"/>
                  <a:pt x="10802" y="7968"/>
                </a:cubicBezTo>
                <a:cubicBezTo>
                  <a:pt x="10808" y="7950"/>
                  <a:pt x="10808" y="7938"/>
                  <a:pt x="10820" y="7920"/>
                </a:cubicBezTo>
                <a:cubicBezTo>
                  <a:pt x="10825" y="7914"/>
                  <a:pt x="10831" y="7908"/>
                  <a:pt x="10843" y="7896"/>
                </a:cubicBezTo>
                <a:cubicBezTo>
                  <a:pt x="10861" y="7885"/>
                  <a:pt x="10879" y="7879"/>
                  <a:pt x="10885" y="7861"/>
                </a:cubicBezTo>
                <a:cubicBezTo>
                  <a:pt x="10891" y="7849"/>
                  <a:pt x="10891" y="7843"/>
                  <a:pt x="10891" y="7837"/>
                </a:cubicBezTo>
                <a:cubicBezTo>
                  <a:pt x="10897" y="7825"/>
                  <a:pt x="10909" y="7819"/>
                  <a:pt x="10914" y="7814"/>
                </a:cubicBezTo>
                <a:cubicBezTo>
                  <a:pt x="10926" y="7802"/>
                  <a:pt x="10932" y="7802"/>
                  <a:pt x="10938" y="7790"/>
                </a:cubicBezTo>
                <a:cubicBezTo>
                  <a:pt x="10944" y="7766"/>
                  <a:pt x="10944" y="7754"/>
                  <a:pt x="10944" y="7730"/>
                </a:cubicBezTo>
                <a:cubicBezTo>
                  <a:pt x="10944" y="7719"/>
                  <a:pt x="10950" y="7713"/>
                  <a:pt x="10944" y="7701"/>
                </a:cubicBezTo>
                <a:cubicBezTo>
                  <a:pt x="10944" y="7689"/>
                  <a:pt x="10932" y="7689"/>
                  <a:pt x="10926" y="7677"/>
                </a:cubicBezTo>
                <a:cubicBezTo>
                  <a:pt x="10926" y="7671"/>
                  <a:pt x="10926" y="7659"/>
                  <a:pt x="10920" y="7653"/>
                </a:cubicBezTo>
                <a:cubicBezTo>
                  <a:pt x="10932" y="7648"/>
                  <a:pt x="10932" y="7636"/>
                  <a:pt x="10944" y="7636"/>
                </a:cubicBezTo>
                <a:cubicBezTo>
                  <a:pt x="10950" y="7636"/>
                  <a:pt x="10962" y="7636"/>
                  <a:pt x="10968" y="7636"/>
                </a:cubicBezTo>
                <a:cubicBezTo>
                  <a:pt x="10974" y="7636"/>
                  <a:pt x="10986" y="7636"/>
                  <a:pt x="10991" y="7636"/>
                </a:cubicBezTo>
                <a:cubicBezTo>
                  <a:pt x="11003" y="7636"/>
                  <a:pt x="11003" y="7618"/>
                  <a:pt x="11015" y="7612"/>
                </a:cubicBezTo>
                <a:cubicBezTo>
                  <a:pt x="11021" y="7606"/>
                  <a:pt x="11027" y="7606"/>
                  <a:pt x="11039" y="7594"/>
                </a:cubicBezTo>
                <a:cubicBezTo>
                  <a:pt x="11045" y="7588"/>
                  <a:pt x="11045" y="7576"/>
                  <a:pt x="11051" y="7576"/>
                </a:cubicBezTo>
                <a:cubicBezTo>
                  <a:pt x="11063" y="7571"/>
                  <a:pt x="11069" y="7564"/>
                  <a:pt x="11075" y="7559"/>
                </a:cubicBezTo>
                <a:cubicBezTo>
                  <a:pt x="11080" y="7553"/>
                  <a:pt x="11098" y="7559"/>
                  <a:pt x="11098" y="7553"/>
                </a:cubicBezTo>
                <a:cubicBezTo>
                  <a:pt x="11104" y="7547"/>
                  <a:pt x="11098" y="7535"/>
                  <a:pt x="11098" y="7529"/>
                </a:cubicBezTo>
                <a:cubicBezTo>
                  <a:pt x="11098" y="7499"/>
                  <a:pt x="11092" y="7487"/>
                  <a:pt x="11086" y="7458"/>
                </a:cubicBezTo>
                <a:cubicBezTo>
                  <a:pt x="11086" y="7446"/>
                  <a:pt x="11080" y="7428"/>
                  <a:pt x="11075" y="7416"/>
                </a:cubicBezTo>
                <a:cubicBezTo>
                  <a:pt x="11075" y="7398"/>
                  <a:pt x="11069" y="7381"/>
                  <a:pt x="11057" y="7369"/>
                </a:cubicBezTo>
                <a:cubicBezTo>
                  <a:pt x="11051" y="7351"/>
                  <a:pt x="11039" y="7345"/>
                  <a:pt x="11039" y="7321"/>
                </a:cubicBezTo>
                <a:cubicBezTo>
                  <a:pt x="11039" y="7310"/>
                  <a:pt x="11051" y="7310"/>
                  <a:pt x="11057" y="7298"/>
                </a:cubicBezTo>
                <a:cubicBezTo>
                  <a:pt x="11069" y="7292"/>
                  <a:pt x="11069" y="7286"/>
                  <a:pt x="11075" y="7274"/>
                </a:cubicBezTo>
                <a:cubicBezTo>
                  <a:pt x="11080" y="7268"/>
                  <a:pt x="11086" y="7262"/>
                  <a:pt x="11098" y="7256"/>
                </a:cubicBezTo>
                <a:cubicBezTo>
                  <a:pt x="11104" y="7250"/>
                  <a:pt x="11116" y="7250"/>
                  <a:pt x="11122" y="7250"/>
                </a:cubicBezTo>
                <a:cubicBezTo>
                  <a:pt x="11128" y="7244"/>
                  <a:pt x="11128" y="7232"/>
                  <a:pt x="11134" y="7227"/>
                </a:cubicBezTo>
                <a:cubicBezTo>
                  <a:pt x="11140" y="7215"/>
                  <a:pt x="11152" y="7215"/>
                  <a:pt x="11158" y="7203"/>
                </a:cubicBezTo>
                <a:cubicBezTo>
                  <a:pt x="11163" y="7197"/>
                  <a:pt x="11158" y="7185"/>
                  <a:pt x="11169" y="7179"/>
                </a:cubicBezTo>
                <a:cubicBezTo>
                  <a:pt x="11181" y="7167"/>
                  <a:pt x="11193" y="7161"/>
                  <a:pt x="11211" y="7155"/>
                </a:cubicBezTo>
                <a:cubicBezTo>
                  <a:pt x="11223" y="7155"/>
                  <a:pt x="11229" y="7155"/>
                  <a:pt x="11235" y="7150"/>
                </a:cubicBezTo>
                <a:cubicBezTo>
                  <a:pt x="11241" y="7150"/>
                  <a:pt x="11252" y="7155"/>
                  <a:pt x="11258" y="7150"/>
                </a:cubicBezTo>
                <a:cubicBezTo>
                  <a:pt x="11270" y="7150"/>
                  <a:pt x="11270" y="7138"/>
                  <a:pt x="11282" y="7132"/>
                </a:cubicBezTo>
                <a:cubicBezTo>
                  <a:pt x="11300" y="7126"/>
                  <a:pt x="11312" y="7120"/>
                  <a:pt x="11329" y="7108"/>
                </a:cubicBezTo>
                <a:cubicBezTo>
                  <a:pt x="11341" y="7090"/>
                  <a:pt x="11353" y="7078"/>
                  <a:pt x="11353" y="7061"/>
                </a:cubicBezTo>
                <a:cubicBezTo>
                  <a:pt x="11359" y="7043"/>
                  <a:pt x="11353" y="7031"/>
                  <a:pt x="11353" y="7013"/>
                </a:cubicBezTo>
                <a:cubicBezTo>
                  <a:pt x="11353" y="7007"/>
                  <a:pt x="11359" y="7001"/>
                  <a:pt x="11359" y="6989"/>
                </a:cubicBezTo>
                <a:cubicBezTo>
                  <a:pt x="11359" y="6960"/>
                  <a:pt x="11359" y="6960"/>
                  <a:pt x="11359" y="6960"/>
                </a:cubicBezTo>
                <a:cubicBezTo>
                  <a:pt x="11359" y="6942"/>
                  <a:pt x="11365" y="6936"/>
                  <a:pt x="11359" y="6924"/>
                </a:cubicBezTo>
                <a:cubicBezTo>
                  <a:pt x="11359" y="6912"/>
                  <a:pt x="11347" y="6906"/>
                  <a:pt x="11347" y="6901"/>
                </a:cubicBezTo>
                <a:cubicBezTo>
                  <a:pt x="11347" y="6765"/>
                  <a:pt x="11347" y="6765"/>
                  <a:pt x="11347" y="6765"/>
                </a:cubicBezTo>
                <a:cubicBezTo>
                  <a:pt x="11341" y="6759"/>
                  <a:pt x="11335" y="6753"/>
                  <a:pt x="11329" y="6747"/>
                </a:cubicBezTo>
                <a:cubicBezTo>
                  <a:pt x="11312" y="6724"/>
                  <a:pt x="11306" y="6700"/>
                  <a:pt x="11294" y="6670"/>
                </a:cubicBezTo>
                <a:cubicBezTo>
                  <a:pt x="11294" y="6658"/>
                  <a:pt x="11306" y="6647"/>
                  <a:pt x="11306" y="6629"/>
                </a:cubicBezTo>
                <a:cubicBezTo>
                  <a:pt x="11306" y="6617"/>
                  <a:pt x="11300" y="6611"/>
                  <a:pt x="11300" y="6605"/>
                </a:cubicBezTo>
                <a:cubicBezTo>
                  <a:pt x="11300" y="6593"/>
                  <a:pt x="11306" y="6587"/>
                  <a:pt x="11306" y="6581"/>
                </a:cubicBezTo>
                <a:cubicBezTo>
                  <a:pt x="11306" y="6575"/>
                  <a:pt x="11294" y="6569"/>
                  <a:pt x="11294" y="6558"/>
                </a:cubicBezTo>
                <a:cubicBezTo>
                  <a:pt x="11294" y="6552"/>
                  <a:pt x="11282" y="6546"/>
                  <a:pt x="11282" y="6534"/>
                </a:cubicBezTo>
                <a:cubicBezTo>
                  <a:pt x="11282" y="6522"/>
                  <a:pt x="11282" y="6522"/>
                  <a:pt x="11282" y="6522"/>
                </a:cubicBezTo>
                <a:cubicBezTo>
                  <a:pt x="11282" y="6510"/>
                  <a:pt x="11282" y="6498"/>
                  <a:pt x="11288" y="6492"/>
                </a:cubicBezTo>
                <a:cubicBezTo>
                  <a:pt x="11288" y="6480"/>
                  <a:pt x="11288" y="6475"/>
                  <a:pt x="11288" y="6469"/>
                </a:cubicBezTo>
                <a:cubicBezTo>
                  <a:pt x="11288" y="6457"/>
                  <a:pt x="11306" y="6457"/>
                  <a:pt x="11312" y="6451"/>
                </a:cubicBezTo>
                <a:cubicBezTo>
                  <a:pt x="11329" y="6421"/>
                  <a:pt x="11353" y="6409"/>
                  <a:pt x="11365" y="6380"/>
                </a:cubicBezTo>
                <a:cubicBezTo>
                  <a:pt x="11371" y="6374"/>
                  <a:pt x="11371" y="6368"/>
                  <a:pt x="11371" y="6356"/>
                </a:cubicBezTo>
                <a:cubicBezTo>
                  <a:pt x="11377" y="6350"/>
                  <a:pt x="11389" y="6344"/>
                  <a:pt x="11389" y="6338"/>
                </a:cubicBezTo>
                <a:cubicBezTo>
                  <a:pt x="11395" y="6326"/>
                  <a:pt x="11395" y="6320"/>
                  <a:pt x="11395" y="6315"/>
                </a:cubicBezTo>
                <a:cubicBezTo>
                  <a:pt x="11401" y="6297"/>
                  <a:pt x="11407" y="6285"/>
                  <a:pt x="11418" y="6267"/>
                </a:cubicBezTo>
                <a:cubicBezTo>
                  <a:pt x="11424" y="6261"/>
                  <a:pt x="11436" y="6255"/>
                  <a:pt x="11442" y="6249"/>
                </a:cubicBezTo>
                <a:cubicBezTo>
                  <a:pt x="11448" y="6243"/>
                  <a:pt x="11460" y="6237"/>
                  <a:pt x="11466" y="6231"/>
                </a:cubicBezTo>
                <a:cubicBezTo>
                  <a:pt x="11472" y="6226"/>
                  <a:pt x="11478" y="6220"/>
                  <a:pt x="11484" y="6208"/>
                </a:cubicBezTo>
                <a:cubicBezTo>
                  <a:pt x="11495" y="6196"/>
                  <a:pt x="11507" y="6184"/>
                  <a:pt x="11525" y="6172"/>
                </a:cubicBezTo>
                <a:cubicBezTo>
                  <a:pt x="11537" y="6160"/>
                  <a:pt x="11543" y="6154"/>
                  <a:pt x="11549" y="6149"/>
                </a:cubicBezTo>
                <a:cubicBezTo>
                  <a:pt x="11561" y="6137"/>
                  <a:pt x="11561" y="6131"/>
                  <a:pt x="11573" y="6125"/>
                </a:cubicBezTo>
                <a:cubicBezTo>
                  <a:pt x="11590" y="6113"/>
                  <a:pt x="11602" y="6107"/>
                  <a:pt x="11620" y="6095"/>
                </a:cubicBezTo>
                <a:cubicBezTo>
                  <a:pt x="11626" y="6089"/>
                  <a:pt x="11626" y="6077"/>
                  <a:pt x="11632" y="6071"/>
                </a:cubicBezTo>
                <a:cubicBezTo>
                  <a:pt x="11638" y="6065"/>
                  <a:pt x="11644" y="6065"/>
                  <a:pt x="11656" y="6054"/>
                </a:cubicBezTo>
                <a:cubicBezTo>
                  <a:pt x="11656" y="6048"/>
                  <a:pt x="11656" y="6036"/>
                  <a:pt x="11656" y="6036"/>
                </a:cubicBezTo>
                <a:cubicBezTo>
                  <a:pt x="11661" y="6030"/>
                  <a:pt x="11673" y="6030"/>
                  <a:pt x="11679" y="6030"/>
                </a:cubicBezTo>
                <a:cubicBezTo>
                  <a:pt x="11691" y="6024"/>
                  <a:pt x="11697" y="6012"/>
                  <a:pt x="11703" y="6012"/>
                </a:cubicBezTo>
                <a:cubicBezTo>
                  <a:pt x="11715" y="6006"/>
                  <a:pt x="11721" y="6000"/>
                  <a:pt x="11727" y="5994"/>
                </a:cubicBezTo>
                <a:cubicBezTo>
                  <a:pt x="11733" y="5988"/>
                  <a:pt x="11745" y="5988"/>
                  <a:pt x="11750" y="5983"/>
                </a:cubicBezTo>
                <a:cubicBezTo>
                  <a:pt x="11756" y="5976"/>
                  <a:pt x="11762" y="5965"/>
                  <a:pt x="11768" y="5959"/>
                </a:cubicBezTo>
                <a:cubicBezTo>
                  <a:pt x="11780" y="5935"/>
                  <a:pt x="11774" y="5917"/>
                  <a:pt x="11786" y="5888"/>
                </a:cubicBezTo>
                <a:cubicBezTo>
                  <a:pt x="11786" y="5882"/>
                  <a:pt x="11804" y="5882"/>
                  <a:pt x="11810" y="5876"/>
                </a:cubicBezTo>
                <a:cubicBezTo>
                  <a:pt x="11816" y="5864"/>
                  <a:pt x="11822" y="5858"/>
                  <a:pt x="11827" y="5852"/>
                </a:cubicBezTo>
                <a:cubicBezTo>
                  <a:pt x="11839" y="5846"/>
                  <a:pt x="11851" y="5840"/>
                  <a:pt x="11857" y="5834"/>
                </a:cubicBezTo>
                <a:cubicBezTo>
                  <a:pt x="11869" y="5828"/>
                  <a:pt x="11869" y="5817"/>
                  <a:pt x="11875" y="5810"/>
                </a:cubicBezTo>
                <a:cubicBezTo>
                  <a:pt x="11881" y="5805"/>
                  <a:pt x="11887" y="5799"/>
                  <a:pt x="11893" y="5787"/>
                </a:cubicBezTo>
                <a:cubicBezTo>
                  <a:pt x="11899" y="5769"/>
                  <a:pt x="11899" y="5757"/>
                  <a:pt x="11899" y="5739"/>
                </a:cubicBezTo>
                <a:cubicBezTo>
                  <a:pt x="11899" y="5728"/>
                  <a:pt x="11899" y="5716"/>
                  <a:pt x="11899" y="5698"/>
                </a:cubicBezTo>
                <a:cubicBezTo>
                  <a:pt x="11899" y="5668"/>
                  <a:pt x="11916" y="5651"/>
                  <a:pt x="11916" y="5621"/>
                </a:cubicBezTo>
                <a:cubicBezTo>
                  <a:pt x="11916" y="5573"/>
                  <a:pt x="11916" y="5573"/>
                  <a:pt x="11916" y="5573"/>
                </a:cubicBezTo>
                <a:cubicBezTo>
                  <a:pt x="11905" y="5573"/>
                  <a:pt x="11893" y="5573"/>
                  <a:pt x="11881" y="5573"/>
                </a:cubicBezTo>
                <a:cubicBezTo>
                  <a:pt x="11869" y="5573"/>
                  <a:pt x="11851" y="5573"/>
                  <a:pt x="11839" y="5573"/>
                </a:cubicBezTo>
                <a:cubicBezTo>
                  <a:pt x="11834" y="5579"/>
                  <a:pt x="11827" y="5591"/>
                  <a:pt x="11816" y="5591"/>
                </a:cubicBezTo>
                <a:cubicBezTo>
                  <a:pt x="11792" y="5609"/>
                  <a:pt x="11774" y="5627"/>
                  <a:pt x="11739" y="5627"/>
                </a:cubicBezTo>
                <a:cubicBezTo>
                  <a:pt x="11721" y="5627"/>
                  <a:pt x="11715" y="5615"/>
                  <a:pt x="11697" y="5615"/>
                </a:cubicBezTo>
                <a:cubicBezTo>
                  <a:pt x="11673" y="5615"/>
                  <a:pt x="11673" y="5615"/>
                  <a:pt x="11673" y="5615"/>
                </a:cubicBezTo>
                <a:cubicBezTo>
                  <a:pt x="11656" y="5615"/>
                  <a:pt x="11650" y="5621"/>
                  <a:pt x="11632" y="5621"/>
                </a:cubicBezTo>
                <a:cubicBezTo>
                  <a:pt x="11614" y="5621"/>
                  <a:pt x="11602" y="5621"/>
                  <a:pt x="11584" y="5621"/>
                </a:cubicBezTo>
                <a:cubicBezTo>
                  <a:pt x="11579" y="5621"/>
                  <a:pt x="11561" y="5615"/>
                  <a:pt x="11549" y="5609"/>
                </a:cubicBezTo>
                <a:cubicBezTo>
                  <a:pt x="11537" y="5585"/>
                  <a:pt x="11537" y="5585"/>
                  <a:pt x="11537" y="5585"/>
                </a:cubicBezTo>
                <a:cubicBezTo>
                  <a:pt x="11537" y="5579"/>
                  <a:pt x="11525" y="5573"/>
                  <a:pt x="11519" y="5567"/>
                </a:cubicBezTo>
                <a:cubicBezTo>
                  <a:pt x="11519" y="5556"/>
                  <a:pt x="11525" y="5550"/>
                  <a:pt x="11519" y="5544"/>
                </a:cubicBezTo>
                <a:cubicBezTo>
                  <a:pt x="11519" y="5532"/>
                  <a:pt x="11501" y="5538"/>
                  <a:pt x="11501" y="5532"/>
                </a:cubicBezTo>
                <a:cubicBezTo>
                  <a:pt x="11490" y="5508"/>
                  <a:pt x="11490" y="5508"/>
                  <a:pt x="11490" y="5508"/>
                </a:cubicBezTo>
                <a:cubicBezTo>
                  <a:pt x="11484" y="5502"/>
                  <a:pt x="11490" y="5490"/>
                  <a:pt x="11490" y="5485"/>
                </a:cubicBezTo>
                <a:cubicBezTo>
                  <a:pt x="11484" y="5478"/>
                  <a:pt x="11472" y="5473"/>
                  <a:pt x="11466" y="5467"/>
                </a:cubicBezTo>
                <a:cubicBezTo>
                  <a:pt x="11460" y="5467"/>
                  <a:pt x="11448" y="5473"/>
                  <a:pt x="11442" y="5467"/>
                </a:cubicBezTo>
                <a:cubicBezTo>
                  <a:pt x="11430" y="5461"/>
                  <a:pt x="11424" y="5455"/>
                  <a:pt x="11418" y="5443"/>
                </a:cubicBezTo>
                <a:cubicBezTo>
                  <a:pt x="11413" y="5437"/>
                  <a:pt x="11413" y="5431"/>
                  <a:pt x="11401" y="5419"/>
                </a:cubicBezTo>
                <a:cubicBezTo>
                  <a:pt x="11395" y="5419"/>
                  <a:pt x="11389" y="5419"/>
                  <a:pt x="11377" y="5413"/>
                </a:cubicBezTo>
                <a:cubicBezTo>
                  <a:pt x="11371" y="5401"/>
                  <a:pt x="11371" y="5390"/>
                  <a:pt x="11359" y="5390"/>
                </a:cubicBezTo>
                <a:cubicBezTo>
                  <a:pt x="11353" y="5384"/>
                  <a:pt x="11347" y="5378"/>
                  <a:pt x="11341" y="5378"/>
                </a:cubicBezTo>
                <a:cubicBezTo>
                  <a:pt x="11329" y="5372"/>
                  <a:pt x="11324" y="5378"/>
                  <a:pt x="11318" y="5378"/>
                </a:cubicBezTo>
                <a:cubicBezTo>
                  <a:pt x="11306" y="5372"/>
                  <a:pt x="11300" y="5366"/>
                  <a:pt x="11294" y="5360"/>
                </a:cubicBezTo>
                <a:cubicBezTo>
                  <a:pt x="11276" y="5348"/>
                  <a:pt x="11276" y="5330"/>
                  <a:pt x="11270" y="5312"/>
                </a:cubicBezTo>
                <a:cubicBezTo>
                  <a:pt x="11270" y="5307"/>
                  <a:pt x="11264" y="5301"/>
                  <a:pt x="11264" y="5289"/>
                </a:cubicBezTo>
                <a:cubicBezTo>
                  <a:pt x="11264" y="5277"/>
                  <a:pt x="11264" y="5259"/>
                  <a:pt x="11258" y="5247"/>
                </a:cubicBezTo>
                <a:cubicBezTo>
                  <a:pt x="11252" y="5235"/>
                  <a:pt x="11241" y="5235"/>
                  <a:pt x="11235" y="5230"/>
                </a:cubicBezTo>
                <a:cubicBezTo>
                  <a:pt x="11223" y="5212"/>
                  <a:pt x="11211" y="5200"/>
                  <a:pt x="11199" y="5182"/>
                </a:cubicBezTo>
                <a:cubicBezTo>
                  <a:pt x="11199" y="5170"/>
                  <a:pt x="11187" y="5170"/>
                  <a:pt x="11187" y="5158"/>
                </a:cubicBezTo>
                <a:cubicBezTo>
                  <a:pt x="11187" y="5152"/>
                  <a:pt x="11193" y="5146"/>
                  <a:pt x="11193" y="5135"/>
                </a:cubicBezTo>
                <a:cubicBezTo>
                  <a:pt x="11193" y="5111"/>
                  <a:pt x="11193" y="5111"/>
                  <a:pt x="11193" y="5111"/>
                </a:cubicBezTo>
                <a:cubicBezTo>
                  <a:pt x="11193" y="5099"/>
                  <a:pt x="11193" y="5081"/>
                  <a:pt x="11187" y="5069"/>
                </a:cubicBezTo>
                <a:cubicBezTo>
                  <a:pt x="11181" y="5058"/>
                  <a:pt x="11169" y="5058"/>
                  <a:pt x="11169" y="5046"/>
                </a:cubicBezTo>
                <a:cubicBezTo>
                  <a:pt x="11158" y="5028"/>
                  <a:pt x="11158" y="5016"/>
                  <a:pt x="11146" y="4998"/>
                </a:cubicBezTo>
                <a:cubicBezTo>
                  <a:pt x="11140" y="4992"/>
                  <a:pt x="11140" y="4986"/>
                  <a:pt x="11134" y="4975"/>
                </a:cubicBezTo>
                <a:cubicBezTo>
                  <a:pt x="11128" y="4969"/>
                  <a:pt x="11116" y="4975"/>
                  <a:pt x="11110" y="4963"/>
                </a:cubicBezTo>
                <a:cubicBezTo>
                  <a:pt x="11104" y="4957"/>
                  <a:pt x="11104" y="4951"/>
                  <a:pt x="11098" y="4945"/>
                </a:cubicBezTo>
                <a:cubicBezTo>
                  <a:pt x="11098" y="4933"/>
                  <a:pt x="11098" y="4927"/>
                  <a:pt x="11098" y="4921"/>
                </a:cubicBezTo>
                <a:cubicBezTo>
                  <a:pt x="11098" y="4903"/>
                  <a:pt x="11104" y="4892"/>
                  <a:pt x="11098" y="4874"/>
                </a:cubicBezTo>
                <a:cubicBezTo>
                  <a:pt x="11098" y="4868"/>
                  <a:pt x="11092" y="4856"/>
                  <a:pt x="11092" y="4850"/>
                </a:cubicBezTo>
                <a:cubicBezTo>
                  <a:pt x="11092" y="4844"/>
                  <a:pt x="11080" y="4838"/>
                  <a:pt x="11075" y="4826"/>
                </a:cubicBezTo>
                <a:cubicBezTo>
                  <a:pt x="11063" y="4809"/>
                  <a:pt x="11045" y="4803"/>
                  <a:pt x="11039" y="4785"/>
                </a:cubicBezTo>
                <a:cubicBezTo>
                  <a:pt x="11033" y="4773"/>
                  <a:pt x="11027" y="4767"/>
                  <a:pt x="11027" y="4761"/>
                </a:cubicBezTo>
                <a:cubicBezTo>
                  <a:pt x="11021" y="4743"/>
                  <a:pt x="11027" y="4731"/>
                  <a:pt x="11027" y="4714"/>
                </a:cubicBezTo>
                <a:cubicBezTo>
                  <a:pt x="11021" y="4696"/>
                  <a:pt x="11009" y="4684"/>
                  <a:pt x="11003" y="4666"/>
                </a:cubicBezTo>
                <a:cubicBezTo>
                  <a:pt x="10997" y="4660"/>
                  <a:pt x="10991" y="4654"/>
                  <a:pt x="10986" y="4648"/>
                </a:cubicBezTo>
                <a:cubicBezTo>
                  <a:pt x="10980" y="4637"/>
                  <a:pt x="10974" y="4631"/>
                  <a:pt x="10968" y="4625"/>
                </a:cubicBezTo>
                <a:cubicBezTo>
                  <a:pt x="10962" y="4613"/>
                  <a:pt x="10950" y="4613"/>
                  <a:pt x="10944" y="4607"/>
                </a:cubicBezTo>
                <a:cubicBezTo>
                  <a:pt x="10938" y="4601"/>
                  <a:pt x="10926" y="4560"/>
                  <a:pt x="10920" y="4554"/>
                </a:cubicBezTo>
                <a:close/>
                <a:moveTo>
                  <a:pt x="5117" y="8922"/>
                </a:moveTo>
                <a:lnTo>
                  <a:pt x="5117" y="8922"/>
                </a:lnTo>
                <a:cubicBezTo>
                  <a:pt x="5111" y="8922"/>
                  <a:pt x="5111" y="8922"/>
                  <a:pt x="5105" y="8922"/>
                </a:cubicBezTo>
                <a:cubicBezTo>
                  <a:pt x="5099" y="8916"/>
                  <a:pt x="5093" y="8916"/>
                  <a:pt x="5093" y="8916"/>
                </a:cubicBezTo>
                <a:cubicBezTo>
                  <a:pt x="5093" y="8910"/>
                  <a:pt x="5093" y="8905"/>
                  <a:pt x="5093" y="8905"/>
                </a:cubicBezTo>
                <a:cubicBezTo>
                  <a:pt x="5093" y="8899"/>
                  <a:pt x="5093" y="8893"/>
                  <a:pt x="5093" y="8893"/>
                </a:cubicBezTo>
                <a:cubicBezTo>
                  <a:pt x="5087" y="8887"/>
                  <a:pt x="5087" y="8887"/>
                  <a:pt x="5081" y="8887"/>
                </a:cubicBezTo>
                <a:cubicBezTo>
                  <a:pt x="5075" y="8887"/>
                  <a:pt x="5075" y="8887"/>
                  <a:pt x="5069" y="8887"/>
                </a:cubicBezTo>
                <a:cubicBezTo>
                  <a:pt x="5069" y="8922"/>
                  <a:pt x="5069" y="8922"/>
                  <a:pt x="5069" y="8922"/>
                </a:cubicBezTo>
                <a:cubicBezTo>
                  <a:pt x="5057" y="8922"/>
                  <a:pt x="5052" y="8922"/>
                  <a:pt x="5046" y="8928"/>
                </a:cubicBezTo>
                <a:cubicBezTo>
                  <a:pt x="5040" y="8934"/>
                  <a:pt x="5040" y="8940"/>
                  <a:pt x="5040" y="8940"/>
                </a:cubicBezTo>
                <a:cubicBezTo>
                  <a:pt x="5034" y="8946"/>
                  <a:pt x="5028" y="8946"/>
                  <a:pt x="5028" y="8952"/>
                </a:cubicBezTo>
                <a:cubicBezTo>
                  <a:pt x="5028" y="8964"/>
                  <a:pt x="5040" y="8976"/>
                  <a:pt x="5052" y="8976"/>
                </a:cubicBezTo>
                <a:cubicBezTo>
                  <a:pt x="5057" y="8976"/>
                  <a:pt x="5063" y="8970"/>
                  <a:pt x="5063" y="8970"/>
                </a:cubicBezTo>
                <a:cubicBezTo>
                  <a:pt x="5069" y="8970"/>
                  <a:pt x="5075" y="8976"/>
                  <a:pt x="5075" y="8976"/>
                </a:cubicBezTo>
                <a:cubicBezTo>
                  <a:pt x="5081" y="8976"/>
                  <a:pt x="5087" y="8976"/>
                  <a:pt x="5087" y="8976"/>
                </a:cubicBezTo>
                <a:cubicBezTo>
                  <a:pt x="5093" y="8976"/>
                  <a:pt x="5093" y="8982"/>
                  <a:pt x="5099" y="8987"/>
                </a:cubicBezTo>
                <a:cubicBezTo>
                  <a:pt x="5093" y="8987"/>
                  <a:pt x="5093" y="8993"/>
                  <a:pt x="5093" y="8999"/>
                </a:cubicBezTo>
                <a:cubicBezTo>
                  <a:pt x="5093" y="9005"/>
                  <a:pt x="5081" y="9005"/>
                  <a:pt x="5081" y="9011"/>
                </a:cubicBezTo>
                <a:cubicBezTo>
                  <a:pt x="5081" y="9017"/>
                  <a:pt x="5087" y="9017"/>
                  <a:pt x="5087" y="9023"/>
                </a:cubicBezTo>
                <a:cubicBezTo>
                  <a:pt x="5087" y="9023"/>
                  <a:pt x="5087" y="9029"/>
                  <a:pt x="5087" y="9035"/>
                </a:cubicBezTo>
                <a:cubicBezTo>
                  <a:pt x="5099" y="9035"/>
                  <a:pt x="5111" y="9029"/>
                  <a:pt x="5117" y="9035"/>
                </a:cubicBezTo>
                <a:cubicBezTo>
                  <a:pt x="5129" y="9041"/>
                  <a:pt x="5135" y="9041"/>
                  <a:pt x="5140" y="9047"/>
                </a:cubicBezTo>
                <a:cubicBezTo>
                  <a:pt x="5140" y="9053"/>
                  <a:pt x="5135" y="9053"/>
                  <a:pt x="5135" y="9059"/>
                </a:cubicBezTo>
                <a:cubicBezTo>
                  <a:pt x="5135" y="9065"/>
                  <a:pt x="5135" y="9065"/>
                  <a:pt x="5135" y="9071"/>
                </a:cubicBezTo>
                <a:cubicBezTo>
                  <a:pt x="5129" y="9071"/>
                  <a:pt x="5123" y="9071"/>
                  <a:pt x="5111" y="9071"/>
                </a:cubicBezTo>
                <a:lnTo>
                  <a:pt x="5105" y="9071"/>
                </a:lnTo>
                <a:cubicBezTo>
                  <a:pt x="5093" y="9071"/>
                  <a:pt x="5087" y="9076"/>
                  <a:pt x="5081" y="9076"/>
                </a:cubicBezTo>
                <a:cubicBezTo>
                  <a:pt x="5069" y="9076"/>
                  <a:pt x="5063" y="9076"/>
                  <a:pt x="5057" y="9076"/>
                </a:cubicBezTo>
                <a:cubicBezTo>
                  <a:pt x="5052" y="9076"/>
                  <a:pt x="5052" y="9082"/>
                  <a:pt x="5046" y="9088"/>
                </a:cubicBezTo>
                <a:cubicBezTo>
                  <a:pt x="5040" y="9088"/>
                  <a:pt x="5034" y="9094"/>
                  <a:pt x="5034" y="9100"/>
                </a:cubicBezTo>
                <a:cubicBezTo>
                  <a:pt x="5034" y="9106"/>
                  <a:pt x="5034" y="9106"/>
                  <a:pt x="5034" y="9106"/>
                </a:cubicBezTo>
                <a:cubicBezTo>
                  <a:pt x="5034" y="9106"/>
                  <a:pt x="5040" y="9112"/>
                  <a:pt x="5040" y="9118"/>
                </a:cubicBezTo>
                <a:lnTo>
                  <a:pt x="5040" y="9124"/>
                </a:lnTo>
                <a:cubicBezTo>
                  <a:pt x="5040" y="9130"/>
                  <a:pt x="5040" y="9136"/>
                  <a:pt x="5040" y="9136"/>
                </a:cubicBezTo>
                <a:cubicBezTo>
                  <a:pt x="5040" y="9142"/>
                  <a:pt x="5052" y="9142"/>
                  <a:pt x="5052" y="9142"/>
                </a:cubicBezTo>
                <a:cubicBezTo>
                  <a:pt x="5052" y="9148"/>
                  <a:pt x="5057" y="9153"/>
                  <a:pt x="5057" y="9160"/>
                </a:cubicBezTo>
                <a:cubicBezTo>
                  <a:pt x="5057" y="9165"/>
                  <a:pt x="5057" y="9165"/>
                  <a:pt x="5057" y="9165"/>
                </a:cubicBezTo>
                <a:cubicBezTo>
                  <a:pt x="5057" y="9171"/>
                  <a:pt x="5052" y="9171"/>
                  <a:pt x="5052" y="9177"/>
                </a:cubicBezTo>
                <a:cubicBezTo>
                  <a:pt x="5052" y="9183"/>
                  <a:pt x="5046" y="9183"/>
                  <a:pt x="5046" y="9189"/>
                </a:cubicBezTo>
                <a:cubicBezTo>
                  <a:pt x="5046" y="9201"/>
                  <a:pt x="5057" y="9201"/>
                  <a:pt x="5063" y="9207"/>
                </a:cubicBezTo>
                <a:cubicBezTo>
                  <a:pt x="5069" y="9219"/>
                  <a:pt x="5075" y="9225"/>
                  <a:pt x="5075" y="9231"/>
                </a:cubicBezTo>
                <a:cubicBezTo>
                  <a:pt x="5075" y="9237"/>
                  <a:pt x="5063" y="9231"/>
                  <a:pt x="5063" y="9237"/>
                </a:cubicBezTo>
                <a:cubicBezTo>
                  <a:pt x="5063" y="9242"/>
                  <a:pt x="5063" y="9248"/>
                  <a:pt x="5063" y="9248"/>
                </a:cubicBezTo>
                <a:cubicBezTo>
                  <a:pt x="5069" y="9254"/>
                  <a:pt x="5075" y="9254"/>
                  <a:pt x="5075" y="9254"/>
                </a:cubicBezTo>
                <a:cubicBezTo>
                  <a:pt x="5081" y="9260"/>
                  <a:pt x="5087" y="9260"/>
                  <a:pt x="5087" y="9260"/>
                </a:cubicBezTo>
                <a:cubicBezTo>
                  <a:pt x="5093" y="9260"/>
                  <a:pt x="5087" y="9266"/>
                  <a:pt x="5087" y="9272"/>
                </a:cubicBezTo>
                <a:cubicBezTo>
                  <a:pt x="5063" y="9284"/>
                  <a:pt x="5063" y="9284"/>
                  <a:pt x="5063" y="9284"/>
                </a:cubicBezTo>
                <a:cubicBezTo>
                  <a:pt x="5069" y="9296"/>
                  <a:pt x="5069" y="9296"/>
                  <a:pt x="5069" y="9296"/>
                </a:cubicBezTo>
                <a:cubicBezTo>
                  <a:pt x="5075" y="9296"/>
                  <a:pt x="5075" y="9296"/>
                  <a:pt x="5081" y="9296"/>
                </a:cubicBezTo>
                <a:cubicBezTo>
                  <a:pt x="5105" y="9296"/>
                  <a:pt x="5105" y="9296"/>
                  <a:pt x="5105" y="9296"/>
                </a:cubicBezTo>
                <a:cubicBezTo>
                  <a:pt x="5111" y="9296"/>
                  <a:pt x="5111" y="9296"/>
                  <a:pt x="5117" y="9296"/>
                </a:cubicBezTo>
                <a:cubicBezTo>
                  <a:pt x="5117" y="9302"/>
                  <a:pt x="5117" y="9308"/>
                  <a:pt x="5111" y="9314"/>
                </a:cubicBezTo>
                <a:cubicBezTo>
                  <a:pt x="5105" y="9319"/>
                  <a:pt x="5099" y="9319"/>
                  <a:pt x="5093" y="9326"/>
                </a:cubicBezTo>
                <a:cubicBezTo>
                  <a:pt x="5099" y="9331"/>
                  <a:pt x="5099" y="9337"/>
                  <a:pt x="5111" y="9343"/>
                </a:cubicBezTo>
                <a:cubicBezTo>
                  <a:pt x="5117" y="9343"/>
                  <a:pt x="5117" y="9343"/>
                  <a:pt x="5123" y="9343"/>
                </a:cubicBezTo>
                <a:cubicBezTo>
                  <a:pt x="5129" y="9343"/>
                  <a:pt x="5129" y="9343"/>
                  <a:pt x="5135" y="9343"/>
                </a:cubicBezTo>
                <a:cubicBezTo>
                  <a:pt x="5135" y="9343"/>
                  <a:pt x="5129" y="9349"/>
                  <a:pt x="5135" y="9349"/>
                </a:cubicBezTo>
                <a:cubicBezTo>
                  <a:pt x="5123" y="9361"/>
                  <a:pt x="5123" y="9361"/>
                  <a:pt x="5123" y="9361"/>
                </a:cubicBezTo>
                <a:cubicBezTo>
                  <a:pt x="5123" y="9367"/>
                  <a:pt x="5129" y="9367"/>
                  <a:pt x="5129" y="9373"/>
                </a:cubicBezTo>
                <a:cubicBezTo>
                  <a:pt x="5135" y="9379"/>
                  <a:pt x="5140" y="9373"/>
                  <a:pt x="5140" y="9379"/>
                </a:cubicBezTo>
                <a:cubicBezTo>
                  <a:pt x="5146" y="9385"/>
                  <a:pt x="5146" y="9391"/>
                  <a:pt x="5146" y="9397"/>
                </a:cubicBezTo>
                <a:cubicBezTo>
                  <a:pt x="5146" y="9397"/>
                  <a:pt x="5140" y="9403"/>
                  <a:pt x="5140" y="9408"/>
                </a:cubicBezTo>
                <a:cubicBezTo>
                  <a:pt x="5146" y="9408"/>
                  <a:pt x="5152" y="9414"/>
                  <a:pt x="5152" y="9414"/>
                </a:cubicBezTo>
                <a:cubicBezTo>
                  <a:pt x="5164" y="9420"/>
                  <a:pt x="5176" y="9420"/>
                  <a:pt x="5188" y="9426"/>
                </a:cubicBezTo>
                <a:cubicBezTo>
                  <a:pt x="5194" y="9432"/>
                  <a:pt x="5194" y="9432"/>
                  <a:pt x="5200" y="9438"/>
                </a:cubicBezTo>
                <a:cubicBezTo>
                  <a:pt x="5200" y="9438"/>
                  <a:pt x="5200" y="9444"/>
                  <a:pt x="5200" y="9450"/>
                </a:cubicBezTo>
                <a:cubicBezTo>
                  <a:pt x="5206" y="9450"/>
                  <a:pt x="5206" y="9456"/>
                  <a:pt x="5206" y="9462"/>
                </a:cubicBezTo>
                <a:cubicBezTo>
                  <a:pt x="5206" y="9462"/>
                  <a:pt x="5212" y="9462"/>
                  <a:pt x="5218" y="9468"/>
                </a:cubicBezTo>
                <a:cubicBezTo>
                  <a:pt x="5224" y="9468"/>
                  <a:pt x="5229" y="9468"/>
                  <a:pt x="5229" y="9474"/>
                </a:cubicBezTo>
                <a:cubicBezTo>
                  <a:pt x="5229" y="9480"/>
                  <a:pt x="5229" y="9480"/>
                  <a:pt x="5229" y="9485"/>
                </a:cubicBezTo>
                <a:cubicBezTo>
                  <a:pt x="5229" y="9492"/>
                  <a:pt x="5229" y="9497"/>
                  <a:pt x="5229" y="9503"/>
                </a:cubicBezTo>
                <a:cubicBezTo>
                  <a:pt x="5241" y="9503"/>
                  <a:pt x="5247" y="9503"/>
                  <a:pt x="5253" y="9503"/>
                </a:cubicBezTo>
                <a:cubicBezTo>
                  <a:pt x="5259" y="9503"/>
                  <a:pt x="5259" y="9503"/>
                  <a:pt x="5265" y="9503"/>
                </a:cubicBezTo>
                <a:cubicBezTo>
                  <a:pt x="5271" y="9509"/>
                  <a:pt x="5271" y="9509"/>
                  <a:pt x="5277" y="9509"/>
                </a:cubicBezTo>
                <a:cubicBezTo>
                  <a:pt x="5277" y="9509"/>
                  <a:pt x="5277" y="9515"/>
                  <a:pt x="5277" y="9521"/>
                </a:cubicBezTo>
                <a:cubicBezTo>
                  <a:pt x="5283" y="9527"/>
                  <a:pt x="5289" y="9539"/>
                  <a:pt x="5295" y="9539"/>
                </a:cubicBezTo>
                <a:cubicBezTo>
                  <a:pt x="5306" y="9545"/>
                  <a:pt x="5312" y="9539"/>
                  <a:pt x="5318" y="9539"/>
                </a:cubicBezTo>
                <a:cubicBezTo>
                  <a:pt x="5324" y="9539"/>
                  <a:pt x="5324" y="9545"/>
                  <a:pt x="5330" y="9545"/>
                </a:cubicBezTo>
                <a:cubicBezTo>
                  <a:pt x="5336" y="9545"/>
                  <a:pt x="5336" y="9551"/>
                  <a:pt x="5342" y="9551"/>
                </a:cubicBezTo>
                <a:cubicBezTo>
                  <a:pt x="5348" y="9551"/>
                  <a:pt x="5348" y="9551"/>
                  <a:pt x="5354" y="9551"/>
                </a:cubicBezTo>
                <a:cubicBezTo>
                  <a:pt x="5360" y="9551"/>
                  <a:pt x="5360" y="9557"/>
                  <a:pt x="5366" y="9563"/>
                </a:cubicBezTo>
                <a:cubicBezTo>
                  <a:pt x="5372" y="9563"/>
                  <a:pt x="5378" y="9557"/>
                  <a:pt x="5390" y="9563"/>
                </a:cubicBezTo>
                <a:cubicBezTo>
                  <a:pt x="5401" y="9563"/>
                  <a:pt x="5401" y="9563"/>
                  <a:pt x="5401" y="9563"/>
                </a:cubicBezTo>
                <a:cubicBezTo>
                  <a:pt x="5401" y="9563"/>
                  <a:pt x="5407" y="9569"/>
                  <a:pt x="5413" y="9569"/>
                </a:cubicBezTo>
                <a:cubicBezTo>
                  <a:pt x="5413" y="9569"/>
                  <a:pt x="5419" y="9574"/>
                  <a:pt x="5425" y="9574"/>
                </a:cubicBezTo>
                <a:cubicBezTo>
                  <a:pt x="5514" y="9574"/>
                  <a:pt x="5514" y="9574"/>
                  <a:pt x="5514" y="9574"/>
                </a:cubicBezTo>
                <a:cubicBezTo>
                  <a:pt x="5520" y="9574"/>
                  <a:pt x="5520" y="9574"/>
                  <a:pt x="5526" y="9574"/>
                </a:cubicBezTo>
                <a:cubicBezTo>
                  <a:pt x="5532" y="9574"/>
                  <a:pt x="5532" y="9574"/>
                  <a:pt x="5538" y="9569"/>
                </a:cubicBezTo>
                <a:cubicBezTo>
                  <a:pt x="5544" y="9569"/>
                  <a:pt x="5538" y="9563"/>
                  <a:pt x="5544" y="9557"/>
                </a:cubicBezTo>
                <a:cubicBezTo>
                  <a:pt x="5544" y="9551"/>
                  <a:pt x="5550" y="9551"/>
                  <a:pt x="5556" y="9545"/>
                </a:cubicBezTo>
                <a:cubicBezTo>
                  <a:pt x="5556" y="9545"/>
                  <a:pt x="5561" y="9551"/>
                  <a:pt x="5573" y="9551"/>
                </a:cubicBezTo>
                <a:cubicBezTo>
                  <a:pt x="5579" y="9551"/>
                  <a:pt x="5585" y="9551"/>
                  <a:pt x="5591" y="9545"/>
                </a:cubicBezTo>
                <a:cubicBezTo>
                  <a:pt x="5591" y="9539"/>
                  <a:pt x="5591" y="9533"/>
                  <a:pt x="5585" y="9527"/>
                </a:cubicBezTo>
                <a:cubicBezTo>
                  <a:pt x="5585" y="9521"/>
                  <a:pt x="5579" y="9527"/>
                  <a:pt x="5573" y="9527"/>
                </a:cubicBezTo>
                <a:cubicBezTo>
                  <a:pt x="5567" y="9521"/>
                  <a:pt x="5561" y="9515"/>
                  <a:pt x="5550" y="9515"/>
                </a:cubicBezTo>
                <a:cubicBezTo>
                  <a:pt x="5550" y="9515"/>
                  <a:pt x="5544" y="9515"/>
                  <a:pt x="5538" y="9515"/>
                </a:cubicBezTo>
                <a:cubicBezTo>
                  <a:pt x="5538" y="9515"/>
                  <a:pt x="5532" y="9509"/>
                  <a:pt x="5526" y="9509"/>
                </a:cubicBezTo>
                <a:cubicBezTo>
                  <a:pt x="5520" y="9509"/>
                  <a:pt x="5514" y="9509"/>
                  <a:pt x="5502" y="9509"/>
                </a:cubicBezTo>
                <a:cubicBezTo>
                  <a:pt x="5496" y="9509"/>
                  <a:pt x="5496" y="9509"/>
                  <a:pt x="5490" y="9509"/>
                </a:cubicBezTo>
                <a:cubicBezTo>
                  <a:pt x="5490" y="9485"/>
                  <a:pt x="5490" y="9485"/>
                  <a:pt x="5490" y="9485"/>
                </a:cubicBezTo>
                <a:cubicBezTo>
                  <a:pt x="5484" y="9485"/>
                  <a:pt x="5479" y="9485"/>
                  <a:pt x="5467" y="9485"/>
                </a:cubicBezTo>
                <a:cubicBezTo>
                  <a:pt x="5461" y="9485"/>
                  <a:pt x="5461" y="9485"/>
                  <a:pt x="5455" y="9485"/>
                </a:cubicBezTo>
                <a:cubicBezTo>
                  <a:pt x="5455" y="9480"/>
                  <a:pt x="5449" y="9480"/>
                  <a:pt x="5443" y="9474"/>
                </a:cubicBezTo>
                <a:cubicBezTo>
                  <a:pt x="5443" y="9468"/>
                  <a:pt x="5443" y="9468"/>
                  <a:pt x="5443" y="9462"/>
                </a:cubicBezTo>
                <a:cubicBezTo>
                  <a:pt x="5437" y="9450"/>
                  <a:pt x="5437" y="9444"/>
                  <a:pt x="5437" y="9438"/>
                </a:cubicBezTo>
                <a:cubicBezTo>
                  <a:pt x="5437" y="9432"/>
                  <a:pt x="5437" y="9432"/>
                  <a:pt x="5437" y="9426"/>
                </a:cubicBezTo>
                <a:cubicBezTo>
                  <a:pt x="5437" y="9420"/>
                  <a:pt x="5437" y="9420"/>
                  <a:pt x="5437" y="9414"/>
                </a:cubicBezTo>
                <a:cubicBezTo>
                  <a:pt x="5437" y="9408"/>
                  <a:pt x="5425" y="9408"/>
                  <a:pt x="5425" y="9408"/>
                </a:cubicBezTo>
                <a:cubicBezTo>
                  <a:pt x="5425" y="9403"/>
                  <a:pt x="5419" y="9397"/>
                  <a:pt x="5419" y="9397"/>
                </a:cubicBezTo>
                <a:cubicBezTo>
                  <a:pt x="5419" y="9391"/>
                  <a:pt x="5419" y="9385"/>
                  <a:pt x="5419" y="9385"/>
                </a:cubicBezTo>
                <a:cubicBezTo>
                  <a:pt x="5419" y="9373"/>
                  <a:pt x="5419" y="9373"/>
                  <a:pt x="5419" y="9373"/>
                </a:cubicBezTo>
                <a:cubicBezTo>
                  <a:pt x="5419" y="9367"/>
                  <a:pt x="5413" y="9367"/>
                  <a:pt x="5413" y="9361"/>
                </a:cubicBezTo>
                <a:cubicBezTo>
                  <a:pt x="5413" y="9355"/>
                  <a:pt x="5413" y="9343"/>
                  <a:pt x="5413" y="9337"/>
                </a:cubicBezTo>
                <a:cubicBezTo>
                  <a:pt x="5413" y="9331"/>
                  <a:pt x="5413" y="9331"/>
                  <a:pt x="5413" y="9326"/>
                </a:cubicBezTo>
                <a:cubicBezTo>
                  <a:pt x="5407" y="9319"/>
                  <a:pt x="5407" y="9319"/>
                  <a:pt x="5407" y="9314"/>
                </a:cubicBezTo>
                <a:cubicBezTo>
                  <a:pt x="5401" y="9308"/>
                  <a:pt x="5390" y="9308"/>
                  <a:pt x="5390" y="9302"/>
                </a:cubicBezTo>
                <a:cubicBezTo>
                  <a:pt x="5390" y="9296"/>
                  <a:pt x="5395" y="9290"/>
                  <a:pt x="5395" y="9284"/>
                </a:cubicBezTo>
                <a:cubicBezTo>
                  <a:pt x="5395" y="9272"/>
                  <a:pt x="5395" y="9272"/>
                  <a:pt x="5395" y="9272"/>
                </a:cubicBezTo>
                <a:cubicBezTo>
                  <a:pt x="5395" y="9266"/>
                  <a:pt x="5390" y="9266"/>
                  <a:pt x="5390" y="9260"/>
                </a:cubicBezTo>
                <a:cubicBezTo>
                  <a:pt x="5390" y="9225"/>
                  <a:pt x="5390" y="9225"/>
                  <a:pt x="5390" y="9225"/>
                </a:cubicBezTo>
                <a:cubicBezTo>
                  <a:pt x="5390" y="9213"/>
                  <a:pt x="5395" y="9207"/>
                  <a:pt x="5395" y="9195"/>
                </a:cubicBezTo>
                <a:cubicBezTo>
                  <a:pt x="5449" y="9195"/>
                  <a:pt x="5449" y="9195"/>
                  <a:pt x="5449" y="9195"/>
                </a:cubicBezTo>
                <a:cubicBezTo>
                  <a:pt x="5449" y="9189"/>
                  <a:pt x="5449" y="9183"/>
                  <a:pt x="5449" y="9177"/>
                </a:cubicBezTo>
                <a:cubicBezTo>
                  <a:pt x="5449" y="9171"/>
                  <a:pt x="5449" y="9171"/>
                  <a:pt x="5449" y="9165"/>
                </a:cubicBezTo>
                <a:cubicBezTo>
                  <a:pt x="5449" y="9160"/>
                  <a:pt x="5449" y="9153"/>
                  <a:pt x="5449" y="9142"/>
                </a:cubicBezTo>
                <a:cubicBezTo>
                  <a:pt x="5455" y="9136"/>
                  <a:pt x="5455" y="9136"/>
                  <a:pt x="5461" y="9130"/>
                </a:cubicBezTo>
                <a:cubicBezTo>
                  <a:pt x="5461" y="9130"/>
                  <a:pt x="5467" y="9130"/>
                  <a:pt x="5472" y="9130"/>
                </a:cubicBezTo>
                <a:cubicBezTo>
                  <a:pt x="5479" y="9130"/>
                  <a:pt x="5484" y="9130"/>
                  <a:pt x="5496" y="9124"/>
                </a:cubicBezTo>
                <a:lnTo>
                  <a:pt x="5502" y="9118"/>
                </a:lnTo>
                <a:cubicBezTo>
                  <a:pt x="5514" y="9100"/>
                  <a:pt x="5514" y="9088"/>
                  <a:pt x="5520" y="9071"/>
                </a:cubicBezTo>
                <a:cubicBezTo>
                  <a:pt x="5520" y="9065"/>
                  <a:pt x="5526" y="9059"/>
                  <a:pt x="5526" y="9059"/>
                </a:cubicBezTo>
                <a:cubicBezTo>
                  <a:pt x="5526" y="9053"/>
                  <a:pt x="5532" y="9053"/>
                  <a:pt x="5532" y="9047"/>
                </a:cubicBezTo>
                <a:cubicBezTo>
                  <a:pt x="5538" y="9041"/>
                  <a:pt x="5538" y="9041"/>
                  <a:pt x="5544" y="9041"/>
                </a:cubicBezTo>
                <a:cubicBezTo>
                  <a:pt x="5550" y="9041"/>
                  <a:pt x="5550" y="9035"/>
                  <a:pt x="5556" y="9035"/>
                </a:cubicBezTo>
                <a:cubicBezTo>
                  <a:pt x="5561" y="9029"/>
                  <a:pt x="5561" y="9035"/>
                  <a:pt x="5567" y="9035"/>
                </a:cubicBezTo>
                <a:cubicBezTo>
                  <a:pt x="5573" y="9029"/>
                  <a:pt x="5573" y="9023"/>
                  <a:pt x="5573" y="9023"/>
                </a:cubicBezTo>
                <a:cubicBezTo>
                  <a:pt x="5573" y="8999"/>
                  <a:pt x="5573" y="8999"/>
                  <a:pt x="5573" y="8999"/>
                </a:cubicBezTo>
                <a:cubicBezTo>
                  <a:pt x="5567" y="8999"/>
                  <a:pt x="5561" y="8993"/>
                  <a:pt x="5556" y="8993"/>
                </a:cubicBezTo>
                <a:cubicBezTo>
                  <a:pt x="5544" y="8993"/>
                  <a:pt x="5538" y="8999"/>
                  <a:pt x="5532" y="8993"/>
                </a:cubicBezTo>
                <a:cubicBezTo>
                  <a:pt x="5526" y="8993"/>
                  <a:pt x="5520" y="8993"/>
                  <a:pt x="5520" y="8987"/>
                </a:cubicBezTo>
                <a:cubicBezTo>
                  <a:pt x="5514" y="8987"/>
                  <a:pt x="5520" y="8982"/>
                  <a:pt x="5514" y="8976"/>
                </a:cubicBezTo>
                <a:cubicBezTo>
                  <a:pt x="5514" y="8976"/>
                  <a:pt x="5508" y="8970"/>
                  <a:pt x="5502" y="8964"/>
                </a:cubicBezTo>
                <a:lnTo>
                  <a:pt x="5496" y="8964"/>
                </a:lnTo>
                <a:cubicBezTo>
                  <a:pt x="5490" y="8964"/>
                  <a:pt x="5484" y="8958"/>
                  <a:pt x="5484" y="8958"/>
                </a:cubicBezTo>
                <a:cubicBezTo>
                  <a:pt x="5479" y="8952"/>
                  <a:pt x="5472" y="8946"/>
                  <a:pt x="5472" y="8946"/>
                </a:cubicBezTo>
                <a:cubicBezTo>
                  <a:pt x="5467" y="8940"/>
                  <a:pt x="5461" y="8940"/>
                  <a:pt x="5461" y="8934"/>
                </a:cubicBezTo>
                <a:cubicBezTo>
                  <a:pt x="5461" y="8922"/>
                  <a:pt x="5461" y="8916"/>
                  <a:pt x="5461" y="8910"/>
                </a:cubicBezTo>
                <a:cubicBezTo>
                  <a:pt x="5461" y="8899"/>
                  <a:pt x="5461" y="8899"/>
                  <a:pt x="5461" y="8899"/>
                </a:cubicBezTo>
                <a:cubicBezTo>
                  <a:pt x="5461" y="8893"/>
                  <a:pt x="5461" y="8893"/>
                  <a:pt x="5467" y="8887"/>
                </a:cubicBezTo>
                <a:cubicBezTo>
                  <a:pt x="5467" y="8881"/>
                  <a:pt x="5472" y="8881"/>
                  <a:pt x="5479" y="8875"/>
                </a:cubicBezTo>
                <a:cubicBezTo>
                  <a:pt x="5484" y="8863"/>
                  <a:pt x="5496" y="8857"/>
                  <a:pt x="5514" y="8857"/>
                </a:cubicBezTo>
                <a:cubicBezTo>
                  <a:pt x="5579" y="8857"/>
                  <a:pt x="5579" y="8857"/>
                  <a:pt x="5579" y="8857"/>
                </a:cubicBezTo>
                <a:cubicBezTo>
                  <a:pt x="5579" y="8792"/>
                  <a:pt x="5579" y="8792"/>
                  <a:pt x="5579" y="8792"/>
                </a:cubicBezTo>
                <a:cubicBezTo>
                  <a:pt x="5579" y="8786"/>
                  <a:pt x="5579" y="8786"/>
                  <a:pt x="5579" y="8780"/>
                </a:cubicBezTo>
                <a:cubicBezTo>
                  <a:pt x="5585" y="8774"/>
                  <a:pt x="5591" y="8774"/>
                  <a:pt x="5591" y="8774"/>
                </a:cubicBezTo>
                <a:cubicBezTo>
                  <a:pt x="5597" y="8762"/>
                  <a:pt x="5603" y="8756"/>
                  <a:pt x="5603" y="8750"/>
                </a:cubicBezTo>
                <a:cubicBezTo>
                  <a:pt x="5609" y="8744"/>
                  <a:pt x="5609" y="8744"/>
                  <a:pt x="5609" y="8739"/>
                </a:cubicBezTo>
                <a:cubicBezTo>
                  <a:pt x="5609" y="8733"/>
                  <a:pt x="5609" y="8733"/>
                  <a:pt x="5609" y="8727"/>
                </a:cubicBezTo>
                <a:cubicBezTo>
                  <a:pt x="5609" y="8721"/>
                  <a:pt x="5609" y="8721"/>
                  <a:pt x="5609" y="8715"/>
                </a:cubicBezTo>
                <a:cubicBezTo>
                  <a:pt x="5609" y="8709"/>
                  <a:pt x="5609" y="8709"/>
                  <a:pt x="5609" y="8703"/>
                </a:cubicBezTo>
                <a:cubicBezTo>
                  <a:pt x="5609" y="8697"/>
                  <a:pt x="5615" y="8691"/>
                  <a:pt x="5621" y="8691"/>
                </a:cubicBezTo>
                <a:cubicBezTo>
                  <a:pt x="5633" y="8691"/>
                  <a:pt x="5638" y="8697"/>
                  <a:pt x="5650" y="8697"/>
                </a:cubicBezTo>
                <a:cubicBezTo>
                  <a:pt x="5656" y="8697"/>
                  <a:pt x="5662" y="8697"/>
                  <a:pt x="5668" y="8691"/>
                </a:cubicBezTo>
                <a:cubicBezTo>
                  <a:pt x="5674" y="8691"/>
                  <a:pt x="5680" y="8685"/>
                  <a:pt x="5680" y="8679"/>
                </a:cubicBezTo>
                <a:cubicBezTo>
                  <a:pt x="5680" y="8679"/>
                  <a:pt x="5680" y="8673"/>
                  <a:pt x="5680" y="8667"/>
                </a:cubicBezTo>
                <a:cubicBezTo>
                  <a:pt x="5680" y="8655"/>
                  <a:pt x="5680" y="8655"/>
                  <a:pt x="5680" y="8655"/>
                </a:cubicBezTo>
                <a:lnTo>
                  <a:pt x="5674" y="8650"/>
                </a:lnTo>
                <a:cubicBezTo>
                  <a:pt x="5668" y="8650"/>
                  <a:pt x="5668" y="8644"/>
                  <a:pt x="5662" y="8650"/>
                </a:cubicBezTo>
                <a:cubicBezTo>
                  <a:pt x="5656" y="8650"/>
                  <a:pt x="5656" y="8650"/>
                  <a:pt x="5650" y="8655"/>
                </a:cubicBezTo>
                <a:cubicBezTo>
                  <a:pt x="5645" y="8655"/>
                  <a:pt x="5645" y="8661"/>
                  <a:pt x="5638" y="8661"/>
                </a:cubicBezTo>
                <a:cubicBezTo>
                  <a:pt x="5633" y="8667"/>
                  <a:pt x="5633" y="8661"/>
                  <a:pt x="5627" y="8661"/>
                </a:cubicBezTo>
                <a:cubicBezTo>
                  <a:pt x="5627" y="8661"/>
                  <a:pt x="5609" y="8661"/>
                  <a:pt x="5609" y="8655"/>
                </a:cubicBezTo>
                <a:cubicBezTo>
                  <a:pt x="5603" y="8650"/>
                  <a:pt x="5609" y="8644"/>
                  <a:pt x="5609" y="8632"/>
                </a:cubicBezTo>
                <a:cubicBezTo>
                  <a:pt x="5609" y="8626"/>
                  <a:pt x="5603" y="8620"/>
                  <a:pt x="5603" y="8608"/>
                </a:cubicBezTo>
                <a:lnTo>
                  <a:pt x="5603" y="8602"/>
                </a:lnTo>
                <a:cubicBezTo>
                  <a:pt x="5603" y="8567"/>
                  <a:pt x="5603" y="8567"/>
                  <a:pt x="5603" y="8567"/>
                </a:cubicBezTo>
                <a:cubicBezTo>
                  <a:pt x="5621" y="8567"/>
                  <a:pt x="5621" y="8567"/>
                  <a:pt x="5621" y="8567"/>
                </a:cubicBezTo>
                <a:cubicBezTo>
                  <a:pt x="5633" y="8567"/>
                  <a:pt x="5638" y="8572"/>
                  <a:pt x="5645" y="8572"/>
                </a:cubicBezTo>
                <a:cubicBezTo>
                  <a:pt x="5656" y="8578"/>
                  <a:pt x="5656" y="8590"/>
                  <a:pt x="5668" y="8590"/>
                </a:cubicBezTo>
                <a:cubicBezTo>
                  <a:pt x="5739" y="8590"/>
                  <a:pt x="5739" y="8590"/>
                  <a:pt x="5739" y="8590"/>
                </a:cubicBezTo>
                <a:cubicBezTo>
                  <a:pt x="5739" y="8584"/>
                  <a:pt x="5745" y="8584"/>
                  <a:pt x="5745" y="8578"/>
                </a:cubicBezTo>
                <a:cubicBezTo>
                  <a:pt x="5745" y="8572"/>
                  <a:pt x="5739" y="8572"/>
                  <a:pt x="5733" y="8567"/>
                </a:cubicBezTo>
                <a:cubicBezTo>
                  <a:pt x="5733" y="8555"/>
                  <a:pt x="5733" y="8555"/>
                  <a:pt x="5733" y="8555"/>
                </a:cubicBezTo>
                <a:cubicBezTo>
                  <a:pt x="5733" y="8555"/>
                  <a:pt x="5733" y="8549"/>
                  <a:pt x="5733" y="8543"/>
                </a:cubicBezTo>
                <a:cubicBezTo>
                  <a:pt x="5739" y="8543"/>
                  <a:pt x="5739" y="8537"/>
                  <a:pt x="5739" y="8537"/>
                </a:cubicBezTo>
                <a:cubicBezTo>
                  <a:pt x="5745" y="8531"/>
                  <a:pt x="5751" y="8531"/>
                  <a:pt x="5751" y="8531"/>
                </a:cubicBezTo>
                <a:cubicBezTo>
                  <a:pt x="5757" y="8525"/>
                  <a:pt x="5751" y="8519"/>
                  <a:pt x="5751" y="8519"/>
                </a:cubicBezTo>
                <a:cubicBezTo>
                  <a:pt x="5751" y="8513"/>
                  <a:pt x="5751" y="8507"/>
                  <a:pt x="5751" y="8507"/>
                </a:cubicBezTo>
                <a:cubicBezTo>
                  <a:pt x="5751" y="8495"/>
                  <a:pt x="5745" y="8489"/>
                  <a:pt x="5745" y="8484"/>
                </a:cubicBezTo>
                <a:cubicBezTo>
                  <a:pt x="5745" y="8478"/>
                  <a:pt x="5739" y="8478"/>
                  <a:pt x="5739" y="8472"/>
                </a:cubicBezTo>
                <a:cubicBezTo>
                  <a:pt x="5739" y="8448"/>
                  <a:pt x="5739" y="8448"/>
                  <a:pt x="5739" y="8448"/>
                </a:cubicBezTo>
                <a:cubicBezTo>
                  <a:pt x="5793" y="8448"/>
                  <a:pt x="5793" y="8448"/>
                  <a:pt x="5793" y="8448"/>
                </a:cubicBezTo>
                <a:cubicBezTo>
                  <a:pt x="5799" y="8448"/>
                  <a:pt x="5804" y="8442"/>
                  <a:pt x="5804" y="8442"/>
                </a:cubicBezTo>
                <a:cubicBezTo>
                  <a:pt x="5828" y="8442"/>
                  <a:pt x="5828" y="8442"/>
                  <a:pt x="5828" y="8442"/>
                </a:cubicBezTo>
                <a:cubicBezTo>
                  <a:pt x="5840" y="8442"/>
                  <a:pt x="5846" y="8442"/>
                  <a:pt x="5852" y="8442"/>
                </a:cubicBezTo>
                <a:cubicBezTo>
                  <a:pt x="5864" y="8436"/>
                  <a:pt x="5864" y="8430"/>
                  <a:pt x="5876" y="8430"/>
                </a:cubicBezTo>
                <a:cubicBezTo>
                  <a:pt x="5929" y="8430"/>
                  <a:pt x="5929" y="8430"/>
                  <a:pt x="5929" y="8430"/>
                </a:cubicBezTo>
                <a:cubicBezTo>
                  <a:pt x="5941" y="8430"/>
                  <a:pt x="5947" y="8442"/>
                  <a:pt x="5953" y="8442"/>
                </a:cubicBezTo>
                <a:cubicBezTo>
                  <a:pt x="5959" y="8442"/>
                  <a:pt x="5965" y="8436"/>
                  <a:pt x="5965" y="8430"/>
                </a:cubicBezTo>
                <a:cubicBezTo>
                  <a:pt x="5970" y="8430"/>
                  <a:pt x="5970" y="8424"/>
                  <a:pt x="5970" y="8418"/>
                </a:cubicBezTo>
                <a:cubicBezTo>
                  <a:pt x="5970" y="8418"/>
                  <a:pt x="5970" y="8412"/>
                  <a:pt x="5970" y="8406"/>
                </a:cubicBezTo>
                <a:cubicBezTo>
                  <a:pt x="5977" y="8401"/>
                  <a:pt x="5977" y="8401"/>
                  <a:pt x="5982" y="8395"/>
                </a:cubicBezTo>
                <a:cubicBezTo>
                  <a:pt x="5988" y="8389"/>
                  <a:pt x="5988" y="8383"/>
                  <a:pt x="5994" y="8377"/>
                </a:cubicBezTo>
                <a:cubicBezTo>
                  <a:pt x="6000" y="8371"/>
                  <a:pt x="6006" y="8371"/>
                  <a:pt x="6012" y="8365"/>
                </a:cubicBezTo>
                <a:cubicBezTo>
                  <a:pt x="6018" y="8359"/>
                  <a:pt x="6024" y="8359"/>
                  <a:pt x="6030" y="8353"/>
                </a:cubicBezTo>
                <a:cubicBezTo>
                  <a:pt x="6036" y="8347"/>
                  <a:pt x="6036" y="8341"/>
                  <a:pt x="6042" y="8341"/>
                </a:cubicBezTo>
                <a:cubicBezTo>
                  <a:pt x="6042" y="8335"/>
                  <a:pt x="6048" y="8335"/>
                  <a:pt x="6048" y="8329"/>
                </a:cubicBezTo>
                <a:cubicBezTo>
                  <a:pt x="6054" y="8317"/>
                  <a:pt x="6054" y="8317"/>
                  <a:pt x="6054" y="8317"/>
                </a:cubicBezTo>
                <a:cubicBezTo>
                  <a:pt x="6059" y="8312"/>
                  <a:pt x="6059" y="8312"/>
                  <a:pt x="6059" y="8306"/>
                </a:cubicBezTo>
                <a:cubicBezTo>
                  <a:pt x="6059" y="8270"/>
                  <a:pt x="6059" y="8270"/>
                  <a:pt x="6059" y="8270"/>
                </a:cubicBezTo>
                <a:cubicBezTo>
                  <a:pt x="6048" y="8270"/>
                  <a:pt x="6048" y="8270"/>
                  <a:pt x="6048" y="8270"/>
                </a:cubicBezTo>
                <a:cubicBezTo>
                  <a:pt x="6048" y="8270"/>
                  <a:pt x="6042" y="8270"/>
                  <a:pt x="6036" y="8270"/>
                </a:cubicBezTo>
                <a:cubicBezTo>
                  <a:pt x="6036" y="8246"/>
                  <a:pt x="6036" y="8246"/>
                  <a:pt x="6036" y="8246"/>
                </a:cubicBezTo>
                <a:cubicBezTo>
                  <a:pt x="6036" y="8240"/>
                  <a:pt x="6042" y="8240"/>
                  <a:pt x="6036" y="8235"/>
                </a:cubicBezTo>
                <a:cubicBezTo>
                  <a:pt x="6036" y="8229"/>
                  <a:pt x="6036" y="8229"/>
                  <a:pt x="6036" y="8223"/>
                </a:cubicBezTo>
                <a:cubicBezTo>
                  <a:pt x="6036" y="8217"/>
                  <a:pt x="6030" y="8217"/>
                  <a:pt x="6024" y="8217"/>
                </a:cubicBezTo>
                <a:cubicBezTo>
                  <a:pt x="6018" y="8211"/>
                  <a:pt x="6012" y="8211"/>
                  <a:pt x="6012" y="8205"/>
                </a:cubicBezTo>
                <a:cubicBezTo>
                  <a:pt x="6000" y="8199"/>
                  <a:pt x="5994" y="8193"/>
                  <a:pt x="5988" y="8187"/>
                </a:cubicBezTo>
                <a:cubicBezTo>
                  <a:pt x="5982" y="8181"/>
                  <a:pt x="5977" y="8181"/>
                  <a:pt x="5977" y="8181"/>
                </a:cubicBezTo>
                <a:cubicBezTo>
                  <a:pt x="5970" y="8175"/>
                  <a:pt x="5970" y="8175"/>
                  <a:pt x="5965" y="8169"/>
                </a:cubicBezTo>
                <a:cubicBezTo>
                  <a:pt x="5965" y="8163"/>
                  <a:pt x="5965" y="8163"/>
                  <a:pt x="5965" y="8157"/>
                </a:cubicBezTo>
                <a:cubicBezTo>
                  <a:pt x="6012" y="8157"/>
                  <a:pt x="6012" y="8157"/>
                  <a:pt x="6012" y="8157"/>
                </a:cubicBezTo>
                <a:cubicBezTo>
                  <a:pt x="6024" y="8157"/>
                  <a:pt x="6030" y="8157"/>
                  <a:pt x="6036" y="8163"/>
                </a:cubicBezTo>
                <a:cubicBezTo>
                  <a:pt x="6048" y="8169"/>
                  <a:pt x="6054" y="8175"/>
                  <a:pt x="6059" y="8181"/>
                </a:cubicBezTo>
                <a:cubicBezTo>
                  <a:pt x="6065" y="8181"/>
                  <a:pt x="6065" y="8187"/>
                  <a:pt x="6071" y="8187"/>
                </a:cubicBezTo>
                <a:cubicBezTo>
                  <a:pt x="6077" y="8187"/>
                  <a:pt x="6083" y="8187"/>
                  <a:pt x="6083" y="8187"/>
                </a:cubicBezTo>
                <a:cubicBezTo>
                  <a:pt x="6095" y="8193"/>
                  <a:pt x="6107" y="8193"/>
                  <a:pt x="6119" y="8193"/>
                </a:cubicBezTo>
                <a:cubicBezTo>
                  <a:pt x="6125" y="8193"/>
                  <a:pt x="6125" y="8193"/>
                  <a:pt x="6131" y="8193"/>
                </a:cubicBezTo>
                <a:cubicBezTo>
                  <a:pt x="6136" y="8193"/>
                  <a:pt x="6136" y="8187"/>
                  <a:pt x="6143" y="8181"/>
                </a:cubicBezTo>
                <a:cubicBezTo>
                  <a:pt x="6148" y="8181"/>
                  <a:pt x="6154" y="8181"/>
                  <a:pt x="6166" y="8181"/>
                </a:cubicBezTo>
                <a:cubicBezTo>
                  <a:pt x="6172" y="8181"/>
                  <a:pt x="6178" y="8187"/>
                  <a:pt x="6184" y="8181"/>
                </a:cubicBezTo>
                <a:cubicBezTo>
                  <a:pt x="6190" y="8181"/>
                  <a:pt x="6196" y="8175"/>
                  <a:pt x="6196" y="8175"/>
                </a:cubicBezTo>
                <a:cubicBezTo>
                  <a:pt x="6202" y="8175"/>
                  <a:pt x="6208" y="8175"/>
                  <a:pt x="6208" y="8169"/>
                </a:cubicBezTo>
                <a:cubicBezTo>
                  <a:pt x="6214" y="8169"/>
                  <a:pt x="6214" y="8163"/>
                  <a:pt x="6220" y="8157"/>
                </a:cubicBezTo>
                <a:cubicBezTo>
                  <a:pt x="6225" y="8151"/>
                  <a:pt x="6225" y="8146"/>
                  <a:pt x="6231" y="8140"/>
                </a:cubicBezTo>
                <a:cubicBezTo>
                  <a:pt x="6231" y="8134"/>
                  <a:pt x="6231" y="8128"/>
                  <a:pt x="6237" y="8128"/>
                </a:cubicBezTo>
                <a:cubicBezTo>
                  <a:pt x="6237" y="8122"/>
                  <a:pt x="6243" y="8116"/>
                  <a:pt x="6249" y="8116"/>
                </a:cubicBezTo>
                <a:cubicBezTo>
                  <a:pt x="6249" y="8110"/>
                  <a:pt x="6255" y="8116"/>
                  <a:pt x="6255" y="8110"/>
                </a:cubicBezTo>
                <a:cubicBezTo>
                  <a:pt x="6261" y="8110"/>
                  <a:pt x="6267" y="8110"/>
                  <a:pt x="6273" y="8104"/>
                </a:cubicBezTo>
                <a:cubicBezTo>
                  <a:pt x="6273" y="8098"/>
                  <a:pt x="6279" y="8098"/>
                  <a:pt x="6279" y="8092"/>
                </a:cubicBezTo>
                <a:cubicBezTo>
                  <a:pt x="6279" y="8086"/>
                  <a:pt x="6285" y="8086"/>
                  <a:pt x="6285" y="8080"/>
                </a:cubicBezTo>
                <a:cubicBezTo>
                  <a:pt x="6285" y="8074"/>
                  <a:pt x="6285" y="8069"/>
                  <a:pt x="6285" y="8057"/>
                </a:cubicBezTo>
                <a:cubicBezTo>
                  <a:pt x="6291" y="8051"/>
                  <a:pt x="6297" y="8045"/>
                  <a:pt x="6303" y="8033"/>
                </a:cubicBezTo>
                <a:cubicBezTo>
                  <a:pt x="6309" y="8027"/>
                  <a:pt x="6314" y="8027"/>
                  <a:pt x="6314" y="8021"/>
                </a:cubicBezTo>
                <a:cubicBezTo>
                  <a:pt x="6314" y="8009"/>
                  <a:pt x="6314" y="8003"/>
                  <a:pt x="6314" y="7991"/>
                </a:cubicBezTo>
                <a:cubicBezTo>
                  <a:pt x="6314" y="7985"/>
                  <a:pt x="6314" y="7980"/>
                  <a:pt x="6314" y="7980"/>
                </a:cubicBezTo>
                <a:cubicBezTo>
                  <a:pt x="6314" y="7974"/>
                  <a:pt x="6314" y="7968"/>
                  <a:pt x="6314" y="7968"/>
                </a:cubicBezTo>
                <a:cubicBezTo>
                  <a:pt x="6314" y="7962"/>
                  <a:pt x="6320" y="7956"/>
                  <a:pt x="6320" y="7956"/>
                </a:cubicBezTo>
                <a:cubicBezTo>
                  <a:pt x="6326" y="7944"/>
                  <a:pt x="6332" y="7938"/>
                  <a:pt x="6338" y="7938"/>
                </a:cubicBezTo>
                <a:cubicBezTo>
                  <a:pt x="6344" y="7938"/>
                  <a:pt x="6350" y="7932"/>
                  <a:pt x="6350" y="7932"/>
                </a:cubicBezTo>
                <a:cubicBezTo>
                  <a:pt x="6356" y="7932"/>
                  <a:pt x="6356" y="7938"/>
                  <a:pt x="6362" y="7938"/>
                </a:cubicBezTo>
                <a:cubicBezTo>
                  <a:pt x="6362" y="7944"/>
                  <a:pt x="6362" y="7944"/>
                  <a:pt x="6356" y="7950"/>
                </a:cubicBezTo>
                <a:cubicBezTo>
                  <a:pt x="6356" y="7950"/>
                  <a:pt x="6356" y="7956"/>
                  <a:pt x="6356" y="7962"/>
                </a:cubicBezTo>
                <a:cubicBezTo>
                  <a:pt x="6356" y="7962"/>
                  <a:pt x="6350" y="7968"/>
                  <a:pt x="6350" y="7974"/>
                </a:cubicBezTo>
                <a:cubicBezTo>
                  <a:pt x="6350" y="7980"/>
                  <a:pt x="6356" y="7980"/>
                  <a:pt x="6356" y="7985"/>
                </a:cubicBezTo>
                <a:cubicBezTo>
                  <a:pt x="6368" y="7980"/>
                  <a:pt x="6374" y="7980"/>
                  <a:pt x="6380" y="7974"/>
                </a:cubicBezTo>
                <a:cubicBezTo>
                  <a:pt x="6386" y="7968"/>
                  <a:pt x="6386" y="7962"/>
                  <a:pt x="6386" y="7962"/>
                </a:cubicBezTo>
                <a:cubicBezTo>
                  <a:pt x="6391" y="7950"/>
                  <a:pt x="6391" y="7944"/>
                  <a:pt x="6397" y="7938"/>
                </a:cubicBezTo>
                <a:cubicBezTo>
                  <a:pt x="6397" y="7932"/>
                  <a:pt x="6403" y="7932"/>
                  <a:pt x="6403" y="7926"/>
                </a:cubicBezTo>
                <a:cubicBezTo>
                  <a:pt x="6409" y="7920"/>
                  <a:pt x="6409" y="7920"/>
                  <a:pt x="6415" y="7914"/>
                </a:cubicBezTo>
                <a:cubicBezTo>
                  <a:pt x="6415" y="7908"/>
                  <a:pt x="6421" y="7908"/>
                  <a:pt x="6421" y="7903"/>
                </a:cubicBezTo>
                <a:cubicBezTo>
                  <a:pt x="6421" y="7896"/>
                  <a:pt x="6427" y="7896"/>
                  <a:pt x="6427" y="7891"/>
                </a:cubicBezTo>
                <a:cubicBezTo>
                  <a:pt x="6433" y="7891"/>
                  <a:pt x="6433" y="7885"/>
                  <a:pt x="6433" y="7879"/>
                </a:cubicBezTo>
                <a:cubicBezTo>
                  <a:pt x="6433" y="7879"/>
                  <a:pt x="6439" y="7873"/>
                  <a:pt x="6439" y="7867"/>
                </a:cubicBezTo>
                <a:cubicBezTo>
                  <a:pt x="6439" y="7867"/>
                  <a:pt x="6439" y="7861"/>
                  <a:pt x="6439" y="7855"/>
                </a:cubicBezTo>
                <a:cubicBezTo>
                  <a:pt x="6439" y="7855"/>
                  <a:pt x="6439" y="7849"/>
                  <a:pt x="6445" y="7843"/>
                </a:cubicBezTo>
                <a:cubicBezTo>
                  <a:pt x="6445" y="7843"/>
                  <a:pt x="6445" y="7837"/>
                  <a:pt x="6451" y="7837"/>
                </a:cubicBezTo>
                <a:cubicBezTo>
                  <a:pt x="6457" y="7831"/>
                  <a:pt x="6463" y="7831"/>
                  <a:pt x="6463" y="7831"/>
                </a:cubicBezTo>
                <a:cubicBezTo>
                  <a:pt x="6469" y="7831"/>
                  <a:pt x="6469" y="7831"/>
                  <a:pt x="6475" y="7831"/>
                </a:cubicBezTo>
                <a:cubicBezTo>
                  <a:pt x="6480" y="7825"/>
                  <a:pt x="6480" y="7825"/>
                  <a:pt x="6486" y="7819"/>
                </a:cubicBezTo>
                <a:cubicBezTo>
                  <a:pt x="6492" y="7819"/>
                  <a:pt x="6492" y="7814"/>
                  <a:pt x="6498" y="7808"/>
                </a:cubicBezTo>
                <a:cubicBezTo>
                  <a:pt x="6498" y="7802"/>
                  <a:pt x="6504" y="7802"/>
                  <a:pt x="6504" y="7796"/>
                </a:cubicBezTo>
                <a:cubicBezTo>
                  <a:pt x="6504" y="7790"/>
                  <a:pt x="6504" y="7784"/>
                  <a:pt x="6504" y="7772"/>
                </a:cubicBezTo>
                <a:cubicBezTo>
                  <a:pt x="6504" y="7766"/>
                  <a:pt x="6504" y="7760"/>
                  <a:pt x="6504" y="7754"/>
                </a:cubicBezTo>
                <a:cubicBezTo>
                  <a:pt x="6504" y="7742"/>
                  <a:pt x="6498" y="7737"/>
                  <a:pt x="6492" y="7730"/>
                </a:cubicBezTo>
                <a:cubicBezTo>
                  <a:pt x="6492" y="7725"/>
                  <a:pt x="6492" y="7725"/>
                  <a:pt x="6492" y="7719"/>
                </a:cubicBezTo>
                <a:cubicBezTo>
                  <a:pt x="6492" y="7713"/>
                  <a:pt x="6492" y="7707"/>
                  <a:pt x="6492" y="7701"/>
                </a:cubicBezTo>
                <a:cubicBezTo>
                  <a:pt x="6492" y="7695"/>
                  <a:pt x="6492" y="7689"/>
                  <a:pt x="6492" y="7677"/>
                </a:cubicBezTo>
                <a:cubicBezTo>
                  <a:pt x="6492" y="7665"/>
                  <a:pt x="6486" y="7659"/>
                  <a:pt x="6492" y="7653"/>
                </a:cubicBezTo>
                <a:cubicBezTo>
                  <a:pt x="6492" y="7648"/>
                  <a:pt x="6498" y="7648"/>
                  <a:pt x="6498" y="7642"/>
                </a:cubicBezTo>
                <a:cubicBezTo>
                  <a:pt x="6498" y="7636"/>
                  <a:pt x="6504" y="7636"/>
                  <a:pt x="6510" y="7630"/>
                </a:cubicBezTo>
                <a:cubicBezTo>
                  <a:pt x="6516" y="7630"/>
                  <a:pt x="6516" y="7624"/>
                  <a:pt x="6522" y="7618"/>
                </a:cubicBezTo>
                <a:cubicBezTo>
                  <a:pt x="6528" y="7612"/>
                  <a:pt x="6534" y="7612"/>
                  <a:pt x="6546" y="7606"/>
                </a:cubicBezTo>
                <a:cubicBezTo>
                  <a:pt x="6546" y="7606"/>
                  <a:pt x="6552" y="7606"/>
                  <a:pt x="6558" y="7606"/>
                </a:cubicBezTo>
                <a:cubicBezTo>
                  <a:pt x="6558" y="7600"/>
                  <a:pt x="6558" y="7594"/>
                  <a:pt x="6563" y="7594"/>
                </a:cubicBezTo>
                <a:cubicBezTo>
                  <a:pt x="6563" y="7588"/>
                  <a:pt x="6569" y="7582"/>
                  <a:pt x="6569" y="7576"/>
                </a:cubicBezTo>
                <a:cubicBezTo>
                  <a:pt x="6575" y="7576"/>
                  <a:pt x="6575" y="7571"/>
                  <a:pt x="6581" y="7564"/>
                </a:cubicBezTo>
                <a:cubicBezTo>
                  <a:pt x="6581" y="7559"/>
                  <a:pt x="6587" y="7559"/>
                  <a:pt x="6587" y="7553"/>
                </a:cubicBezTo>
                <a:cubicBezTo>
                  <a:pt x="6593" y="7547"/>
                  <a:pt x="6599" y="7547"/>
                  <a:pt x="6599" y="7541"/>
                </a:cubicBezTo>
                <a:cubicBezTo>
                  <a:pt x="6605" y="7541"/>
                  <a:pt x="6605" y="7535"/>
                  <a:pt x="6611" y="7535"/>
                </a:cubicBezTo>
                <a:cubicBezTo>
                  <a:pt x="6670" y="7535"/>
                  <a:pt x="6670" y="7535"/>
                  <a:pt x="6670" y="7535"/>
                </a:cubicBezTo>
                <a:cubicBezTo>
                  <a:pt x="6676" y="7535"/>
                  <a:pt x="6682" y="7529"/>
                  <a:pt x="6694" y="7523"/>
                </a:cubicBezTo>
                <a:cubicBezTo>
                  <a:pt x="6694" y="7517"/>
                  <a:pt x="6700" y="7517"/>
                  <a:pt x="6706" y="7511"/>
                </a:cubicBezTo>
                <a:cubicBezTo>
                  <a:pt x="6706" y="7511"/>
                  <a:pt x="6706" y="7505"/>
                  <a:pt x="6712" y="7499"/>
                </a:cubicBezTo>
                <a:cubicBezTo>
                  <a:pt x="6712" y="7493"/>
                  <a:pt x="6718" y="7493"/>
                  <a:pt x="6718" y="7493"/>
                </a:cubicBezTo>
                <a:cubicBezTo>
                  <a:pt x="6860" y="7493"/>
                  <a:pt x="6860" y="7493"/>
                  <a:pt x="6860" y="7493"/>
                </a:cubicBezTo>
                <a:cubicBezTo>
                  <a:pt x="6860" y="7487"/>
                  <a:pt x="6860" y="7482"/>
                  <a:pt x="6866" y="7476"/>
                </a:cubicBezTo>
                <a:cubicBezTo>
                  <a:pt x="6866" y="7470"/>
                  <a:pt x="6860" y="7470"/>
                  <a:pt x="6866" y="7464"/>
                </a:cubicBezTo>
                <a:cubicBezTo>
                  <a:pt x="6866" y="7458"/>
                  <a:pt x="6872" y="7458"/>
                  <a:pt x="6872" y="7452"/>
                </a:cubicBezTo>
                <a:cubicBezTo>
                  <a:pt x="6878" y="7452"/>
                  <a:pt x="6884" y="7452"/>
                  <a:pt x="6884" y="7452"/>
                </a:cubicBezTo>
                <a:cubicBezTo>
                  <a:pt x="6890" y="7446"/>
                  <a:pt x="6890" y="7440"/>
                  <a:pt x="6890" y="7440"/>
                </a:cubicBezTo>
                <a:cubicBezTo>
                  <a:pt x="6901" y="7428"/>
                  <a:pt x="6901" y="7422"/>
                  <a:pt x="6907" y="7416"/>
                </a:cubicBezTo>
                <a:cubicBezTo>
                  <a:pt x="6913" y="7405"/>
                  <a:pt x="6919" y="7398"/>
                  <a:pt x="6925" y="7393"/>
                </a:cubicBezTo>
                <a:cubicBezTo>
                  <a:pt x="6925" y="7387"/>
                  <a:pt x="6919" y="7387"/>
                  <a:pt x="6925" y="7381"/>
                </a:cubicBezTo>
                <a:cubicBezTo>
                  <a:pt x="6925" y="7375"/>
                  <a:pt x="6925" y="7375"/>
                  <a:pt x="6931" y="7369"/>
                </a:cubicBezTo>
                <a:cubicBezTo>
                  <a:pt x="6937" y="7363"/>
                  <a:pt x="6949" y="7369"/>
                  <a:pt x="6955" y="7363"/>
                </a:cubicBezTo>
                <a:cubicBezTo>
                  <a:pt x="6961" y="7357"/>
                  <a:pt x="6961" y="7351"/>
                  <a:pt x="6961" y="7339"/>
                </a:cubicBezTo>
                <a:cubicBezTo>
                  <a:pt x="6961" y="7327"/>
                  <a:pt x="6961" y="7310"/>
                  <a:pt x="6967" y="7298"/>
                </a:cubicBezTo>
                <a:cubicBezTo>
                  <a:pt x="6973" y="7292"/>
                  <a:pt x="6973" y="7286"/>
                  <a:pt x="6973" y="7286"/>
                </a:cubicBezTo>
                <a:cubicBezTo>
                  <a:pt x="6979" y="7280"/>
                  <a:pt x="6979" y="7274"/>
                  <a:pt x="6979" y="7274"/>
                </a:cubicBezTo>
                <a:cubicBezTo>
                  <a:pt x="6984" y="7268"/>
                  <a:pt x="6990" y="7274"/>
                  <a:pt x="6990" y="7268"/>
                </a:cubicBezTo>
                <a:cubicBezTo>
                  <a:pt x="6996" y="7268"/>
                  <a:pt x="6996" y="7262"/>
                  <a:pt x="6996" y="7256"/>
                </a:cubicBezTo>
                <a:cubicBezTo>
                  <a:pt x="7002" y="7256"/>
                  <a:pt x="7002" y="7250"/>
                  <a:pt x="7002" y="7244"/>
                </a:cubicBezTo>
                <a:cubicBezTo>
                  <a:pt x="7002" y="7244"/>
                  <a:pt x="7002" y="7239"/>
                  <a:pt x="7002" y="7232"/>
                </a:cubicBezTo>
                <a:cubicBezTo>
                  <a:pt x="7002" y="7227"/>
                  <a:pt x="7008" y="7221"/>
                  <a:pt x="7008" y="7215"/>
                </a:cubicBezTo>
                <a:cubicBezTo>
                  <a:pt x="7008" y="7197"/>
                  <a:pt x="7002" y="7191"/>
                  <a:pt x="7008" y="7179"/>
                </a:cubicBezTo>
                <a:cubicBezTo>
                  <a:pt x="7008" y="7173"/>
                  <a:pt x="7008" y="7167"/>
                  <a:pt x="7008" y="7167"/>
                </a:cubicBezTo>
                <a:cubicBezTo>
                  <a:pt x="7008" y="7155"/>
                  <a:pt x="7008" y="7155"/>
                  <a:pt x="7008" y="7155"/>
                </a:cubicBezTo>
                <a:cubicBezTo>
                  <a:pt x="7008" y="7150"/>
                  <a:pt x="7014" y="7150"/>
                  <a:pt x="7014" y="7144"/>
                </a:cubicBezTo>
                <a:cubicBezTo>
                  <a:pt x="7020" y="7132"/>
                  <a:pt x="7020" y="7126"/>
                  <a:pt x="7026" y="7120"/>
                </a:cubicBezTo>
                <a:cubicBezTo>
                  <a:pt x="7026" y="7114"/>
                  <a:pt x="7026" y="7108"/>
                  <a:pt x="7026" y="7108"/>
                </a:cubicBezTo>
                <a:cubicBezTo>
                  <a:pt x="7032" y="7102"/>
                  <a:pt x="7032" y="7096"/>
                  <a:pt x="7032" y="7096"/>
                </a:cubicBezTo>
                <a:cubicBezTo>
                  <a:pt x="7032" y="7090"/>
                  <a:pt x="7032" y="7090"/>
                  <a:pt x="7032" y="7084"/>
                </a:cubicBezTo>
                <a:cubicBezTo>
                  <a:pt x="7038" y="7078"/>
                  <a:pt x="7032" y="7072"/>
                  <a:pt x="7032" y="7066"/>
                </a:cubicBezTo>
                <a:cubicBezTo>
                  <a:pt x="7032" y="7049"/>
                  <a:pt x="7032" y="7049"/>
                  <a:pt x="7032" y="7049"/>
                </a:cubicBezTo>
                <a:cubicBezTo>
                  <a:pt x="7032" y="7037"/>
                  <a:pt x="7026" y="7031"/>
                  <a:pt x="7026" y="7019"/>
                </a:cubicBezTo>
                <a:cubicBezTo>
                  <a:pt x="7026" y="6995"/>
                  <a:pt x="7026" y="6995"/>
                  <a:pt x="7026" y="6995"/>
                </a:cubicBezTo>
                <a:cubicBezTo>
                  <a:pt x="7026" y="6989"/>
                  <a:pt x="7026" y="6989"/>
                  <a:pt x="7026" y="6984"/>
                </a:cubicBezTo>
                <a:cubicBezTo>
                  <a:pt x="7026" y="6918"/>
                  <a:pt x="7026" y="6918"/>
                  <a:pt x="7026" y="6918"/>
                </a:cubicBezTo>
                <a:cubicBezTo>
                  <a:pt x="7032" y="6912"/>
                  <a:pt x="7032" y="6912"/>
                  <a:pt x="7038" y="6912"/>
                </a:cubicBezTo>
                <a:cubicBezTo>
                  <a:pt x="7044" y="6912"/>
                  <a:pt x="7044" y="6912"/>
                  <a:pt x="7050" y="6912"/>
                </a:cubicBezTo>
                <a:cubicBezTo>
                  <a:pt x="7056" y="6912"/>
                  <a:pt x="7056" y="6906"/>
                  <a:pt x="7061" y="6906"/>
                </a:cubicBezTo>
                <a:cubicBezTo>
                  <a:pt x="7068" y="6901"/>
                  <a:pt x="7068" y="6901"/>
                  <a:pt x="7073" y="6901"/>
                </a:cubicBezTo>
                <a:cubicBezTo>
                  <a:pt x="7085" y="6890"/>
                  <a:pt x="7091" y="6884"/>
                  <a:pt x="7097" y="6866"/>
                </a:cubicBezTo>
                <a:cubicBezTo>
                  <a:pt x="7097" y="6860"/>
                  <a:pt x="7097" y="6860"/>
                  <a:pt x="7103" y="6854"/>
                </a:cubicBezTo>
                <a:cubicBezTo>
                  <a:pt x="7103" y="6842"/>
                  <a:pt x="7103" y="6836"/>
                  <a:pt x="7109" y="6830"/>
                </a:cubicBezTo>
                <a:cubicBezTo>
                  <a:pt x="7109" y="6824"/>
                  <a:pt x="7115" y="6824"/>
                  <a:pt x="7115" y="6818"/>
                </a:cubicBezTo>
                <a:cubicBezTo>
                  <a:pt x="7121" y="6818"/>
                  <a:pt x="7127" y="6818"/>
                  <a:pt x="7127" y="6818"/>
                </a:cubicBezTo>
                <a:cubicBezTo>
                  <a:pt x="7133" y="6818"/>
                  <a:pt x="7139" y="6818"/>
                  <a:pt x="7139" y="6818"/>
                </a:cubicBezTo>
                <a:cubicBezTo>
                  <a:pt x="7150" y="6813"/>
                  <a:pt x="7150" y="6801"/>
                  <a:pt x="7162" y="6795"/>
                </a:cubicBezTo>
                <a:cubicBezTo>
                  <a:pt x="7168" y="6795"/>
                  <a:pt x="7174" y="6795"/>
                  <a:pt x="7174" y="6789"/>
                </a:cubicBezTo>
                <a:cubicBezTo>
                  <a:pt x="7180" y="6783"/>
                  <a:pt x="7180" y="6777"/>
                  <a:pt x="7186" y="6765"/>
                </a:cubicBezTo>
                <a:cubicBezTo>
                  <a:pt x="7198" y="6747"/>
                  <a:pt x="7204" y="6735"/>
                  <a:pt x="7210" y="6718"/>
                </a:cubicBezTo>
                <a:cubicBezTo>
                  <a:pt x="7216" y="6718"/>
                  <a:pt x="7216" y="6712"/>
                  <a:pt x="7216" y="6706"/>
                </a:cubicBezTo>
                <a:cubicBezTo>
                  <a:pt x="7216" y="6706"/>
                  <a:pt x="7222" y="6706"/>
                  <a:pt x="7227" y="6700"/>
                </a:cubicBezTo>
                <a:cubicBezTo>
                  <a:pt x="7227" y="6694"/>
                  <a:pt x="7234" y="6694"/>
                  <a:pt x="7239" y="6688"/>
                </a:cubicBezTo>
                <a:lnTo>
                  <a:pt x="7239" y="6682"/>
                </a:lnTo>
                <a:cubicBezTo>
                  <a:pt x="7245" y="6670"/>
                  <a:pt x="7245" y="6670"/>
                  <a:pt x="7245" y="6670"/>
                </a:cubicBezTo>
                <a:cubicBezTo>
                  <a:pt x="7251" y="6658"/>
                  <a:pt x="7257" y="6652"/>
                  <a:pt x="7257" y="6641"/>
                </a:cubicBezTo>
                <a:cubicBezTo>
                  <a:pt x="7263" y="6635"/>
                  <a:pt x="7257" y="6629"/>
                  <a:pt x="7257" y="6623"/>
                </a:cubicBezTo>
                <a:cubicBezTo>
                  <a:pt x="7257" y="6617"/>
                  <a:pt x="7263" y="6611"/>
                  <a:pt x="7257" y="6611"/>
                </a:cubicBezTo>
                <a:cubicBezTo>
                  <a:pt x="7257" y="6605"/>
                  <a:pt x="7251" y="6599"/>
                  <a:pt x="7251" y="6599"/>
                </a:cubicBezTo>
                <a:cubicBezTo>
                  <a:pt x="7245" y="6587"/>
                  <a:pt x="7239" y="6581"/>
                  <a:pt x="7239" y="6569"/>
                </a:cubicBezTo>
                <a:cubicBezTo>
                  <a:pt x="7234" y="6563"/>
                  <a:pt x="7227" y="6552"/>
                  <a:pt x="7227" y="6540"/>
                </a:cubicBezTo>
                <a:cubicBezTo>
                  <a:pt x="7227" y="6534"/>
                  <a:pt x="7227" y="6528"/>
                  <a:pt x="7227" y="6522"/>
                </a:cubicBezTo>
                <a:cubicBezTo>
                  <a:pt x="7227" y="6510"/>
                  <a:pt x="7227" y="6504"/>
                  <a:pt x="7222" y="6492"/>
                </a:cubicBezTo>
                <a:cubicBezTo>
                  <a:pt x="7222" y="6486"/>
                  <a:pt x="7216" y="6486"/>
                  <a:pt x="7216" y="6480"/>
                </a:cubicBezTo>
                <a:cubicBezTo>
                  <a:pt x="7204" y="6480"/>
                  <a:pt x="7198" y="6469"/>
                  <a:pt x="7192" y="6469"/>
                </a:cubicBezTo>
                <a:cubicBezTo>
                  <a:pt x="7133" y="6469"/>
                  <a:pt x="7133" y="6469"/>
                  <a:pt x="7133" y="6469"/>
                </a:cubicBezTo>
                <a:cubicBezTo>
                  <a:pt x="7133" y="6469"/>
                  <a:pt x="7127" y="6469"/>
                  <a:pt x="7121" y="6469"/>
                </a:cubicBezTo>
                <a:cubicBezTo>
                  <a:pt x="7121" y="6469"/>
                  <a:pt x="7115" y="6463"/>
                  <a:pt x="7109" y="6463"/>
                </a:cubicBezTo>
                <a:cubicBezTo>
                  <a:pt x="7109" y="6463"/>
                  <a:pt x="7103" y="6463"/>
                  <a:pt x="7097" y="6463"/>
                </a:cubicBezTo>
                <a:cubicBezTo>
                  <a:pt x="7091" y="6463"/>
                  <a:pt x="7091" y="6463"/>
                  <a:pt x="7085" y="6457"/>
                </a:cubicBezTo>
                <a:cubicBezTo>
                  <a:pt x="7079" y="6457"/>
                  <a:pt x="7073" y="6451"/>
                  <a:pt x="7061" y="6451"/>
                </a:cubicBezTo>
                <a:cubicBezTo>
                  <a:pt x="7061" y="6445"/>
                  <a:pt x="7056" y="6445"/>
                  <a:pt x="7050" y="6445"/>
                </a:cubicBezTo>
                <a:cubicBezTo>
                  <a:pt x="7050" y="6439"/>
                  <a:pt x="7050" y="6433"/>
                  <a:pt x="7050" y="6433"/>
                </a:cubicBezTo>
                <a:cubicBezTo>
                  <a:pt x="7044" y="6421"/>
                  <a:pt x="7044" y="6415"/>
                  <a:pt x="7038" y="6409"/>
                </a:cubicBezTo>
                <a:cubicBezTo>
                  <a:pt x="7038" y="6403"/>
                  <a:pt x="7044" y="6397"/>
                  <a:pt x="7038" y="6397"/>
                </a:cubicBezTo>
                <a:cubicBezTo>
                  <a:pt x="7038" y="6392"/>
                  <a:pt x="7032" y="6392"/>
                  <a:pt x="7026" y="6386"/>
                </a:cubicBezTo>
                <a:cubicBezTo>
                  <a:pt x="7026" y="6386"/>
                  <a:pt x="7020" y="6386"/>
                  <a:pt x="7014" y="6380"/>
                </a:cubicBezTo>
                <a:cubicBezTo>
                  <a:pt x="7008" y="6374"/>
                  <a:pt x="7008" y="6374"/>
                  <a:pt x="7002" y="6368"/>
                </a:cubicBezTo>
                <a:cubicBezTo>
                  <a:pt x="7002" y="6368"/>
                  <a:pt x="6996" y="6368"/>
                  <a:pt x="6990" y="6368"/>
                </a:cubicBezTo>
                <a:cubicBezTo>
                  <a:pt x="6984" y="6362"/>
                  <a:pt x="6979" y="6362"/>
                  <a:pt x="6973" y="6362"/>
                </a:cubicBezTo>
                <a:cubicBezTo>
                  <a:pt x="6961" y="6362"/>
                  <a:pt x="6955" y="6374"/>
                  <a:pt x="6943" y="6374"/>
                </a:cubicBezTo>
                <a:cubicBezTo>
                  <a:pt x="6878" y="6374"/>
                  <a:pt x="6878" y="6374"/>
                  <a:pt x="6878" y="6374"/>
                </a:cubicBezTo>
                <a:cubicBezTo>
                  <a:pt x="6872" y="6374"/>
                  <a:pt x="6866" y="6368"/>
                  <a:pt x="6860" y="6368"/>
                </a:cubicBezTo>
                <a:cubicBezTo>
                  <a:pt x="6848" y="6362"/>
                  <a:pt x="6848" y="6356"/>
                  <a:pt x="6836" y="6350"/>
                </a:cubicBezTo>
                <a:cubicBezTo>
                  <a:pt x="6830" y="6350"/>
                  <a:pt x="6830" y="6344"/>
                  <a:pt x="6824" y="6344"/>
                </a:cubicBezTo>
                <a:cubicBezTo>
                  <a:pt x="6818" y="6344"/>
                  <a:pt x="6813" y="6344"/>
                  <a:pt x="6801" y="6344"/>
                </a:cubicBezTo>
                <a:cubicBezTo>
                  <a:pt x="6795" y="6344"/>
                  <a:pt x="6783" y="6344"/>
                  <a:pt x="6777" y="6344"/>
                </a:cubicBezTo>
                <a:cubicBezTo>
                  <a:pt x="6777" y="6362"/>
                  <a:pt x="6777" y="6368"/>
                  <a:pt x="6771" y="6380"/>
                </a:cubicBezTo>
                <a:cubicBezTo>
                  <a:pt x="6765" y="6380"/>
                  <a:pt x="6765" y="6380"/>
                  <a:pt x="6759" y="6380"/>
                </a:cubicBezTo>
                <a:cubicBezTo>
                  <a:pt x="6753" y="6380"/>
                  <a:pt x="6747" y="6380"/>
                  <a:pt x="6747" y="6380"/>
                </a:cubicBezTo>
                <a:cubicBezTo>
                  <a:pt x="6741" y="6380"/>
                  <a:pt x="6735" y="6380"/>
                  <a:pt x="6735" y="6380"/>
                </a:cubicBezTo>
                <a:cubicBezTo>
                  <a:pt x="6729" y="6374"/>
                  <a:pt x="6729" y="6374"/>
                  <a:pt x="6724" y="6374"/>
                </a:cubicBezTo>
                <a:cubicBezTo>
                  <a:pt x="6718" y="6368"/>
                  <a:pt x="6718" y="6368"/>
                  <a:pt x="6712" y="6368"/>
                </a:cubicBezTo>
                <a:cubicBezTo>
                  <a:pt x="6712" y="6362"/>
                  <a:pt x="6712" y="6356"/>
                  <a:pt x="6712" y="6356"/>
                </a:cubicBezTo>
                <a:cubicBezTo>
                  <a:pt x="6712" y="6350"/>
                  <a:pt x="6712" y="6344"/>
                  <a:pt x="6718" y="6344"/>
                </a:cubicBezTo>
                <a:cubicBezTo>
                  <a:pt x="6724" y="6338"/>
                  <a:pt x="6724" y="6344"/>
                  <a:pt x="6729" y="6338"/>
                </a:cubicBezTo>
                <a:cubicBezTo>
                  <a:pt x="6735" y="6338"/>
                  <a:pt x="6735" y="6332"/>
                  <a:pt x="6741" y="6332"/>
                </a:cubicBezTo>
                <a:cubicBezTo>
                  <a:pt x="6735" y="6320"/>
                  <a:pt x="6735" y="6320"/>
                  <a:pt x="6735" y="6320"/>
                </a:cubicBezTo>
                <a:cubicBezTo>
                  <a:pt x="6729" y="6320"/>
                  <a:pt x="6729" y="6320"/>
                  <a:pt x="6724" y="6320"/>
                </a:cubicBezTo>
                <a:cubicBezTo>
                  <a:pt x="6718" y="6320"/>
                  <a:pt x="6718" y="6315"/>
                  <a:pt x="6712" y="6315"/>
                </a:cubicBezTo>
                <a:cubicBezTo>
                  <a:pt x="6706" y="6315"/>
                  <a:pt x="6700" y="6315"/>
                  <a:pt x="6700" y="6309"/>
                </a:cubicBezTo>
                <a:cubicBezTo>
                  <a:pt x="6694" y="6309"/>
                  <a:pt x="6688" y="6303"/>
                  <a:pt x="6688" y="6303"/>
                </a:cubicBezTo>
                <a:cubicBezTo>
                  <a:pt x="6682" y="6303"/>
                  <a:pt x="6676" y="6297"/>
                  <a:pt x="6670" y="6297"/>
                </a:cubicBezTo>
                <a:cubicBezTo>
                  <a:pt x="6670" y="6291"/>
                  <a:pt x="6670" y="6285"/>
                  <a:pt x="6664" y="6285"/>
                </a:cubicBezTo>
                <a:cubicBezTo>
                  <a:pt x="6658" y="6279"/>
                  <a:pt x="6658" y="6279"/>
                  <a:pt x="6652" y="6279"/>
                </a:cubicBezTo>
                <a:cubicBezTo>
                  <a:pt x="6646" y="6279"/>
                  <a:pt x="6641" y="6273"/>
                  <a:pt x="6635" y="6273"/>
                </a:cubicBezTo>
                <a:cubicBezTo>
                  <a:pt x="6629" y="6273"/>
                  <a:pt x="6629" y="6273"/>
                  <a:pt x="6623" y="6273"/>
                </a:cubicBezTo>
                <a:cubicBezTo>
                  <a:pt x="6617" y="6273"/>
                  <a:pt x="6611" y="6267"/>
                  <a:pt x="6611" y="6267"/>
                </a:cubicBezTo>
                <a:cubicBezTo>
                  <a:pt x="6599" y="6267"/>
                  <a:pt x="6599" y="6267"/>
                  <a:pt x="6599" y="6267"/>
                </a:cubicBezTo>
                <a:cubicBezTo>
                  <a:pt x="6593" y="6267"/>
                  <a:pt x="6593" y="6261"/>
                  <a:pt x="6587" y="6261"/>
                </a:cubicBezTo>
                <a:cubicBezTo>
                  <a:pt x="6581" y="6261"/>
                  <a:pt x="6575" y="6255"/>
                  <a:pt x="6569" y="6255"/>
                </a:cubicBezTo>
                <a:cubicBezTo>
                  <a:pt x="6563" y="6249"/>
                  <a:pt x="6552" y="6249"/>
                  <a:pt x="6546" y="6249"/>
                </a:cubicBezTo>
                <a:cubicBezTo>
                  <a:pt x="6534" y="6249"/>
                  <a:pt x="6528" y="6249"/>
                  <a:pt x="6522" y="6249"/>
                </a:cubicBezTo>
                <a:cubicBezTo>
                  <a:pt x="6522" y="6303"/>
                  <a:pt x="6522" y="6303"/>
                  <a:pt x="6522" y="6303"/>
                </a:cubicBezTo>
                <a:cubicBezTo>
                  <a:pt x="6475" y="6303"/>
                  <a:pt x="6475" y="6303"/>
                  <a:pt x="6475" y="6303"/>
                </a:cubicBezTo>
                <a:cubicBezTo>
                  <a:pt x="6475" y="6285"/>
                  <a:pt x="6475" y="6285"/>
                  <a:pt x="6475" y="6285"/>
                </a:cubicBezTo>
                <a:cubicBezTo>
                  <a:pt x="6475" y="6279"/>
                  <a:pt x="6475" y="6273"/>
                  <a:pt x="6475" y="6273"/>
                </a:cubicBezTo>
                <a:cubicBezTo>
                  <a:pt x="6480" y="6267"/>
                  <a:pt x="6480" y="6261"/>
                  <a:pt x="6486" y="6261"/>
                </a:cubicBezTo>
                <a:cubicBezTo>
                  <a:pt x="6492" y="6255"/>
                  <a:pt x="6492" y="6249"/>
                  <a:pt x="6492" y="6249"/>
                </a:cubicBezTo>
                <a:cubicBezTo>
                  <a:pt x="6498" y="6249"/>
                  <a:pt x="6504" y="6249"/>
                  <a:pt x="6504" y="6243"/>
                </a:cubicBezTo>
                <a:cubicBezTo>
                  <a:pt x="6510" y="6237"/>
                  <a:pt x="6510" y="6231"/>
                  <a:pt x="6510" y="6226"/>
                </a:cubicBezTo>
                <a:cubicBezTo>
                  <a:pt x="6498" y="6220"/>
                  <a:pt x="6492" y="6226"/>
                  <a:pt x="6486" y="6220"/>
                </a:cubicBezTo>
                <a:cubicBezTo>
                  <a:pt x="6480" y="6220"/>
                  <a:pt x="6480" y="6214"/>
                  <a:pt x="6475" y="6214"/>
                </a:cubicBezTo>
                <a:cubicBezTo>
                  <a:pt x="6469" y="6208"/>
                  <a:pt x="6463" y="6208"/>
                  <a:pt x="6451" y="6208"/>
                </a:cubicBezTo>
                <a:cubicBezTo>
                  <a:pt x="6445" y="6202"/>
                  <a:pt x="6445" y="6202"/>
                  <a:pt x="6439" y="6202"/>
                </a:cubicBezTo>
                <a:cubicBezTo>
                  <a:pt x="6427" y="6202"/>
                  <a:pt x="6427" y="6202"/>
                  <a:pt x="6427" y="6202"/>
                </a:cubicBezTo>
                <a:cubicBezTo>
                  <a:pt x="6415" y="6202"/>
                  <a:pt x="6415" y="6202"/>
                  <a:pt x="6415" y="6202"/>
                </a:cubicBezTo>
                <a:cubicBezTo>
                  <a:pt x="6409" y="6202"/>
                  <a:pt x="6409" y="6202"/>
                  <a:pt x="6403" y="6202"/>
                </a:cubicBezTo>
                <a:cubicBezTo>
                  <a:pt x="6403" y="6214"/>
                  <a:pt x="6403" y="6220"/>
                  <a:pt x="6403" y="6226"/>
                </a:cubicBezTo>
                <a:cubicBezTo>
                  <a:pt x="6403" y="6231"/>
                  <a:pt x="6403" y="6231"/>
                  <a:pt x="6403" y="6237"/>
                </a:cubicBezTo>
                <a:cubicBezTo>
                  <a:pt x="6397" y="6249"/>
                  <a:pt x="6386" y="6255"/>
                  <a:pt x="6374" y="6255"/>
                </a:cubicBezTo>
                <a:cubicBezTo>
                  <a:pt x="6368" y="6255"/>
                  <a:pt x="6362" y="6249"/>
                  <a:pt x="6356" y="6249"/>
                </a:cubicBezTo>
                <a:cubicBezTo>
                  <a:pt x="6356" y="6226"/>
                  <a:pt x="6356" y="6226"/>
                  <a:pt x="6356" y="6226"/>
                </a:cubicBezTo>
                <a:lnTo>
                  <a:pt x="6356" y="6220"/>
                </a:lnTo>
                <a:cubicBezTo>
                  <a:pt x="6356" y="6214"/>
                  <a:pt x="6356" y="6208"/>
                  <a:pt x="6356" y="6208"/>
                </a:cubicBezTo>
                <a:cubicBezTo>
                  <a:pt x="6368" y="6208"/>
                  <a:pt x="6380" y="6208"/>
                  <a:pt x="6391" y="6202"/>
                </a:cubicBezTo>
                <a:cubicBezTo>
                  <a:pt x="6391" y="6202"/>
                  <a:pt x="6397" y="6202"/>
                  <a:pt x="6403" y="6202"/>
                </a:cubicBezTo>
                <a:cubicBezTo>
                  <a:pt x="6403" y="6196"/>
                  <a:pt x="6403" y="6190"/>
                  <a:pt x="6409" y="6190"/>
                </a:cubicBezTo>
                <a:cubicBezTo>
                  <a:pt x="6409" y="6178"/>
                  <a:pt x="6403" y="6172"/>
                  <a:pt x="6409" y="6166"/>
                </a:cubicBezTo>
                <a:cubicBezTo>
                  <a:pt x="6409" y="6154"/>
                  <a:pt x="6409" y="6149"/>
                  <a:pt x="6409" y="6142"/>
                </a:cubicBezTo>
                <a:cubicBezTo>
                  <a:pt x="6409" y="6137"/>
                  <a:pt x="6409" y="6131"/>
                  <a:pt x="6409" y="6125"/>
                </a:cubicBezTo>
                <a:cubicBezTo>
                  <a:pt x="6409" y="6113"/>
                  <a:pt x="6409" y="6107"/>
                  <a:pt x="6409" y="6095"/>
                </a:cubicBezTo>
                <a:cubicBezTo>
                  <a:pt x="6403" y="6095"/>
                  <a:pt x="6397" y="6095"/>
                  <a:pt x="6391" y="6095"/>
                </a:cubicBezTo>
                <a:cubicBezTo>
                  <a:pt x="6386" y="6095"/>
                  <a:pt x="6386" y="6095"/>
                  <a:pt x="6380" y="6095"/>
                </a:cubicBezTo>
                <a:lnTo>
                  <a:pt x="6374" y="6095"/>
                </a:lnTo>
                <a:cubicBezTo>
                  <a:pt x="6374" y="6036"/>
                  <a:pt x="6374" y="6036"/>
                  <a:pt x="6374" y="6036"/>
                </a:cubicBezTo>
                <a:cubicBezTo>
                  <a:pt x="6374" y="6030"/>
                  <a:pt x="6368" y="6030"/>
                  <a:pt x="6368" y="6024"/>
                </a:cubicBezTo>
                <a:cubicBezTo>
                  <a:pt x="6368" y="6018"/>
                  <a:pt x="6368" y="6012"/>
                  <a:pt x="6362" y="6006"/>
                </a:cubicBezTo>
                <a:cubicBezTo>
                  <a:pt x="6362" y="6006"/>
                  <a:pt x="6362" y="6000"/>
                  <a:pt x="6362" y="5994"/>
                </a:cubicBezTo>
                <a:cubicBezTo>
                  <a:pt x="6356" y="5994"/>
                  <a:pt x="6350" y="5994"/>
                  <a:pt x="6350" y="5988"/>
                </a:cubicBezTo>
                <a:cubicBezTo>
                  <a:pt x="6350" y="5983"/>
                  <a:pt x="6350" y="5976"/>
                  <a:pt x="6350" y="5976"/>
                </a:cubicBezTo>
                <a:cubicBezTo>
                  <a:pt x="6344" y="5971"/>
                  <a:pt x="6344" y="5965"/>
                  <a:pt x="6338" y="5965"/>
                </a:cubicBezTo>
                <a:cubicBezTo>
                  <a:pt x="6338" y="5959"/>
                  <a:pt x="6332" y="5965"/>
                  <a:pt x="6332" y="5965"/>
                </a:cubicBezTo>
                <a:cubicBezTo>
                  <a:pt x="6320" y="5959"/>
                  <a:pt x="6303" y="5953"/>
                  <a:pt x="6297" y="5947"/>
                </a:cubicBezTo>
                <a:cubicBezTo>
                  <a:pt x="6291" y="5947"/>
                  <a:pt x="6285" y="5947"/>
                  <a:pt x="6285" y="5941"/>
                </a:cubicBezTo>
                <a:cubicBezTo>
                  <a:pt x="6279" y="5935"/>
                  <a:pt x="6285" y="5923"/>
                  <a:pt x="6279" y="5917"/>
                </a:cubicBezTo>
                <a:cubicBezTo>
                  <a:pt x="6273" y="5917"/>
                  <a:pt x="6267" y="5917"/>
                  <a:pt x="6267" y="5917"/>
                </a:cubicBezTo>
                <a:cubicBezTo>
                  <a:pt x="6261" y="5917"/>
                  <a:pt x="6255" y="5911"/>
                  <a:pt x="6255" y="5911"/>
                </a:cubicBezTo>
                <a:cubicBezTo>
                  <a:pt x="6249" y="5911"/>
                  <a:pt x="6249" y="5899"/>
                  <a:pt x="6243" y="5899"/>
                </a:cubicBezTo>
                <a:cubicBezTo>
                  <a:pt x="6237" y="5894"/>
                  <a:pt x="6231" y="5899"/>
                  <a:pt x="6220" y="5899"/>
                </a:cubicBezTo>
                <a:cubicBezTo>
                  <a:pt x="6214" y="5899"/>
                  <a:pt x="6208" y="5894"/>
                  <a:pt x="6208" y="5894"/>
                </a:cubicBezTo>
                <a:cubicBezTo>
                  <a:pt x="6202" y="5894"/>
                  <a:pt x="6196" y="5888"/>
                  <a:pt x="6190" y="5888"/>
                </a:cubicBezTo>
                <a:cubicBezTo>
                  <a:pt x="6178" y="5882"/>
                  <a:pt x="6178" y="5882"/>
                  <a:pt x="6178" y="5882"/>
                </a:cubicBezTo>
                <a:cubicBezTo>
                  <a:pt x="6172" y="5876"/>
                  <a:pt x="6172" y="5870"/>
                  <a:pt x="6160" y="5870"/>
                </a:cubicBezTo>
                <a:cubicBezTo>
                  <a:pt x="6154" y="5870"/>
                  <a:pt x="6148" y="5870"/>
                  <a:pt x="6143" y="5876"/>
                </a:cubicBezTo>
                <a:cubicBezTo>
                  <a:pt x="6143" y="5876"/>
                  <a:pt x="6143" y="5882"/>
                  <a:pt x="6136" y="5888"/>
                </a:cubicBezTo>
                <a:cubicBezTo>
                  <a:pt x="6125" y="5894"/>
                  <a:pt x="6119" y="5888"/>
                  <a:pt x="6107" y="5888"/>
                </a:cubicBezTo>
                <a:cubicBezTo>
                  <a:pt x="6089" y="5888"/>
                  <a:pt x="6089" y="5888"/>
                  <a:pt x="6089" y="5888"/>
                </a:cubicBezTo>
                <a:cubicBezTo>
                  <a:pt x="6083" y="5888"/>
                  <a:pt x="6083" y="5888"/>
                  <a:pt x="6077" y="5888"/>
                </a:cubicBezTo>
                <a:cubicBezTo>
                  <a:pt x="6065" y="5882"/>
                  <a:pt x="6059" y="5882"/>
                  <a:pt x="6054" y="5882"/>
                </a:cubicBezTo>
                <a:cubicBezTo>
                  <a:pt x="6042" y="5882"/>
                  <a:pt x="6042" y="5876"/>
                  <a:pt x="6030" y="5870"/>
                </a:cubicBezTo>
                <a:cubicBezTo>
                  <a:pt x="6030" y="5870"/>
                  <a:pt x="6024" y="5870"/>
                  <a:pt x="6018" y="5870"/>
                </a:cubicBezTo>
                <a:cubicBezTo>
                  <a:pt x="6012" y="5864"/>
                  <a:pt x="6006" y="5858"/>
                  <a:pt x="5994" y="5852"/>
                </a:cubicBezTo>
                <a:cubicBezTo>
                  <a:pt x="5988" y="5846"/>
                  <a:pt x="5977" y="5846"/>
                  <a:pt x="5970" y="5840"/>
                </a:cubicBezTo>
                <a:cubicBezTo>
                  <a:pt x="5965" y="5834"/>
                  <a:pt x="5965" y="5834"/>
                  <a:pt x="5965" y="5828"/>
                </a:cubicBezTo>
                <a:cubicBezTo>
                  <a:pt x="5959" y="5822"/>
                  <a:pt x="5953" y="5822"/>
                  <a:pt x="5953" y="5817"/>
                </a:cubicBezTo>
                <a:cubicBezTo>
                  <a:pt x="5953" y="5799"/>
                  <a:pt x="5953" y="5793"/>
                  <a:pt x="5953" y="5781"/>
                </a:cubicBezTo>
                <a:cubicBezTo>
                  <a:pt x="5947" y="5781"/>
                  <a:pt x="5947" y="5775"/>
                  <a:pt x="5941" y="5775"/>
                </a:cubicBezTo>
                <a:cubicBezTo>
                  <a:pt x="5935" y="5775"/>
                  <a:pt x="5929" y="5775"/>
                  <a:pt x="5929" y="5775"/>
                </a:cubicBezTo>
                <a:cubicBezTo>
                  <a:pt x="5923" y="5775"/>
                  <a:pt x="5923" y="5769"/>
                  <a:pt x="5917" y="5769"/>
                </a:cubicBezTo>
                <a:cubicBezTo>
                  <a:pt x="5911" y="5769"/>
                  <a:pt x="5911" y="5763"/>
                  <a:pt x="5905" y="5763"/>
                </a:cubicBezTo>
                <a:cubicBezTo>
                  <a:pt x="5899" y="5757"/>
                  <a:pt x="5899" y="5757"/>
                  <a:pt x="5893" y="5751"/>
                </a:cubicBezTo>
                <a:cubicBezTo>
                  <a:pt x="5888" y="5745"/>
                  <a:pt x="5888" y="5751"/>
                  <a:pt x="5882" y="5745"/>
                </a:cubicBezTo>
                <a:cubicBezTo>
                  <a:pt x="5882" y="5745"/>
                  <a:pt x="5888" y="5733"/>
                  <a:pt x="5882" y="5733"/>
                </a:cubicBezTo>
                <a:cubicBezTo>
                  <a:pt x="5882" y="5733"/>
                  <a:pt x="5876" y="5733"/>
                  <a:pt x="5870" y="5733"/>
                </a:cubicBezTo>
                <a:cubicBezTo>
                  <a:pt x="5864" y="5733"/>
                  <a:pt x="5864" y="5728"/>
                  <a:pt x="5858" y="5728"/>
                </a:cubicBezTo>
                <a:cubicBezTo>
                  <a:pt x="5852" y="5722"/>
                  <a:pt x="5846" y="5722"/>
                  <a:pt x="5846" y="5716"/>
                </a:cubicBezTo>
                <a:cubicBezTo>
                  <a:pt x="5846" y="5716"/>
                  <a:pt x="5846" y="5710"/>
                  <a:pt x="5840" y="5704"/>
                </a:cubicBezTo>
                <a:cubicBezTo>
                  <a:pt x="5840" y="5698"/>
                  <a:pt x="5840" y="5692"/>
                  <a:pt x="5840" y="5680"/>
                </a:cubicBezTo>
                <a:cubicBezTo>
                  <a:pt x="5828" y="5680"/>
                  <a:pt x="5828" y="5680"/>
                  <a:pt x="5828" y="5680"/>
                </a:cubicBezTo>
                <a:cubicBezTo>
                  <a:pt x="5822" y="5680"/>
                  <a:pt x="5816" y="5686"/>
                  <a:pt x="5811" y="5686"/>
                </a:cubicBezTo>
                <a:cubicBezTo>
                  <a:pt x="5799" y="5686"/>
                  <a:pt x="5793" y="5692"/>
                  <a:pt x="5787" y="5692"/>
                </a:cubicBezTo>
                <a:cubicBezTo>
                  <a:pt x="5781" y="5692"/>
                  <a:pt x="5781" y="5698"/>
                  <a:pt x="5775" y="5698"/>
                </a:cubicBezTo>
                <a:cubicBezTo>
                  <a:pt x="5769" y="5698"/>
                  <a:pt x="5763" y="5698"/>
                  <a:pt x="5757" y="5692"/>
                </a:cubicBezTo>
                <a:cubicBezTo>
                  <a:pt x="5757" y="5686"/>
                  <a:pt x="5763" y="5686"/>
                  <a:pt x="5757" y="5680"/>
                </a:cubicBezTo>
                <a:cubicBezTo>
                  <a:pt x="5757" y="5668"/>
                  <a:pt x="5757" y="5662"/>
                  <a:pt x="5757" y="5651"/>
                </a:cubicBezTo>
                <a:cubicBezTo>
                  <a:pt x="5769" y="5651"/>
                  <a:pt x="5769" y="5651"/>
                  <a:pt x="5769" y="5651"/>
                </a:cubicBezTo>
                <a:cubicBezTo>
                  <a:pt x="5775" y="5644"/>
                  <a:pt x="5775" y="5644"/>
                  <a:pt x="5781" y="5639"/>
                </a:cubicBezTo>
                <a:cubicBezTo>
                  <a:pt x="5781" y="5633"/>
                  <a:pt x="5775" y="5627"/>
                  <a:pt x="5769" y="5627"/>
                </a:cubicBezTo>
                <a:cubicBezTo>
                  <a:pt x="5769" y="5621"/>
                  <a:pt x="5763" y="5627"/>
                  <a:pt x="5757" y="5621"/>
                </a:cubicBezTo>
                <a:cubicBezTo>
                  <a:pt x="5751" y="5621"/>
                  <a:pt x="5751" y="5621"/>
                  <a:pt x="5745" y="5615"/>
                </a:cubicBezTo>
                <a:cubicBezTo>
                  <a:pt x="5739" y="5615"/>
                  <a:pt x="5733" y="5615"/>
                  <a:pt x="5733" y="5615"/>
                </a:cubicBezTo>
                <a:cubicBezTo>
                  <a:pt x="5704" y="5633"/>
                  <a:pt x="5704" y="5633"/>
                  <a:pt x="5704" y="5633"/>
                </a:cubicBezTo>
                <a:cubicBezTo>
                  <a:pt x="5698" y="5633"/>
                  <a:pt x="5698" y="5633"/>
                  <a:pt x="5698" y="5633"/>
                </a:cubicBezTo>
                <a:cubicBezTo>
                  <a:pt x="5698" y="5633"/>
                  <a:pt x="5692" y="5633"/>
                  <a:pt x="5686" y="5627"/>
                </a:cubicBezTo>
                <a:cubicBezTo>
                  <a:pt x="5680" y="5627"/>
                  <a:pt x="5674" y="5621"/>
                  <a:pt x="5668" y="5621"/>
                </a:cubicBezTo>
                <a:cubicBezTo>
                  <a:pt x="5656" y="5621"/>
                  <a:pt x="5650" y="5621"/>
                  <a:pt x="5650" y="5627"/>
                </a:cubicBezTo>
                <a:cubicBezTo>
                  <a:pt x="5645" y="5633"/>
                  <a:pt x="5645" y="5639"/>
                  <a:pt x="5645" y="5639"/>
                </a:cubicBezTo>
                <a:cubicBezTo>
                  <a:pt x="5645" y="5644"/>
                  <a:pt x="5645" y="5651"/>
                  <a:pt x="5645" y="5651"/>
                </a:cubicBezTo>
                <a:cubicBezTo>
                  <a:pt x="5638" y="5656"/>
                  <a:pt x="5638" y="5656"/>
                  <a:pt x="5638" y="5662"/>
                </a:cubicBezTo>
                <a:cubicBezTo>
                  <a:pt x="5633" y="5668"/>
                  <a:pt x="5627" y="5680"/>
                  <a:pt x="5615" y="5680"/>
                </a:cubicBezTo>
                <a:cubicBezTo>
                  <a:pt x="5609" y="5680"/>
                  <a:pt x="5609" y="5680"/>
                  <a:pt x="5603" y="5674"/>
                </a:cubicBezTo>
                <a:cubicBezTo>
                  <a:pt x="5597" y="5674"/>
                  <a:pt x="5597" y="5668"/>
                  <a:pt x="5597" y="5668"/>
                </a:cubicBezTo>
                <a:cubicBezTo>
                  <a:pt x="5597" y="5662"/>
                  <a:pt x="5591" y="5656"/>
                  <a:pt x="5591" y="5656"/>
                </a:cubicBezTo>
                <a:cubicBezTo>
                  <a:pt x="5585" y="5651"/>
                  <a:pt x="5585" y="5644"/>
                  <a:pt x="5579" y="5644"/>
                </a:cubicBezTo>
                <a:cubicBezTo>
                  <a:pt x="5573" y="5639"/>
                  <a:pt x="5561" y="5639"/>
                  <a:pt x="5556" y="5633"/>
                </a:cubicBezTo>
                <a:cubicBezTo>
                  <a:pt x="5550" y="5633"/>
                  <a:pt x="5544" y="5633"/>
                  <a:pt x="5538" y="5633"/>
                </a:cubicBezTo>
                <a:cubicBezTo>
                  <a:pt x="5479" y="5633"/>
                  <a:pt x="5479" y="5633"/>
                  <a:pt x="5479" y="5633"/>
                </a:cubicBezTo>
                <a:cubicBezTo>
                  <a:pt x="5479" y="5633"/>
                  <a:pt x="5472" y="5627"/>
                  <a:pt x="5467" y="5627"/>
                </a:cubicBezTo>
                <a:cubicBezTo>
                  <a:pt x="5461" y="5621"/>
                  <a:pt x="5449" y="5621"/>
                  <a:pt x="5437" y="5621"/>
                </a:cubicBezTo>
                <a:cubicBezTo>
                  <a:pt x="5437" y="5585"/>
                  <a:pt x="5437" y="5585"/>
                  <a:pt x="5437" y="5585"/>
                </a:cubicBezTo>
                <a:cubicBezTo>
                  <a:pt x="5431" y="5585"/>
                  <a:pt x="5425" y="5585"/>
                  <a:pt x="5419" y="5585"/>
                </a:cubicBezTo>
                <a:cubicBezTo>
                  <a:pt x="5413" y="5585"/>
                  <a:pt x="5407" y="5579"/>
                  <a:pt x="5407" y="5579"/>
                </a:cubicBezTo>
                <a:cubicBezTo>
                  <a:pt x="5401" y="5579"/>
                  <a:pt x="5395" y="5579"/>
                  <a:pt x="5390" y="5573"/>
                </a:cubicBezTo>
                <a:cubicBezTo>
                  <a:pt x="5390" y="5573"/>
                  <a:pt x="5390" y="5567"/>
                  <a:pt x="5384" y="5562"/>
                </a:cubicBezTo>
                <a:cubicBezTo>
                  <a:pt x="5378" y="5562"/>
                  <a:pt x="5378" y="5562"/>
                  <a:pt x="5372" y="5562"/>
                </a:cubicBezTo>
                <a:cubicBezTo>
                  <a:pt x="5360" y="5556"/>
                  <a:pt x="5348" y="5556"/>
                  <a:pt x="5330" y="5550"/>
                </a:cubicBezTo>
                <a:cubicBezTo>
                  <a:pt x="5330" y="5562"/>
                  <a:pt x="5330" y="5567"/>
                  <a:pt x="5330" y="5573"/>
                </a:cubicBezTo>
                <a:cubicBezTo>
                  <a:pt x="5330" y="5579"/>
                  <a:pt x="5330" y="5585"/>
                  <a:pt x="5324" y="5591"/>
                </a:cubicBezTo>
                <a:cubicBezTo>
                  <a:pt x="5324" y="5591"/>
                  <a:pt x="5324" y="5597"/>
                  <a:pt x="5318" y="5597"/>
                </a:cubicBezTo>
                <a:cubicBezTo>
                  <a:pt x="5306" y="5603"/>
                  <a:pt x="5301" y="5597"/>
                  <a:pt x="5295" y="5597"/>
                </a:cubicBezTo>
                <a:cubicBezTo>
                  <a:pt x="5289" y="5603"/>
                  <a:pt x="5289" y="5609"/>
                  <a:pt x="5283" y="5609"/>
                </a:cubicBezTo>
                <a:cubicBezTo>
                  <a:pt x="5277" y="5609"/>
                  <a:pt x="5277" y="5615"/>
                  <a:pt x="5271" y="5615"/>
                </a:cubicBezTo>
                <a:cubicBezTo>
                  <a:pt x="5265" y="5621"/>
                  <a:pt x="5259" y="5621"/>
                  <a:pt x="5259" y="5627"/>
                </a:cubicBezTo>
                <a:cubicBezTo>
                  <a:pt x="5259" y="5633"/>
                  <a:pt x="5265" y="5633"/>
                  <a:pt x="5265" y="5639"/>
                </a:cubicBezTo>
                <a:cubicBezTo>
                  <a:pt x="5265" y="5644"/>
                  <a:pt x="5265" y="5651"/>
                  <a:pt x="5265" y="5651"/>
                </a:cubicBezTo>
                <a:cubicBezTo>
                  <a:pt x="5265" y="5656"/>
                  <a:pt x="5265" y="5656"/>
                  <a:pt x="5265" y="5662"/>
                </a:cubicBezTo>
                <a:cubicBezTo>
                  <a:pt x="5265" y="5668"/>
                  <a:pt x="5271" y="5668"/>
                  <a:pt x="5271" y="5674"/>
                </a:cubicBezTo>
                <a:cubicBezTo>
                  <a:pt x="5271" y="5680"/>
                  <a:pt x="5271" y="5686"/>
                  <a:pt x="5271" y="5692"/>
                </a:cubicBezTo>
                <a:cubicBezTo>
                  <a:pt x="5271" y="5698"/>
                  <a:pt x="5271" y="5704"/>
                  <a:pt x="5271" y="5710"/>
                </a:cubicBezTo>
                <a:cubicBezTo>
                  <a:pt x="5271" y="5716"/>
                  <a:pt x="5265" y="5716"/>
                  <a:pt x="5265" y="5722"/>
                </a:cubicBezTo>
                <a:cubicBezTo>
                  <a:pt x="5265" y="5722"/>
                  <a:pt x="5259" y="5722"/>
                  <a:pt x="5253" y="5716"/>
                </a:cubicBezTo>
                <a:cubicBezTo>
                  <a:pt x="5253" y="5716"/>
                  <a:pt x="5253" y="5710"/>
                  <a:pt x="5247" y="5704"/>
                </a:cubicBezTo>
                <a:cubicBezTo>
                  <a:pt x="5241" y="5698"/>
                  <a:pt x="5235" y="5686"/>
                  <a:pt x="5229" y="5674"/>
                </a:cubicBezTo>
                <a:cubicBezTo>
                  <a:pt x="5229" y="5668"/>
                  <a:pt x="5224" y="5662"/>
                  <a:pt x="5224" y="5651"/>
                </a:cubicBezTo>
                <a:cubicBezTo>
                  <a:pt x="5224" y="5644"/>
                  <a:pt x="5224" y="5644"/>
                  <a:pt x="5224" y="5639"/>
                </a:cubicBezTo>
                <a:cubicBezTo>
                  <a:pt x="5229" y="5633"/>
                  <a:pt x="5235" y="5633"/>
                  <a:pt x="5235" y="5627"/>
                </a:cubicBezTo>
                <a:cubicBezTo>
                  <a:pt x="5235" y="5627"/>
                  <a:pt x="5235" y="5621"/>
                  <a:pt x="5235" y="5615"/>
                </a:cubicBezTo>
                <a:cubicBezTo>
                  <a:pt x="5235" y="5615"/>
                  <a:pt x="5241" y="5609"/>
                  <a:pt x="5241" y="5603"/>
                </a:cubicBezTo>
                <a:cubicBezTo>
                  <a:pt x="5241" y="5597"/>
                  <a:pt x="5229" y="5597"/>
                  <a:pt x="5229" y="5591"/>
                </a:cubicBezTo>
                <a:cubicBezTo>
                  <a:pt x="5229" y="5573"/>
                  <a:pt x="5241" y="5567"/>
                  <a:pt x="5253" y="5562"/>
                </a:cubicBezTo>
                <a:cubicBezTo>
                  <a:pt x="5253" y="5556"/>
                  <a:pt x="5259" y="5556"/>
                  <a:pt x="5265" y="5550"/>
                </a:cubicBezTo>
                <a:cubicBezTo>
                  <a:pt x="5265" y="5550"/>
                  <a:pt x="5271" y="5544"/>
                  <a:pt x="5271" y="5538"/>
                </a:cubicBezTo>
                <a:cubicBezTo>
                  <a:pt x="5277" y="5538"/>
                  <a:pt x="5277" y="5538"/>
                  <a:pt x="5283" y="5532"/>
                </a:cubicBezTo>
                <a:cubicBezTo>
                  <a:pt x="5277" y="5520"/>
                  <a:pt x="5277" y="5520"/>
                  <a:pt x="5277" y="5520"/>
                </a:cubicBezTo>
                <a:cubicBezTo>
                  <a:pt x="5253" y="5520"/>
                  <a:pt x="5253" y="5520"/>
                  <a:pt x="5253" y="5520"/>
                </a:cubicBezTo>
                <a:cubicBezTo>
                  <a:pt x="5247" y="5520"/>
                  <a:pt x="5247" y="5526"/>
                  <a:pt x="5241" y="5526"/>
                </a:cubicBezTo>
                <a:cubicBezTo>
                  <a:pt x="5235" y="5526"/>
                  <a:pt x="5229" y="5526"/>
                  <a:pt x="5229" y="5526"/>
                </a:cubicBezTo>
                <a:cubicBezTo>
                  <a:pt x="5224" y="5532"/>
                  <a:pt x="5218" y="5532"/>
                  <a:pt x="5218" y="5532"/>
                </a:cubicBezTo>
                <a:cubicBezTo>
                  <a:pt x="5218" y="5538"/>
                  <a:pt x="5218" y="5544"/>
                  <a:pt x="5212" y="5544"/>
                </a:cubicBezTo>
                <a:cubicBezTo>
                  <a:pt x="5212" y="5556"/>
                  <a:pt x="5212" y="5562"/>
                  <a:pt x="5212" y="5573"/>
                </a:cubicBezTo>
                <a:cubicBezTo>
                  <a:pt x="5152" y="5573"/>
                  <a:pt x="5152" y="5573"/>
                  <a:pt x="5152" y="5573"/>
                </a:cubicBezTo>
                <a:cubicBezTo>
                  <a:pt x="5140" y="5573"/>
                  <a:pt x="5135" y="5579"/>
                  <a:pt x="5129" y="5585"/>
                </a:cubicBezTo>
                <a:cubicBezTo>
                  <a:pt x="5123" y="5591"/>
                  <a:pt x="5117" y="5591"/>
                  <a:pt x="5117" y="5591"/>
                </a:cubicBezTo>
                <a:cubicBezTo>
                  <a:pt x="5111" y="5597"/>
                  <a:pt x="5105" y="5597"/>
                  <a:pt x="5099" y="5597"/>
                </a:cubicBezTo>
                <a:cubicBezTo>
                  <a:pt x="5093" y="5603"/>
                  <a:pt x="5093" y="5603"/>
                  <a:pt x="5087" y="5603"/>
                </a:cubicBezTo>
                <a:cubicBezTo>
                  <a:pt x="5075" y="5609"/>
                  <a:pt x="5069" y="5609"/>
                  <a:pt x="5057" y="5609"/>
                </a:cubicBezTo>
                <a:lnTo>
                  <a:pt x="5052" y="5615"/>
                </a:lnTo>
                <a:cubicBezTo>
                  <a:pt x="5040" y="5615"/>
                  <a:pt x="5034" y="5615"/>
                  <a:pt x="5028" y="5615"/>
                </a:cubicBezTo>
                <a:cubicBezTo>
                  <a:pt x="5028" y="5680"/>
                  <a:pt x="5028" y="5680"/>
                  <a:pt x="5028" y="5680"/>
                </a:cubicBezTo>
                <a:cubicBezTo>
                  <a:pt x="5016" y="5686"/>
                  <a:pt x="5016" y="5692"/>
                  <a:pt x="5004" y="5698"/>
                </a:cubicBezTo>
                <a:cubicBezTo>
                  <a:pt x="4998" y="5698"/>
                  <a:pt x="4998" y="5698"/>
                  <a:pt x="4992" y="5698"/>
                </a:cubicBezTo>
                <a:cubicBezTo>
                  <a:pt x="4986" y="5698"/>
                  <a:pt x="4980" y="5698"/>
                  <a:pt x="4969" y="5698"/>
                </a:cubicBezTo>
                <a:cubicBezTo>
                  <a:pt x="4969" y="5704"/>
                  <a:pt x="4969" y="5710"/>
                  <a:pt x="4969" y="5716"/>
                </a:cubicBezTo>
                <a:cubicBezTo>
                  <a:pt x="4969" y="5722"/>
                  <a:pt x="4963" y="5722"/>
                  <a:pt x="4963" y="5728"/>
                </a:cubicBezTo>
                <a:cubicBezTo>
                  <a:pt x="4963" y="5733"/>
                  <a:pt x="4957" y="5733"/>
                  <a:pt x="4957" y="5739"/>
                </a:cubicBezTo>
                <a:cubicBezTo>
                  <a:pt x="4957" y="5745"/>
                  <a:pt x="4957" y="5745"/>
                  <a:pt x="4957" y="5751"/>
                </a:cubicBezTo>
                <a:cubicBezTo>
                  <a:pt x="4957" y="5757"/>
                  <a:pt x="4951" y="5757"/>
                  <a:pt x="4945" y="5757"/>
                </a:cubicBezTo>
                <a:cubicBezTo>
                  <a:pt x="4939" y="5769"/>
                  <a:pt x="4933" y="5769"/>
                  <a:pt x="4921" y="5775"/>
                </a:cubicBezTo>
                <a:cubicBezTo>
                  <a:pt x="4921" y="5781"/>
                  <a:pt x="4915" y="5781"/>
                  <a:pt x="4909" y="5787"/>
                </a:cubicBezTo>
                <a:cubicBezTo>
                  <a:pt x="4909" y="5787"/>
                  <a:pt x="4915" y="5793"/>
                  <a:pt x="4909" y="5799"/>
                </a:cubicBezTo>
                <a:cubicBezTo>
                  <a:pt x="4909" y="5805"/>
                  <a:pt x="4903" y="5805"/>
                  <a:pt x="4897" y="5810"/>
                </a:cubicBezTo>
                <a:lnTo>
                  <a:pt x="4897" y="5817"/>
                </a:lnTo>
                <a:lnTo>
                  <a:pt x="4897" y="5828"/>
                </a:lnTo>
                <a:cubicBezTo>
                  <a:pt x="4903" y="5828"/>
                  <a:pt x="4909" y="5828"/>
                  <a:pt x="4909" y="5828"/>
                </a:cubicBezTo>
                <a:cubicBezTo>
                  <a:pt x="4915" y="5834"/>
                  <a:pt x="4921" y="5834"/>
                  <a:pt x="4927" y="5834"/>
                </a:cubicBezTo>
                <a:cubicBezTo>
                  <a:pt x="4927" y="5852"/>
                  <a:pt x="4921" y="5864"/>
                  <a:pt x="4927" y="5882"/>
                </a:cubicBezTo>
                <a:lnTo>
                  <a:pt x="4927" y="5888"/>
                </a:lnTo>
                <a:cubicBezTo>
                  <a:pt x="4933" y="5899"/>
                  <a:pt x="4939" y="5905"/>
                  <a:pt x="4939" y="5911"/>
                </a:cubicBezTo>
                <a:cubicBezTo>
                  <a:pt x="4939" y="5917"/>
                  <a:pt x="4939" y="5923"/>
                  <a:pt x="4945" y="5923"/>
                </a:cubicBezTo>
                <a:cubicBezTo>
                  <a:pt x="4945" y="5929"/>
                  <a:pt x="4945" y="5935"/>
                  <a:pt x="4945" y="5941"/>
                </a:cubicBezTo>
                <a:cubicBezTo>
                  <a:pt x="4945" y="5947"/>
                  <a:pt x="4945" y="5953"/>
                  <a:pt x="4945" y="5959"/>
                </a:cubicBezTo>
                <a:cubicBezTo>
                  <a:pt x="4939" y="5965"/>
                  <a:pt x="4933" y="5965"/>
                  <a:pt x="4933" y="5965"/>
                </a:cubicBezTo>
                <a:cubicBezTo>
                  <a:pt x="4927" y="5971"/>
                  <a:pt x="4915" y="5971"/>
                  <a:pt x="4915" y="5976"/>
                </a:cubicBezTo>
                <a:cubicBezTo>
                  <a:pt x="4915" y="5983"/>
                  <a:pt x="4915" y="5988"/>
                  <a:pt x="4915" y="5988"/>
                </a:cubicBezTo>
                <a:cubicBezTo>
                  <a:pt x="4915" y="6000"/>
                  <a:pt x="4921" y="6006"/>
                  <a:pt x="4921" y="6012"/>
                </a:cubicBezTo>
                <a:cubicBezTo>
                  <a:pt x="4921" y="6024"/>
                  <a:pt x="4921" y="6030"/>
                  <a:pt x="4915" y="6036"/>
                </a:cubicBezTo>
                <a:cubicBezTo>
                  <a:pt x="4915" y="6042"/>
                  <a:pt x="4909" y="6048"/>
                  <a:pt x="4903" y="6048"/>
                </a:cubicBezTo>
                <a:cubicBezTo>
                  <a:pt x="4903" y="6054"/>
                  <a:pt x="4903" y="6060"/>
                  <a:pt x="4897" y="6060"/>
                </a:cubicBezTo>
                <a:cubicBezTo>
                  <a:pt x="4891" y="6060"/>
                  <a:pt x="4891" y="6060"/>
                  <a:pt x="4886" y="6060"/>
                </a:cubicBezTo>
                <a:cubicBezTo>
                  <a:pt x="4880" y="6065"/>
                  <a:pt x="4874" y="6065"/>
                  <a:pt x="4862" y="6065"/>
                </a:cubicBezTo>
                <a:cubicBezTo>
                  <a:pt x="4862" y="6083"/>
                  <a:pt x="4862" y="6083"/>
                  <a:pt x="4862" y="6083"/>
                </a:cubicBezTo>
                <a:cubicBezTo>
                  <a:pt x="4862" y="6089"/>
                  <a:pt x="4868" y="6089"/>
                  <a:pt x="4868" y="6095"/>
                </a:cubicBezTo>
                <a:cubicBezTo>
                  <a:pt x="4868" y="6095"/>
                  <a:pt x="4868" y="6101"/>
                  <a:pt x="4868" y="6107"/>
                </a:cubicBezTo>
                <a:cubicBezTo>
                  <a:pt x="4856" y="6113"/>
                  <a:pt x="4844" y="6119"/>
                  <a:pt x="4832" y="6125"/>
                </a:cubicBezTo>
                <a:cubicBezTo>
                  <a:pt x="4832" y="6149"/>
                  <a:pt x="4832" y="6149"/>
                  <a:pt x="4832" y="6149"/>
                </a:cubicBezTo>
                <a:cubicBezTo>
                  <a:pt x="4826" y="6149"/>
                  <a:pt x="4820" y="6149"/>
                  <a:pt x="4820" y="6149"/>
                </a:cubicBezTo>
                <a:cubicBezTo>
                  <a:pt x="4808" y="6154"/>
                  <a:pt x="4802" y="6154"/>
                  <a:pt x="4797" y="6160"/>
                </a:cubicBezTo>
                <a:cubicBezTo>
                  <a:pt x="4791" y="6160"/>
                  <a:pt x="4791" y="6166"/>
                  <a:pt x="4791" y="6172"/>
                </a:cubicBezTo>
                <a:cubicBezTo>
                  <a:pt x="4779" y="6184"/>
                  <a:pt x="4779" y="6196"/>
                  <a:pt x="4779" y="6214"/>
                </a:cubicBezTo>
                <a:cubicBezTo>
                  <a:pt x="4731" y="6214"/>
                  <a:pt x="4731" y="6214"/>
                  <a:pt x="4731" y="6214"/>
                </a:cubicBezTo>
                <a:cubicBezTo>
                  <a:pt x="4731" y="6231"/>
                  <a:pt x="4737" y="6237"/>
                  <a:pt x="4731" y="6249"/>
                </a:cubicBezTo>
                <a:cubicBezTo>
                  <a:pt x="4731" y="6261"/>
                  <a:pt x="4731" y="6267"/>
                  <a:pt x="4731" y="6273"/>
                </a:cubicBezTo>
                <a:cubicBezTo>
                  <a:pt x="4731" y="6279"/>
                  <a:pt x="4725" y="6279"/>
                  <a:pt x="4725" y="6285"/>
                </a:cubicBezTo>
                <a:cubicBezTo>
                  <a:pt x="4725" y="6291"/>
                  <a:pt x="4731" y="6291"/>
                  <a:pt x="4731" y="6297"/>
                </a:cubicBezTo>
                <a:cubicBezTo>
                  <a:pt x="4731" y="6303"/>
                  <a:pt x="4725" y="6309"/>
                  <a:pt x="4725" y="6309"/>
                </a:cubicBezTo>
                <a:cubicBezTo>
                  <a:pt x="4731" y="6320"/>
                  <a:pt x="4737" y="6326"/>
                  <a:pt x="4737" y="6332"/>
                </a:cubicBezTo>
                <a:cubicBezTo>
                  <a:pt x="4743" y="6332"/>
                  <a:pt x="4749" y="6326"/>
                  <a:pt x="4749" y="6326"/>
                </a:cubicBezTo>
                <a:cubicBezTo>
                  <a:pt x="4755" y="6326"/>
                  <a:pt x="4761" y="6320"/>
                  <a:pt x="4767" y="6320"/>
                </a:cubicBezTo>
                <a:cubicBezTo>
                  <a:pt x="4779" y="6320"/>
                  <a:pt x="4785" y="6326"/>
                  <a:pt x="4797" y="6326"/>
                </a:cubicBezTo>
                <a:cubicBezTo>
                  <a:pt x="4797" y="6344"/>
                  <a:pt x="4797" y="6344"/>
                  <a:pt x="4797" y="6344"/>
                </a:cubicBezTo>
                <a:cubicBezTo>
                  <a:pt x="4791" y="6350"/>
                  <a:pt x="4791" y="6356"/>
                  <a:pt x="4791" y="6356"/>
                </a:cubicBezTo>
                <a:cubicBezTo>
                  <a:pt x="4779" y="6362"/>
                  <a:pt x="4773" y="6368"/>
                  <a:pt x="4767" y="6368"/>
                </a:cubicBezTo>
                <a:cubicBezTo>
                  <a:pt x="4761" y="6368"/>
                  <a:pt x="4761" y="6368"/>
                  <a:pt x="4755" y="6368"/>
                </a:cubicBezTo>
                <a:cubicBezTo>
                  <a:pt x="4749" y="6368"/>
                  <a:pt x="4743" y="6368"/>
                  <a:pt x="4737" y="6368"/>
                </a:cubicBezTo>
                <a:cubicBezTo>
                  <a:pt x="4737" y="6380"/>
                  <a:pt x="4743" y="6386"/>
                  <a:pt x="4737" y="6392"/>
                </a:cubicBezTo>
                <a:cubicBezTo>
                  <a:pt x="4737" y="6397"/>
                  <a:pt x="4737" y="6403"/>
                  <a:pt x="4737" y="6403"/>
                </a:cubicBezTo>
                <a:cubicBezTo>
                  <a:pt x="4731" y="6409"/>
                  <a:pt x="4731" y="6409"/>
                  <a:pt x="4725" y="6409"/>
                </a:cubicBezTo>
                <a:cubicBezTo>
                  <a:pt x="4720" y="6415"/>
                  <a:pt x="4720" y="6415"/>
                  <a:pt x="4714" y="6421"/>
                </a:cubicBezTo>
                <a:cubicBezTo>
                  <a:pt x="4708" y="6421"/>
                  <a:pt x="4708" y="6421"/>
                  <a:pt x="4702" y="6427"/>
                </a:cubicBezTo>
                <a:cubicBezTo>
                  <a:pt x="4702" y="6433"/>
                  <a:pt x="4702" y="6439"/>
                  <a:pt x="4702" y="6445"/>
                </a:cubicBezTo>
                <a:cubicBezTo>
                  <a:pt x="4702" y="6451"/>
                  <a:pt x="4702" y="6457"/>
                  <a:pt x="4702" y="6463"/>
                </a:cubicBezTo>
                <a:cubicBezTo>
                  <a:pt x="4702" y="6469"/>
                  <a:pt x="4708" y="6469"/>
                  <a:pt x="4714" y="6475"/>
                </a:cubicBezTo>
                <a:cubicBezTo>
                  <a:pt x="4714" y="6480"/>
                  <a:pt x="4720" y="6480"/>
                  <a:pt x="4720" y="6486"/>
                </a:cubicBezTo>
                <a:cubicBezTo>
                  <a:pt x="4720" y="6498"/>
                  <a:pt x="4720" y="6498"/>
                  <a:pt x="4720" y="6498"/>
                </a:cubicBezTo>
                <a:cubicBezTo>
                  <a:pt x="4720" y="6504"/>
                  <a:pt x="4720" y="6510"/>
                  <a:pt x="4720" y="6522"/>
                </a:cubicBezTo>
                <a:cubicBezTo>
                  <a:pt x="4720" y="6528"/>
                  <a:pt x="4720" y="6528"/>
                  <a:pt x="4720" y="6534"/>
                </a:cubicBezTo>
                <a:cubicBezTo>
                  <a:pt x="4720" y="6540"/>
                  <a:pt x="4725" y="6540"/>
                  <a:pt x="4725" y="6546"/>
                </a:cubicBezTo>
                <a:cubicBezTo>
                  <a:pt x="4731" y="6546"/>
                  <a:pt x="4737" y="6546"/>
                  <a:pt x="4737" y="6552"/>
                </a:cubicBezTo>
                <a:cubicBezTo>
                  <a:pt x="4743" y="6552"/>
                  <a:pt x="4749" y="6552"/>
                  <a:pt x="4749" y="6552"/>
                </a:cubicBezTo>
                <a:cubicBezTo>
                  <a:pt x="4755" y="6552"/>
                  <a:pt x="4761" y="6552"/>
                  <a:pt x="4761" y="6552"/>
                </a:cubicBezTo>
                <a:cubicBezTo>
                  <a:pt x="4767" y="6552"/>
                  <a:pt x="4767" y="6552"/>
                  <a:pt x="4773" y="6558"/>
                </a:cubicBezTo>
                <a:cubicBezTo>
                  <a:pt x="4779" y="6558"/>
                  <a:pt x="4785" y="6558"/>
                  <a:pt x="4785" y="6563"/>
                </a:cubicBezTo>
                <a:cubicBezTo>
                  <a:pt x="4791" y="6563"/>
                  <a:pt x="4791" y="6569"/>
                  <a:pt x="4797" y="6575"/>
                </a:cubicBezTo>
                <a:lnTo>
                  <a:pt x="4802" y="6581"/>
                </a:lnTo>
                <a:cubicBezTo>
                  <a:pt x="4802" y="6587"/>
                  <a:pt x="4808" y="6593"/>
                  <a:pt x="4808" y="6599"/>
                </a:cubicBezTo>
                <a:cubicBezTo>
                  <a:pt x="4814" y="6599"/>
                  <a:pt x="4814" y="6605"/>
                  <a:pt x="4814" y="6611"/>
                </a:cubicBezTo>
                <a:cubicBezTo>
                  <a:pt x="4820" y="6611"/>
                  <a:pt x="4826" y="6611"/>
                  <a:pt x="4826" y="6617"/>
                </a:cubicBezTo>
                <a:cubicBezTo>
                  <a:pt x="4832" y="6623"/>
                  <a:pt x="4832" y="6623"/>
                  <a:pt x="4832" y="6629"/>
                </a:cubicBezTo>
                <a:cubicBezTo>
                  <a:pt x="4838" y="6635"/>
                  <a:pt x="4832" y="6647"/>
                  <a:pt x="4832" y="6652"/>
                </a:cubicBezTo>
                <a:cubicBezTo>
                  <a:pt x="4832" y="6658"/>
                  <a:pt x="4838" y="6658"/>
                  <a:pt x="4838" y="6664"/>
                </a:cubicBezTo>
                <a:cubicBezTo>
                  <a:pt x="4838" y="6670"/>
                  <a:pt x="4838" y="6670"/>
                  <a:pt x="4838" y="6676"/>
                </a:cubicBezTo>
                <a:cubicBezTo>
                  <a:pt x="4844" y="6682"/>
                  <a:pt x="4850" y="6682"/>
                  <a:pt x="4850" y="6682"/>
                </a:cubicBezTo>
                <a:cubicBezTo>
                  <a:pt x="4856" y="6688"/>
                  <a:pt x="4856" y="6694"/>
                  <a:pt x="4862" y="6694"/>
                </a:cubicBezTo>
                <a:cubicBezTo>
                  <a:pt x="4862" y="6700"/>
                  <a:pt x="4868" y="6700"/>
                  <a:pt x="4874" y="6706"/>
                </a:cubicBezTo>
                <a:cubicBezTo>
                  <a:pt x="4874" y="6712"/>
                  <a:pt x="4874" y="6718"/>
                  <a:pt x="4874" y="6730"/>
                </a:cubicBezTo>
                <a:cubicBezTo>
                  <a:pt x="4874" y="6753"/>
                  <a:pt x="4874" y="6753"/>
                  <a:pt x="4874" y="6753"/>
                </a:cubicBezTo>
                <a:cubicBezTo>
                  <a:pt x="4874" y="6759"/>
                  <a:pt x="4880" y="6765"/>
                  <a:pt x="4880" y="6765"/>
                </a:cubicBezTo>
                <a:cubicBezTo>
                  <a:pt x="4886" y="6771"/>
                  <a:pt x="4886" y="6777"/>
                  <a:pt x="4886" y="6777"/>
                </a:cubicBezTo>
                <a:cubicBezTo>
                  <a:pt x="4891" y="6783"/>
                  <a:pt x="4897" y="6783"/>
                  <a:pt x="4897" y="6789"/>
                </a:cubicBezTo>
                <a:cubicBezTo>
                  <a:pt x="4909" y="6795"/>
                  <a:pt x="4915" y="6807"/>
                  <a:pt x="4915" y="6818"/>
                </a:cubicBezTo>
                <a:cubicBezTo>
                  <a:pt x="4915" y="6836"/>
                  <a:pt x="4909" y="6848"/>
                  <a:pt x="4915" y="6860"/>
                </a:cubicBezTo>
                <a:cubicBezTo>
                  <a:pt x="4915" y="6860"/>
                  <a:pt x="4921" y="6866"/>
                  <a:pt x="4921" y="6872"/>
                </a:cubicBezTo>
                <a:cubicBezTo>
                  <a:pt x="4927" y="6872"/>
                  <a:pt x="4933" y="6872"/>
                  <a:pt x="4933" y="6878"/>
                </a:cubicBezTo>
                <a:cubicBezTo>
                  <a:pt x="4939" y="6878"/>
                  <a:pt x="4939" y="6884"/>
                  <a:pt x="4939" y="6884"/>
                </a:cubicBezTo>
                <a:cubicBezTo>
                  <a:pt x="4945" y="6890"/>
                  <a:pt x="4945" y="6890"/>
                  <a:pt x="4951" y="6890"/>
                </a:cubicBezTo>
                <a:cubicBezTo>
                  <a:pt x="4957" y="6896"/>
                  <a:pt x="4957" y="6896"/>
                  <a:pt x="4963" y="6901"/>
                </a:cubicBezTo>
                <a:cubicBezTo>
                  <a:pt x="4969" y="6901"/>
                  <a:pt x="4969" y="6901"/>
                  <a:pt x="4974" y="6906"/>
                </a:cubicBezTo>
                <a:cubicBezTo>
                  <a:pt x="4974" y="6906"/>
                  <a:pt x="4980" y="6912"/>
                  <a:pt x="4980" y="6918"/>
                </a:cubicBezTo>
                <a:cubicBezTo>
                  <a:pt x="4980" y="6918"/>
                  <a:pt x="4980" y="6924"/>
                  <a:pt x="4980" y="6930"/>
                </a:cubicBezTo>
                <a:cubicBezTo>
                  <a:pt x="4980" y="6942"/>
                  <a:pt x="4980" y="6948"/>
                  <a:pt x="4980" y="6960"/>
                </a:cubicBezTo>
                <a:cubicBezTo>
                  <a:pt x="4980" y="6960"/>
                  <a:pt x="4980" y="6966"/>
                  <a:pt x="4980" y="6972"/>
                </a:cubicBezTo>
                <a:cubicBezTo>
                  <a:pt x="4980" y="6978"/>
                  <a:pt x="4980" y="6978"/>
                  <a:pt x="4980" y="6984"/>
                </a:cubicBezTo>
                <a:cubicBezTo>
                  <a:pt x="4986" y="6989"/>
                  <a:pt x="4992" y="6989"/>
                  <a:pt x="4992" y="6989"/>
                </a:cubicBezTo>
                <a:cubicBezTo>
                  <a:pt x="4998" y="7001"/>
                  <a:pt x="4998" y="7007"/>
                  <a:pt x="5004" y="7013"/>
                </a:cubicBezTo>
                <a:cubicBezTo>
                  <a:pt x="5010" y="7019"/>
                  <a:pt x="5010" y="7019"/>
                  <a:pt x="5010" y="7025"/>
                </a:cubicBezTo>
                <a:cubicBezTo>
                  <a:pt x="5016" y="7031"/>
                  <a:pt x="5016" y="7031"/>
                  <a:pt x="5022" y="7037"/>
                </a:cubicBezTo>
                <a:cubicBezTo>
                  <a:pt x="5028" y="7037"/>
                  <a:pt x="5028" y="7037"/>
                  <a:pt x="5034" y="7037"/>
                </a:cubicBezTo>
                <a:cubicBezTo>
                  <a:pt x="5040" y="7043"/>
                  <a:pt x="5046" y="7043"/>
                  <a:pt x="5046" y="7049"/>
                </a:cubicBezTo>
                <a:cubicBezTo>
                  <a:pt x="5052" y="7049"/>
                  <a:pt x="5052" y="7055"/>
                  <a:pt x="5057" y="7055"/>
                </a:cubicBezTo>
                <a:cubicBezTo>
                  <a:pt x="5063" y="7055"/>
                  <a:pt x="5069" y="7061"/>
                  <a:pt x="5069" y="7061"/>
                </a:cubicBezTo>
                <a:cubicBezTo>
                  <a:pt x="5081" y="7061"/>
                  <a:pt x="5087" y="7061"/>
                  <a:pt x="5093" y="7061"/>
                </a:cubicBezTo>
                <a:cubicBezTo>
                  <a:pt x="5099" y="7061"/>
                  <a:pt x="5099" y="7066"/>
                  <a:pt x="5105" y="7066"/>
                </a:cubicBezTo>
                <a:cubicBezTo>
                  <a:pt x="5111" y="7072"/>
                  <a:pt x="5111" y="7078"/>
                  <a:pt x="5117" y="7078"/>
                </a:cubicBezTo>
                <a:cubicBezTo>
                  <a:pt x="5123" y="7084"/>
                  <a:pt x="5123" y="7090"/>
                  <a:pt x="5123" y="7090"/>
                </a:cubicBezTo>
                <a:cubicBezTo>
                  <a:pt x="5129" y="7096"/>
                  <a:pt x="5135" y="7096"/>
                  <a:pt x="5135" y="7096"/>
                </a:cubicBezTo>
                <a:cubicBezTo>
                  <a:pt x="5140" y="7102"/>
                  <a:pt x="5146" y="7102"/>
                  <a:pt x="5146" y="7108"/>
                </a:cubicBezTo>
                <a:cubicBezTo>
                  <a:pt x="5158" y="7114"/>
                  <a:pt x="5158" y="7120"/>
                  <a:pt x="5170" y="7120"/>
                </a:cubicBezTo>
                <a:cubicBezTo>
                  <a:pt x="5176" y="7126"/>
                  <a:pt x="5188" y="7126"/>
                  <a:pt x="5194" y="7132"/>
                </a:cubicBezTo>
                <a:cubicBezTo>
                  <a:pt x="5200" y="7132"/>
                  <a:pt x="5200" y="7138"/>
                  <a:pt x="5206" y="7138"/>
                </a:cubicBezTo>
                <a:cubicBezTo>
                  <a:pt x="5218" y="7144"/>
                  <a:pt x="5224" y="7144"/>
                  <a:pt x="5229" y="7155"/>
                </a:cubicBezTo>
                <a:cubicBezTo>
                  <a:pt x="5235" y="7155"/>
                  <a:pt x="5235" y="7161"/>
                  <a:pt x="5235" y="7167"/>
                </a:cubicBezTo>
                <a:cubicBezTo>
                  <a:pt x="5241" y="7173"/>
                  <a:pt x="5247" y="7173"/>
                  <a:pt x="5247" y="7179"/>
                </a:cubicBezTo>
                <a:cubicBezTo>
                  <a:pt x="5253" y="7185"/>
                  <a:pt x="5259" y="7191"/>
                  <a:pt x="5265" y="7197"/>
                </a:cubicBezTo>
                <a:cubicBezTo>
                  <a:pt x="5271" y="7203"/>
                  <a:pt x="5271" y="7209"/>
                  <a:pt x="5277" y="7209"/>
                </a:cubicBezTo>
                <a:cubicBezTo>
                  <a:pt x="5283" y="7209"/>
                  <a:pt x="5283" y="7209"/>
                  <a:pt x="5289" y="7209"/>
                </a:cubicBezTo>
                <a:cubicBezTo>
                  <a:pt x="5295" y="7209"/>
                  <a:pt x="5301" y="7209"/>
                  <a:pt x="5312" y="7209"/>
                </a:cubicBezTo>
                <a:cubicBezTo>
                  <a:pt x="5312" y="7327"/>
                  <a:pt x="5312" y="7327"/>
                  <a:pt x="5312" y="7327"/>
                </a:cubicBezTo>
                <a:cubicBezTo>
                  <a:pt x="5312" y="7339"/>
                  <a:pt x="5306" y="7345"/>
                  <a:pt x="5306" y="7351"/>
                </a:cubicBezTo>
                <a:cubicBezTo>
                  <a:pt x="5306" y="7363"/>
                  <a:pt x="5306" y="7363"/>
                  <a:pt x="5306" y="7369"/>
                </a:cubicBezTo>
                <a:cubicBezTo>
                  <a:pt x="5306" y="7375"/>
                  <a:pt x="5306" y="7375"/>
                  <a:pt x="5306" y="7375"/>
                </a:cubicBezTo>
                <a:cubicBezTo>
                  <a:pt x="5306" y="7387"/>
                  <a:pt x="5306" y="7387"/>
                  <a:pt x="5306" y="7387"/>
                </a:cubicBezTo>
                <a:cubicBezTo>
                  <a:pt x="5306" y="7398"/>
                  <a:pt x="5312" y="7405"/>
                  <a:pt x="5312" y="7416"/>
                </a:cubicBezTo>
                <a:cubicBezTo>
                  <a:pt x="5312" y="7422"/>
                  <a:pt x="5312" y="7422"/>
                  <a:pt x="5312" y="7422"/>
                </a:cubicBezTo>
                <a:cubicBezTo>
                  <a:pt x="5312" y="7428"/>
                  <a:pt x="5306" y="7428"/>
                  <a:pt x="5306" y="7434"/>
                </a:cubicBezTo>
                <a:cubicBezTo>
                  <a:pt x="5306" y="7440"/>
                  <a:pt x="5306" y="7440"/>
                  <a:pt x="5306" y="7446"/>
                </a:cubicBezTo>
                <a:cubicBezTo>
                  <a:pt x="5306" y="7452"/>
                  <a:pt x="5301" y="7452"/>
                  <a:pt x="5301" y="7458"/>
                </a:cubicBezTo>
                <a:cubicBezTo>
                  <a:pt x="5301" y="7464"/>
                  <a:pt x="5301" y="7470"/>
                  <a:pt x="5301" y="7476"/>
                </a:cubicBezTo>
                <a:cubicBezTo>
                  <a:pt x="5301" y="7476"/>
                  <a:pt x="5301" y="7476"/>
                  <a:pt x="5301" y="7482"/>
                </a:cubicBezTo>
                <a:cubicBezTo>
                  <a:pt x="5301" y="7493"/>
                  <a:pt x="5301" y="7493"/>
                  <a:pt x="5301" y="7493"/>
                </a:cubicBezTo>
                <a:cubicBezTo>
                  <a:pt x="5301" y="7499"/>
                  <a:pt x="5306" y="7499"/>
                  <a:pt x="5306" y="7505"/>
                </a:cubicBezTo>
                <a:cubicBezTo>
                  <a:pt x="5306" y="7511"/>
                  <a:pt x="5306" y="7517"/>
                  <a:pt x="5306" y="7523"/>
                </a:cubicBezTo>
                <a:cubicBezTo>
                  <a:pt x="5306" y="7529"/>
                  <a:pt x="5306" y="7529"/>
                  <a:pt x="5306" y="7529"/>
                </a:cubicBezTo>
                <a:cubicBezTo>
                  <a:pt x="5306" y="7541"/>
                  <a:pt x="5306" y="7541"/>
                  <a:pt x="5306" y="7541"/>
                </a:cubicBezTo>
                <a:cubicBezTo>
                  <a:pt x="5306" y="7547"/>
                  <a:pt x="5295" y="7547"/>
                  <a:pt x="5295" y="7553"/>
                </a:cubicBezTo>
                <a:cubicBezTo>
                  <a:pt x="5295" y="7564"/>
                  <a:pt x="5295" y="7571"/>
                  <a:pt x="5295" y="7576"/>
                </a:cubicBezTo>
                <a:cubicBezTo>
                  <a:pt x="5301" y="7582"/>
                  <a:pt x="5306" y="7588"/>
                  <a:pt x="5306" y="7594"/>
                </a:cubicBezTo>
                <a:cubicBezTo>
                  <a:pt x="5306" y="7606"/>
                  <a:pt x="5306" y="7606"/>
                  <a:pt x="5306" y="7606"/>
                </a:cubicBezTo>
                <a:cubicBezTo>
                  <a:pt x="5306" y="7618"/>
                  <a:pt x="5306" y="7618"/>
                  <a:pt x="5306" y="7618"/>
                </a:cubicBezTo>
                <a:cubicBezTo>
                  <a:pt x="5306" y="7618"/>
                  <a:pt x="5301" y="7624"/>
                  <a:pt x="5301" y="7630"/>
                </a:cubicBezTo>
                <a:cubicBezTo>
                  <a:pt x="5301" y="7630"/>
                  <a:pt x="5301" y="7636"/>
                  <a:pt x="5301" y="7642"/>
                </a:cubicBezTo>
                <a:cubicBezTo>
                  <a:pt x="5301" y="7642"/>
                  <a:pt x="5295" y="7648"/>
                  <a:pt x="5295" y="7653"/>
                </a:cubicBezTo>
                <a:cubicBezTo>
                  <a:pt x="5295" y="7653"/>
                  <a:pt x="5295" y="7659"/>
                  <a:pt x="5289" y="7659"/>
                </a:cubicBezTo>
                <a:cubicBezTo>
                  <a:pt x="5289" y="7665"/>
                  <a:pt x="5289" y="7671"/>
                  <a:pt x="5283" y="7677"/>
                </a:cubicBezTo>
                <a:cubicBezTo>
                  <a:pt x="5283" y="7689"/>
                  <a:pt x="5277" y="7695"/>
                  <a:pt x="5271" y="7707"/>
                </a:cubicBezTo>
                <a:cubicBezTo>
                  <a:pt x="5271" y="7707"/>
                  <a:pt x="5265" y="7713"/>
                  <a:pt x="5265" y="7719"/>
                </a:cubicBezTo>
                <a:cubicBezTo>
                  <a:pt x="5265" y="7725"/>
                  <a:pt x="5265" y="7730"/>
                  <a:pt x="5265" y="7742"/>
                </a:cubicBezTo>
                <a:cubicBezTo>
                  <a:pt x="5265" y="7742"/>
                  <a:pt x="5265" y="7742"/>
                  <a:pt x="5265" y="7748"/>
                </a:cubicBezTo>
                <a:cubicBezTo>
                  <a:pt x="5265" y="7760"/>
                  <a:pt x="5265" y="7766"/>
                  <a:pt x="5265" y="7778"/>
                </a:cubicBezTo>
                <a:cubicBezTo>
                  <a:pt x="5265" y="7778"/>
                  <a:pt x="5265" y="7784"/>
                  <a:pt x="5265" y="7790"/>
                </a:cubicBezTo>
                <a:cubicBezTo>
                  <a:pt x="5265" y="7790"/>
                  <a:pt x="5265" y="7796"/>
                  <a:pt x="5265" y="7802"/>
                </a:cubicBezTo>
                <a:cubicBezTo>
                  <a:pt x="5265" y="7808"/>
                  <a:pt x="5265" y="7808"/>
                  <a:pt x="5265" y="7814"/>
                </a:cubicBezTo>
                <a:cubicBezTo>
                  <a:pt x="5265" y="7819"/>
                  <a:pt x="5265" y="7825"/>
                  <a:pt x="5265" y="7825"/>
                </a:cubicBezTo>
                <a:cubicBezTo>
                  <a:pt x="5265" y="7831"/>
                  <a:pt x="5259" y="7837"/>
                  <a:pt x="5259" y="7843"/>
                </a:cubicBezTo>
                <a:cubicBezTo>
                  <a:pt x="5253" y="7843"/>
                  <a:pt x="5253" y="7849"/>
                  <a:pt x="5253" y="7855"/>
                </a:cubicBezTo>
                <a:cubicBezTo>
                  <a:pt x="5253" y="7861"/>
                  <a:pt x="5247" y="7861"/>
                  <a:pt x="5247" y="7867"/>
                </a:cubicBezTo>
                <a:cubicBezTo>
                  <a:pt x="5241" y="7873"/>
                  <a:pt x="5235" y="7873"/>
                  <a:pt x="5235" y="7879"/>
                </a:cubicBezTo>
                <a:cubicBezTo>
                  <a:pt x="5224" y="7891"/>
                  <a:pt x="5218" y="7896"/>
                  <a:pt x="5218" y="7914"/>
                </a:cubicBezTo>
                <a:cubicBezTo>
                  <a:pt x="5218" y="7920"/>
                  <a:pt x="5218" y="7920"/>
                  <a:pt x="5218" y="7920"/>
                </a:cubicBezTo>
                <a:cubicBezTo>
                  <a:pt x="5218" y="7920"/>
                  <a:pt x="5218" y="7926"/>
                  <a:pt x="5218" y="7932"/>
                </a:cubicBezTo>
                <a:cubicBezTo>
                  <a:pt x="5218" y="7932"/>
                  <a:pt x="5218" y="7938"/>
                  <a:pt x="5218" y="7944"/>
                </a:cubicBezTo>
                <a:cubicBezTo>
                  <a:pt x="5224" y="7944"/>
                  <a:pt x="5224" y="7950"/>
                  <a:pt x="5224" y="7956"/>
                </a:cubicBezTo>
                <a:cubicBezTo>
                  <a:pt x="5229" y="7956"/>
                  <a:pt x="5229" y="7962"/>
                  <a:pt x="5235" y="7962"/>
                </a:cubicBezTo>
                <a:cubicBezTo>
                  <a:pt x="5241" y="7980"/>
                  <a:pt x="5247" y="7991"/>
                  <a:pt x="5247" y="8009"/>
                </a:cubicBezTo>
                <a:cubicBezTo>
                  <a:pt x="5247" y="8027"/>
                  <a:pt x="5241" y="8039"/>
                  <a:pt x="5241" y="8057"/>
                </a:cubicBezTo>
                <a:cubicBezTo>
                  <a:pt x="5241" y="8057"/>
                  <a:pt x="5235" y="8062"/>
                  <a:pt x="5235" y="8069"/>
                </a:cubicBezTo>
                <a:cubicBezTo>
                  <a:pt x="5235" y="8080"/>
                  <a:pt x="5235" y="8086"/>
                  <a:pt x="5235" y="8104"/>
                </a:cubicBezTo>
                <a:cubicBezTo>
                  <a:pt x="5235" y="8110"/>
                  <a:pt x="5229" y="8116"/>
                  <a:pt x="5229" y="8128"/>
                </a:cubicBezTo>
                <a:cubicBezTo>
                  <a:pt x="5229" y="8134"/>
                  <a:pt x="5229" y="8134"/>
                  <a:pt x="5224" y="8140"/>
                </a:cubicBezTo>
                <a:cubicBezTo>
                  <a:pt x="5224" y="8146"/>
                  <a:pt x="5218" y="8146"/>
                  <a:pt x="5212" y="8151"/>
                </a:cubicBezTo>
                <a:cubicBezTo>
                  <a:pt x="5212" y="8157"/>
                  <a:pt x="5218" y="8157"/>
                  <a:pt x="5212" y="8163"/>
                </a:cubicBezTo>
                <a:cubicBezTo>
                  <a:pt x="5212" y="8169"/>
                  <a:pt x="5212" y="8169"/>
                  <a:pt x="5206" y="8175"/>
                </a:cubicBezTo>
                <a:cubicBezTo>
                  <a:pt x="5206" y="8181"/>
                  <a:pt x="5200" y="8181"/>
                  <a:pt x="5200" y="8187"/>
                </a:cubicBezTo>
                <a:cubicBezTo>
                  <a:pt x="5194" y="8193"/>
                  <a:pt x="5194" y="8193"/>
                  <a:pt x="5188" y="8199"/>
                </a:cubicBezTo>
                <a:lnTo>
                  <a:pt x="5182" y="8205"/>
                </a:lnTo>
                <a:cubicBezTo>
                  <a:pt x="5182" y="8229"/>
                  <a:pt x="5182" y="8229"/>
                  <a:pt x="5182" y="8229"/>
                </a:cubicBezTo>
                <a:cubicBezTo>
                  <a:pt x="5182" y="8235"/>
                  <a:pt x="5182" y="8240"/>
                  <a:pt x="5182" y="8246"/>
                </a:cubicBezTo>
                <a:cubicBezTo>
                  <a:pt x="5182" y="8252"/>
                  <a:pt x="5182" y="8252"/>
                  <a:pt x="5182" y="8264"/>
                </a:cubicBezTo>
                <a:lnTo>
                  <a:pt x="5182" y="8270"/>
                </a:lnTo>
                <a:cubicBezTo>
                  <a:pt x="5182" y="8276"/>
                  <a:pt x="5182" y="8276"/>
                  <a:pt x="5182" y="8282"/>
                </a:cubicBezTo>
                <a:cubicBezTo>
                  <a:pt x="5182" y="8288"/>
                  <a:pt x="5176" y="8288"/>
                  <a:pt x="5176" y="8294"/>
                </a:cubicBezTo>
                <a:cubicBezTo>
                  <a:pt x="5170" y="8300"/>
                  <a:pt x="5170" y="8300"/>
                  <a:pt x="5170" y="8306"/>
                </a:cubicBezTo>
                <a:cubicBezTo>
                  <a:pt x="5164" y="8312"/>
                  <a:pt x="5158" y="8312"/>
                  <a:pt x="5158" y="8317"/>
                </a:cubicBezTo>
                <a:cubicBezTo>
                  <a:pt x="5152" y="8323"/>
                  <a:pt x="5152" y="8323"/>
                  <a:pt x="5152" y="8329"/>
                </a:cubicBezTo>
                <a:cubicBezTo>
                  <a:pt x="5152" y="8335"/>
                  <a:pt x="5140" y="8341"/>
                  <a:pt x="5135" y="8347"/>
                </a:cubicBezTo>
                <a:cubicBezTo>
                  <a:pt x="5135" y="8347"/>
                  <a:pt x="5129" y="8347"/>
                  <a:pt x="5123" y="8353"/>
                </a:cubicBezTo>
                <a:cubicBezTo>
                  <a:pt x="5123" y="8359"/>
                  <a:pt x="5123" y="8359"/>
                  <a:pt x="5117" y="8365"/>
                </a:cubicBezTo>
                <a:cubicBezTo>
                  <a:pt x="5117" y="8365"/>
                  <a:pt x="5117" y="8371"/>
                  <a:pt x="5117" y="8377"/>
                </a:cubicBezTo>
                <a:cubicBezTo>
                  <a:pt x="5117" y="8383"/>
                  <a:pt x="5129" y="8383"/>
                  <a:pt x="5129" y="8389"/>
                </a:cubicBezTo>
                <a:cubicBezTo>
                  <a:pt x="5129" y="8389"/>
                  <a:pt x="5129" y="8395"/>
                  <a:pt x="5129" y="8401"/>
                </a:cubicBezTo>
                <a:cubicBezTo>
                  <a:pt x="5129" y="8406"/>
                  <a:pt x="5135" y="8412"/>
                  <a:pt x="5135" y="8424"/>
                </a:cubicBezTo>
                <a:lnTo>
                  <a:pt x="5135" y="8430"/>
                </a:lnTo>
                <a:cubicBezTo>
                  <a:pt x="5135" y="8436"/>
                  <a:pt x="5140" y="8442"/>
                  <a:pt x="5140" y="8442"/>
                </a:cubicBezTo>
                <a:cubicBezTo>
                  <a:pt x="5140" y="8454"/>
                  <a:pt x="5140" y="8460"/>
                  <a:pt x="5140" y="8466"/>
                </a:cubicBezTo>
                <a:cubicBezTo>
                  <a:pt x="5140" y="8489"/>
                  <a:pt x="5140" y="8501"/>
                  <a:pt x="5129" y="8513"/>
                </a:cubicBezTo>
                <a:cubicBezTo>
                  <a:pt x="5129" y="8519"/>
                  <a:pt x="5123" y="8525"/>
                  <a:pt x="5123" y="8525"/>
                </a:cubicBezTo>
                <a:cubicBezTo>
                  <a:pt x="5117" y="8531"/>
                  <a:pt x="5111" y="8531"/>
                  <a:pt x="5111" y="8537"/>
                </a:cubicBezTo>
                <a:cubicBezTo>
                  <a:pt x="5105" y="8543"/>
                  <a:pt x="5111" y="8549"/>
                  <a:pt x="5111" y="8561"/>
                </a:cubicBezTo>
                <a:cubicBezTo>
                  <a:pt x="5111" y="8561"/>
                  <a:pt x="5105" y="8567"/>
                  <a:pt x="5111" y="8572"/>
                </a:cubicBezTo>
                <a:lnTo>
                  <a:pt x="5117" y="8578"/>
                </a:lnTo>
                <a:cubicBezTo>
                  <a:pt x="5123" y="8590"/>
                  <a:pt x="5123" y="8590"/>
                  <a:pt x="5123" y="8590"/>
                </a:cubicBezTo>
                <a:cubicBezTo>
                  <a:pt x="5129" y="8602"/>
                  <a:pt x="5135" y="8608"/>
                  <a:pt x="5135" y="8614"/>
                </a:cubicBezTo>
                <a:cubicBezTo>
                  <a:pt x="5135" y="8620"/>
                  <a:pt x="5129" y="8620"/>
                  <a:pt x="5129" y="8626"/>
                </a:cubicBezTo>
                <a:cubicBezTo>
                  <a:pt x="5123" y="8626"/>
                  <a:pt x="5117" y="8626"/>
                  <a:pt x="5111" y="8632"/>
                </a:cubicBezTo>
                <a:cubicBezTo>
                  <a:pt x="5105" y="8632"/>
                  <a:pt x="5099" y="8632"/>
                  <a:pt x="5099" y="8638"/>
                </a:cubicBezTo>
                <a:cubicBezTo>
                  <a:pt x="5093" y="8644"/>
                  <a:pt x="5093" y="8644"/>
                  <a:pt x="5093" y="8650"/>
                </a:cubicBezTo>
                <a:cubicBezTo>
                  <a:pt x="5093" y="8655"/>
                  <a:pt x="5093" y="8655"/>
                  <a:pt x="5093" y="8661"/>
                </a:cubicBezTo>
                <a:cubicBezTo>
                  <a:pt x="5087" y="8667"/>
                  <a:pt x="5081" y="8667"/>
                  <a:pt x="5081" y="8673"/>
                </a:cubicBezTo>
                <a:cubicBezTo>
                  <a:pt x="5081" y="8673"/>
                  <a:pt x="5081" y="8679"/>
                  <a:pt x="5081" y="8685"/>
                </a:cubicBezTo>
                <a:cubicBezTo>
                  <a:pt x="5075" y="8691"/>
                  <a:pt x="5075" y="8697"/>
                  <a:pt x="5075" y="8703"/>
                </a:cubicBezTo>
                <a:cubicBezTo>
                  <a:pt x="5075" y="8709"/>
                  <a:pt x="5075" y="8715"/>
                  <a:pt x="5081" y="8721"/>
                </a:cubicBezTo>
                <a:cubicBezTo>
                  <a:pt x="5087" y="8721"/>
                  <a:pt x="5093" y="8721"/>
                  <a:pt x="5093" y="8727"/>
                </a:cubicBezTo>
                <a:cubicBezTo>
                  <a:pt x="5099" y="8727"/>
                  <a:pt x="5099" y="8733"/>
                  <a:pt x="5105" y="8733"/>
                </a:cubicBezTo>
                <a:cubicBezTo>
                  <a:pt x="5140" y="8733"/>
                  <a:pt x="5140" y="8733"/>
                  <a:pt x="5140" y="8733"/>
                </a:cubicBezTo>
                <a:cubicBezTo>
                  <a:pt x="5152" y="8632"/>
                  <a:pt x="5152" y="8632"/>
                  <a:pt x="5152" y="8632"/>
                </a:cubicBezTo>
                <a:cubicBezTo>
                  <a:pt x="5194" y="8632"/>
                  <a:pt x="5194" y="8632"/>
                  <a:pt x="5194" y="8632"/>
                </a:cubicBezTo>
                <a:cubicBezTo>
                  <a:pt x="5194" y="8661"/>
                  <a:pt x="5194" y="8661"/>
                  <a:pt x="5194" y="8661"/>
                </a:cubicBezTo>
                <a:cubicBezTo>
                  <a:pt x="5188" y="8667"/>
                  <a:pt x="5188" y="8673"/>
                  <a:pt x="5188" y="8673"/>
                </a:cubicBezTo>
                <a:cubicBezTo>
                  <a:pt x="5182" y="8679"/>
                  <a:pt x="5176" y="8679"/>
                  <a:pt x="5176" y="8679"/>
                </a:cubicBezTo>
                <a:cubicBezTo>
                  <a:pt x="5170" y="8685"/>
                  <a:pt x="5170" y="8691"/>
                  <a:pt x="5164" y="8691"/>
                </a:cubicBezTo>
                <a:cubicBezTo>
                  <a:pt x="5164" y="8750"/>
                  <a:pt x="5164" y="8750"/>
                  <a:pt x="5164" y="8750"/>
                </a:cubicBezTo>
                <a:cubicBezTo>
                  <a:pt x="5164" y="8756"/>
                  <a:pt x="5158" y="8762"/>
                  <a:pt x="5158" y="8762"/>
                </a:cubicBezTo>
                <a:cubicBezTo>
                  <a:pt x="5152" y="8768"/>
                  <a:pt x="5146" y="8768"/>
                  <a:pt x="5146" y="8774"/>
                </a:cubicBezTo>
                <a:cubicBezTo>
                  <a:pt x="5140" y="8774"/>
                  <a:pt x="5140" y="8780"/>
                  <a:pt x="5140" y="8786"/>
                </a:cubicBezTo>
                <a:cubicBezTo>
                  <a:pt x="5140" y="8786"/>
                  <a:pt x="5140" y="8792"/>
                  <a:pt x="5140" y="8798"/>
                </a:cubicBezTo>
                <a:cubicBezTo>
                  <a:pt x="5140" y="8810"/>
                  <a:pt x="5146" y="8816"/>
                  <a:pt x="5146" y="8833"/>
                </a:cubicBezTo>
                <a:cubicBezTo>
                  <a:pt x="5146" y="8845"/>
                  <a:pt x="5146" y="8851"/>
                  <a:pt x="5146" y="8869"/>
                </a:cubicBezTo>
                <a:cubicBezTo>
                  <a:pt x="5146" y="8869"/>
                  <a:pt x="5140" y="8875"/>
                  <a:pt x="5140" y="8881"/>
                </a:cubicBezTo>
                <a:cubicBezTo>
                  <a:pt x="5129" y="8869"/>
                  <a:pt x="5129" y="8869"/>
                  <a:pt x="5129" y="8869"/>
                </a:cubicBezTo>
                <a:cubicBezTo>
                  <a:pt x="5123" y="8869"/>
                  <a:pt x="5123" y="8863"/>
                  <a:pt x="5117" y="8857"/>
                </a:cubicBezTo>
                <a:lnTo>
                  <a:pt x="5111" y="8857"/>
                </a:lnTo>
                <a:cubicBezTo>
                  <a:pt x="5105" y="8851"/>
                  <a:pt x="5111" y="8845"/>
                  <a:pt x="5111" y="8845"/>
                </a:cubicBezTo>
                <a:cubicBezTo>
                  <a:pt x="5111" y="8833"/>
                  <a:pt x="5111" y="8833"/>
                  <a:pt x="5111" y="8833"/>
                </a:cubicBezTo>
                <a:cubicBezTo>
                  <a:pt x="5111" y="8821"/>
                  <a:pt x="5105" y="8816"/>
                  <a:pt x="5105" y="8810"/>
                </a:cubicBezTo>
                <a:lnTo>
                  <a:pt x="5105" y="8816"/>
                </a:lnTo>
                <a:cubicBezTo>
                  <a:pt x="5099" y="8816"/>
                  <a:pt x="5093" y="8816"/>
                  <a:pt x="5087" y="8816"/>
                </a:cubicBezTo>
                <a:cubicBezTo>
                  <a:pt x="5087" y="8851"/>
                  <a:pt x="5087" y="8851"/>
                  <a:pt x="5087" y="8851"/>
                </a:cubicBezTo>
                <a:cubicBezTo>
                  <a:pt x="5093" y="8851"/>
                  <a:pt x="5099" y="8851"/>
                  <a:pt x="5099" y="8851"/>
                </a:cubicBezTo>
                <a:cubicBezTo>
                  <a:pt x="5105" y="8857"/>
                  <a:pt x="5105" y="8863"/>
                  <a:pt x="5105" y="8863"/>
                </a:cubicBezTo>
                <a:cubicBezTo>
                  <a:pt x="5111" y="8869"/>
                  <a:pt x="5117" y="8869"/>
                  <a:pt x="5117" y="8875"/>
                </a:cubicBezTo>
                <a:cubicBezTo>
                  <a:pt x="5117" y="8875"/>
                  <a:pt x="5123" y="8881"/>
                  <a:pt x="5123" y="8887"/>
                </a:cubicBezTo>
                <a:lnTo>
                  <a:pt x="5123" y="8893"/>
                </a:lnTo>
                <a:cubicBezTo>
                  <a:pt x="5123" y="8899"/>
                  <a:pt x="5123" y="8905"/>
                  <a:pt x="5123" y="8905"/>
                </a:cubicBezTo>
                <a:cubicBezTo>
                  <a:pt x="5129" y="8916"/>
                  <a:pt x="5123" y="8922"/>
                  <a:pt x="5123" y="8928"/>
                </a:cubicBezTo>
                <a:lnTo>
                  <a:pt x="5117" y="8922"/>
                </a:lnTo>
                <a:close/>
                <a:moveTo>
                  <a:pt x="5259" y="5241"/>
                </a:moveTo>
                <a:lnTo>
                  <a:pt x="5259" y="5241"/>
                </a:lnTo>
                <a:cubicBezTo>
                  <a:pt x="5271" y="5235"/>
                  <a:pt x="5271" y="5224"/>
                  <a:pt x="5283" y="5218"/>
                </a:cubicBezTo>
                <a:cubicBezTo>
                  <a:pt x="5289" y="5218"/>
                  <a:pt x="5301" y="5212"/>
                  <a:pt x="5306" y="5212"/>
                </a:cubicBezTo>
                <a:cubicBezTo>
                  <a:pt x="5312" y="5212"/>
                  <a:pt x="5318" y="5212"/>
                  <a:pt x="5330" y="5212"/>
                </a:cubicBezTo>
                <a:cubicBezTo>
                  <a:pt x="5336" y="5212"/>
                  <a:pt x="5342" y="5218"/>
                  <a:pt x="5348" y="5218"/>
                </a:cubicBezTo>
                <a:cubicBezTo>
                  <a:pt x="5360" y="5218"/>
                  <a:pt x="5366" y="5212"/>
                  <a:pt x="5372" y="5212"/>
                </a:cubicBezTo>
                <a:cubicBezTo>
                  <a:pt x="5390" y="5212"/>
                  <a:pt x="5401" y="5212"/>
                  <a:pt x="5419" y="5212"/>
                </a:cubicBezTo>
                <a:cubicBezTo>
                  <a:pt x="5437" y="5212"/>
                  <a:pt x="5449" y="5206"/>
                  <a:pt x="5467" y="5206"/>
                </a:cubicBezTo>
                <a:cubicBezTo>
                  <a:pt x="5472" y="5206"/>
                  <a:pt x="5479" y="5200"/>
                  <a:pt x="5490" y="5200"/>
                </a:cubicBezTo>
                <a:cubicBezTo>
                  <a:pt x="5496" y="5200"/>
                  <a:pt x="5502" y="5206"/>
                  <a:pt x="5508" y="5206"/>
                </a:cubicBezTo>
                <a:cubicBezTo>
                  <a:pt x="5526" y="5206"/>
                  <a:pt x="5538" y="5212"/>
                  <a:pt x="5556" y="5212"/>
                </a:cubicBezTo>
                <a:cubicBezTo>
                  <a:pt x="5579" y="5212"/>
                  <a:pt x="5579" y="5212"/>
                  <a:pt x="5579" y="5212"/>
                </a:cubicBezTo>
                <a:cubicBezTo>
                  <a:pt x="5591" y="5212"/>
                  <a:pt x="5591" y="5200"/>
                  <a:pt x="5603" y="5200"/>
                </a:cubicBezTo>
                <a:cubicBezTo>
                  <a:pt x="5597" y="5194"/>
                  <a:pt x="5585" y="5194"/>
                  <a:pt x="5579" y="5188"/>
                </a:cubicBezTo>
                <a:cubicBezTo>
                  <a:pt x="5573" y="5176"/>
                  <a:pt x="5579" y="5164"/>
                  <a:pt x="5579" y="5152"/>
                </a:cubicBezTo>
                <a:cubicBezTo>
                  <a:pt x="5550" y="5158"/>
                  <a:pt x="5538" y="5164"/>
                  <a:pt x="5508" y="5164"/>
                </a:cubicBezTo>
                <a:cubicBezTo>
                  <a:pt x="5490" y="5164"/>
                  <a:pt x="5490" y="5164"/>
                  <a:pt x="5490" y="5164"/>
                </a:cubicBezTo>
                <a:cubicBezTo>
                  <a:pt x="5472" y="5164"/>
                  <a:pt x="5467" y="5152"/>
                  <a:pt x="5455" y="5152"/>
                </a:cubicBezTo>
                <a:cubicBezTo>
                  <a:pt x="5443" y="5152"/>
                  <a:pt x="5443" y="5152"/>
                  <a:pt x="5443" y="5152"/>
                </a:cubicBezTo>
                <a:cubicBezTo>
                  <a:pt x="5431" y="5152"/>
                  <a:pt x="5431" y="5170"/>
                  <a:pt x="5419" y="5170"/>
                </a:cubicBezTo>
                <a:cubicBezTo>
                  <a:pt x="5413" y="5170"/>
                  <a:pt x="5407" y="5170"/>
                  <a:pt x="5395" y="5170"/>
                </a:cubicBezTo>
                <a:cubicBezTo>
                  <a:pt x="5390" y="5170"/>
                  <a:pt x="5378" y="5170"/>
                  <a:pt x="5372" y="5170"/>
                </a:cubicBezTo>
                <a:cubicBezTo>
                  <a:pt x="5366" y="5170"/>
                  <a:pt x="5360" y="5158"/>
                  <a:pt x="5348" y="5152"/>
                </a:cubicBezTo>
                <a:cubicBezTo>
                  <a:pt x="5342" y="5152"/>
                  <a:pt x="5336" y="5152"/>
                  <a:pt x="5330" y="5146"/>
                </a:cubicBezTo>
                <a:cubicBezTo>
                  <a:pt x="5318" y="5146"/>
                  <a:pt x="5312" y="5135"/>
                  <a:pt x="5306" y="5129"/>
                </a:cubicBezTo>
                <a:cubicBezTo>
                  <a:pt x="5289" y="5129"/>
                  <a:pt x="5277" y="5129"/>
                  <a:pt x="5259" y="5129"/>
                </a:cubicBezTo>
                <a:cubicBezTo>
                  <a:pt x="5241" y="5129"/>
                  <a:pt x="5229" y="5123"/>
                  <a:pt x="5212" y="5123"/>
                </a:cubicBezTo>
                <a:cubicBezTo>
                  <a:pt x="5194" y="5123"/>
                  <a:pt x="5188" y="5129"/>
                  <a:pt x="5170" y="5129"/>
                </a:cubicBezTo>
                <a:cubicBezTo>
                  <a:pt x="5170" y="5200"/>
                  <a:pt x="5170" y="5200"/>
                  <a:pt x="5170" y="5200"/>
                </a:cubicBezTo>
                <a:cubicBezTo>
                  <a:pt x="5176" y="5206"/>
                  <a:pt x="5182" y="5218"/>
                  <a:pt x="5188" y="5224"/>
                </a:cubicBezTo>
                <a:cubicBezTo>
                  <a:pt x="5200" y="5230"/>
                  <a:pt x="5206" y="5235"/>
                  <a:pt x="5212" y="5241"/>
                </a:cubicBezTo>
                <a:cubicBezTo>
                  <a:pt x="5235" y="5241"/>
                  <a:pt x="5235" y="5241"/>
                  <a:pt x="5235" y="5241"/>
                </a:cubicBezTo>
                <a:cubicBezTo>
                  <a:pt x="5247" y="5241"/>
                  <a:pt x="5253" y="5241"/>
                  <a:pt x="5259" y="5241"/>
                </a:cubicBezTo>
                <a:close/>
                <a:moveTo>
                  <a:pt x="4992" y="5224"/>
                </a:moveTo>
                <a:lnTo>
                  <a:pt x="4992" y="5224"/>
                </a:lnTo>
                <a:cubicBezTo>
                  <a:pt x="4986" y="5218"/>
                  <a:pt x="4992" y="5206"/>
                  <a:pt x="4986" y="5200"/>
                </a:cubicBezTo>
                <a:cubicBezTo>
                  <a:pt x="4980" y="5194"/>
                  <a:pt x="4969" y="5200"/>
                  <a:pt x="4963" y="5194"/>
                </a:cubicBezTo>
                <a:cubicBezTo>
                  <a:pt x="4957" y="5188"/>
                  <a:pt x="4951" y="5182"/>
                  <a:pt x="4939" y="5182"/>
                </a:cubicBezTo>
                <a:cubicBezTo>
                  <a:pt x="4874" y="5182"/>
                  <a:pt x="4874" y="5182"/>
                  <a:pt x="4874" y="5182"/>
                </a:cubicBezTo>
                <a:cubicBezTo>
                  <a:pt x="4880" y="5194"/>
                  <a:pt x="4880" y="5206"/>
                  <a:pt x="4891" y="5212"/>
                </a:cubicBezTo>
                <a:cubicBezTo>
                  <a:pt x="4903" y="5212"/>
                  <a:pt x="4909" y="5206"/>
                  <a:pt x="4915" y="5212"/>
                </a:cubicBezTo>
                <a:cubicBezTo>
                  <a:pt x="4927" y="5218"/>
                  <a:pt x="4933" y="5218"/>
                  <a:pt x="4939" y="5224"/>
                </a:cubicBezTo>
                <a:cubicBezTo>
                  <a:pt x="4945" y="5230"/>
                  <a:pt x="4939" y="5235"/>
                  <a:pt x="4945" y="5247"/>
                </a:cubicBezTo>
                <a:cubicBezTo>
                  <a:pt x="4951" y="5241"/>
                  <a:pt x="4963" y="5247"/>
                  <a:pt x="4969" y="5247"/>
                </a:cubicBezTo>
                <a:cubicBezTo>
                  <a:pt x="4980" y="5241"/>
                  <a:pt x="4980" y="5230"/>
                  <a:pt x="4992" y="5224"/>
                </a:cubicBezTo>
                <a:close/>
                <a:moveTo>
                  <a:pt x="5093" y="5093"/>
                </a:moveTo>
                <a:lnTo>
                  <a:pt x="5093" y="5093"/>
                </a:lnTo>
                <a:cubicBezTo>
                  <a:pt x="5081" y="5075"/>
                  <a:pt x="5069" y="5063"/>
                  <a:pt x="5052" y="5052"/>
                </a:cubicBezTo>
                <a:cubicBezTo>
                  <a:pt x="5034" y="5040"/>
                  <a:pt x="5028" y="5022"/>
                  <a:pt x="5004" y="5022"/>
                </a:cubicBezTo>
                <a:cubicBezTo>
                  <a:pt x="4980" y="5022"/>
                  <a:pt x="4980" y="5022"/>
                  <a:pt x="4980" y="5022"/>
                </a:cubicBezTo>
                <a:cubicBezTo>
                  <a:pt x="4957" y="5022"/>
                  <a:pt x="4951" y="5022"/>
                  <a:pt x="4927" y="5022"/>
                </a:cubicBezTo>
                <a:cubicBezTo>
                  <a:pt x="4921" y="5022"/>
                  <a:pt x="4915" y="5022"/>
                  <a:pt x="4903" y="5022"/>
                </a:cubicBezTo>
                <a:cubicBezTo>
                  <a:pt x="4897" y="5022"/>
                  <a:pt x="4891" y="5016"/>
                  <a:pt x="4880" y="5010"/>
                </a:cubicBezTo>
                <a:cubicBezTo>
                  <a:pt x="4874" y="5004"/>
                  <a:pt x="4874" y="4992"/>
                  <a:pt x="4868" y="4986"/>
                </a:cubicBezTo>
                <a:cubicBezTo>
                  <a:pt x="4856" y="4986"/>
                  <a:pt x="4850" y="4980"/>
                  <a:pt x="4844" y="4975"/>
                </a:cubicBezTo>
                <a:cubicBezTo>
                  <a:pt x="4826" y="4969"/>
                  <a:pt x="4814" y="4963"/>
                  <a:pt x="4797" y="4957"/>
                </a:cubicBezTo>
                <a:cubicBezTo>
                  <a:pt x="4773" y="4945"/>
                  <a:pt x="4773" y="4945"/>
                  <a:pt x="4773" y="4945"/>
                </a:cubicBezTo>
                <a:cubicBezTo>
                  <a:pt x="4767" y="4939"/>
                  <a:pt x="4767" y="4921"/>
                  <a:pt x="4755" y="4921"/>
                </a:cubicBezTo>
                <a:cubicBezTo>
                  <a:pt x="4743" y="4915"/>
                  <a:pt x="4731" y="4921"/>
                  <a:pt x="4720" y="4921"/>
                </a:cubicBezTo>
                <a:cubicBezTo>
                  <a:pt x="4708" y="4921"/>
                  <a:pt x="4696" y="4921"/>
                  <a:pt x="4684" y="4921"/>
                </a:cubicBezTo>
                <a:cubicBezTo>
                  <a:pt x="4672" y="4921"/>
                  <a:pt x="4672" y="4933"/>
                  <a:pt x="4660" y="4933"/>
                </a:cubicBezTo>
                <a:cubicBezTo>
                  <a:pt x="4648" y="4933"/>
                  <a:pt x="4648" y="4927"/>
                  <a:pt x="4636" y="4927"/>
                </a:cubicBezTo>
                <a:cubicBezTo>
                  <a:pt x="4589" y="4927"/>
                  <a:pt x="4589" y="4927"/>
                  <a:pt x="4589" y="4927"/>
                </a:cubicBezTo>
                <a:cubicBezTo>
                  <a:pt x="4577" y="4927"/>
                  <a:pt x="4571" y="4921"/>
                  <a:pt x="4565" y="4927"/>
                </a:cubicBezTo>
                <a:cubicBezTo>
                  <a:pt x="4554" y="4927"/>
                  <a:pt x="4547" y="4921"/>
                  <a:pt x="4542" y="4927"/>
                </a:cubicBezTo>
                <a:cubicBezTo>
                  <a:pt x="4530" y="4933"/>
                  <a:pt x="4524" y="4945"/>
                  <a:pt x="4524" y="4963"/>
                </a:cubicBezTo>
                <a:cubicBezTo>
                  <a:pt x="4524" y="4975"/>
                  <a:pt x="4536" y="4986"/>
                  <a:pt x="4547" y="4992"/>
                </a:cubicBezTo>
                <a:cubicBezTo>
                  <a:pt x="4559" y="5004"/>
                  <a:pt x="4577" y="5004"/>
                  <a:pt x="4595" y="5004"/>
                </a:cubicBezTo>
                <a:cubicBezTo>
                  <a:pt x="4607" y="5004"/>
                  <a:pt x="4613" y="5004"/>
                  <a:pt x="4619" y="5004"/>
                </a:cubicBezTo>
                <a:cubicBezTo>
                  <a:pt x="4636" y="4998"/>
                  <a:pt x="4648" y="4980"/>
                  <a:pt x="4666" y="4975"/>
                </a:cubicBezTo>
                <a:cubicBezTo>
                  <a:pt x="4672" y="4975"/>
                  <a:pt x="4678" y="4975"/>
                  <a:pt x="4690" y="4975"/>
                </a:cubicBezTo>
                <a:cubicBezTo>
                  <a:pt x="4720" y="4975"/>
                  <a:pt x="4737" y="4986"/>
                  <a:pt x="4755" y="5004"/>
                </a:cubicBezTo>
                <a:cubicBezTo>
                  <a:pt x="4767" y="5010"/>
                  <a:pt x="4761" y="5022"/>
                  <a:pt x="4767" y="5028"/>
                </a:cubicBezTo>
                <a:cubicBezTo>
                  <a:pt x="4773" y="5034"/>
                  <a:pt x="4785" y="5034"/>
                  <a:pt x="4791" y="5034"/>
                </a:cubicBezTo>
                <a:cubicBezTo>
                  <a:pt x="4802" y="5034"/>
                  <a:pt x="4802" y="5046"/>
                  <a:pt x="4814" y="5046"/>
                </a:cubicBezTo>
                <a:cubicBezTo>
                  <a:pt x="4826" y="5046"/>
                  <a:pt x="4832" y="5040"/>
                  <a:pt x="4844" y="5046"/>
                </a:cubicBezTo>
                <a:cubicBezTo>
                  <a:pt x="4856" y="5046"/>
                  <a:pt x="4856" y="5063"/>
                  <a:pt x="4868" y="5069"/>
                </a:cubicBezTo>
                <a:cubicBezTo>
                  <a:pt x="4880" y="5081"/>
                  <a:pt x="4897" y="5093"/>
                  <a:pt x="4915" y="5093"/>
                </a:cubicBezTo>
                <a:lnTo>
                  <a:pt x="5093" y="5093"/>
                </a:lnTo>
                <a:close/>
                <a:moveTo>
                  <a:pt x="7850" y="1998"/>
                </a:moveTo>
                <a:lnTo>
                  <a:pt x="7850" y="1998"/>
                </a:lnTo>
                <a:cubicBezTo>
                  <a:pt x="7862" y="1992"/>
                  <a:pt x="7862" y="1986"/>
                  <a:pt x="7874" y="1986"/>
                </a:cubicBezTo>
                <a:cubicBezTo>
                  <a:pt x="7880" y="1986"/>
                  <a:pt x="7892" y="1986"/>
                  <a:pt x="7897" y="1986"/>
                </a:cubicBezTo>
                <a:cubicBezTo>
                  <a:pt x="7903" y="1986"/>
                  <a:pt x="7909" y="1998"/>
                  <a:pt x="7915" y="2004"/>
                </a:cubicBezTo>
                <a:cubicBezTo>
                  <a:pt x="7921" y="2010"/>
                  <a:pt x="7933" y="2004"/>
                  <a:pt x="7939" y="2016"/>
                </a:cubicBezTo>
                <a:cubicBezTo>
                  <a:pt x="7945" y="2022"/>
                  <a:pt x="7933" y="2034"/>
                  <a:pt x="7939" y="2040"/>
                </a:cubicBezTo>
                <a:cubicBezTo>
                  <a:pt x="7927" y="2040"/>
                  <a:pt x="7921" y="2034"/>
                  <a:pt x="7915" y="2034"/>
                </a:cubicBezTo>
                <a:cubicBezTo>
                  <a:pt x="7886" y="2034"/>
                  <a:pt x="7874" y="2034"/>
                  <a:pt x="7844" y="2034"/>
                </a:cubicBezTo>
                <a:cubicBezTo>
                  <a:pt x="7838" y="2034"/>
                  <a:pt x="7832" y="2040"/>
                  <a:pt x="7820" y="2040"/>
                </a:cubicBezTo>
                <a:cubicBezTo>
                  <a:pt x="7826" y="2075"/>
                  <a:pt x="7826" y="2075"/>
                  <a:pt x="7826" y="2075"/>
                </a:cubicBezTo>
                <a:cubicBezTo>
                  <a:pt x="7838" y="2075"/>
                  <a:pt x="7844" y="2069"/>
                  <a:pt x="7850" y="2069"/>
                </a:cubicBezTo>
                <a:cubicBezTo>
                  <a:pt x="7897" y="2069"/>
                  <a:pt x="7897" y="2069"/>
                  <a:pt x="7897" y="2069"/>
                </a:cubicBezTo>
                <a:lnTo>
                  <a:pt x="7903" y="2075"/>
                </a:lnTo>
                <a:cubicBezTo>
                  <a:pt x="7903" y="2123"/>
                  <a:pt x="7903" y="2123"/>
                  <a:pt x="7903" y="2123"/>
                </a:cubicBezTo>
                <a:cubicBezTo>
                  <a:pt x="7915" y="2146"/>
                  <a:pt x="7915" y="2146"/>
                  <a:pt x="7915" y="2146"/>
                </a:cubicBezTo>
                <a:cubicBezTo>
                  <a:pt x="7939" y="2146"/>
                  <a:pt x="7939" y="2146"/>
                  <a:pt x="7939" y="2146"/>
                </a:cubicBezTo>
                <a:cubicBezTo>
                  <a:pt x="7945" y="2146"/>
                  <a:pt x="7951" y="2141"/>
                  <a:pt x="7957" y="2141"/>
                </a:cubicBezTo>
                <a:cubicBezTo>
                  <a:pt x="7975" y="2141"/>
                  <a:pt x="7986" y="2141"/>
                  <a:pt x="8004" y="2141"/>
                </a:cubicBezTo>
                <a:cubicBezTo>
                  <a:pt x="8028" y="2141"/>
                  <a:pt x="8028" y="2141"/>
                  <a:pt x="8028" y="2141"/>
                </a:cubicBezTo>
                <a:cubicBezTo>
                  <a:pt x="8034" y="2141"/>
                  <a:pt x="8046" y="2134"/>
                  <a:pt x="8052" y="2141"/>
                </a:cubicBezTo>
                <a:cubicBezTo>
                  <a:pt x="8064" y="2146"/>
                  <a:pt x="8058" y="2158"/>
                  <a:pt x="8069" y="2164"/>
                </a:cubicBezTo>
                <a:cubicBezTo>
                  <a:pt x="8075" y="2164"/>
                  <a:pt x="8081" y="2170"/>
                  <a:pt x="8093" y="2176"/>
                </a:cubicBezTo>
                <a:cubicBezTo>
                  <a:pt x="8105" y="2176"/>
                  <a:pt x="8111" y="2176"/>
                  <a:pt x="8123" y="2176"/>
                </a:cubicBezTo>
                <a:cubicBezTo>
                  <a:pt x="8141" y="2176"/>
                  <a:pt x="8147" y="2176"/>
                  <a:pt x="8158" y="2176"/>
                </a:cubicBezTo>
                <a:cubicBezTo>
                  <a:pt x="8170" y="2170"/>
                  <a:pt x="8176" y="2164"/>
                  <a:pt x="8182" y="2158"/>
                </a:cubicBezTo>
                <a:cubicBezTo>
                  <a:pt x="8194" y="2146"/>
                  <a:pt x="8188" y="2134"/>
                  <a:pt x="8200" y="2129"/>
                </a:cubicBezTo>
                <a:cubicBezTo>
                  <a:pt x="8206" y="2123"/>
                  <a:pt x="8212" y="2117"/>
                  <a:pt x="8224" y="2111"/>
                </a:cubicBezTo>
                <a:cubicBezTo>
                  <a:pt x="8230" y="2111"/>
                  <a:pt x="8235" y="2111"/>
                  <a:pt x="8247" y="2111"/>
                </a:cubicBezTo>
                <a:cubicBezTo>
                  <a:pt x="8259" y="2105"/>
                  <a:pt x="8259" y="2093"/>
                  <a:pt x="8265" y="2087"/>
                </a:cubicBezTo>
                <a:cubicBezTo>
                  <a:pt x="8283" y="2081"/>
                  <a:pt x="8295" y="2075"/>
                  <a:pt x="8313" y="2069"/>
                </a:cubicBezTo>
                <a:cubicBezTo>
                  <a:pt x="8342" y="2069"/>
                  <a:pt x="8366" y="2069"/>
                  <a:pt x="8402" y="2069"/>
                </a:cubicBezTo>
                <a:cubicBezTo>
                  <a:pt x="8402" y="2028"/>
                  <a:pt x="8402" y="2028"/>
                  <a:pt x="8402" y="2028"/>
                </a:cubicBezTo>
                <a:cubicBezTo>
                  <a:pt x="8396" y="2016"/>
                  <a:pt x="8396" y="2004"/>
                  <a:pt x="8390" y="2004"/>
                </a:cubicBezTo>
                <a:cubicBezTo>
                  <a:pt x="8366" y="1992"/>
                  <a:pt x="8366" y="1992"/>
                  <a:pt x="8366" y="1992"/>
                </a:cubicBezTo>
                <a:cubicBezTo>
                  <a:pt x="8360" y="1986"/>
                  <a:pt x="8348" y="1992"/>
                  <a:pt x="8342" y="1992"/>
                </a:cubicBezTo>
                <a:cubicBezTo>
                  <a:pt x="8342" y="1980"/>
                  <a:pt x="8342" y="1975"/>
                  <a:pt x="8342" y="1968"/>
                </a:cubicBezTo>
                <a:cubicBezTo>
                  <a:pt x="8342" y="1957"/>
                  <a:pt x="8354" y="1957"/>
                  <a:pt x="8354" y="1945"/>
                </a:cubicBezTo>
                <a:cubicBezTo>
                  <a:pt x="8354" y="1933"/>
                  <a:pt x="8348" y="1927"/>
                  <a:pt x="8348" y="1915"/>
                </a:cubicBezTo>
                <a:cubicBezTo>
                  <a:pt x="8295" y="1915"/>
                  <a:pt x="8295" y="1915"/>
                  <a:pt x="8295" y="1915"/>
                </a:cubicBezTo>
                <a:cubicBezTo>
                  <a:pt x="8283" y="1915"/>
                  <a:pt x="8277" y="1921"/>
                  <a:pt x="8265" y="1921"/>
                </a:cubicBezTo>
                <a:cubicBezTo>
                  <a:pt x="8259" y="1927"/>
                  <a:pt x="8253" y="1933"/>
                  <a:pt x="8247" y="1939"/>
                </a:cubicBezTo>
                <a:cubicBezTo>
                  <a:pt x="8235" y="1945"/>
                  <a:pt x="8230" y="1951"/>
                  <a:pt x="8218" y="1951"/>
                </a:cubicBezTo>
                <a:cubicBezTo>
                  <a:pt x="8212" y="1951"/>
                  <a:pt x="8212" y="1963"/>
                  <a:pt x="8206" y="1963"/>
                </a:cubicBezTo>
                <a:cubicBezTo>
                  <a:pt x="8194" y="1963"/>
                  <a:pt x="8188" y="1957"/>
                  <a:pt x="8182" y="1957"/>
                </a:cubicBezTo>
                <a:cubicBezTo>
                  <a:pt x="8164" y="1957"/>
                  <a:pt x="8152" y="1951"/>
                  <a:pt x="8135" y="1951"/>
                </a:cubicBezTo>
                <a:cubicBezTo>
                  <a:pt x="8117" y="1951"/>
                  <a:pt x="8105" y="1957"/>
                  <a:pt x="8093" y="1957"/>
                </a:cubicBezTo>
                <a:cubicBezTo>
                  <a:pt x="8069" y="1963"/>
                  <a:pt x="8064" y="1980"/>
                  <a:pt x="8040" y="1980"/>
                </a:cubicBezTo>
                <a:cubicBezTo>
                  <a:pt x="7992" y="1980"/>
                  <a:pt x="7992" y="1980"/>
                  <a:pt x="7992" y="1980"/>
                </a:cubicBezTo>
                <a:cubicBezTo>
                  <a:pt x="7992" y="1957"/>
                  <a:pt x="7992" y="1957"/>
                  <a:pt x="7992" y="1957"/>
                </a:cubicBezTo>
                <a:cubicBezTo>
                  <a:pt x="7992" y="1933"/>
                  <a:pt x="7992" y="1933"/>
                  <a:pt x="7992" y="1933"/>
                </a:cubicBezTo>
                <a:cubicBezTo>
                  <a:pt x="7992" y="1921"/>
                  <a:pt x="7980" y="1921"/>
                  <a:pt x="7975" y="1909"/>
                </a:cubicBezTo>
                <a:cubicBezTo>
                  <a:pt x="7957" y="1915"/>
                  <a:pt x="7957" y="1915"/>
                  <a:pt x="7957" y="1915"/>
                </a:cubicBezTo>
                <a:cubicBezTo>
                  <a:pt x="7957" y="1939"/>
                  <a:pt x="7957" y="1939"/>
                  <a:pt x="7957" y="1939"/>
                </a:cubicBezTo>
                <a:cubicBezTo>
                  <a:pt x="7939" y="1933"/>
                  <a:pt x="7933" y="1927"/>
                  <a:pt x="7921" y="1927"/>
                </a:cubicBezTo>
                <a:cubicBezTo>
                  <a:pt x="7909" y="1927"/>
                  <a:pt x="7897" y="1933"/>
                  <a:pt x="7886" y="1933"/>
                </a:cubicBezTo>
                <a:cubicBezTo>
                  <a:pt x="7880" y="1933"/>
                  <a:pt x="7868" y="1933"/>
                  <a:pt x="7862" y="1933"/>
                </a:cubicBezTo>
                <a:cubicBezTo>
                  <a:pt x="7856" y="1939"/>
                  <a:pt x="7844" y="1939"/>
                  <a:pt x="7838" y="1945"/>
                </a:cubicBezTo>
                <a:cubicBezTo>
                  <a:pt x="7832" y="1951"/>
                  <a:pt x="7820" y="1957"/>
                  <a:pt x="7820" y="1968"/>
                </a:cubicBezTo>
                <a:cubicBezTo>
                  <a:pt x="7820" y="1980"/>
                  <a:pt x="7826" y="1986"/>
                  <a:pt x="7826" y="1998"/>
                </a:cubicBezTo>
                <a:cubicBezTo>
                  <a:pt x="7838" y="1992"/>
                  <a:pt x="7844" y="1998"/>
                  <a:pt x="7850" y="1998"/>
                </a:cubicBezTo>
                <a:close/>
                <a:moveTo>
                  <a:pt x="6095" y="3137"/>
                </a:moveTo>
                <a:lnTo>
                  <a:pt x="6095" y="3137"/>
                </a:lnTo>
                <a:cubicBezTo>
                  <a:pt x="6083" y="3142"/>
                  <a:pt x="6077" y="3142"/>
                  <a:pt x="6071" y="3148"/>
                </a:cubicBezTo>
                <a:cubicBezTo>
                  <a:pt x="6065" y="3154"/>
                  <a:pt x="6071" y="3166"/>
                  <a:pt x="6071" y="3172"/>
                </a:cubicBezTo>
                <a:cubicBezTo>
                  <a:pt x="6065" y="3184"/>
                  <a:pt x="6065" y="3190"/>
                  <a:pt x="6065" y="3202"/>
                </a:cubicBezTo>
                <a:cubicBezTo>
                  <a:pt x="6065" y="3214"/>
                  <a:pt x="6054" y="3214"/>
                  <a:pt x="6048" y="3225"/>
                </a:cubicBezTo>
                <a:cubicBezTo>
                  <a:pt x="6042" y="3231"/>
                  <a:pt x="6036" y="3237"/>
                  <a:pt x="6030" y="3249"/>
                </a:cubicBezTo>
                <a:cubicBezTo>
                  <a:pt x="6018" y="3261"/>
                  <a:pt x="6006" y="3279"/>
                  <a:pt x="5988" y="3291"/>
                </a:cubicBezTo>
                <a:cubicBezTo>
                  <a:pt x="5965" y="3314"/>
                  <a:pt x="5947" y="3332"/>
                  <a:pt x="5947" y="3368"/>
                </a:cubicBezTo>
                <a:cubicBezTo>
                  <a:pt x="5947" y="3380"/>
                  <a:pt x="5953" y="3386"/>
                  <a:pt x="5953" y="3397"/>
                </a:cubicBezTo>
                <a:cubicBezTo>
                  <a:pt x="6113" y="3397"/>
                  <a:pt x="6113" y="3397"/>
                  <a:pt x="6113" y="3397"/>
                </a:cubicBezTo>
                <a:cubicBezTo>
                  <a:pt x="6136" y="3397"/>
                  <a:pt x="6148" y="3415"/>
                  <a:pt x="6160" y="3427"/>
                </a:cubicBezTo>
                <a:cubicBezTo>
                  <a:pt x="6178" y="3445"/>
                  <a:pt x="6184" y="3457"/>
                  <a:pt x="6208" y="3463"/>
                </a:cubicBezTo>
                <a:cubicBezTo>
                  <a:pt x="6214" y="3457"/>
                  <a:pt x="6225" y="3457"/>
                  <a:pt x="6231" y="3445"/>
                </a:cubicBezTo>
                <a:cubicBezTo>
                  <a:pt x="6231" y="3433"/>
                  <a:pt x="6231" y="3415"/>
                  <a:pt x="6231" y="3403"/>
                </a:cubicBezTo>
                <a:cubicBezTo>
                  <a:pt x="6231" y="3391"/>
                  <a:pt x="6225" y="3386"/>
                  <a:pt x="6225" y="3380"/>
                </a:cubicBezTo>
                <a:cubicBezTo>
                  <a:pt x="6225" y="3356"/>
                  <a:pt x="6237" y="3350"/>
                  <a:pt x="6249" y="3332"/>
                </a:cubicBezTo>
                <a:cubicBezTo>
                  <a:pt x="6243" y="3309"/>
                  <a:pt x="6243" y="3309"/>
                  <a:pt x="6243" y="3309"/>
                </a:cubicBezTo>
                <a:cubicBezTo>
                  <a:pt x="6231" y="3309"/>
                  <a:pt x="6225" y="3314"/>
                  <a:pt x="6220" y="3309"/>
                </a:cubicBezTo>
                <a:cubicBezTo>
                  <a:pt x="6202" y="3303"/>
                  <a:pt x="6190" y="3291"/>
                  <a:pt x="6172" y="3279"/>
                </a:cubicBezTo>
                <a:cubicBezTo>
                  <a:pt x="6160" y="3273"/>
                  <a:pt x="6160" y="3261"/>
                  <a:pt x="6148" y="3261"/>
                </a:cubicBezTo>
                <a:cubicBezTo>
                  <a:pt x="6143" y="3255"/>
                  <a:pt x="6136" y="3255"/>
                  <a:pt x="6125" y="3255"/>
                </a:cubicBezTo>
                <a:cubicBezTo>
                  <a:pt x="6119" y="3249"/>
                  <a:pt x="6113" y="3255"/>
                  <a:pt x="6107" y="3255"/>
                </a:cubicBezTo>
                <a:cubicBezTo>
                  <a:pt x="6095" y="3249"/>
                  <a:pt x="6089" y="3243"/>
                  <a:pt x="6083" y="3243"/>
                </a:cubicBezTo>
                <a:cubicBezTo>
                  <a:pt x="6089" y="3225"/>
                  <a:pt x="6089" y="3208"/>
                  <a:pt x="6101" y="3196"/>
                </a:cubicBezTo>
                <a:cubicBezTo>
                  <a:pt x="6101" y="3190"/>
                  <a:pt x="6119" y="3190"/>
                  <a:pt x="6119" y="3184"/>
                </a:cubicBezTo>
                <a:cubicBezTo>
                  <a:pt x="6125" y="3178"/>
                  <a:pt x="6125" y="3172"/>
                  <a:pt x="6125" y="3160"/>
                </a:cubicBezTo>
                <a:cubicBezTo>
                  <a:pt x="6125" y="3148"/>
                  <a:pt x="6119" y="3148"/>
                  <a:pt x="6113" y="3137"/>
                </a:cubicBezTo>
                <a:cubicBezTo>
                  <a:pt x="6107" y="3142"/>
                  <a:pt x="6101" y="3137"/>
                  <a:pt x="6095" y="3137"/>
                </a:cubicBezTo>
                <a:close/>
                <a:moveTo>
                  <a:pt x="5787" y="3261"/>
                </a:moveTo>
                <a:lnTo>
                  <a:pt x="5787" y="3261"/>
                </a:lnTo>
                <a:cubicBezTo>
                  <a:pt x="5775" y="3261"/>
                  <a:pt x="5769" y="3255"/>
                  <a:pt x="5763" y="3255"/>
                </a:cubicBezTo>
                <a:cubicBezTo>
                  <a:pt x="5757" y="3249"/>
                  <a:pt x="5745" y="3255"/>
                  <a:pt x="5739" y="3255"/>
                </a:cubicBezTo>
                <a:cubicBezTo>
                  <a:pt x="5727" y="3249"/>
                  <a:pt x="5727" y="3243"/>
                  <a:pt x="5716" y="3243"/>
                </a:cubicBezTo>
                <a:cubicBezTo>
                  <a:pt x="5704" y="3237"/>
                  <a:pt x="5704" y="3225"/>
                  <a:pt x="5692" y="3220"/>
                </a:cubicBezTo>
                <a:cubicBezTo>
                  <a:pt x="5686" y="3214"/>
                  <a:pt x="5680" y="3220"/>
                  <a:pt x="5668" y="3220"/>
                </a:cubicBezTo>
                <a:cubicBezTo>
                  <a:pt x="5650" y="3231"/>
                  <a:pt x="5650" y="3231"/>
                  <a:pt x="5650" y="3231"/>
                </a:cubicBezTo>
                <a:cubicBezTo>
                  <a:pt x="5656" y="3231"/>
                  <a:pt x="5662" y="3237"/>
                  <a:pt x="5668" y="3243"/>
                </a:cubicBezTo>
                <a:cubicBezTo>
                  <a:pt x="5680" y="3249"/>
                  <a:pt x="5680" y="3261"/>
                  <a:pt x="5686" y="3261"/>
                </a:cubicBezTo>
                <a:cubicBezTo>
                  <a:pt x="5692" y="3267"/>
                  <a:pt x="5704" y="3273"/>
                  <a:pt x="5710" y="3279"/>
                </a:cubicBezTo>
                <a:cubicBezTo>
                  <a:pt x="5722" y="3291"/>
                  <a:pt x="5727" y="3303"/>
                  <a:pt x="5745" y="3303"/>
                </a:cubicBezTo>
                <a:cubicBezTo>
                  <a:pt x="5757" y="3303"/>
                  <a:pt x="5763" y="3291"/>
                  <a:pt x="5775" y="3279"/>
                </a:cubicBezTo>
                <a:cubicBezTo>
                  <a:pt x="5775" y="3279"/>
                  <a:pt x="5781" y="3267"/>
                  <a:pt x="5787" y="3261"/>
                </a:cubicBezTo>
                <a:close/>
                <a:moveTo>
                  <a:pt x="7393" y="1731"/>
                </a:moveTo>
                <a:lnTo>
                  <a:pt x="7393" y="1731"/>
                </a:lnTo>
                <a:cubicBezTo>
                  <a:pt x="7400" y="1731"/>
                  <a:pt x="7400" y="1731"/>
                  <a:pt x="7400" y="1731"/>
                </a:cubicBezTo>
                <a:cubicBezTo>
                  <a:pt x="7405" y="1731"/>
                  <a:pt x="7405" y="1731"/>
                  <a:pt x="7411" y="1731"/>
                </a:cubicBezTo>
                <a:lnTo>
                  <a:pt x="7411" y="1731"/>
                </a:lnTo>
                <a:cubicBezTo>
                  <a:pt x="7411" y="1731"/>
                  <a:pt x="7411" y="1731"/>
                  <a:pt x="7417" y="1731"/>
                </a:cubicBezTo>
                <a:lnTo>
                  <a:pt x="7417" y="1731"/>
                </a:lnTo>
                <a:cubicBezTo>
                  <a:pt x="7423" y="1737"/>
                  <a:pt x="7423" y="1737"/>
                  <a:pt x="7423" y="1737"/>
                </a:cubicBezTo>
                <a:cubicBezTo>
                  <a:pt x="7423" y="1737"/>
                  <a:pt x="7423" y="1737"/>
                  <a:pt x="7429" y="1737"/>
                </a:cubicBezTo>
                <a:cubicBezTo>
                  <a:pt x="7429" y="1743"/>
                  <a:pt x="7429" y="1743"/>
                  <a:pt x="7435" y="1743"/>
                </a:cubicBezTo>
                <a:cubicBezTo>
                  <a:pt x="7435" y="1749"/>
                  <a:pt x="7435" y="1749"/>
                  <a:pt x="7435" y="1749"/>
                </a:cubicBezTo>
                <a:cubicBezTo>
                  <a:pt x="7441" y="1749"/>
                  <a:pt x="7447" y="1749"/>
                  <a:pt x="7447" y="1749"/>
                </a:cubicBezTo>
                <a:cubicBezTo>
                  <a:pt x="7459" y="1749"/>
                  <a:pt x="7465" y="1749"/>
                  <a:pt x="7471" y="1749"/>
                </a:cubicBezTo>
                <a:cubicBezTo>
                  <a:pt x="7482" y="1755"/>
                  <a:pt x="7488" y="1761"/>
                  <a:pt x="7494" y="1767"/>
                </a:cubicBezTo>
                <a:cubicBezTo>
                  <a:pt x="7506" y="1773"/>
                  <a:pt x="7512" y="1767"/>
                  <a:pt x="7524" y="1767"/>
                </a:cubicBezTo>
                <a:cubicBezTo>
                  <a:pt x="7530" y="1767"/>
                  <a:pt x="7536" y="1767"/>
                  <a:pt x="7542" y="1767"/>
                </a:cubicBezTo>
                <a:cubicBezTo>
                  <a:pt x="7548" y="1767"/>
                  <a:pt x="7548" y="1761"/>
                  <a:pt x="7554" y="1761"/>
                </a:cubicBezTo>
                <a:cubicBezTo>
                  <a:pt x="7566" y="1761"/>
                  <a:pt x="7571" y="1755"/>
                  <a:pt x="7577" y="1749"/>
                </a:cubicBezTo>
                <a:cubicBezTo>
                  <a:pt x="7583" y="1743"/>
                  <a:pt x="7589" y="1743"/>
                  <a:pt x="7595" y="1737"/>
                </a:cubicBezTo>
                <a:cubicBezTo>
                  <a:pt x="7595" y="1731"/>
                  <a:pt x="7595" y="1725"/>
                  <a:pt x="7601" y="1725"/>
                </a:cubicBezTo>
                <a:cubicBezTo>
                  <a:pt x="7613" y="1720"/>
                  <a:pt x="7619" y="1714"/>
                  <a:pt x="7625" y="1714"/>
                </a:cubicBezTo>
                <a:cubicBezTo>
                  <a:pt x="7631" y="1708"/>
                  <a:pt x="7643" y="1714"/>
                  <a:pt x="7648" y="1714"/>
                </a:cubicBezTo>
                <a:cubicBezTo>
                  <a:pt x="7654" y="1714"/>
                  <a:pt x="7654" y="1708"/>
                  <a:pt x="7660" y="1708"/>
                </a:cubicBezTo>
                <a:cubicBezTo>
                  <a:pt x="7666" y="1708"/>
                  <a:pt x="7672" y="1702"/>
                  <a:pt x="7672" y="1702"/>
                </a:cubicBezTo>
                <a:cubicBezTo>
                  <a:pt x="7678" y="1702"/>
                  <a:pt x="7684" y="1702"/>
                  <a:pt x="7690" y="1702"/>
                </a:cubicBezTo>
                <a:cubicBezTo>
                  <a:pt x="7690" y="1702"/>
                  <a:pt x="7696" y="1696"/>
                  <a:pt x="7702" y="1696"/>
                </a:cubicBezTo>
                <a:cubicBezTo>
                  <a:pt x="7702" y="1696"/>
                  <a:pt x="7708" y="1690"/>
                  <a:pt x="7714" y="1690"/>
                </a:cubicBezTo>
                <a:cubicBezTo>
                  <a:pt x="7714" y="1690"/>
                  <a:pt x="7720" y="1690"/>
                  <a:pt x="7726" y="1690"/>
                </a:cubicBezTo>
                <a:lnTo>
                  <a:pt x="7732" y="1684"/>
                </a:lnTo>
                <a:cubicBezTo>
                  <a:pt x="7737" y="1678"/>
                  <a:pt x="7743" y="1678"/>
                  <a:pt x="7743" y="1678"/>
                </a:cubicBezTo>
                <a:cubicBezTo>
                  <a:pt x="7749" y="1672"/>
                  <a:pt x="7749" y="1666"/>
                  <a:pt x="7755" y="1666"/>
                </a:cubicBezTo>
                <a:cubicBezTo>
                  <a:pt x="7761" y="1660"/>
                  <a:pt x="7761" y="1654"/>
                  <a:pt x="7767" y="1648"/>
                </a:cubicBezTo>
                <a:cubicBezTo>
                  <a:pt x="7767" y="1648"/>
                  <a:pt x="7773" y="1642"/>
                  <a:pt x="7779" y="1636"/>
                </a:cubicBezTo>
                <a:cubicBezTo>
                  <a:pt x="7785" y="1625"/>
                  <a:pt x="7791" y="1619"/>
                  <a:pt x="7803" y="1619"/>
                </a:cubicBezTo>
                <a:cubicBezTo>
                  <a:pt x="7862" y="1619"/>
                  <a:pt x="7862" y="1619"/>
                  <a:pt x="7862" y="1619"/>
                </a:cubicBezTo>
                <a:cubicBezTo>
                  <a:pt x="7868" y="1619"/>
                  <a:pt x="7874" y="1613"/>
                  <a:pt x="7880" y="1607"/>
                </a:cubicBezTo>
                <a:cubicBezTo>
                  <a:pt x="7886" y="1607"/>
                  <a:pt x="7892" y="1601"/>
                  <a:pt x="7892" y="1595"/>
                </a:cubicBezTo>
                <a:cubicBezTo>
                  <a:pt x="7897" y="1595"/>
                  <a:pt x="7903" y="1589"/>
                  <a:pt x="7909" y="1583"/>
                </a:cubicBezTo>
                <a:cubicBezTo>
                  <a:pt x="7909" y="1583"/>
                  <a:pt x="7909" y="1577"/>
                  <a:pt x="7909" y="1571"/>
                </a:cubicBezTo>
                <a:cubicBezTo>
                  <a:pt x="7897" y="1571"/>
                  <a:pt x="7897" y="1571"/>
                  <a:pt x="7897" y="1571"/>
                </a:cubicBezTo>
                <a:cubicBezTo>
                  <a:pt x="7886" y="1577"/>
                  <a:pt x="7880" y="1577"/>
                  <a:pt x="7874" y="1583"/>
                </a:cubicBezTo>
                <a:cubicBezTo>
                  <a:pt x="7874" y="1589"/>
                  <a:pt x="7874" y="1595"/>
                  <a:pt x="7874" y="1595"/>
                </a:cubicBezTo>
                <a:cubicBezTo>
                  <a:pt x="7868" y="1601"/>
                  <a:pt x="7862" y="1601"/>
                  <a:pt x="7850" y="1601"/>
                </a:cubicBezTo>
                <a:cubicBezTo>
                  <a:pt x="7844" y="1601"/>
                  <a:pt x="7844" y="1601"/>
                  <a:pt x="7844" y="1601"/>
                </a:cubicBezTo>
                <a:cubicBezTo>
                  <a:pt x="7838" y="1601"/>
                  <a:pt x="7826" y="1595"/>
                  <a:pt x="7820" y="1589"/>
                </a:cubicBezTo>
                <a:cubicBezTo>
                  <a:pt x="7814" y="1583"/>
                  <a:pt x="7814" y="1571"/>
                  <a:pt x="7803" y="1571"/>
                </a:cubicBezTo>
                <a:cubicBezTo>
                  <a:pt x="7803" y="1565"/>
                  <a:pt x="7797" y="1571"/>
                  <a:pt x="7797" y="1571"/>
                </a:cubicBezTo>
                <a:cubicBezTo>
                  <a:pt x="7785" y="1571"/>
                  <a:pt x="7785" y="1571"/>
                  <a:pt x="7785" y="1571"/>
                </a:cubicBezTo>
                <a:cubicBezTo>
                  <a:pt x="7761" y="1571"/>
                  <a:pt x="7749" y="1571"/>
                  <a:pt x="7732" y="1565"/>
                </a:cubicBezTo>
                <a:cubicBezTo>
                  <a:pt x="7732" y="1559"/>
                  <a:pt x="7726" y="1559"/>
                  <a:pt x="7726" y="1559"/>
                </a:cubicBezTo>
                <a:cubicBezTo>
                  <a:pt x="7720" y="1559"/>
                  <a:pt x="7714" y="1554"/>
                  <a:pt x="7714" y="1554"/>
                </a:cubicBezTo>
                <a:cubicBezTo>
                  <a:pt x="7708" y="1548"/>
                  <a:pt x="7702" y="1548"/>
                  <a:pt x="7702" y="1542"/>
                </a:cubicBezTo>
                <a:cubicBezTo>
                  <a:pt x="7696" y="1536"/>
                  <a:pt x="7696" y="1536"/>
                  <a:pt x="7696" y="1530"/>
                </a:cubicBezTo>
                <a:cubicBezTo>
                  <a:pt x="7696" y="1506"/>
                  <a:pt x="7696" y="1506"/>
                  <a:pt x="7696" y="1506"/>
                </a:cubicBezTo>
                <a:cubicBezTo>
                  <a:pt x="7708" y="1506"/>
                  <a:pt x="7708" y="1500"/>
                  <a:pt x="7720" y="1500"/>
                </a:cubicBezTo>
                <a:cubicBezTo>
                  <a:pt x="7732" y="1500"/>
                  <a:pt x="7737" y="1506"/>
                  <a:pt x="7749" y="1500"/>
                </a:cubicBezTo>
                <a:cubicBezTo>
                  <a:pt x="7755" y="1500"/>
                  <a:pt x="7761" y="1500"/>
                  <a:pt x="7761" y="1500"/>
                </a:cubicBezTo>
                <a:cubicBezTo>
                  <a:pt x="7773" y="1500"/>
                  <a:pt x="7779" y="1500"/>
                  <a:pt x="7791" y="1494"/>
                </a:cubicBezTo>
                <a:cubicBezTo>
                  <a:pt x="7797" y="1488"/>
                  <a:pt x="7803" y="1482"/>
                  <a:pt x="7809" y="1470"/>
                </a:cubicBezTo>
                <a:cubicBezTo>
                  <a:pt x="7814" y="1470"/>
                  <a:pt x="7814" y="1470"/>
                  <a:pt x="7820" y="1476"/>
                </a:cubicBezTo>
                <a:cubicBezTo>
                  <a:pt x="7826" y="1476"/>
                  <a:pt x="7826" y="1482"/>
                  <a:pt x="7826" y="1488"/>
                </a:cubicBezTo>
                <a:cubicBezTo>
                  <a:pt x="7832" y="1494"/>
                  <a:pt x="7826" y="1506"/>
                  <a:pt x="7826" y="1512"/>
                </a:cubicBezTo>
                <a:cubicBezTo>
                  <a:pt x="7826" y="1518"/>
                  <a:pt x="7832" y="1524"/>
                  <a:pt x="7832" y="1524"/>
                </a:cubicBezTo>
                <a:cubicBezTo>
                  <a:pt x="7838" y="1530"/>
                  <a:pt x="7838" y="1536"/>
                  <a:pt x="7838" y="1536"/>
                </a:cubicBezTo>
                <a:cubicBezTo>
                  <a:pt x="7844" y="1548"/>
                  <a:pt x="7856" y="1548"/>
                  <a:pt x="7868" y="1548"/>
                </a:cubicBezTo>
                <a:cubicBezTo>
                  <a:pt x="7874" y="1548"/>
                  <a:pt x="7874" y="1548"/>
                  <a:pt x="7880" y="1542"/>
                </a:cubicBezTo>
                <a:cubicBezTo>
                  <a:pt x="7880" y="1536"/>
                  <a:pt x="7880" y="1530"/>
                  <a:pt x="7880" y="1530"/>
                </a:cubicBezTo>
                <a:cubicBezTo>
                  <a:pt x="7886" y="1518"/>
                  <a:pt x="7897" y="1518"/>
                  <a:pt x="7903" y="1512"/>
                </a:cubicBezTo>
                <a:cubicBezTo>
                  <a:pt x="7915" y="1512"/>
                  <a:pt x="7921" y="1512"/>
                  <a:pt x="7927" y="1512"/>
                </a:cubicBezTo>
                <a:cubicBezTo>
                  <a:pt x="7939" y="1512"/>
                  <a:pt x="7945" y="1512"/>
                  <a:pt x="7957" y="1512"/>
                </a:cubicBezTo>
                <a:cubicBezTo>
                  <a:pt x="7957" y="1512"/>
                  <a:pt x="7963" y="1512"/>
                  <a:pt x="7963" y="1506"/>
                </a:cubicBezTo>
                <a:cubicBezTo>
                  <a:pt x="7963" y="1500"/>
                  <a:pt x="7963" y="1494"/>
                  <a:pt x="7963" y="1488"/>
                </a:cubicBezTo>
                <a:cubicBezTo>
                  <a:pt x="7963" y="1476"/>
                  <a:pt x="7957" y="1470"/>
                  <a:pt x="7951" y="1459"/>
                </a:cubicBezTo>
                <a:cubicBezTo>
                  <a:pt x="7951" y="1453"/>
                  <a:pt x="7945" y="1447"/>
                  <a:pt x="7945" y="1447"/>
                </a:cubicBezTo>
                <a:cubicBezTo>
                  <a:pt x="7933" y="1441"/>
                  <a:pt x="7927" y="1441"/>
                  <a:pt x="7921" y="1435"/>
                </a:cubicBezTo>
                <a:cubicBezTo>
                  <a:pt x="7909" y="1429"/>
                  <a:pt x="7903" y="1423"/>
                  <a:pt x="7897" y="1417"/>
                </a:cubicBezTo>
                <a:cubicBezTo>
                  <a:pt x="7897" y="1405"/>
                  <a:pt x="7903" y="1399"/>
                  <a:pt x="7897" y="1393"/>
                </a:cubicBezTo>
                <a:cubicBezTo>
                  <a:pt x="7897" y="1387"/>
                  <a:pt x="7892" y="1387"/>
                  <a:pt x="7886" y="1387"/>
                </a:cubicBezTo>
                <a:cubicBezTo>
                  <a:pt x="7886" y="1382"/>
                  <a:pt x="7886" y="1376"/>
                  <a:pt x="7886" y="1376"/>
                </a:cubicBezTo>
                <a:cubicBezTo>
                  <a:pt x="7886" y="1370"/>
                  <a:pt x="7886" y="1364"/>
                  <a:pt x="7886" y="1364"/>
                </a:cubicBezTo>
                <a:cubicBezTo>
                  <a:pt x="7886" y="1358"/>
                  <a:pt x="7880" y="1358"/>
                  <a:pt x="7874" y="1358"/>
                </a:cubicBezTo>
                <a:cubicBezTo>
                  <a:pt x="7868" y="1352"/>
                  <a:pt x="7862" y="1352"/>
                  <a:pt x="7850" y="1346"/>
                </a:cubicBezTo>
                <a:cubicBezTo>
                  <a:pt x="7844" y="1346"/>
                  <a:pt x="7844" y="1340"/>
                  <a:pt x="7838" y="1340"/>
                </a:cubicBezTo>
                <a:cubicBezTo>
                  <a:pt x="7844" y="1334"/>
                  <a:pt x="7844" y="1334"/>
                  <a:pt x="7850" y="1328"/>
                </a:cubicBezTo>
                <a:cubicBezTo>
                  <a:pt x="7850" y="1328"/>
                  <a:pt x="7856" y="1328"/>
                  <a:pt x="7862" y="1328"/>
                </a:cubicBezTo>
                <a:cubicBezTo>
                  <a:pt x="7868" y="1328"/>
                  <a:pt x="7874" y="1340"/>
                  <a:pt x="7880" y="1346"/>
                </a:cubicBezTo>
                <a:cubicBezTo>
                  <a:pt x="7886" y="1346"/>
                  <a:pt x="7880" y="1358"/>
                  <a:pt x="7886" y="1358"/>
                </a:cubicBezTo>
                <a:cubicBezTo>
                  <a:pt x="7892" y="1358"/>
                  <a:pt x="7892" y="1358"/>
                  <a:pt x="7897" y="1358"/>
                </a:cubicBezTo>
                <a:cubicBezTo>
                  <a:pt x="7909" y="1358"/>
                  <a:pt x="7909" y="1358"/>
                  <a:pt x="7909" y="1358"/>
                </a:cubicBezTo>
                <a:cubicBezTo>
                  <a:pt x="7915" y="1358"/>
                  <a:pt x="7921" y="1352"/>
                  <a:pt x="7921" y="1352"/>
                </a:cubicBezTo>
                <a:cubicBezTo>
                  <a:pt x="7927" y="1352"/>
                  <a:pt x="7927" y="1358"/>
                  <a:pt x="7933" y="1358"/>
                </a:cubicBezTo>
                <a:cubicBezTo>
                  <a:pt x="7939" y="1340"/>
                  <a:pt x="7939" y="1328"/>
                  <a:pt x="7939" y="1310"/>
                </a:cubicBezTo>
                <a:cubicBezTo>
                  <a:pt x="7939" y="1299"/>
                  <a:pt x="7939" y="1299"/>
                  <a:pt x="7939" y="1299"/>
                </a:cubicBezTo>
                <a:cubicBezTo>
                  <a:pt x="7939" y="1299"/>
                  <a:pt x="7939" y="1293"/>
                  <a:pt x="7939" y="1287"/>
                </a:cubicBezTo>
                <a:cubicBezTo>
                  <a:pt x="7939" y="1287"/>
                  <a:pt x="7945" y="1281"/>
                  <a:pt x="7945" y="1275"/>
                </a:cubicBezTo>
                <a:cubicBezTo>
                  <a:pt x="7945" y="1275"/>
                  <a:pt x="7945" y="1269"/>
                  <a:pt x="7945" y="1263"/>
                </a:cubicBezTo>
                <a:cubicBezTo>
                  <a:pt x="7939" y="1263"/>
                  <a:pt x="7933" y="1263"/>
                  <a:pt x="7933" y="1263"/>
                </a:cubicBezTo>
                <a:cubicBezTo>
                  <a:pt x="7921" y="1257"/>
                  <a:pt x="7915" y="1257"/>
                  <a:pt x="7909" y="1257"/>
                </a:cubicBezTo>
                <a:cubicBezTo>
                  <a:pt x="7897" y="1257"/>
                  <a:pt x="7892" y="1251"/>
                  <a:pt x="7880" y="1257"/>
                </a:cubicBezTo>
                <a:cubicBezTo>
                  <a:pt x="7880" y="1257"/>
                  <a:pt x="7880" y="1263"/>
                  <a:pt x="7880" y="1269"/>
                </a:cubicBezTo>
                <a:cubicBezTo>
                  <a:pt x="7874" y="1269"/>
                  <a:pt x="7868" y="1269"/>
                  <a:pt x="7862" y="1269"/>
                </a:cubicBezTo>
                <a:cubicBezTo>
                  <a:pt x="7826" y="1269"/>
                  <a:pt x="7826" y="1269"/>
                  <a:pt x="7826" y="1269"/>
                </a:cubicBezTo>
                <a:cubicBezTo>
                  <a:pt x="7832" y="1263"/>
                  <a:pt x="7832" y="1257"/>
                  <a:pt x="7838" y="1257"/>
                </a:cubicBezTo>
                <a:cubicBezTo>
                  <a:pt x="7838" y="1251"/>
                  <a:pt x="7844" y="1251"/>
                  <a:pt x="7850" y="1251"/>
                </a:cubicBezTo>
                <a:cubicBezTo>
                  <a:pt x="7850" y="1251"/>
                  <a:pt x="7856" y="1245"/>
                  <a:pt x="7862" y="1245"/>
                </a:cubicBezTo>
                <a:cubicBezTo>
                  <a:pt x="7862" y="1245"/>
                  <a:pt x="7856" y="1239"/>
                  <a:pt x="7862" y="1233"/>
                </a:cubicBezTo>
                <a:cubicBezTo>
                  <a:pt x="7850" y="1233"/>
                  <a:pt x="7844" y="1227"/>
                  <a:pt x="7838" y="1227"/>
                </a:cubicBezTo>
                <a:cubicBezTo>
                  <a:pt x="7832" y="1227"/>
                  <a:pt x="7832" y="1221"/>
                  <a:pt x="7826" y="1221"/>
                </a:cubicBezTo>
                <a:cubicBezTo>
                  <a:pt x="7832" y="1210"/>
                  <a:pt x="7832" y="1210"/>
                  <a:pt x="7832" y="1210"/>
                </a:cubicBezTo>
                <a:cubicBezTo>
                  <a:pt x="7880" y="1210"/>
                  <a:pt x="7880" y="1210"/>
                  <a:pt x="7880" y="1210"/>
                </a:cubicBezTo>
                <a:cubicBezTo>
                  <a:pt x="7880" y="1245"/>
                  <a:pt x="7880" y="1245"/>
                  <a:pt x="7880" y="1245"/>
                </a:cubicBezTo>
                <a:cubicBezTo>
                  <a:pt x="7927" y="1245"/>
                  <a:pt x="7927" y="1245"/>
                  <a:pt x="7927" y="1245"/>
                </a:cubicBezTo>
                <a:cubicBezTo>
                  <a:pt x="7933" y="1245"/>
                  <a:pt x="7939" y="1245"/>
                  <a:pt x="7939" y="1239"/>
                </a:cubicBezTo>
                <a:cubicBezTo>
                  <a:pt x="7945" y="1239"/>
                  <a:pt x="7939" y="1233"/>
                  <a:pt x="7945" y="1227"/>
                </a:cubicBezTo>
                <a:cubicBezTo>
                  <a:pt x="7951" y="1227"/>
                  <a:pt x="7963" y="1227"/>
                  <a:pt x="7969" y="1227"/>
                </a:cubicBezTo>
                <a:cubicBezTo>
                  <a:pt x="7980" y="1227"/>
                  <a:pt x="7980" y="1227"/>
                  <a:pt x="7980" y="1227"/>
                </a:cubicBezTo>
                <a:cubicBezTo>
                  <a:pt x="7998" y="1227"/>
                  <a:pt x="7998" y="1239"/>
                  <a:pt x="8016" y="1239"/>
                </a:cubicBezTo>
                <a:cubicBezTo>
                  <a:pt x="8022" y="1239"/>
                  <a:pt x="8028" y="1233"/>
                  <a:pt x="8034" y="1233"/>
                </a:cubicBezTo>
                <a:cubicBezTo>
                  <a:pt x="8034" y="1227"/>
                  <a:pt x="8034" y="1221"/>
                  <a:pt x="8040" y="1221"/>
                </a:cubicBezTo>
                <a:cubicBezTo>
                  <a:pt x="8046" y="1215"/>
                  <a:pt x="8052" y="1215"/>
                  <a:pt x="8052" y="1210"/>
                </a:cubicBezTo>
                <a:cubicBezTo>
                  <a:pt x="8052" y="1204"/>
                  <a:pt x="8046" y="1198"/>
                  <a:pt x="8040" y="1192"/>
                </a:cubicBezTo>
                <a:cubicBezTo>
                  <a:pt x="8040" y="1186"/>
                  <a:pt x="8034" y="1180"/>
                  <a:pt x="8034" y="1180"/>
                </a:cubicBezTo>
                <a:cubicBezTo>
                  <a:pt x="8028" y="1174"/>
                  <a:pt x="8022" y="1168"/>
                  <a:pt x="8016" y="1168"/>
                </a:cubicBezTo>
                <a:cubicBezTo>
                  <a:pt x="8010" y="1168"/>
                  <a:pt x="8004" y="1168"/>
                  <a:pt x="7998" y="1168"/>
                </a:cubicBezTo>
                <a:cubicBezTo>
                  <a:pt x="7992" y="1168"/>
                  <a:pt x="7992" y="1174"/>
                  <a:pt x="7986" y="1174"/>
                </a:cubicBezTo>
                <a:cubicBezTo>
                  <a:pt x="7980" y="1174"/>
                  <a:pt x="7980" y="1180"/>
                  <a:pt x="7975" y="1180"/>
                </a:cubicBezTo>
                <a:cubicBezTo>
                  <a:pt x="7969" y="1180"/>
                  <a:pt x="7969" y="1174"/>
                  <a:pt x="7963" y="1174"/>
                </a:cubicBezTo>
                <a:cubicBezTo>
                  <a:pt x="7957" y="1174"/>
                  <a:pt x="7951" y="1168"/>
                  <a:pt x="7951" y="1168"/>
                </a:cubicBezTo>
                <a:cubicBezTo>
                  <a:pt x="7951" y="1162"/>
                  <a:pt x="7945" y="1162"/>
                  <a:pt x="7945" y="1156"/>
                </a:cubicBezTo>
                <a:cubicBezTo>
                  <a:pt x="7945" y="1144"/>
                  <a:pt x="7951" y="1144"/>
                  <a:pt x="7957" y="1144"/>
                </a:cubicBezTo>
                <a:cubicBezTo>
                  <a:pt x="7963" y="1144"/>
                  <a:pt x="7969" y="1144"/>
                  <a:pt x="7969" y="1144"/>
                </a:cubicBezTo>
                <a:cubicBezTo>
                  <a:pt x="7975" y="1144"/>
                  <a:pt x="7980" y="1150"/>
                  <a:pt x="7980" y="1150"/>
                </a:cubicBezTo>
                <a:cubicBezTo>
                  <a:pt x="7992" y="1150"/>
                  <a:pt x="7998" y="1150"/>
                  <a:pt x="8004" y="1150"/>
                </a:cubicBezTo>
                <a:cubicBezTo>
                  <a:pt x="8016" y="1150"/>
                  <a:pt x="8022" y="1150"/>
                  <a:pt x="8034" y="1150"/>
                </a:cubicBezTo>
                <a:lnTo>
                  <a:pt x="8040" y="1144"/>
                </a:lnTo>
                <a:cubicBezTo>
                  <a:pt x="8052" y="1138"/>
                  <a:pt x="8052" y="1138"/>
                  <a:pt x="8052" y="1138"/>
                </a:cubicBezTo>
                <a:cubicBezTo>
                  <a:pt x="8058" y="1132"/>
                  <a:pt x="8058" y="1127"/>
                  <a:pt x="8064" y="1127"/>
                </a:cubicBezTo>
                <a:cubicBezTo>
                  <a:pt x="8069" y="1127"/>
                  <a:pt x="8069" y="1132"/>
                  <a:pt x="8075" y="1132"/>
                </a:cubicBezTo>
                <a:cubicBezTo>
                  <a:pt x="8093" y="1132"/>
                  <a:pt x="8093" y="1132"/>
                  <a:pt x="8093" y="1132"/>
                </a:cubicBezTo>
                <a:cubicBezTo>
                  <a:pt x="8099" y="1132"/>
                  <a:pt x="8105" y="1132"/>
                  <a:pt x="8111" y="1132"/>
                </a:cubicBezTo>
                <a:cubicBezTo>
                  <a:pt x="8117" y="1132"/>
                  <a:pt x="8117" y="1132"/>
                  <a:pt x="8123" y="1127"/>
                </a:cubicBezTo>
                <a:cubicBezTo>
                  <a:pt x="8129" y="1127"/>
                  <a:pt x="8123" y="1121"/>
                  <a:pt x="8123" y="1115"/>
                </a:cubicBezTo>
                <a:cubicBezTo>
                  <a:pt x="8117" y="1109"/>
                  <a:pt x="8111" y="1103"/>
                  <a:pt x="8105" y="1103"/>
                </a:cubicBezTo>
                <a:cubicBezTo>
                  <a:pt x="8099" y="1097"/>
                  <a:pt x="8093" y="1103"/>
                  <a:pt x="8093" y="1103"/>
                </a:cubicBezTo>
                <a:cubicBezTo>
                  <a:pt x="8087" y="1097"/>
                  <a:pt x="8081" y="1097"/>
                  <a:pt x="8075" y="1091"/>
                </a:cubicBezTo>
                <a:cubicBezTo>
                  <a:pt x="8069" y="1085"/>
                  <a:pt x="8064" y="1085"/>
                  <a:pt x="8064" y="1079"/>
                </a:cubicBezTo>
                <a:cubicBezTo>
                  <a:pt x="8064" y="1073"/>
                  <a:pt x="8058" y="1073"/>
                  <a:pt x="8058" y="1067"/>
                </a:cubicBezTo>
                <a:cubicBezTo>
                  <a:pt x="8058" y="1061"/>
                  <a:pt x="8064" y="1055"/>
                  <a:pt x="8064" y="1050"/>
                </a:cubicBezTo>
                <a:cubicBezTo>
                  <a:pt x="8064" y="1044"/>
                  <a:pt x="8058" y="1038"/>
                  <a:pt x="8058" y="1032"/>
                </a:cubicBezTo>
                <a:cubicBezTo>
                  <a:pt x="8058" y="1026"/>
                  <a:pt x="8064" y="1026"/>
                  <a:pt x="8064" y="1020"/>
                </a:cubicBezTo>
                <a:lnTo>
                  <a:pt x="8064" y="1014"/>
                </a:lnTo>
                <a:cubicBezTo>
                  <a:pt x="8081" y="1014"/>
                  <a:pt x="8087" y="1014"/>
                  <a:pt x="8111" y="1014"/>
                </a:cubicBezTo>
                <a:cubicBezTo>
                  <a:pt x="8111" y="978"/>
                  <a:pt x="8111" y="978"/>
                  <a:pt x="8111" y="978"/>
                </a:cubicBezTo>
                <a:cubicBezTo>
                  <a:pt x="8111" y="966"/>
                  <a:pt x="8093" y="961"/>
                  <a:pt x="8087" y="949"/>
                </a:cubicBezTo>
                <a:cubicBezTo>
                  <a:pt x="8081" y="943"/>
                  <a:pt x="8087" y="943"/>
                  <a:pt x="8087" y="937"/>
                </a:cubicBezTo>
                <a:cubicBezTo>
                  <a:pt x="8087" y="931"/>
                  <a:pt x="8081" y="925"/>
                  <a:pt x="8081" y="919"/>
                </a:cubicBezTo>
                <a:cubicBezTo>
                  <a:pt x="8069" y="919"/>
                  <a:pt x="8064" y="925"/>
                  <a:pt x="8046" y="919"/>
                </a:cubicBezTo>
                <a:cubicBezTo>
                  <a:pt x="8040" y="919"/>
                  <a:pt x="8040" y="919"/>
                  <a:pt x="8034" y="919"/>
                </a:cubicBezTo>
                <a:cubicBezTo>
                  <a:pt x="8028" y="919"/>
                  <a:pt x="8028" y="913"/>
                  <a:pt x="8022" y="913"/>
                </a:cubicBezTo>
                <a:cubicBezTo>
                  <a:pt x="8016" y="913"/>
                  <a:pt x="8016" y="913"/>
                  <a:pt x="8010" y="907"/>
                </a:cubicBezTo>
                <a:cubicBezTo>
                  <a:pt x="8004" y="907"/>
                  <a:pt x="8004" y="907"/>
                  <a:pt x="7998" y="901"/>
                </a:cubicBezTo>
                <a:cubicBezTo>
                  <a:pt x="7998" y="901"/>
                  <a:pt x="7992" y="895"/>
                  <a:pt x="7992" y="889"/>
                </a:cubicBezTo>
                <a:cubicBezTo>
                  <a:pt x="7986" y="889"/>
                  <a:pt x="7986" y="884"/>
                  <a:pt x="7986" y="877"/>
                </a:cubicBezTo>
                <a:cubicBezTo>
                  <a:pt x="7986" y="872"/>
                  <a:pt x="7986" y="872"/>
                  <a:pt x="7986" y="872"/>
                </a:cubicBezTo>
                <a:cubicBezTo>
                  <a:pt x="7992" y="866"/>
                  <a:pt x="7998" y="866"/>
                  <a:pt x="7998" y="866"/>
                </a:cubicBezTo>
                <a:cubicBezTo>
                  <a:pt x="8004" y="860"/>
                  <a:pt x="8004" y="854"/>
                  <a:pt x="8010" y="854"/>
                </a:cubicBezTo>
                <a:cubicBezTo>
                  <a:pt x="8010" y="848"/>
                  <a:pt x="8016" y="854"/>
                  <a:pt x="8022" y="854"/>
                </a:cubicBezTo>
                <a:cubicBezTo>
                  <a:pt x="8028" y="848"/>
                  <a:pt x="8034" y="848"/>
                  <a:pt x="8046" y="848"/>
                </a:cubicBezTo>
                <a:cubicBezTo>
                  <a:pt x="8052" y="848"/>
                  <a:pt x="8052" y="848"/>
                  <a:pt x="8058" y="848"/>
                </a:cubicBezTo>
                <a:cubicBezTo>
                  <a:pt x="8081" y="848"/>
                  <a:pt x="8081" y="848"/>
                  <a:pt x="8081" y="848"/>
                </a:cubicBezTo>
                <a:cubicBezTo>
                  <a:pt x="8087" y="848"/>
                  <a:pt x="8093" y="842"/>
                  <a:pt x="8105" y="848"/>
                </a:cubicBezTo>
                <a:lnTo>
                  <a:pt x="8111" y="854"/>
                </a:lnTo>
                <a:cubicBezTo>
                  <a:pt x="8117" y="860"/>
                  <a:pt x="8123" y="860"/>
                  <a:pt x="8123" y="872"/>
                </a:cubicBezTo>
                <a:cubicBezTo>
                  <a:pt x="8123" y="877"/>
                  <a:pt x="8123" y="877"/>
                  <a:pt x="8123" y="877"/>
                </a:cubicBezTo>
                <a:cubicBezTo>
                  <a:pt x="8129" y="877"/>
                  <a:pt x="8123" y="884"/>
                  <a:pt x="8117" y="884"/>
                </a:cubicBezTo>
                <a:cubicBezTo>
                  <a:pt x="8117" y="895"/>
                  <a:pt x="8111" y="895"/>
                  <a:pt x="8111" y="901"/>
                </a:cubicBezTo>
                <a:cubicBezTo>
                  <a:pt x="8111" y="919"/>
                  <a:pt x="8117" y="931"/>
                  <a:pt x="8123" y="949"/>
                </a:cubicBezTo>
                <a:cubicBezTo>
                  <a:pt x="8141" y="943"/>
                  <a:pt x="8141" y="943"/>
                  <a:pt x="8141" y="943"/>
                </a:cubicBezTo>
                <a:cubicBezTo>
                  <a:pt x="8141" y="848"/>
                  <a:pt x="8141" y="848"/>
                  <a:pt x="8141" y="848"/>
                </a:cubicBezTo>
                <a:cubicBezTo>
                  <a:pt x="8141" y="842"/>
                  <a:pt x="8147" y="842"/>
                  <a:pt x="8147" y="836"/>
                </a:cubicBezTo>
                <a:cubicBezTo>
                  <a:pt x="8152" y="836"/>
                  <a:pt x="8158" y="830"/>
                  <a:pt x="8158" y="824"/>
                </a:cubicBezTo>
                <a:cubicBezTo>
                  <a:pt x="8158" y="818"/>
                  <a:pt x="8158" y="818"/>
                  <a:pt x="8158" y="818"/>
                </a:cubicBezTo>
                <a:cubicBezTo>
                  <a:pt x="8158" y="812"/>
                  <a:pt x="8152" y="812"/>
                  <a:pt x="8152" y="806"/>
                </a:cubicBezTo>
                <a:cubicBezTo>
                  <a:pt x="8147" y="800"/>
                  <a:pt x="8147" y="795"/>
                  <a:pt x="8135" y="795"/>
                </a:cubicBezTo>
                <a:cubicBezTo>
                  <a:pt x="8129" y="795"/>
                  <a:pt x="8123" y="795"/>
                  <a:pt x="8117" y="795"/>
                </a:cubicBezTo>
                <a:lnTo>
                  <a:pt x="8111" y="800"/>
                </a:lnTo>
                <a:cubicBezTo>
                  <a:pt x="8099" y="800"/>
                  <a:pt x="8099" y="800"/>
                  <a:pt x="8087" y="800"/>
                </a:cubicBezTo>
                <a:cubicBezTo>
                  <a:pt x="8069" y="800"/>
                  <a:pt x="8069" y="800"/>
                  <a:pt x="8069" y="800"/>
                </a:cubicBezTo>
                <a:cubicBezTo>
                  <a:pt x="8064" y="800"/>
                  <a:pt x="8064" y="800"/>
                  <a:pt x="8058" y="800"/>
                </a:cubicBezTo>
                <a:cubicBezTo>
                  <a:pt x="8052" y="800"/>
                  <a:pt x="8052" y="800"/>
                  <a:pt x="8046" y="800"/>
                </a:cubicBezTo>
                <a:cubicBezTo>
                  <a:pt x="8046" y="765"/>
                  <a:pt x="8046" y="765"/>
                  <a:pt x="8046" y="765"/>
                </a:cubicBezTo>
                <a:cubicBezTo>
                  <a:pt x="8052" y="765"/>
                  <a:pt x="8058" y="759"/>
                  <a:pt x="8058" y="759"/>
                </a:cubicBezTo>
                <a:cubicBezTo>
                  <a:pt x="8064" y="759"/>
                  <a:pt x="8064" y="765"/>
                  <a:pt x="8069" y="765"/>
                </a:cubicBezTo>
                <a:cubicBezTo>
                  <a:pt x="8081" y="765"/>
                  <a:pt x="8081" y="765"/>
                  <a:pt x="8081" y="765"/>
                </a:cubicBezTo>
                <a:cubicBezTo>
                  <a:pt x="8093" y="765"/>
                  <a:pt x="8099" y="765"/>
                  <a:pt x="8105" y="765"/>
                </a:cubicBezTo>
                <a:cubicBezTo>
                  <a:pt x="8111" y="765"/>
                  <a:pt x="8111" y="759"/>
                  <a:pt x="8117" y="753"/>
                </a:cubicBezTo>
                <a:cubicBezTo>
                  <a:pt x="8111" y="753"/>
                  <a:pt x="8111" y="747"/>
                  <a:pt x="8111" y="741"/>
                </a:cubicBezTo>
                <a:cubicBezTo>
                  <a:pt x="8105" y="741"/>
                  <a:pt x="8105" y="735"/>
                  <a:pt x="8099" y="729"/>
                </a:cubicBezTo>
                <a:cubicBezTo>
                  <a:pt x="8087" y="729"/>
                  <a:pt x="8081" y="735"/>
                  <a:pt x="8075" y="735"/>
                </a:cubicBezTo>
                <a:cubicBezTo>
                  <a:pt x="8069" y="735"/>
                  <a:pt x="8069" y="729"/>
                  <a:pt x="8064" y="723"/>
                </a:cubicBezTo>
                <a:cubicBezTo>
                  <a:pt x="8058" y="723"/>
                  <a:pt x="8058" y="723"/>
                  <a:pt x="8052" y="723"/>
                </a:cubicBezTo>
                <a:cubicBezTo>
                  <a:pt x="8046" y="723"/>
                  <a:pt x="8046" y="723"/>
                  <a:pt x="8040" y="723"/>
                </a:cubicBezTo>
                <a:cubicBezTo>
                  <a:pt x="8034" y="723"/>
                  <a:pt x="8028" y="718"/>
                  <a:pt x="8022" y="718"/>
                </a:cubicBezTo>
                <a:cubicBezTo>
                  <a:pt x="8010" y="718"/>
                  <a:pt x="8004" y="718"/>
                  <a:pt x="7992" y="723"/>
                </a:cubicBezTo>
                <a:cubicBezTo>
                  <a:pt x="7992" y="729"/>
                  <a:pt x="7998" y="735"/>
                  <a:pt x="7992" y="741"/>
                </a:cubicBezTo>
                <a:cubicBezTo>
                  <a:pt x="7992" y="747"/>
                  <a:pt x="7992" y="747"/>
                  <a:pt x="7986" y="753"/>
                </a:cubicBezTo>
                <a:cubicBezTo>
                  <a:pt x="7986" y="753"/>
                  <a:pt x="7980" y="753"/>
                  <a:pt x="7975" y="753"/>
                </a:cubicBezTo>
                <a:cubicBezTo>
                  <a:pt x="7975" y="747"/>
                  <a:pt x="7969" y="747"/>
                  <a:pt x="7963" y="741"/>
                </a:cubicBezTo>
                <a:cubicBezTo>
                  <a:pt x="7963" y="741"/>
                  <a:pt x="7963" y="735"/>
                  <a:pt x="7963" y="729"/>
                </a:cubicBezTo>
                <a:cubicBezTo>
                  <a:pt x="7963" y="723"/>
                  <a:pt x="7963" y="718"/>
                  <a:pt x="7969" y="711"/>
                </a:cubicBezTo>
                <a:cubicBezTo>
                  <a:pt x="7969" y="706"/>
                  <a:pt x="7969" y="700"/>
                  <a:pt x="7975" y="700"/>
                </a:cubicBezTo>
                <a:cubicBezTo>
                  <a:pt x="7975" y="694"/>
                  <a:pt x="7980" y="700"/>
                  <a:pt x="7986" y="694"/>
                </a:cubicBezTo>
                <a:cubicBezTo>
                  <a:pt x="7986" y="688"/>
                  <a:pt x="7992" y="688"/>
                  <a:pt x="7992" y="682"/>
                </a:cubicBezTo>
                <a:cubicBezTo>
                  <a:pt x="7998" y="682"/>
                  <a:pt x="7992" y="676"/>
                  <a:pt x="7992" y="670"/>
                </a:cubicBezTo>
                <a:cubicBezTo>
                  <a:pt x="7992" y="664"/>
                  <a:pt x="7992" y="658"/>
                  <a:pt x="7992" y="646"/>
                </a:cubicBezTo>
                <a:cubicBezTo>
                  <a:pt x="7992" y="640"/>
                  <a:pt x="7998" y="629"/>
                  <a:pt x="7998" y="617"/>
                </a:cubicBezTo>
                <a:cubicBezTo>
                  <a:pt x="8034" y="617"/>
                  <a:pt x="8034" y="617"/>
                  <a:pt x="8034" y="617"/>
                </a:cubicBezTo>
                <a:cubicBezTo>
                  <a:pt x="8034" y="605"/>
                  <a:pt x="8034" y="599"/>
                  <a:pt x="8040" y="587"/>
                </a:cubicBezTo>
                <a:cubicBezTo>
                  <a:pt x="8040" y="587"/>
                  <a:pt x="8046" y="581"/>
                  <a:pt x="8046" y="575"/>
                </a:cubicBezTo>
                <a:cubicBezTo>
                  <a:pt x="8058" y="575"/>
                  <a:pt x="8064" y="575"/>
                  <a:pt x="8069" y="575"/>
                </a:cubicBezTo>
                <a:cubicBezTo>
                  <a:pt x="8081" y="575"/>
                  <a:pt x="8081" y="575"/>
                  <a:pt x="8081" y="575"/>
                </a:cubicBezTo>
                <a:cubicBezTo>
                  <a:pt x="8087" y="575"/>
                  <a:pt x="8087" y="569"/>
                  <a:pt x="8093" y="569"/>
                </a:cubicBezTo>
                <a:cubicBezTo>
                  <a:pt x="8093" y="563"/>
                  <a:pt x="8093" y="557"/>
                  <a:pt x="8093" y="557"/>
                </a:cubicBezTo>
                <a:cubicBezTo>
                  <a:pt x="8093" y="552"/>
                  <a:pt x="8087" y="545"/>
                  <a:pt x="8087" y="540"/>
                </a:cubicBezTo>
                <a:cubicBezTo>
                  <a:pt x="8087" y="534"/>
                  <a:pt x="8093" y="528"/>
                  <a:pt x="8099" y="522"/>
                </a:cubicBezTo>
                <a:cubicBezTo>
                  <a:pt x="8099" y="516"/>
                  <a:pt x="8105" y="516"/>
                  <a:pt x="8105" y="510"/>
                </a:cubicBezTo>
                <a:cubicBezTo>
                  <a:pt x="8105" y="504"/>
                  <a:pt x="8111" y="504"/>
                  <a:pt x="8111" y="498"/>
                </a:cubicBezTo>
                <a:cubicBezTo>
                  <a:pt x="8111" y="492"/>
                  <a:pt x="8117" y="492"/>
                  <a:pt x="8123" y="492"/>
                </a:cubicBezTo>
                <a:cubicBezTo>
                  <a:pt x="8129" y="486"/>
                  <a:pt x="8135" y="480"/>
                  <a:pt x="8147" y="480"/>
                </a:cubicBezTo>
                <a:cubicBezTo>
                  <a:pt x="8158" y="474"/>
                  <a:pt x="8164" y="486"/>
                  <a:pt x="8182" y="480"/>
                </a:cubicBezTo>
                <a:lnTo>
                  <a:pt x="8188" y="480"/>
                </a:lnTo>
                <a:cubicBezTo>
                  <a:pt x="8194" y="474"/>
                  <a:pt x="8194" y="468"/>
                  <a:pt x="8194" y="468"/>
                </a:cubicBezTo>
                <a:cubicBezTo>
                  <a:pt x="8200" y="463"/>
                  <a:pt x="8200" y="457"/>
                  <a:pt x="8200" y="457"/>
                </a:cubicBezTo>
                <a:cubicBezTo>
                  <a:pt x="8200" y="451"/>
                  <a:pt x="8200" y="445"/>
                  <a:pt x="8206" y="445"/>
                </a:cubicBezTo>
                <a:cubicBezTo>
                  <a:pt x="8206" y="439"/>
                  <a:pt x="8212" y="439"/>
                  <a:pt x="8218" y="439"/>
                </a:cubicBezTo>
                <a:cubicBezTo>
                  <a:pt x="8224" y="433"/>
                  <a:pt x="8224" y="433"/>
                  <a:pt x="8230" y="433"/>
                </a:cubicBezTo>
                <a:cubicBezTo>
                  <a:pt x="8230" y="433"/>
                  <a:pt x="8235" y="433"/>
                  <a:pt x="8241" y="433"/>
                </a:cubicBezTo>
                <a:cubicBezTo>
                  <a:pt x="8241" y="433"/>
                  <a:pt x="8247" y="433"/>
                  <a:pt x="8253" y="427"/>
                </a:cubicBezTo>
                <a:cubicBezTo>
                  <a:pt x="8253" y="427"/>
                  <a:pt x="8259" y="433"/>
                  <a:pt x="8265" y="427"/>
                </a:cubicBezTo>
                <a:cubicBezTo>
                  <a:pt x="8265" y="427"/>
                  <a:pt x="8265" y="421"/>
                  <a:pt x="8271" y="415"/>
                </a:cubicBezTo>
                <a:cubicBezTo>
                  <a:pt x="8265" y="403"/>
                  <a:pt x="8265" y="403"/>
                  <a:pt x="8265" y="403"/>
                </a:cubicBezTo>
                <a:cubicBezTo>
                  <a:pt x="8164" y="403"/>
                  <a:pt x="8164" y="403"/>
                  <a:pt x="8164" y="403"/>
                </a:cubicBezTo>
                <a:cubicBezTo>
                  <a:pt x="8135" y="397"/>
                  <a:pt x="8135" y="397"/>
                  <a:pt x="8135" y="397"/>
                </a:cubicBezTo>
                <a:cubicBezTo>
                  <a:pt x="8147" y="397"/>
                  <a:pt x="8152" y="397"/>
                  <a:pt x="8158" y="391"/>
                </a:cubicBezTo>
                <a:cubicBezTo>
                  <a:pt x="8170" y="386"/>
                  <a:pt x="8176" y="374"/>
                  <a:pt x="8188" y="374"/>
                </a:cubicBezTo>
                <a:cubicBezTo>
                  <a:pt x="8200" y="374"/>
                  <a:pt x="8200" y="374"/>
                  <a:pt x="8206" y="379"/>
                </a:cubicBezTo>
                <a:cubicBezTo>
                  <a:pt x="8212" y="379"/>
                  <a:pt x="8218" y="386"/>
                  <a:pt x="8224" y="386"/>
                </a:cubicBezTo>
                <a:cubicBezTo>
                  <a:pt x="8230" y="386"/>
                  <a:pt x="8230" y="386"/>
                  <a:pt x="8235" y="386"/>
                </a:cubicBezTo>
                <a:cubicBezTo>
                  <a:pt x="8247" y="386"/>
                  <a:pt x="8247" y="386"/>
                  <a:pt x="8247" y="386"/>
                </a:cubicBezTo>
                <a:cubicBezTo>
                  <a:pt x="8253" y="386"/>
                  <a:pt x="8253" y="386"/>
                  <a:pt x="8259" y="386"/>
                </a:cubicBezTo>
                <a:cubicBezTo>
                  <a:pt x="8265" y="386"/>
                  <a:pt x="8265" y="386"/>
                  <a:pt x="8271" y="386"/>
                </a:cubicBezTo>
                <a:cubicBezTo>
                  <a:pt x="8277" y="386"/>
                  <a:pt x="8283" y="379"/>
                  <a:pt x="8283" y="379"/>
                </a:cubicBezTo>
                <a:cubicBezTo>
                  <a:pt x="8289" y="379"/>
                  <a:pt x="8289" y="374"/>
                  <a:pt x="8295" y="368"/>
                </a:cubicBezTo>
                <a:cubicBezTo>
                  <a:pt x="8295" y="368"/>
                  <a:pt x="8301" y="362"/>
                  <a:pt x="8301" y="356"/>
                </a:cubicBezTo>
                <a:cubicBezTo>
                  <a:pt x="8307" y="350"/>
                  <a:pt x="8313" y="350"/>
                  <a:pt x="8318" y="344"/>
                </a:cubicBezTo>
                <a:cubicBezTo>
                  <a:pt x="8318" y="338"/>
                  <a:pt x="8318" y="332"/>
                  <a:pt x="8324" y="332"/>
                </a:cubicBezTo>
                <a:cubicBezTo>
                  <a:pt x="8330" y="332"/>
                  <a:pt x="8342" y="332"/>
                  <a:pt x="8348" y="332"/>
                </a:cubicBezTo>
                <a:cubicBezTo>
                  <a:pt x="8360" y="332"/>
                  <a:pt x="8360" y="332"/>
                  <a:pt x="8360" y="332"/>
                </a:cubicBezTo>
                <a:cubicBezTo>
                  <a:pt x="8378" y="332"/>
                  <a:pt x="8390" y="326"/>
                  <a:pt x="8407" y="326"/>
                </a:cubicBezTo>
                <a:cubicBezTo>
                  <a:pt x="8407" y="326"/>
                  <a:pt x="8413" y="326"/>
                  <a:pt x="8419" y="326"/>
                </a:cubicBezTo>
                <a:cubicBezTo>
                  <a:pt x="8419" y="320"/>
                  <a:pt x="8425" y="320"/>
                  <a:pt x="8425" y="320"/>
                </a:cubicBezTo>
                <a:cubicBezTo>
                  <a:pt x="8431" y="320"/>
                  <a:pt x="8437" y="314"/>
                  <a:pt x="8437" y="308"/>
                </a:cubicBezTo>
                <a:cubicBezTo>
                  <a:pt x="8443" y="302"/>
                  <a:pt x="8449" y="302"/>
                  <a:pt x="8449" y="297"/>
                </a:cubicBezTo>
                <a:cubicBezTo>
                  <a:pt x="8449" y="291"/>
                  <a:pt x="8449" y="285"/>
                  <a:pt x="8449" y="273"/>
                </a:cubicBezTo>
                <a:cubicBezTo>
                  <a:pt x="8449" y="267"/>
                  <a:pt x="8449" y="261"/>
                  <a:pt x="8443" y="255"/>
                </a:cubicBezTo>
                <a:cubicBezTo>
                  <a:pt x="8443" y="249"/>
                  <a:pt x="8437" y="249"/>
                  <a:pt x="8431" y="249"/>
                </a:cubicBezTo>
                <a:cubicBezTo>
                  <a:pt x="8425" y="243"/>
                  <a:pt x="8419" y="243"/>
                  <a:pt x="8407" y="243"/>
                </a:cubicBezTo>
                <a:cubicBezTo>
                  <a:pt x="8396" y="243"/>
                  <a:pt x="8390" y="243"/>
                  <a:pt x="8384" y="249"/>
                </a:cubicBezTo>
                <a:cubicBezTo>
                  <a:pt x="8378" y="249"/>
                  <a:pt x="8372" y="255"/>
                  <a:pt x="8366" y="255"/>
                </a:cubicBezTo>
                <a:cubicBezTo>
                  <a:pt x="8360" y="255"/>
                  <a:pt x="8354" y="261"/>
                  <a:pt x="8342" y="261"/>
                </a:cubicBezTo>
                <a:cubicBezTo>
                  <a:pt x="8336" y="261"/>
                  <a:pt x="8330" y="255"/>
                  <a:pt x="8318" y="255"/>
                </a:cubicBezTo>
                <a:cubicBezTo>
                  <a:pt x="8313" y="249"/>
                  <a:pt x="8313" y="249"/>
                  <a:pt x="8307" y="249"/>
                </a:cubicBezTo>
                <a:cubicBezTo>
                  <a:pt x="8289" y="243"/>
                  <a:pt x="8289" y="243"/>
                  <a:pt x="8289" y="243"/>
                </a:cubicBezTo>
                <a:cubicBezTo>
                  <a:pt x="8283" y="237"/>
                  <a:pt x="8277" y="237"/>
                  <a:pt x="8271" y="237"/>
                </a:cubicBezTo>
                <a:cubicBezTo>
                  <a:pt x="8265" y="237"/>
                  <a:pt x="8259" y="243"/>
                  <a:pt x="8247" y="243"/>
                </a:cubicBezTo>
                <a:cubicBezTo>
                  <a:pt x="8241" y="243"/>
                  <a:pt x="8241" y="243"/>
                  <a:pt x="8235" y="243"/>
                </a:cubicBezTo>
                <a:cubicBezTo>
                  <a:pt x="8224" y="243"/>
                  <a:pt x="8218" y="243"/>
                  <a:pt x="8206" y="249"/>
                </a:cubicBezTo>
                <a:cubicBezTo>
                  <a:pt x="8206" y="249"/>
                  <a:pt x="8200" y="255"/>
                  <a:pt x="8194" y="255"/>
                </a:cubicBezTo>
                <a:cubicBezTo>
                  <a:pt x="8194" y="261"/>
                  <a:pt x="8188" y="261"/>
                  <a:pt x="8188" y="261"/>
                </a:cubicBezTo>
                <a:cubicBezTo>
                  <a:pt x="8182" y="273"/>
                  <a:pt x="8182" y="279"/>
                  <a:pt x="8176" y="285"/>
                </a:cubicBezTo>
                <a:cubicBezTo>
                  <a:pt x="8176" y="291"/>
                  <a:pt x="8176" y="297"/>
                  <a:pt x="8170" y="297"/>
                </a:cubicBezTo>
                <a:cubicBezTo>
                  <a:pt x="8170" y="302"/>
                  <a:pt x="8164" y="302"/>
                  <a:pt x="8158" y="302"/>
                </a:cubicBezTo>
                <a:cubicBezTo>
                  <a:pt x="8152" y="302"/>
                  <a:pt x="8147" y="302"/>
                  <a:pt x="8135" y="302"/>
                </a:cubicBezTo>
                <a:cubicBezTo>
                  <a:pt x="8123" y="302"/>
                  <a:pt x="8117" y="302"/>
                  <a:pt x="8111" y="302"/>
                </a:cubicBezTo>
                <a:cubicBezTo>
                  <a:pt x="8099" y="302"/>
                  <a:pt x="8093" y="302"/>
                  <a:pt x="8087" y="302"/>
                </a:cubicBezTo>
                <a:cubicBezTo>
                  <a:pt x="8081" y="297"/>
                  <a:pt x="8081" y="291"/>
                  <a:pt x="8075" y="291"/>
                </a:cubicBezTo>
                <a:cubicBezTo>
                  <a:pt x="8069" y="285"/>
                  <a:pt x="8058" y="285"/>
                  <a:pt x="8046" y="285"/>
                </a:cubicBezTo>
                <a:cubicBezTo>
                  <a:pt x="8040" y="285"/>
                  <a:pt x="8034" y="285"/>
                  <a:pt x="8028" y="285"/>
                </a:cubicBezTo>
                <a:cubicBezTo>
                  <a:pt x="8016" y="291"/>
                  <a:pt x="8016" y="297"/>
                  <a:pt x="8010" y="308"/>
                </a:cubicBezTo>
                <a:cubicBezTo>
                  <a:pt x="8004" y="308"/>
                  <a:pt x="8004" y="314"/>
                  <a:pt x="8004" y="320"/>
                </a:cubicBezTo>
                <a:cubicBezTo>
                  <a:pt x="7998" y="320"/>
                  <a:pt x="7998" y="320"/>
                  <a:pt x="7992" y="326"/>
                </a:cubicBezTo>
                <a:cubicBezTo>
                  <a:pt x="7986" y="326"/>
                  <a:pt x="7986" y="326"/>
                  <a:pt x="7980" y="326"/>
                </a:cubicBezTo>
                <a:cubicBezTo>
                  <a:pt x="7969" y="326"/>
                  <a:pt x="7963" y="320"/>
                  <a:pt x="7957" y="326"/>
                </a:cubicBezTo>
                <a:cubicBezTo>
                  <a:pt x="7945" y="326"/>
                  <a:pt x="7939" y="326"/>
                  <a:pt x="7933" y="332"/>
                </a:cubicBezTo>
                <a:cubicBezTo>
                  <a:pt x="7927" y="332"/>
                  <a:pt x="7927" y="338"/>
                  <a:pt x="7921" y="338"/>
                </a:cubicBezTo>
                <a:cubicBezTo>
                  <a:pt x="7909" y="344"/>
                  <a:pt x="7903" y="338"/>
                  <a:pt x="7892" y="344"/>
                </a:cubicBezTo>
                <a:cubicBezTo>
                  <a:pt x="7892" y="344"/>
                  <a:pt x="7886" y="350"/>
                  <a:pt x="7880" y="350"/>
                </a:cubicBezTo>
                <a:cubicBezTo>
                  <a:pt x="7880" y="356"/>
                  <a:pt x="7874" y="362"/>
                  <a:pt x="7868" y="362"/>
                </a:cubicBezTo>
                <a:cubicBezTo>
                  <a:pt x="7862" y="374"/>
                  <a:pt x="7862" y="386"/>
                  <a:pt x="7850" y="391"/>
                </a:cubicBezTo>
                <a:cubicBezTo>
                  <a:pt x="7844" y="397"/>
                  <a:pt x="7844" y="397"/>
                  <a:pt x="7838" y="397"/>
                </a:cubicBezTo>
                <a:cubicBezTo>
                  <a:pt x="7832" y="397"/>
                  <a:pt x="7832" y="391"/>
                  <a:pt x="7826" y="391"/>
                </a:cubicBezTo>
                <a:cubicBezTo>
                  <a:pt x="7832" y="391"/>
                  <a:pt x="7832" y="386"/>
                  <a:pt x="7832" y="379"/>
                </a:cubicBezTo>
                <a:cubicBezTo>
                  <a:pt x="7838" y="379"/>
                  <a:pt x="7844" y="379"/>
                  <a:pt x="7844" y="374"/>
                </a:cubicBezTo>
                <a:cubicBezTo>
                  <a:pt x="7850" y="374"/>
                  <a:pt x="7850" y="368"/>
                  <a:pt x="7850" y="362"/>
                </a:cubicBezTo>
                <a:cubicBezTo>
                  <a:pt x="7856" y="362"/>
                  <a:pt x="7856" y="356"/>
                  <a:pt x="7862" y="350"/>
                </a:cubicBezTo>
                <a:cubicBezTo>
                  <a:pt x="7862" y="344"/>
                  <a:pt x="7868" y="332"/>
                  <a:pt x="7874" y="332"/>
                </a:cubicBezTo>
                <a:cubicBezTo>
                  <a:pt x="7880" y="326"/>
                  <a:pt x="7880" y="332"/>
                  <a:pt x="7886" y="332"/>
                </a:cubicBezTo>
                <a:cubicBezTo>
                  <a:pt x="7892" y="326"/>
                  <a:pt x="7897" y="326"/>
                  <a:pt x="7903" y="320"/>
                </a:cubicBezTo>
                <a:cubicBezTo>
                  <a:pt x="7903" y="314"/>
                  <a:pt x="7903" y="314"/>
                  <a:pt x="7903" y="308"/>
                </a:cubicBezTo>
                <a:cubicBezTo>
                  <a:pt x="7903" y="285"/>
                  <a:pt x="7903" y="285"/>
                  <a:pt x="7903" y="285"/>
                </a:cubicBezTo>
                <a:cubicBezTo>
                  <a:pt x="7909" y="279"/>
                  <a:pt x="7909" y="273"/>
                  <a:pt x="7915" y="273"/>
                </a:cubicBezTo>
                <a:cubicBezTo>
                  <a:pt x="7921" y="273"/>
                  <a:pt x="7927" y="273"/>
                  <a:pt x="7927" y="267"/>
                </a:cubicBezTo>
                <a:cubicBezTo>
                  <a:pt x="7933" y="267"/>
                  <a:pt x="7939" y="267"/>
                  <a:pt x="7939" y="261"/>
                </a:cubicBezTo>
                <a:cubicBezTo>
                  <a:pt x="7945" y="255"/>
                  <a:pt x="7939" y="255"/>
                  <a:pt x="7939" y="249"/>
                </a:cubicBezTo>
                <a:cubicBezTo>
                  <a:pt x="7939" y="243"/>
                  <a:pt x="7939" y="243"/>
                  <a:pt x="7939" y="237"/>
                </a:cubicBezTo>
                <a:cubicBezTo>
                  <a:pt x="7939" y="231"/>
                  <a:pt x="7939" y="231"/>
                  <a:pt x="7933" y="225"/>
                </a:cubicBezTo>
                <a:cubicBezTo>
                  <a:pt x="7933" y="225"/>
                  <a:pt x="7927" y="220"/>
                  <a:pt x="7927" y="213"/>
                </a:cubicBezTo>
                <a:cubicBezTo>
                  <a:pt x="7921" y="213"/>
                  <a:pt x="7921" y="213"/>
                  <a:pt x="7915" y="213"/>
                </a:cubicBezTo>
                <a:cubicBezTo>
                  <a:pt x="7903" y="213"/>
                  <a:pt x="7903" y="213"/>
                  <a:pt x="7903" y="213"/>
                </a:cubicBezTo>
                <a:cubicBezTo>
                  <a:pt x="7897" y="213"/>
                  <a:pt x="7897" y="220"/>
                  <a:pt x="7892" y="220"/>
                </a:cubicBezTo>
                <a:cubicBezTo>
                  <a:pt x="7880" y="220"/>
                  <a:pt x="7874" y="220"/>
                  <a:pt x="7862" y="220"/>
                </a:cubicBezTo>
                <a:cubicBezTo>
                  <a:pt x="7856" y="220"/>
                  <a:pt x="7856" y="220"/>
                  <a:pt x="7850" y="220"/>
                </a:cubicBezTo>
                <a:cubicBezTo>
                  <a:pt x="7838" y="220"/>
                  <a:pt x="7826" y="220"/>
                  <a:pt x="7814" y="220"/>
                </a:cubicBezTo>
                <a:cubicBezTo>
                  <a:pt x="7809" y="220"/>
                  <a:pt x="7803" y="220"/>
                  <a:pt x="7803" y="213"/>
                </a:cubicBezTo>
                <a:cubicBezTo>
                  <a:pt x="7803" y="231"/>
                  <a:pt x="7803" y="237"/>
                  <a:pt x="7803" y="255"/>
                </a:cubicBezTo>
                <a:lnTo>
                  <a:pt x="7797" y="261"/>
                </a:lnTo>
                <a:cubicBezTo>
                  <a:pt x="7797" y="267"/>
                  <a:pt x="7803" y="267"/>
                  <a:pt x="7803" y="273"/>
                </a:cubicBezTo>
                <a:cubicBezTo>
                  <a:pt x="7797" y="273"/>
                  <a:pt x="7791" y="279"/>
                  <a:pt x="7785" y="279"/>
                </a:cubicBezTo>
                <a:cubicBezTo>
                  <a:pt x="7779" y="279"/>
                  <a:pt x="7779" y="273"/>
                  <a:pt x="7773" y="273"/>
                </a:cubicBezTo>
                <a:cubicBezTo>
                  <a:pt x="7761" y="273"/>
                  <a:pt x="7761" y="273"/>
                  <a:pt x="7749" y="273"/>
                </a:cubicBezTo>
                <a:cubicBezTo>
                  <a:pt x="7743" y="273"/>
                  <a:pt x="7737" y="273"/>
                  <a:pt x="7732" y="273"/>
                </a:cubicBezTo>
                <a:cubicBezTo>
                  <a:pt x="7720" y="273"/>
                  <a:pt x="7720" y="279"/>
                  <a:pt x="7708" y="285"/>
                </a:cubicBezTo>
                <a:cubicBezTo>
                  <a:pt x="7708" y="285"/>
                  <a:pt x="7702" y="285"/>
                  <a:pt x="7696" y="285"/>
                </a:cubicBezTo>
                <a:cubicBezTo>
                  <a:pt x="7690" y="291"/>
                  <a:pt x="7690" y="291"/>
                  <a:pt x="7684" y="297"/>
                </a:cubicBezTo>
                <a:cubicBezTo>
                  <a:pt x="7684" y="297"/>
                  <a:pt x="7678" y="297"/>
                  <a:pt x="7672" y="297"/>
                </a:cubicBezTo>
                <a:cubicBezTo>
                  <a:pt x="7672" y="291"/>
                  <a:pt x="7678" y="285"/>
                  <a:pt x="7678" y="285"/>
                </a:cubicBezTo>
                <a:cubicBezTo>
                  <a:pt x="7678" y="279"/>
                  <a:pt x="7684" y="279"/>
                  <a:pt x="7684" y="273"/>
                </a:cubicBezTo>
                <a:cubicBezTo>
                  <a:pt x="7684" y="267"/>
                  <a:pt x="7684" y="261"/>
                  <a:pt x="7690" y="261"/>
                </a:cubicBezTo>
                <a:cubicBezTo>
                  <a:pt x="7690" y="255"/>
                  <a:pt x="7696" y="249"/>
                  <a:pt x="7702" y="249"/>
                </a:cubicBezTo>
                <a:cubicBezTo>
                  <a:pt x="7714" y="249"/>
                  <a:pt x="7714" y="249"/>
                  <a:pt x="7714" y="249"/>
                </a:cubicBezTo>
                <a:cubicBezTo>
                  <a:pt x="7720" y="249"/>
                  <a:pt x="7726" y="249"/>
                  <a:pt x="7737" y="249"/>
                </a:cubicBezTo>
                <a:cubicBezTo>
                  <a:pt x="7743" y="249"/>
                  <a:pt x="7749" y="249"/>
                  <a:pt x="7761" y="249"/>
                </a:cubicBezTo>
                <a:cubicBezTo>
                  <a:pt x="7767" y="243"/>
                  <a:pt x="7767" y="243"/>
                  <a:pt x="7773" y="237"/>
                </a:cubicBezTo>
                <a:cubicBezTo>
                  <a:pt x="7767" y="225"/>
                  <a:pt x="7767" y="225"/>
                  <a:pt x="7767" y="225"/>
                </a:cubicBezTo>
                <a:cubicBezTo>
                  <a:pt x="7767" y="225"/>
                  <a:pt x="7761" y="220"/>
                  <a:pt x="7755" y="220"/>
                </a:cubicBezTo>
                <a:cubicBezTo>
                  <a:pt x="7749" y="220"/>
                  <a:pt x="7749" y="220"/>
                  <a:pt x="7743" y="220"/>
                </a:cubicBezTo>
                <a:cubicBezTo>
                  <a:pt x="7737" y="220"/>
                  <a:pt x="7732" y="220"/>
                  <a:pt x="7726" y="220"/>
                </a:cubicBezTo>
                <a:cubicBezTo>
                  <a:pt x="7708" y="220"/>
                  <a:pt x="7696" y="225"/>
                  <a:pt x="7678" y="225"/>
                </a:cubicBezTo>
                <a:cubicBezTo>
                  <a:pt x="7672" y="225"/>
                  <a:pt x="7666" y="225"/>
                  <a:pt x="7654" y="225"/>
                </a:cubicBezTo>
                <a:cubicBezTo>
                  <a:pt x="7654" y="225"/>
                  <a:pt x="7648" y="231"/>
                  <a:pt x="7643" y="231"/>
                </a:cubicBezTo>
                <a:cubicBezTo>
                  <a:pt x="7566" y="231"/>
                  <a:pt x="7566" y="231"/>
                  <a:pt x="7566" y="231"/>
                </a:cubicBezTo>
                <a:cubicBezTo>
                  <a:pt x="7554" y="231"/>
                  <a:pt x="7548" y="225"/>
                  <a:pt x="7536" y="225"/>
                </a:cubicBezTo>
                <a:cubicBezTo>
                  <a:pt x="7524" y="225"/>
                  <a:pt x="7518" y="225"/>
                  <a:pt x="7506" y="231"/>
                </a:cubicBezTo>
                <a:cubicBezTo>
                  <a:pt x="7500" y="231"/>
                  <a:pt x="7494" y="231"/>
                  <a:pt x="7494" y="231"/>
                </a:cubicBezTo>
                <a:cubicBezTo>
                  <a:pt x="7488" y="231"/>
                  <a:pt x="7482" y="237"/>
                  <a:pt x="7482" y="237"/>
                </a:cubicBezTo>
                <a:cubicBezTo>
                  <a:pt x="7477" y="237"/>
                  <a:pt x="7471" y="243"/>
                  <a:pt x="7471" y="243"/>
                </a:cubicBezTo>
                <a:cubicBezTo>
                  <a:pt x="7465" y="243"/>
                  <a:pt x="7459" y="249"/>
                  <a:pt x="7453" y="249"/>
                </a:cubicBezTo>
                <a:cubicBezTo>
                  <a:pt x="7447" y="249"/>
                  <a:pt x="7441" y="249"/>
                  <a:pt x="7435" y="249"/>
                </a:cubicBezTo>
                <a:cubicBezTo>
                  <a:pt x="7429" y="249"/>
                  <a:pt x="7429" y="255"/>
                  <a:pt x="7423" y="255"/>
                </a:cubicBezTo>
                <a:cubicBezTo>
                  <a:pt x="7417" y="255"/>
                  <a:pt x="7411" y="255"/>
                  <a:pt x="7405" y="255"/>
                </a:cubicBezTo>
                <a:cubicBezTo>
                  <a:pt x="7400" y="255"/>
                  <a:pt x="7400" y="261"/>
                  <a:pt x="7393" y="261"/>
                </a:cubicBezTo>
                <a:cubicBezTo>
                  <a:pt x="7388" y="261"/>
                  <a:pt x="7382" y="261"/>
                  <a:pt x="7382" y="261"/>
                </a:cubicBezTo>
                <a:cubicBezTo>
                  <a:pt x="7376" y="267"/>
                  <a:pt x="7370" y="267"/>
                  <a:pt x="7364" y="267"/>
                </a:cubicBezTo>
                <a:cubicBezTo>
                  <a:pt x="7358" y="267"/>
                  <a:pt x="7358" y="267"/>
                  <a:pt x="7352" y="261"/>
                </a:cubicBezTo>
                <a:cubicBezTo>
                  <a:pt x="7358" y="261"/>
                  <a:pt x="7358" y="255"/>
                  <a:pt x="7358" y="255"/>
                </a:cubicBezTo>
                <a:cubicBezTo>
                  <a:pt x="7364" y="243"/>
                  <a:pt x="7370" y="237"/>
                  <a:pt x="7376" y="231"/>
                </a:cubicBezTo>
                <a:cubicBezTo>
                  <a:pt x="7376" y="225"/>
                  <a:pt x="7382" y="220"/>
                  <a:pt x="7382" y="220"/>
                </a:cubicBezTo>
                <a:cubicBezTo>
                  <a:pt x="7393" y="213"/>
                  <a:pt x="7400" y="208"/>
                  <a:pt x="7411" y="208"/>
                </a:cubicBezTo>
                <a:cubicBezTo>
                  <a:pt x="7417" y="208"/>
                  <a:pt x="7417" y="202"/>
                  <a:pt x="7423" y="202"/>
                </a:cubicBezTo>
                <a:cubicBezTo>
                  <a:pt x="7619" y="202"/>
                  <a:pt x="7619" y="202"/>
                  <a:pt x="7619" y="202"/>
                </a:cubicBezTo>
                <a:cubicBezTo>
                  <a:pt x="7619" y="202"/>
                  <a:pt x="7625" y="202"/>
                  <a:pt x="7631" y="202"/>
                </a:cubicBezTo>
                <a:cubicBezTo>
                  <a:pt x="7631" y="196"/>
                  <a:pt x="7631" y="190"/>
                  <a:pt x="7637" y="190"/>
                </a:cubicBezTo>
                <a:cubicBezTo>
                  <a:pt x="7643" y="190"/>
                  <a:pt x="7643" y="184"/>
                  <a:pt x="7648" y="184"/>
                </a:cubicBezTo>
                <a:cubicBezTo>
                  <a:pt x="7809" y="184"/>
                  <a:pt x="7809" y="184"/>
                  <a:pt x="7809" y="184"/>
                </a:cubicBezTo>
                <a:cubicBezTo>
                  <a:pt x="7814" y="184"/>
                  <a:pt x="7820" y="184"/>
                  <a:pt x="7820" y="184"/>
                </a:cubicBezTo>
                <a:cubicBezTo>
                  <a:pt x="7832" y="184"/>
                  <a:pt x="7838" y="184"/>
                  <a:pt x="7844" y="184"/>
                </a:cubicBezTo>
                <a:cubicBezTo>
                  <a:pt x="7850" y="184"/>
                  <a:pt x="7850" y="178"/>
                  <a:pt x="7856" y="178"/>
                </a:cubicBezTo>
                <a:cubicBezTo>
                  <a:pt x="7862" y="178"/>
                  <a:pt x="7856" y="166"/>
                  <a:pt x="7862" y="166"/>
                </a:cubicBezTo>
                <a:cubicBezTo>
                  <a:pt x="7868" y="166"/>
                  <a:pt x="7868" y="166"/>
                  <a:pt x="7874" y="166"/>
                </a:cubicBezTo>
                <a:cubicBezTo>
                  <a:pt x="7880" y="166"/>
                  <a:pt x="7880" y="160"/>
                  <a:pt x="7886" y="160"/>
                </a:cubicBezTo>
                <a:cubicBezTo>
                  <a:pt x="7892" y="160"/>
                  <a:pt x="7892" y="160"/>
                  <a:pt x="7897" y="160"/>
                </a:cubicBezTo>
                <a:cubicBezTo>
                  <a:pt x="7903" y="160"/>
                  <a:pt x="7903" y="160"/>
                  <a:pt x="7909" y="160"/>
                </a:cubicBezTo>
                <a:cubicBezTo>
                  <a:pt x="7915" y="160"/>
                  <a:pt x="7915" y="154"/>
                  <a:pt x="7921" y="154"/>
                </a:cubicBezTo>
                <a:cubicBezTo>
                  <a:pt x="7933" y="148"/>
                  <a:pt x="7945" y="154"/>
                  <a:pt x="7957" y="154"/>
                </a:cubicBezTo>
                <a:cubicBezTo>
                  <a:pt x="7963" y="154"/>
                  <a:pt x="7963" y="148"/>
                  <a:pt x="7969" y="148"/>
                </a:cubicBezTo>
                <a:cubicBezTo>
                  <a:pt x="7969" y="125"/>
                  <a:pt x="7969" y="125"/>
                  <a:pt x="7969" y="125"/>
                </a:cubicBezTo>
                <a:cubicBezTo>
                  <a:pt x="7939" y="119"/>
                  <a:pt x="7939" y="119"/>
                  <a:pt x="7939" y="119"/>
                </a:cubicBezTo>
                <a:cubicBezTo>
                  <a:pt x="7933" y="125"/>
                  <a:pt x="7927" y="125"/>
                  <a:pt x="7921" y="125"/>
                </a:cubicBezTo>
                <a:cubicBezTo>
                  <a:pt x="7915" y="125"/>
                  <a:pt x="7915" y="125"/>
                  <a:pt x="7915" y="125"/>
                </a:cubicBezTo>
                <a:cubicBezTo>
                  <a:pt x="7909" y="125"/>
                  <a:pt x="7909" y="125"/>
                  <a:pt x="7903" y="119"/>
                </a:cubicBezTo>
                <a:cubicBezTo>
                  <a:pt x="7892" y="119"/>
                  <a:pt x="7880" y="113"/>
                  <a:pt x="7868" y="113"/>
                </a:cubicBezTo>
                <a:cubicBezTo>
                  <a:pt x="7856" y="113"/>
                  <a:pt x="7850" y="119"/>
                  <a:pt x="7844" y="119"/>
                </a:cubicBezTo>
                <a:cubicBezTo>
                  <a:pt x="7832" y="119"/>
                  <a:pt x="7826" y="119"/>
                  <a:pt x="7814" y="113"/>
                </a:cubicBezTo>
                <a:cubicBezTo>
                  <a:pt x="7809" y="113"/>
                  <a:pt x="7809" y="113"/>
                  <a:pt x="7803" y="107"/>
                </a:cubicBezTo>
                <a:cubicBezTo>
                  <a:pt x="7803" y="107"/>
                  <a:pt x="7814" y="107"/>
                  <a:pt x="7814" y="101"/>
                </a:cubicBezTo>
                <a:cubicBezTo>
                  <a:pt x="7814" y="95"/>
                  <a:pt x="7809" y="95"/>
                  <a:pt x="7809" y="89"/>
                </a:cubicBezTo>
                <a:cubicBezTo>
                  <a:pt x="7803" y="89"/>
                  <a:pt x="7803" y="89"/>
                  <a:pt x="7797" y="89"/>
                </a:cubicBezTo>
                <a:cubicBezTo>
                  <a:pt x="7791" y="89"/>
                  <a:pt x="7785" y="83"/>
                  <a:pt x="7773" y="83"/>
                </a:cubicBezTo>
                <a:cubicBezTo>
                  <a:pt x="7773" y="83"/>
                  <a:pt x="7773" y="83"/>
                  <a:pt x="7767" y="83"/>
                </a:cubicBezTo>
                <a:cubicBezTo>
                  <a:pt x="7761" y="89"/>
                  <a:pt x="7761" y="95"/>
                  <a:pt x="7755" y="95"/>
                </a:cubicBezTo>
                <a:cubicBezTo>
                  <a:pt x="7702" y="95"/>
                  <a:pt x="7702" y="95"/>
                  <a:pt x="7702" y="95"/>
                </a:cubicBezTo>
                <a:cubicBezTo>
                  <a:pt x="7690" y="95"/>
                  <a:pt x="7684" y="83"/>
                  <a:pt x="7678" y="77"/>
                </a:cubicBezTo>
                <a:cubicBezTo>
                  <a:pt x="7672" y="77"/>
                  <a:pt x="7672" y="77"/>
                  <a:pt x="7666" y="77"/>
                </a:cubicBezTo>
                <a:cubicBezTo>
                  <a:pt x="7654" y="71"/>
                  <a:pt x="7648" y="77"/>
                  <a:pt x="7643" y="77"/>
                </a:cubicBezTo>
                <a:cubicBezTo>
                  <a:pt x="7571" y="77"/>
                  <a:pt x="7571" y="77"/>
                  <a:pt x="7571" y="77"/>
                </a:cubicBezTo>
                <a:cubicBezTo>
                  <a:pt x="7554" y="77"/>
                  <a:pt x="7554" y="77"/>
                  <a:pt x="7554" y="77"/>
                </a:cubicBezTo>
                <a:cubicBezTo>
                  <a:pt x="7512" y="77"/>
                  <a:pt x="7512" y="77"/>
                  <a:pt x="7512" y="77"/>
                </a:cubicBezTo>
                <a:cubicBezTo>
                  <a:pt x="7488" y="77"/>
                  <a:pt x="7488" y="77"/>
                  <a:pt x="7488" y="77"/>
                </a:cubicBezTo>
                <a:cubicBezTo>
                  <a:pt x="7482" y="77"/>
                  <a:pt x="7477" y="77"/>
                  <a:pt x="7465" y="77"/>
                </a:cubicBezTo>
                <a:cubicBezTo>
                  <a:pt x="7459" y="77"/>
                  <a:pt x="7459" y="83"/>
                  <a:pt x="7453" y="89"/>
                </a:cubicBezTo>
                <a:cubicBezTo>
                  <a:pt x="7352" y="89"/>
                  <a:pt x="7352" y="89"/>
                  <a:pt x="7352" y="89"/>
                </a:cubicBezTo>
                <a:cubicBezTo>
                  <a:pt x="7358" y="77"/>
                  <a:pt x="7358" y="77"/>
                  <a:pt x="7358" y="77"/>
                </a:cubicBezTo>
                <a:cubicBezTo>
                  <a:pt x="7382" y="77"/>
                  <a:pt x="7382" y="77"/>
                  <a:pt x="7382" y="77"/>
                </a:cubicBezTo>
                <a:cubicBezTo>
                  <a:pt x="7388" y="77"/>
                  <a:pt x="7393" y="77"/>
                  <a:pt x="7405" y="77"/>
                </a:cubicBezTo>
                <a:cubicBezTo>
                  <a:pt x="7405" y="77"/>
                  <a:pt x="7411" y="71"/>
                  <a:pt x="7411" y="65"/>
                </a:cubicBezTo>
                <a:cubicBezTo>
                  <a:pt x="7417" y="65"/>
                  <a:pt x="7417" y="59"/>
                  <a:pt x="7417" y="54"/>
                </a:cubicBezTo>
                <a:cubicBezTo>
                  <a:pt x="7761" y="54"/>
                  <a:pt x="7761" y="54"/>
                  <a:pt x="7761" y="54"/>
                </a:cubicBezTo>
                <a:cubicBezTo>
                  <a:pt x="7761" y="47"/>
                  <a:pt x="7761" y="47"/>
                  <a:pt x="7761" y="42"/>
                </a:cubicBezTo>
                <a:cubicBezTo>
                  <a:pt x="7755" y="36"/>
                  <a:pt x="7755" y="36"/>
                  <a:pt x="7749" y="30"/>
                </a:cubicBezTo>
                <a:cubicBezTo>
                  <a:pt x="7743" y="30"/>
                  <a:pt x="7743" y="24"/>
                  <a:pt x="7737" y="24"/>
                </a:cubicBezTo>
                <a:cubicBezTo>
                  <a:pt x="7726" y="18"/>
                  <a:pt x="7720" y="18"/>
                  <a:pt x="7714" y="18"/>
                </a:cubicBezTo>
                <a:cubicBezTo>
                  <a:pt x="7696" y="18"/>
                  <a:pt x="7696" y="18"/>
                  <a:pt x="7696" y="18"/>
                </a:cubicBezTo>
                <a:cubicBezTo>
                  <a:pt x="7690" y="18"/>
                  <a:pt x="7684" y="18"/>
                  <a:pt x="7672" y="18"/>
                </a:cubicBezTo>
                <a:cubicBezTo>
                  <a:pt x="7660" y="18"/>
                  <a:pt x="7654" y="12"/>
                  <a:pt x="7648" y="12"/>
                </a:cubicBezTo>
                <a:cubicBezTo>
                  <a:pt x="7643" y="12"/>
                  <a:pt x="7643" y="6"/>
                  <a:pt x="7637" y="6"/>
                </a:cubicBezTo>
                <a:cubicBezTo>
                  <a:pt x="7631" y="6"/>
                  <a:pt x="7631" y="6"/>
                  <a:pt x="7625" y="6"/>
                </a:cubicBezTo>
                <a:cubicBezTo>
                  <a:pt x="7619" y="0"/>
                  <a:pt x="7613" y="6"/>
                  <a:pt x="7601" y="6"/>
                </a:cubicBezTo>
                <a:cubicBezTo>
                  <a:pt x="7589" y="6"/>
                  <a:pt x="7583" y="6"/>
                  <a:pt x="7577" y="6"/>
                </a:cubicBezTo>
                <a:cubicBezTo>
                  <a:pt x="7571" y="6"/>
                  <a:pt x="7566" y="6"/>
                  <a:pt x="7566" y="6"/>
                </a:cubicBezTo>
                <a:cubicBezTo>
                  <a:pt x="7554" y="6"/>
                  <a:pt x="7548" y="6"/>
                  <a:pt x="7536" y="6"/>
                </a:cubicBezTo>
                <a:cubicBezTo>
                  <a:pt x="7524" y="6"/>
                  <a:pt x="7524" y="6"/>
                  <a:pt x="7524" y="6"/>
                </a:cubicBezTo>
                <a:cubicBezTo>
                  <a:pt x="7512" y="6"/>
                  <a:pt x="7506" y="0"/>
                  <a:pt x="7500" y="0"/>
                </a:cubicBezTo>
                <a:cubicBezTo>
                  <a:pt x="7405" y="0"/>
                  <a:pt x="7352" y="0"/>
                  <a:pt x="7257" y="0"/>
                </a:cubicBezTo>
                <a:cubicBezTo>
                  <a:pt x="7245" y="0"/>
                  <a:pt x="7239" y="0"/>
                  <a:pt x="7234" y="6"/>
                </a:cubicBezTo>
                <a:cubicBezTo>
                  <a:pt x="7227" y="6"/>
                  <a:pt x="7222" y="6"/>
                  <a:pt x="7222" y="6"/>
                </a:cubicBezTo>
                <a:cubicBezTo>
                  <a:pt x="7216" y="6"/>
                  <a:pt x="7210" y="12"/>
                  <a:pt x="7204" y="12"/>
                </a:cubicBezTo>
                <a:cubicBezTo>
                  <a:pt x="7204" y="18"/>
                  <a:pt x="7198" y="24"/>
                  <a:pt x="7192" y="24"/>
                </a:cubicBezTo>
                <a:cubicBezTo>
                  <a:pt x="7192" y="24"/>
                  <a:pt x="7186" y="24"/>
                  <a:pt x="7180" y="24"/>
                </a:cubicBezTo>
                <a:cubicBezTo>
                  <a:pt x="7168" y="24"/>
                  <a:pt x="7168" y="24"/>
                  <a:pt x="7168" y="24"/>
                </a:cubicBezTo>
                <a:cubicBezTo>
                  <a:pt x="7162" y="24"/>
                  <a:pt x="7162" y="24"/>
                  <a:pt x="7156" y="24"/>
                </a:cubicBezTo>
                <a:cubicBezTo>
                  <a:pt x="7139" y="24"/>
                  <a:pt x="7139" y="24"/>
                  <a:pt x="7139" y="24"/>
                </a:cubicBezTo>
                <a:cubicBezTo>
                  <a:pt x="7139" y="24"/>
                  <a:pt x="7133" y="18"/>
                  <a:pt x="7127" y="18"/>
                </a:cubicBezTo>
                <a:cubicBezTo>
                  <a:pt x="7121" y="18"/>
                  <a:pt x="7115" y="18"/>
                  <a:pt x="7109" y="18"/>
                </a:cubicBezTo>
                <a:cubicBezTo>
                  <a:pt x="7103" y="18"/>
                  <a:pt x="7097" y="18"/>
                  <a:pt x="7091" y="18"/>
                </a:cubicBezTo>
                <a:cubicBezTo>
                  <a:pt x="7073" y="18"/>
                  <a:pt x="7068" y="30"/>
                  <a:pt x="7056" y="36"/>
                </a:cubicBezTo>
                <a:cubicBezTo>
                  <a:pt x="7061" y="42"/>
                  <a:pt x="7061" y="54"/>
                  <a:pt x="7061" y="59"/>
                </a:cubicBezTo>
                <a:cubicBezTo>
                  <a:pt x="7068" y="65"/>
                  <a:pt x="7068" y="65"/>
                  <a:pt x="7068" y="71"/>
                </a:cubicBezTo>
                <a:cubicBezTo>
                  <a:pt x="7068" y="83"/>
                  <a:pt x="7056" y="83"/>
                  <a:pt x="7050" y="89"/>
                </a:cubicBezTo>
                <a:cubicBezTo>
                  <a:pt x="7044" y="89"/>
                  <a:pt x="7038" y="89"/>
                  <a:pt x="7026" y="89"/>
                </a:cubicBezTo>
                <a:cubicBezTo>
                  <a:pt x="7014" y="89"/>
                  <a:pt x="7008" y="89"/>
                  <a:pt x="7002" y="83"/>
                </a:cubicBezTo>
                <a:cubicBezTo>
                  <a:pt x="6996" y="83"/>
                  <a:pt x="6996" y="77"/>
                  <a:pt x="6990" y="77"/>
                </a:cubicBezTo>
                <a:cubicBezTo>
                  <a:pt x="6931" y="77"/>
                  <a:pt x="6931" y="77"/>
                  <a:pt x="6931" y="77"/>
                </a:cubicBezTo>
                <a:cubicBezTo>
                  <a:pt x="6913" y="77"/>
                  <a:pt x="6907" y="65"/>
                  <a:pt x="6890" y="54"/>
                </a:cubicBezTo>
                <a:lnTo>
                  <a:pt x="6884" y="54"/>
                </a:lnTo>
                <a:cubicBezTo>
                  <a:pt x="6866" y="54"/>
                  <a:pt x="6860" y="47"/>
                  <a:pt x="6848" y="47"/>
                </a:cubicBezTo>
                <a:cubicBezTo>
                  <a:pt x="6842" y="47"/>
                  <a:pt x="6842" y="47"/>
                  <a:pt x="6836" y="47"/>
                </a:cubicBezTo>
                <a:cubicBezTo>
                  <a:pt x="6830" y="54"/>
                  <a:pt x="6824" y="54"/>
                  <a:pt x="6824" y="54"/>
                </a:cubicBezTo>
                <a:cubicBezTo>
                  <a:pt x="6818" y="54"/>
                  <a:pt x="6818" y="59"/>
                  <a:pt x="6813" y="65"/>
                </a:cubicBezTo>
                <a:cubicBezTo>
                  <a:pt x="6813" y="65"/>
                  <a:pt x="6807" y="71"/>
                  <a:pt x="6801" y="71"/>
                </a:cubicBezTo>
                <a:cubicBezTo>
                  <a:pt x="6789" y="71"/>
                  <a:pt x="6783" y="71"/>
                  <a:pt x="6777" y="71"/>
                </a:cubicBezTo>
                <a:cubicBezTo>
                  <a:pt x="6765" y="71"/>
                  <a:pt x="6765" y="71"/>
                  <a:pt x="6765" y="71"/>
                </a:cubicBezTo>
                <a:cubicBezTo>
                  <a:pt x="6759" y="71"/>
                  <a:pt x="6759" y="71"/>
                  <a:pt x="6753" y="71"/>
                </a:cubicBezTo>
                <a:cubicBezTo>
                  <a:pt x="6747" y="71"/>
                  <a:pt x="6741" y="59"/>
                  <a:pt x="6735" y="59"/>
                </a:cubicBezTo>
                <a:cubicBezTo>
                  <a:pt x="6724" y="59"/>
                  <a:pt x="6718" y="65"/>
                  <a:pt x="6706" y="71"/>
                </a:cubicBezTo>
                <a:cubicBezTo>
                  <a:pt x="6688" y="71"/>
                  <a:pt x="6676" y="65"/>
                  <a:pt x="6658" y="65"/>
                </a:cubicBezTo>
                <a:lnTo>
                  <a:pt x="6652" y="65"/>
                </a:lnTo>
                <a:lnTo>
                  <a:pt x="6646" y="71"/>
                </a:lnTo>
                <a:lnTo>
                  <a:pt x="6641" y="71"/>
                </a:lnTo>
                <a:lnTo>
                  <a:pt x="6635" y="71"/>
                </a:lnTo>
                <a:cubicBezTo>
                  <a:pt x="6629" y="71"/>
                  <a:pt x="6623" y="77"/>
                  <a:pt x="6623" y="77"/>
                </a:cubicBezTo>
                <a:cubicBezTo>
                  <a:pt x="6617" y="77"/>
                  <a:pt x="6611" y="83"/>
                  <a:pt x="6605" y="83"/>
                </a:cubicBezTo>
                <a:cubicBezTo>
                  <a:pt x="6605" y="89"/>
                  <a:pt x="6611" y="89"/>
                  <a:pt x="6611" y="95"/>
                </a:cubicBezTo>
                <a:cubicBezTo>
                  <a:pt x="6617" y="101"/>
                  <a:pt x="6617" y="101"/>
                  <a:pt x="6617" y="101"/>
                </a:cubicBezTo>
                <a:cubicBezTo>
                  <a:pt x="6623" y="101"/>
                  <a:pt x="6623" y="101"/>
                  <a:pt x="6623" y="107"/>
                </a:cubicBezTo>
                <a:cubicBezTo>
                  <a:pt x="6629" y="107"/>
                  <a:pt x="6629" y="101"/>
                  <a:pt x="6635" y="107"/>
                </a:cubicBezTo>
                <a:cubicBezTo>
                  <a:pt x="6641" y="107"/>
                  <a:pt x="6641" y="107"/>
                  <a:pt x="6646" y="113"/>
                </a:cubicBezTo>
                <a:cubicBezTo>
                  <a:pt x="6652" y="113"/>
                  <a:pt x="6652" y="113"/>
                  <a:pt x="6652" y="119"/>
                </a:cubicBezTo>
                <a:cubicBezTo>
                  <a:pt x="6658" y="119"/>
                  <a:pt x="6658" y="119"/>
                  <a:pt x="6658" y="125"/>
                </a:cubicBezTo>
                <a:cubicBezTo>
                  <a:pt x="6658" y="125"/>
                  <a:pt x="6664" y="125"/>
                  <a:pt x="6664" y="131"/>
                </a:cubicBezTo>
                <a:cubicBezTo>
                  <a:pt x="6664" y="131"/>
                  <a:pt x="6664" y="136"/>
                  <a:pt x="6664" y="142"/>
                </a:cubicBezTo>
                <a:cubicBezTo>
                  <a:pt x="6670" y="148"/>
                  <a:pt x="6664" y="148"/>
                  <a:pt x="6664" y="154"/>
                </a:cubicBezTo>
                <a:cubicBezTo>
                  <a:pt x="6658" y="148"/>
                  <a:pt x="6658" y="148"/>
                  <a:pt x="6658" y="148"/>
                </a:cubicBezTo>
                <a:lnTo>
                  <a:pt x="6658" y="148"/>
                </a:lnTo>
                <a:cubicBezTo>
                  <a:pt x="6652" y="142"/>
                  <a:pt x="6652" y="142"/>
                  <a:pt x="6652" y="142"/>
                </a:cubicBezTo>
                <a:cubicBezTo>
                  <a:pt x="6652" y="136"/>
                  <a:pt x="6646" y="142"/>
                  <a:pt x="6646" y="142"/>
                </a:cubicBezTo>
                <a:cubicBezTo>
                  <a:pt x="6646" y="136"/>
                  <a:pt x="6641" y="136"/>
                  <a:pt x="6641" y="136"/>
                </a:cubicBezTo>
                <a:cubicBezTo>
                  <a:pt x="6635" y="136"/>
                  <a:pt x="6635" y="136"/>
                  <a:pt x="6635" y="136"/>
                </a:cubicBezTo>
                <a:cubicBezTo>
                  <a:pt x="6629" y="136"/>
                  <a:pt x="6629" y="131"/>
                  <a:pt x="6623" y="131"/>
                </a:cubicBezTo>
                <a:cubicBezTo>
                  <a:pt x="6623" y="131"/>
                  <a:pt x="6623" y="131"/>
                  <a:pt x="6617" y="131"/>
                </a:cubicBezTo>
                <a:cubicBezTo>
                  <a:pt x="6617" y="131"/>
                  <a:pt x="6617" y="131"/>
                  <a:pt x="6611" y="131"/>
                </a:cubicBezTo>
                <a:cubicBezTo>
                  <a:pt x="6611" y="125"/>
                  <a:pt x="6611" y="125"/>
                  <a:pt x="6605" y="125"/>
                </a:cubicBezTo>
                <a:cubicBezTo>
                  <a:pt x="6605" y="125"/>
                  <a:pt x="6605" y="125"/>
                  <a:pt x="6599" y="125"/>
                </a:cubicBezTo>
                <a:lnTo>
                  <a:pt x="6593" y="125"/>
                </a:lnTo>
                <a:cubicBezTo>
                  <a:pt x="6587" y="125"/>
                  <a:pt x="6587" y="125"/>
                  <a:pt x="6581" y="125"/>
                </a:cubicBezTo>
                <a:cubicBezTo>
                  <a:pt x="6575" y="125"/>
                  <a:pt x="6575" y="125"/>
                  <a:pt x="6569" y="125"/>
                </a:cubicBezTo>
                <a:cubicBezTo>
                  <a:pt x="6569" y="125"/>
                  <a:pt x="6563" y="125"/>
                  <a:pt x="6563" y="131"/>
                </a:cubicBezTo>
                <a:cubicBezTo>
                  <a:pt x="6563" y="131"/>
                  <a:pt x="6563" y="131"/>
                  <a:pt x="6563" y="136"/>
                </a:cubicBezTo>
                <a:cubicBezTo>
                  <a:pt x="6563" y="136"/>
                  <a:pt x="6563" y="136"/>
                  <a:pt x="6563" y="142"/>
                </a:cubicBezTo>
                <a:cubicBezTo>
                  <a:pt x="6563" y="148"/>
                  <a:pt x="6563" y="148"/>
                  <a:pt x="6569" y="154"/>
                </a:cubicBezTo>
                <a:cubicBezTo>
                  <a:pt x="6569" y="154"/>
                  <a:pt x="6569" y="154"/>
                  <a:pt x="6575" y="160"/>
                </a:cubicBezTo>
                <a:cubicBezTo>
                  <a:pt x="6575" y="160"/>
                  <a:pt x="6575" y="160"/>
                  <a:pt x="6581" y="166"/>
                </a:cubicBezTo>
                <a:cubicBezTo>
                  <a:pt x="6587" y="166"/>
                  <a:pt x="6587" y="166"/>
                  <a:pt x="6593" y="172"/>
                </a:cubicBezTo>
                <a:cubicBezTo>
                  <a:pt x="6599" y="172"/>
                  <a:pt x="6605" y="172"/>
                  <a:pt x="6605" y="178"/>
                </a:cubicBezTo>
                <a:cubicBezTo>
                  <a:pt x="6611" y="178"/>
                  <a:pt x="6611" y="178"/>
                  <a:pt x="6611" y="178"/>
                </a:cubicBezTo>
                <a:cubicBezTo>
                  <a:pt x="6617" y="178"/>
                  <a:pt x="6617" y="178"/>
                  <a:pt x="6617" y="178"/>
                </a:cubicBezTo>
                <a:cubicBezTo>
                  <a:pt x="6623" y="178"/>
                  <a:pt x="6623" y="178"/>
                  <a:pt x="6623" y="184"/>
                </a:cubicBezTo>
                <a:cubicBezTo>
                  <a:pt x="6629" y="184"/>
                  <a:pt x="6635" y="184"/>
                  <a:pt x="6641" y="184"/>
                </a:cubicBezTo>
                <a:cubicBezTo>
                  <a:pt x="6652" y="184"/>
                  <a:pt x="6652" y="184"/>
                  <a:pt x="6652" y="184"/>
                </a:cubicBezTo>
                <a:lnTo>
                  <a:pt x="6658" y="184"/>
                </a:lnTo>
                <a:lnTo>
                  <a:pt x="6664" y="184"/>
                </a:lnTo>
                <a:cubicBezTo>
                  <a:pt x="6664" y="190"/>
                  <a:pt x="6670" y="190"/>
                  <a:pt x="6670" y="190"/>
                </a:cubicBezTo>
                <a:cubicBezTo>
                  <a:pt x="6676" y="196"/>
                  <a:pt x="6676" y="196"/>
                  <a:pt x="6682" y="202"/>
                </a:cubicBezTo>
                <a:cubicBezTo>
                  <a:pt x="6682" y="202"/>
                  <a:pt x="6682" y="202"/>
                  <a:pt x="6688" y="208"/>
                </a:cubicBezTo>
                <a:cubicBezTo>
                  <a:pt x="6688" y="208"/>
                  <a:pt x="6694" y="213"/>
                  <a:pt x="6694" y="220"/>
                </a:cubicBezTo>
                <a:cubicBezTo>
                  <a:pt x="6700" y="220"/>
                  <a:pt x="6700" y="220"/>
                  <a:pt x="6700" y="225"/>
                </a:cubicBezTo>
                <a:cubicBezTo>
                  <a:pt x="6700" y="225"/>
                  <a:pt x="6706" y="225"/>
                  <a:pt x="6706" y="231"/>
                </a:cubicBezTo>
                <a:cubicBezTo>
                  <a:pt x="6706" y="231"/>
                  <a:pt x="6706" y="231"/>
                  <a:pt x="6706" y="237"/>
                </a:cubicBezTo>
                <a:lnTo>
                  <a:pt x="6706" y="243"/>
                </a:lnTo>
                <a:cubicBezTo>
                  <a:pt x="6706" y="249"/>
                  <a:pt x="6706" y="255"/>
                  <a:pt x="6700" y="255"/>
                </a:cubicBezTo>
                <a:cubicBezTo>
                  <a:pt x="6700" y="255"/>
                  <a:pt x="6700" y="255"/>
                  <a:pt x="6694" y="255"/>
                </a:cubicBezTo>
                <a:cubicBezTo>
                  <a:pt x="6688" y="255"/>
                  <a:pt x="6688" y="249"/>
                  <a:pt x="6682" y="249"/>
                </a:cubicBezTo>
                <a:lnTo>
                  <a:pt x="6676" y="249"/>
                </a:lnTo>
                <a:cubicBezTo>
                  <a:pt x="6670" y="249"/>
                  <a:pt x="6670" y="249"/>
                  <a:pt x="6670" y="249"/>
                </a:cubicBezTo>
                <a:cubicBezTo>
                  <a:pt x="6664" y="249"/>
                  <a:pt x="6664" y="243"/>
                  <a:pt x="6658" y="243"/>
                </a:cubicBezTo>
                <a:cubicBezTo>
                  <a:pt x="6652" y="243"/>
                  <a:pt x="6652" y="237"/>
                  <a:pt x="6646" y="237"/>
                </a:cubicBezTo>
                <a:cubicBezTo>
                  <a:pt x="6646" y="237"/>
                  <a:pt x="6646" y="237"/>
                  <a:pt x="6641" y="237"/>
                </a:cubicBezTo>
                <a:cubicBezTo>
                  <a:pt x="6641" y="237"/>
                  <a:pt x="6641" y="237"/>
                  <a:pt x="6635" y="231"/>
                </a:cubicBezTo>
                <a:lnTo>
                  <a:pt x="6629" y="231"/>
                </a:lnTo>
                <a:cubicBezTo>
                  <a:pt x="6623" y="231"/>
                  <a:pt x="6623" y="225"/>
                  <a:pt x="6617" y="225"/>
                </a:cubicBezTo>
                <a:cubicBezTo>
                  <a:pt x="6617" y="225"/>
                  <a:pt x="6617" y="225"/>
                  <a:pt x="6611" y="225"/>
                </a:cubicBezTo>
                <a:cubicBezTo>
                  <a:pt x="6605" y="225"/>
                  <a:pt x="6599" y="220"/>
                  <a:pt x="6593" y="220"/>
                </a:cubicBezTo>
                <a:cubicBezTo>
                  <a:pt x="6587" y="220"/>
                  <a:pt x="6587" y="220"/>
                  <a:pt x="6581" y="220"/>
                </a:cubicBezTo>
                <a:cubicBezTo>
                  <a:pt x="6575" y="213"/>
                  <a:pt x="6575" y="213"/>
                  <a:pt x="6569" y="208"/>
                </a:cubicBezTo>
                <a:cubicBezTo>
                  <a:pt x="6563" y="208"/>
                  <a:pt x="6563" y="208"/>
                  <a:pt x="6563" y="208"/>
                </a:cubicBezTo>
                <a:cubicBezTo>
                  <a:pt x="6558" y="208"/>
                  <a:pt x="6558" y="202"/>
                  <a:pt x="6558" y="202"/>
                </a:cubicBezTo>
                <a:cubicBezTo>
                  <a:pt x="6552" y="202"/>
                  <a:pt x="6552" y="202"/>
                  <a:pt x="6552" y="202"/>
                </a:cubicBezTo>
                <a:cubicBezTo>
                  <a:pt x="6546" y="196"/>
                  <a:pt x="6546" y="196"/>
                  <a:pt x="6540" y="196"/>
                </a:cubicBezTo>
                <a:cubicBezTo>
                  <a:pt x="6540" y="190"/>
                  <a:pt x="6534" y="190"/>
                  <a:pt x="6534" y="190"/>
                </a:cubicBezTo>
                <a:lnTo>
                  <a:pt x="6528" y="184"/>
                </a:lnTo>
                <a:lnTo>
                  <a:pt x="6522" y="178"/>
                </a:lnTo>
                <a:cubicBezTo>
                  <a:pt x="6516" y="178"/>
                  <a:pt x="6516" y="178"/>
                  <a:pt x="6516" y="178"/>
                </a:cubicBezTo>
                <a:cubicBezTo>
                  <a:pt x="6510" y="178"/>
                  <a:pt x="6510" y="172"/>
                  <a:pt x="6510" y="172"/>
                </a:cubicBezTo>
                <a:cubicBezTo>
                  <a:pt x="6504" y="172"/>
                  <a:pt x="6504" y="172"/>
                  <a:pt x="6504" y="172"/>
                </a:cubicBezTo>
                <a:cubicBezTo>
                  <a:pt x="6498" y="172"/>
                  <a:pt x="6498" y="172"/>
                  <a:pt x="6492" y="172"/>
                </a:cubicBezTo>
                <a:cubicBezTo>
                  <a:pt x="6469" y="172"/>
                  <a:pt x="6469" y="172"/>
                  <a:pt x="6469" y="172"/>
                </a:cubicBezTo>
                <a:lnTo>
                  <a:pt x="6463" y="172"/>
                </a:lnTo>
                <a:cubicBezTo>
                  <a:pt x="6457" y="172"/>
                  <a:pt x="6451" y="166"/>
                  <a:pt x="6451" y="166"/>
                </a:cubicBezTo>
                <a:cubicBezTo>
                  <a:pt x="6445" y="166"/>
                  <a:pt x="6439" y="166"/>
                  <a:pt x="6439" y="166"/>
                </a:cubicBezTo>
                <a:cubicBezTo>
                  <a:pt x="6433" y="160"/>
                  <a:pt x="6427" y="154"/>
                  <a:pt x="6421" y="154"/>
                </a:cubicBezTo>
                <a:cubicBezTo>
                  <a:pt x="6397" y="154"/>
                  <a:pt x="6386" y="160"/>
                  <a:pt x="6362" y="160"/>
                </a:cubicBezTo>
                <a:cubicBezTo>
                  <a:pt x="6362" y="160"/>
                  <a:pt x="6362" y="160"/>
                  <a:pt x="6362" y="166"/>
                </a:cubicBezTo>
                <a:cubicBezTo>
                  <a:pt x="6362" y="166"/>
                  <a:pt x="6368" y="166"/>
                  <a:pt x="6368" y="172"/>
                </a:cubicBezTo>
                <a:cubicBezTo>
                  <a:pt x="6374" y="178"/>
                  <a:pt x="6374" y="178"/>
                  <a:pt x="6380" y="184"/>
                </a:cubicBezTo>
                <a:cubicBezTo>
                  <a:pt x="6386" y="190"/>
                  <a:pt x="6386" y="190"/>
                  <a:pt x="6391" y="190"/>
                </a:cubicBezTo>
                <a:cubicBezTo>
                  <a:pt x="6391" y="196"/>
                  <a:pt x="6397" y="190"/>
                  <a:pt x="6397" y="190"/>
                </a:cubicBezTo>
                <a:cubicBezTo>
                  <a:pt x="6403" y="196"/>
                  <a:pt x="6403" y="196"/>
                  <a:pt x="6403" y="196"/>
                </a:cubicBezTo>
                <a:cubicBezTo>
                  <a:pt x="6409" y="196"/>
                  <a:pt x="6409" y="202"/>
                  <a:pt x="6409" y="202"/>
                </a:cubicBezTo>
                <a:cubicBezTo>
                  <a:pt x="6409" y="208"/>
                  <a:pt x="6415" y="208"/>
                  <a:pt x="6421" y="213"/>
                </a:cubicBezTo>
                <a:cubicBezTo>
                  <a:pt x="6421" y="213"/>
                  <a:pt x="6421" y="213"/>
                  <a:pt x="6427" y="213"/>
                </a:cubicBezTo>
                <a:cubicBezTo>
                  <a:pt x="6427" y="220"/>
                  <a:pt x="6427" y="220"/>
                  <a:pt x="6427" y="225"/>
                </a:cubicBezTo>
                <a:cubicBezTo>
                  <a:pt x="6433" y="225"/>
                  <a:pt x="6433" y="225"/>
                  <a:pt x="6439" y="225"/>
                </a:cubicBezTo>
                <a:cubicBezTo>
                  <a:pt x="6439" y="231"/>
                  <a:pt x="6439" y="237"/>
                  <a:pt x="6445" y="237"/>
                </a:cubicBezTo>
                <a:cubicBezTo>
                  <a:pt x="6445" y="243"/>
                  <a:pt x="6445" y="243"/>
                  <a:pt x="6445" y="243"/>
                </a:cubicBezTo>
                <a:cubicBezTo>
                  <a:pt x="6445" y="249"/>
                  <a:pt x="6445" y="249"/>
                  <a:pt x="6451" y="255"/>
                </a:cubicBezTo>
                <a:cubicBezTo>
                  <a:pt x="6451" y="255"/>
                  <a:pt x="6451" y="261"/>
                  <a:pt x="6451" y="267"/>
                </a:cubicBezTo>
                <a:cubicBezTo>
                  <a:pt x="6451" y="273"/>
                  <a:pt x="6451" y="273"/>
                  <a:pt x="6451" y="273"/>
                </a:cubicBezTo>
                <a:cubicBezTo>
                  <a:pt x="6439" y="273"/>
                  <a:pt x="6439" y="273"/>
                  <a:pt x="6439" y="273"/>
                </a:cubicBezTo>
                <a:cubicBezTo>
                  <a:pt x="6433" y="273"/>
                  <a:pt x="6433" y="273"/>
                  <a:pt x="6433" y="273"/>
                </a:cubicBezTo>
                <a:cubicBezTo>
                  <a:pt x="6427" y="273"/>
                  <a:pt x="6427" y="273"/>
                  <a:pt x="6421" y="267"/>
                </a:cubicBezTo>
                <a:cubicBezTo>
                  <a:pt x="6421" y="267"/>
                  <a:pt x="6421" y="267"/>
                  <a:pt x="6421" y="261"/>
                </a:cubicBezTo>
                <a:cubicBezTo>
                  <a:pt x="6415" y="261"/>
                  <a:pt x="6409" y="261"/>
                  <a:pt x="6409" y="261"/>
                </a:cubicBezTo>
                <a:lnTo>
                  <a:pt x="6409" y="255"/>
                </a:lnTo>
                <a:cubicBezTo>
                  <a:pt x="6403" y="255"/>
                  <a:pt x="6403" y="255"/>
                  <a:pt x="6403" y="249"/>
                </a:cubicBezTo>
                <a:cubicBezTo>
                  <a:pt x="6397" y="249"/>
                  <a:pt x="6397" y="249"/>
                  <a:pt x="6391" y="243"/>
                </a:cubicBezTo>
                <a:cubicBezTo>
                  <a:pt x="6391" y="243"/>
                  <a:pt x="6386" y="243"/>
                  <a:pt x="6386" y="237"/>
                </a:cubicBezTo>
                <a:cubicBezTo>
                  <a:pt x="6386" y="237"/>
                  <a:pt x="6380" y="237"/>
                  <a:pt x="6380" y="231"/>
                </a:cubicBezTo>
                <a:cubicBezTo>
                  <a:pt x="6374" y="231"/>
                  <a:pt x="6368" y="225"/>
                  <a:pt x="6362" y="225"/>
                </a:cubicBezTo>
                <a:cubicBezTo>
                  <a:pt x="6362" y="225"/>
                  <a:pt x="6362" y="220"/>
                  <a:pt x="6356" y="220"/>
                </a:cubicBezTo>
                <a:cubicBezTo>
                  <a:pt x="6356" y="220"/>
                  <a:pt x="6356" y="220"/>
                  <a:pt x="6350" y="220"/>
                </a:cubicBezTo>
                <a:cubicBezTo>
                  <a:pt x="6350" y="213"/>
                  <a:pt x="6350" y="213"/>
                  <a:pt x="6344" y="213"/>
                </a:cubicBezTo>
                <a:cubicBezTo>
                  <a:pt x="6344" y="208"/>
                  <a:pt x="6338" y="208"/>
                  <a:pt x="6338" y="202"/>
                </a:cubicBezTo>
                <a:cubicBezTo>
                  <a:pt x="6332" y="202"/>
                  <a:pt x="6332" y="202"/>
                  <a:pt x="6332" y="202"/>
                </a:cubicBezTo>
                <a:cubicBezTo>
                  <a:pt x="6326" y="202"/>
                  <a:pt x="6326" y="202"/>
                  <a:pt x="6326" y="202"/>
                </a:cubicBezTo>
                <a:cubicBezTo>
                  <a:pt x="6320" y="202"/>
                  <a:pt x="6314" y="202"/>
                  <a:pt x="6309" y="196"/>
                </a:cubicBezTo>
                <a:lnTo>
                  <a:pt x="6303" y="196"/>
                </a:lnTo>
                <a:cubicBezTo>
                  <a:pt x="6303" y="190"/>
                  <a:pt x="6303" y="190"/>
                  <a:pt x="6303" y="184"/>
                </a:cubicBezTo>
                <a:lnTo>
                  <a:pt x="6297" y="184"/>
                </a:lnTo>
                <a:cubicBezTo>
                  <a:pt x="6297" y="178"/>
                  <a:pt x="6291" y="178"/>
                  <a:pt x="6291" y="178"/>
                </a:cubicBezTo>
                <a:cubicBezTo>
                  <a:pt x="6285" y="178"/>
                  <a:pt x="6285" y="178"/>
                  <a:pt x="6279" y="178"/>
                </a:cubicBezTo>
                <a:cubicBezTo>
                  <a:pt x="6279" y="178"/>
                  <a:pt x="6279" y="178"/>
                  <a:pt x="6273" y="178"/>
                </a:cubicBezTo>
                <a:cubicBezTo>
                  <a:pt x="6273" y="178"/>
                  <a:pt x="6267" y="172"/>
                  <a:pt x="6261" y="172"/>
                </a:cubicBezTo>
                <a:cubicBezTo>
                  <a:pt x="6243" y="172"/>
                  <a:pt x="6243" y="172"/>
                  <a:pt x="6243" y="172"/>
                </a:cubicBezTo>
                <a:cubicBezTo>
                  <a:pt x="6243" y="184"/>
                  <a:pt x="6243" y="184"/>
                  <a:pt x="6243" y="184"/>
                </a:cubicBezTo>
                <a:cubicBezTo>
                  <a:pt x="6243" y="190"/>
                  <a:pt x="6243" y="190"/>
                  <a:pt x="6249" y="196"/>
                </a:cubicBezTo>
                <a:cubicBezTo>
                  <a:pt x="6249" y="202"/>
                  <a:pt x="6255" y="208"/>
                  <a:pt x="6255" y="213"/>
                </a:cubicBezTo>
                <a:cubicBezTo>
                  <a:pt x="6261" y="213"/>
                  <a:pt x="6261" y="220"/>
                  <a:pt x="6261" y="220"/>
                </a:cubicBezTo>
                <a:cubicBezTo>
                  <a:pt x="6261" y="225"/>
                  <a:pt x="6261" y="225"/>
                  <a:pt x="6261" y="231"/>
                </a:cubicBezTo>
                <a:cubicBezTo>
                  <a:pt x="6255" y="231"/>
                  <a:pt x="6261" y="231"/>
                  <a:pt x="6261" y="237"/>
                </a:cubicBezTo>
                <a:lnTo>
                  <a:pt x="6255" y="243"/>
                </a:lnTo>
                <a:cubicBezTo>
                  <a:pt x="6255" y="249"/>
                  <a:pt x="6255" y="249"/>
                  <a:pt x="6255" y="249"/>
                </a:cubicBezTo>
                <a:cubicBezTo>
                  <a:pt x="6255" y="249"/>
                  <a:pt x="6255" y="249"/>
                  <a:pt x="6255" y="255"/>
                </a:cubicBezTo>
                <a:cubicBezTo>
                  <a:pt x="6249" y="261"/>
                  <a:pt x="6249" y="267"/>
                  <a:pt x="6243" y="279"/>
                </a:cubicBezTo>
                <a:lnTo>
                  <a:pt x="6243" y="285"/>
                </a:lnTo>
                <a:cubicBezTo>
                  <a:pt x="6243" y="285"/>
                  <a:pt x="6243" y="291"/>
                  <a:pt x="6237" y="291"/>
                </a:cubicBezTo>
                <a:cubicBezTo>
                  <a:pt x="6237" y="291"/>
                  <a:pt x="6237" y="291"/>
                  <a:pt x="6231" y="291"/>
                </a:cubicBezTo>
                <a:cubicBezTo>
                  <a:pt x="6225" y="291"/>
                  <a:pt x="6225" y="291"/>
                  <a:pt x="6220" y="291"/>
                </a:cubicBezTo>
                <a:lnTo>
                  <a:pt x="6214" y="285"/>
                </a:lnTo>
                <a:cubicBezTo>
                  <a:pt x="6208" y="285"/>
                  <a:pt x="6202" y="279"/>
                  <a:pt x="6202" y="273"/>
                </a:cubicBezTo>
                <a:cubicBezTo>
                  <a:pt x="6202" y="273"/>
                  <a:pt x="6202" y="273"/>
                  <a:pt x="6202" y="267"/>
                </a:cubicBezTo>
                <a:cubicBezTo>
                  <a:pt x="6202" y="267"/>
                  <a:pt x="6202" y="261"/>
                  <a:pt x="6202" y="255"/>
                </a:cubicBezTo>
                <a:cubicBezTo>
                  <a:pt x="6202" y="255"/>
                  <a:pt x="6208" y="255"/>
                  <a:pt x="6208" y="249"/>
                </a:cubicBezTo>
                <a:cubicBezTo>
                  <a:pt x="6214" y="243"/>
                  <a:pt x="6214" y="243"/>
                  <a:pt x="6220" y="237"/>
                </a:cubicBezTo>
                <a:cubicBezTo>
                  <a:pt x="6220" y="237"/>
                  <a:pt x="6225" y="237"/>
                  <a:pt x="6225" y="231"/>
                </a:cubicBezTo>
                <a:cubicBezTo>
                  <a:pt x="6225" y="231"/>
                  <a:pt x="6225" y="231"/>
                  <a:pt x="6225" y="225"/>
                </a:cubicBezTo>
                <a:cubicBezTo>
                  <a:pt x="6225" y="225"/>
                  <a:pt x="6225" y="225"/>
                  <a:pt x="6225" y="220"/>
                </a:cubicBezTo>
                <a:cubicBezTo>
                  <a:pt x="6225" y="220"/>
                  <a:pt x="6220" y="220"/>
                  <a:pt x="6220" y="213"/>
                </a:cubicBezTo>
                <a:cubicBezTo>
                  <a:pt x="6220" y="213"/>
                  <a:pt x="6220" y="208"/>
                  <a:pt x="6214" y="208"/>
                </a:cubicBezTo>
                <a:cubicBezTo>
                  <a:pt x="6214" y="202"/>
                  <a:pt x="6208" y="202"/>
                  <a:pt x="6208" y="202"/>
                </a:cubicBezTo>
                <a:cubicBezTo>
                  <a:pt x="6208" y="196"/>
                  <a:pt x="6208" y="196"/>
                  <a:pt x="6208" y="196"/>
                </a:cubicBezTo>
                <a:lnTo>
                  <a:pt x="6214" y="190"/>
                </a:lnTo>
                <a:cubicBezTo>
                  <a:pt x="6208" y="184"/>
                  <a:pt x="6208" y="184"/>
                  <a:pt x="6202" y="178"/>
                </a:cubicBezTo>
                <a:cubicBezTo>
                  <a:pt x="6202" y="178"/>
                  <a:pt x="6202" y="178"/>
                  <a:pt x="6196" y="172"/>
                </a:cubicBezTo>
                <a:cubicBezTo>
                  <a:pt x="6196" y="172"/>
                  <a:pt x="6190" y="172"/>
                  <a:pt x="6190" y="166"/>
                </a:cubicBezTo>
                <a:lnTo>
                  <a:pt x="6184" y="166"/>
                </a:lnTo>
                <a:cubicBezTo>
                  <a:pt x="6178" y="160"/>
                  <a:pt x="6178" y="160"/>
                  <a:pt x="6178" y="160"/>
                </a:cubicBezTo>
                <a:cubicBezTo>
                  <a:pt x="6172" y="154"/>
                  <a:pt x="6172" y="160"/>
                  <a:pt x="6166" y="160"/>
                </a:cubicBezTo>
                <a:lnTo>
                  <a:pt x="6160" y="160"/>
                </a:lnTo>
                <a:cubicBezTo>
                  <a:pt x="6154" y="160"/>
                  <a:pt x="6154" y="160"/>
                  <a:pt x="6154" y="160"/>
                </a:cubicBezTo>
                <a:cubicBezTo>
                  <a:pt x="6148" y="160"/>
                  <a:pt x="6143" y="160"/>
                  <a:pt x="6143" y="166"/>
                </a:cubicBezTo>
                <a:cubicBezTo>
                  <a:pt x="6136" y="166"/>
                  <a:pt x="6136" y="166"/>
                  <a:pt x="6136" y="166"/>
                </a:cubicBezTo>
                <a:cubicBezTo>
                  <a:pt x="6131" y="166"/>
                  <a:pt x="6125" y="172"/>
                  <a:pt x="6119" y="172"/>
                </a:cubicBezTo>
                <a:cubicBezTo>
                  <a:pt x="6119" y="178"/>
                  <a:pt x="6119" y="178"/>
                  <a:pt x="6113" y="178"/>
                </a:cubicBezTo>
                <a:cubicBezTo>
                  <a:pt x="6113" y="178"/>
                  <a:pt x="6113" y="184"/>
                  <a:pt x="6107" y="184"/>
                </a:cubicBezTo>
                <a:cubicBezTo>
                  <a:pt x="6107" y="184"/>
                  <a:pt x="6107" y="184"/>
                  <a:pt x="6101" y="184"/>
                </a:cubicBezTo>
                <a:cubicBezTo>
                  <a:pt x="6101" y="184"/>
                  <a:pt x="6101" y="184"/>
                  <a:pt x="6095" y="184"/>
                </a:cubicBezTo>
                <a:cubicBezTo>
                  <a:pt x="6095" y="184"/>
                  <a:pt x="6095" y="190"/>
                  <a:pt x="6089" y="190"/>
                </a:cubicBezTo>
                <a:lnTo>
                  <a:pt x="6083" y="190"/>
                </a:lnTo>
                <a:cubicBezTo>
                  <a:pt x="6077" y="190"/>
                  <a:pt x="6077" y="196"/>
                  <a:pt x="6077" y="196"/>
                </a:cubicBezTo>
                <a:cubicBezTo>
                  <a:pt x="6071" y="196"/>
                  <a:pt x="6065" y="196"/>
                  <a:pt x="6065" y="196"/>
                </a:cubicBezTo>
                <a:cubicBezTo>
                  <a:pt x="6059" y="196"/>
                  <a:pt x="6059" y="196"/>
                  <a:pt x="6059" y="196"/>
                </a:cubicBezTo>
                <a:cubicBezTo>
                  <a:pt x="6024" y="196"/>
                  <a:pt x="6024" y="196"/>
                  <a:pt x="6024" y="196"/>
                </a:cubicBezTo>
                <a:cubicBezTo>
                  <a:pt x="6018" y="196"/>
                  <a:pt x="6018" y="196"/>
                  <a:pt x="6018" y="196"/>
                </a:cubicBezTo>
                <a:cubicBezTo>
                  <a:pt x="6012" y="196"/>
                  <a:pt x="6012" y="196"/>
                  <a:pt x="6006" y="202"/>
                </a:cubicBezTo>
                <a:cubicBezTo>
                  <a:pt x="6006" y="202"/>
                  <a:pt x="6006" y="202"/>
                  <a:pt x="6000" y="202"/>
                </a:cubicBezTo>
                <a:cubicBezTo>
                  <a:pt x="6000" y="202"/>
                  <a:pt x="5994" y="208"/>
                  <a:pt x="5988" y="208"/>
                </a:cubicBezTo>
                <a:lnTo>
                  <a:pt x="5988" y="208"/>
                </a:lnTo>
                <a:cubicBezTo>
                  <a:pt x="5982" y="208"/>
                  <a:pt x="5982" y="202"/>
                  <a:pt x="5977" y="202"/>
                </a:cubicBezTo>
                <a:cubicBezTo>
                  <a:pt x="5965" y="202"/>
                  <a:pt x="5959" y="208"/>
                  <a:pt x="5947" y="208"/>
                </a:cubicBezTo>
                <a:cubicBezTo>
                  <a:pt x="5941" y="208"/>
                  <a:pt x="5941" y="208"/>
                  <a:pt x="5935" y="208"/>
                </a:cubicBezTo>
                <a:cubicBezTo>
                  <a:pt x="5935" y="208"/>
                  <a:pt x="5935" y="208"/>
                  <a:pt x="5929" y="208"/>
                </a:cubicBezTo>
                <a:cubicBezTo>
                  <a:pt x="5929" y="208"/>
                  <a:pt x="5929" y="213"/>
                  <a:pt x="5923" y="213"/>
                </a:cubicBezTo>
                <a:cubicBezTo>
                  <a:pt x="5923" y="213"/>
                  <a:pt x="5929" y="220"/>
                  <a:pt x="5923" y="220"/>
                </a:cubicBezTo>
                <a:cubicBezTo>
                  <a:pt x="5929" y="220"/>
                  <a:pt x="5929" y="225"/>
                  <a:pt x="5929" y="225"/>
                </a:cubicBezTo>
                <a:lnTo>
                  <a:pt x="5935" y="225"/>
                </a:lnTo>
                <a:cubicBezTo>
                  <a:pt x="5935" y="225"/>
                  <a:pt x="5935" y="225"/>
                  <a:pt x="5941" y="225"/>
                </a:cubicBezTo>
                <a:cubicBezTo>
                  <a:pt x="5947" y="231"/>
                  <a:pt x="5947" y="225"/>
                  <a:pt x="5953" y="225"/>
                </a:cubicBezTo>
                <a:cubicBezTo>
                  <a:pt x="5959" y="231"/>
                  <a:pt x="5959" y="231"/>
                  <a:pt x="5959" y="231"/>
                </a:cubicBezTo>
                <a:cubicBezTo>
                  <a:pt x="5965" y="231"/>
                  <a:pt x="5965" y="231"/>
                  <a:pt x="5970" y="237"/>
                </a:cubicBezTo>
                <a:cubicBezTo>
                  <a:pt x="5970" y="237"/>
                  <a:pt x="5970" y="237"/>
                  <a:pt x="5977" y="243"/>
                </a:cubicBezTo>
                <a:cubicBezTo>
                  <a:pt x="5977" y="243"/>
                  <a:pt x="5977" y="243"/>
                  <a:pt x="5977" y="249"/>
                </a:cubicBezTo>
                <a:cubicBezTo>
                  <a:pt x="5977" y="249"/>
                  <a:pt x="5982" y="249"/>
                  <a:pt x="5982" y="255"/>
                </a:cubicBezTo>
                <a:cubicBezTo>
                  <a:pt x="5982" y="255"/>
                  <a:pt x="5982" y="261"/>
                  <a:pt x="5988" y="261"/>
                </a:cubicBezTo>
                <a:cubicBezTo>
                  <a:pt x="5988" y="261"/>
                  <a:pt x="5988" y="261"/>
                  <a:pt x="5994" y="261"/>
                </a:cubicBezTo>
                <a:cubicBezTo>
                  <a:pt x="6000" y="261"/>
                  <a:pt x="6000" y="267"/>
                  <a:pt x="6006" y="267"/>
                </a:cubicBezTo>
                <a:cubicBezTo>
                  <a:pt x="6006" y="267"/>
                  <a:pt x="6006" y="267"/>
                  <a:pt x="6012" y="267"/>
                </a:cubicBezTo>
                <a:cubicBezTo>
                  <a:pt x="6012" y="267"/>
                  <a:pt x="6018" y="267"/>
                  <a:pt x="6024" y="267"/>
                </a:cubicBezTo>
                <a:cubicBezTo>
                  <a:pt x="6024" y="267"/>
                  <a:pt x="6024" y="267"/>
                  <a:pt x="6030" y="267"/>
                </a:cubicBezTo>
                <a:cubicBezTo>
                  <a:pt x="6030" y="273"/>
                  <a:pt x="6030" y="273"/>
                  <a:pt x="6036" y="273"/>
                </a:cubicBezTo>
                <a:cubicBezTo>
                  <a:pt x="6036" y="279"/>
                  <a:pt x="6042" y="279"/>
                  <a:pt x="6042" y="279"/>
                </a:cubicBezTo>
                <a:cubicBezTo>
                  <a:pt x="6048" y="279"/>
                  <a:pt x="6048" y="285"/>
                  <a:pt x="6048" y="285"/>
                </a:cubicBezTo>
                <a:cubicBezTo>
                  <a:pt x="6054" y="285"/>
                  <a:pt x="6054" y="285"/>
                  <a:pt x="6054" y="285"/>
                </a:cubicBezTo>
                <a:cubicBezTo>
                  <a:pt x="6059" y="291"/>
                  <a:pt x="6059" y="291"/>
                  <a:pt x="6065" y="297"/>
                </a:cubicBezTo>
                <a:cubicBezTo>
                  <a:pt x="6059" y="302"/>
                  <a:pt x="6059" y="302"/>
                  <a:pt x="6059" y="302"/>
                </a:cubicBezTo>
                <a:cubicBezTo>
                  <a:pt x="6036" y="302"/>
                  <a:pt x="6036" y="302"/>
                  <a:pt x="6036" y="302"/>
                </a:cubicBezTo>
                <a:cubicBezTo>
                  <a:pt x="6036" y="302"/>
                  <a:pt x="6036" y="297"/>
                  <a:pt x="6030" y="297"/>
                </a:cubicBezTo>
                <a:cubicBezTo>
                  <a:pt x="6030" y="297"/>
                  <a:pt x="6030" y="297"/>
                  <a:pt x="6024" y="297"/>
                </a:cubicBezTo>
                <a:cubicBezTo>
                  <a:pt x="6024" y="297"/>
                  <a:pt x="6024" y="297"/>
                  <a:pt x="6018" y="297"/>
                </a:cubicBezTo>
                <a:cubicBezTo>
                  <a:pt x="6012" y="291"/>
                  <a:pt x="6012" y="291"/>
                  <a:pt x="6006" y="291"/>
                </a:cubicBezTo>
                <a:cubicBezTo>
                  <a:pt x="6000" y="291"/>
                  <a:pt x="6000" y="285"/>
                  <a:pt x="6000" y="285"/>
                </a:cubicBezTo>
                <a:cubicBezTo>
                  <a:pt x="5994" y="285"/>
                  <a:pt x="5994" y="279"/>
                  <a:pt x="5994" y="279"/>
                </a:cubicBezTo>
                <a:cubicBezTo>
                  <a:pt x="5988" y="279"/>
                  <a:pt x="5988" y="279"/>
                  <a:pt x="5988" y="273"/>
                </a:cubicBezTo>
                <a:cubicBezTo>
                  <a:pt x="5982" y="273"/>
                  <a:pt x="5982" y="273"/>
                  <a:pt x="5982" y="267"/>
                </a:cubicBezTo>
                <a:cubicBezTo>
                  <a:pt x="5970" y="267"/>
                  <a:pt x="5970" y="273"/>
                  <a:pt x="5959" y="267"/>
                </a:cubicBezTo>
                <a:cubicBezTo>
                  <a:pt x="5959" y="267"/>
                  <a:pt x="5959" y="267"/>
                  <a:pt x="5953" y="267"/>
                </a:cubicBezTo>
                <a:cubicBezTo>
                  <a:pt x="5947" y="267"/>
                  <a:pt x="5947" y="267"/>
                  <a:pt x="5947" y="267"/>
                </a:cubicBezTo>
                <a:cubicBezTo>
                  <a:pt x="5947" y="267"/>
                  <a:pt x="5947" y="267"/>
                  <a:pt x="5941" y="267"/>
                </a:cubicBezTo>
                <a:cubicBezTo>
                  <a:pt x="5935" y="267"/>
                  <a:pt x="5935" y="261"/>
                  <a:pt x="5935" y="261"/>
                </a:cubicBezTo>
                <a:cubicBezTo>
                  <a:pt x="5929" y="255"/>
                  <a:pt x="5929" y="255"/>
                  <a:pt x="5923" y="255"/>
                </a:cubicBezTo>
                <a:cubicBezTo>
                  <a:pt x="5917" y="255"/>
                  <a:pt x="5917" y="255"/>
                  <a:pt x="5917" y="255"/>
                </a:cubicBezTo>
                <a:cubicBezTo>
                  <a:pt x="5911" y="249"/>
                  <a:pt x="5905" y="249"/>
                  <a:pt x="5899" y="249"/>
                </a:cubicBezTo>
                <a:cubicBezTo>
                  <a:pt x="5899" y="243"/>
                  <a:pt x="5899" y="243"/>
                  <a:pt x="5893" y="243"/>
                </a:cubicBezTo>
                <a:cubicBezTo>
                  <a:pt x="5893" y="237"/>
                  <a:pt x="5888" y="237"/>
                  <a:pt x="5888" y="237"/>
                </a:cubicBezTo>
                <a:cubicBezTo>
                  <a:pt x="5888" y="231"/>
                  <a:pt x="5888" y="231"/>
                  <a:pt x="5888" y="231"/>
                </a:cubicBezTo>
                <a:cubicBezTo>
                  <a:pt x="5882" y="225"/>
                  <a:pt x="5882" y="225"/>
                  <a:pt x="5882" y="225"/>
                </a:cubicBezTo>
                <a:cubicBezTo>
                  <a:pt x="5876" y="225"/>
                  <a:pt x="5876" y="225"/>
                  <a:pt x="5876" y="225"/>
                </a:cubicBezTo>
                <a:cubicBezTo>
                  <a:pt x="5864" y="225"/>
                  <a:pt x="5858" y="225"/>
                  <a:pt x="5852" y="231"/>
                </a:cubicBezTo>
                <a:cubicBezTo>
                  <a:pt x="5846" y="231"/>
                  <a:pt x="5846" y="231"/>
                  <a:pt x="5846" y="231"/>
                </a:cubicBezTo>
                <a:cubicBezTo>
                  <a:pt x="5840" y="231"/>
                  <a:pt x="5840" y="231"/>
                  <a:pt x="5840" y="237"/>
                </a:cubicBezTo>
                <a:cubicBezTo>
                  <a:pt x="5834" y="237"/>
                  <a:pt x="5834" y="237"/>
                  <a:pt x="5834" y="237"/>
                </a:cubicBezTo>
                <a:cubicBezTo>
                  <a:pt x="5828" y="243"/>
                  <a:pt x="5828" y="237"/>
                  <a:pt x="5822" y="243"/>
                </a:cubicBezTo>
                <a:cubicBezTo>
                  <a:pt x="5822" y="243"/>
                  <a:pt x="5822" y="243"/>
                  <a:pt x="5816" y="243"/>
                </a:cubicBezTo>
                <a:cubicBezTo>
                  <a:pt x="5816" y="249"/>
                  <a:pt x="5811" y="249"/>
                  <a:pt x="5804" y="249"/>
                </a:cubicBezTo>
                <a:cubicBezTo>
                  <a:pt x="5804" y="249"/>
                  <a:pt x="5799" y="249"/>
                  <a:pt x="5799" y="255"/>
                </a:cubicBezTo>
                <a:cubicBezTo>
                  <a:pt x="5793" y="255"/>
                  <a:pt x="5793" y="255"/>
                  <a:pt x="5793" y="261"/>
                </a:cubicBezTo>
                <a:cubicBezTo>
                  <a:pt x="5793" y="267"/>
                  <a:pt x="5793" y="273"/>
                  <a:pt x="5799" y="273"/>
                </a:cubicBezTo>
                <a:cubicBezTo>
                  <a:pt x="5799" y="279"/>
                  <a:pt x="5804" y="279"/>
                  <a:pt x="5804" y="279"/>
                </a:cubicBezTo>
                <a:cubicBezTo>
                  <a:pt x="5804" y="285"/>
                  <a:pt x="5804" y="285"/>
                  <a:pt x="5804" y="285"/>
                </a:cubicBezTo>
                <a:cubicBezTo>
                  <a:pt x="5811" y="291"/>
                  <a:pt x="5811" y="291"/>
                  <a:pt x="5811" y="291"/>
                </a:cubicBezTo>
                <a:cubicBezTo>
                  <a:pt x="5811" y="338"/>
                  <a:pt x="5811" y="338"/>
                  <a:pt x="5811" y="338"/>
                </a:cubicBezTo>
                <a:cubicBezTo>
                  <a:pt x="5775" y="338"/>
                  <a:pt x="5775" y="338"/>
                  <a:pt x="5775" y="338"/>
                </a:cubicBezTo>
                <a:cubicBezTo>
                  <a:pt x="5769" y="338"/>
                  <a:pt x="5769" y="338"/>
                  <a:pt x="5763" y="338"/>
                </a:cubicBezTo>
                <a:cubicBezTo>
                  <a:pt x="5757" y="332"/>
                  <a:pt x="5757" y="332"/>
                  <a:pt x="5757" y="332"/>
                </a:cubicBezTo>
                <a:cubicBezTo>
                  <a:pt x="5751" y="332"/>
                  <a:pt x="5751" y="326"/>
                  <a:pt x="5751" y="326"/>
                </a:cubicBezTo>
                <a:cubicBezTo>
                  <a:pt x="5745" y="326"/>
                  <a:pt x="5745" y="326"/>
                  <a:pt x="5745" y="326"/>
                </a:cubicBezTo>
                <a:cubicBezTo>
                  <a:pt x="5716" y="326"/>
                  <a:pt x="5704" y="320"/>
                  <a:pt x="5680" y="320"/>
                </a:cubicBezTo>
                <a:cubicBezTo>
                  <a:pt x="5680" y="326"/>
                  <a:pt x="5674" y="326"/>
                  <a:pt x="5674" y="326"/>
                </a:cubicBezTo>
                <a:cubicBezTo>
                  <a:pt x="5668" y="332"/>
                  <a:pt x="5668" y="332"/>
                  <a:pt x="5668" y="338"/>
                </a:cubicBezTo>
                <a:lnTo>
                  <a:pt x="5662" y="344"/>
                </a:lnTo>
                <a:cubicBezTo>
                  <a:pt x="5656" y="344"/>
                  <a:pt x="5656" y="344"/>
                  <a:pt x="5650" y="344"/>
                </a:cubicBezTo>
                <a:cubicBezTo>
                  <a:pt x="5645" y="350"/>
                  <a:pt x="5638" y="350"/>
                  <a:pt x="5633" y="356"/>
                </a:cubicBezTo>
                <a:cubicBezTo>
                  <a:pt x="5627" y="356"/>
                  <a:pt x="5627" y="356"/>
                  <a:pt x="5621" y="356"/>
                </a:cubicBezTo>
                <a:cubicBezTo>
                  <a:pt x="5615" y="356"/>
                  <a:pt x="5615" y="362"/>
                  <a:pt x="5609" y="368"/>
                </a:cubicBezTo>
                <a:cubicBezTo>
                  <a:pt x="5603" y="374"/>
                  <a:pt x="5603" y="374"/>
                  <a:pt x="5603" y="374"/>
                </a:cubicBezTo>
                <a:cubicBezTo>
                  <a:pt x="5603" y="374"/>
                  <a:pt x="5597" y="379"/>
                  <a:pt x="5591" y="379"/>
                </a:cubicBezTo>
                <a:cubicBezTo>
                  <a:pt x="5591" y="386"/>
                  <a:pt x="5591" y="386"/>
                  <a:pt x="5585" y="386"/>
                </a:cubicBezTo>
                <a:lnTo>
                  <a:pt x="5579" y="386"/>
                </a:lnTo>
                <a:cubicBezTo>
                  <a:pt x="5579" y="391"/>
                  <a:pt x="5573" y="386"/>
                  <a:pt x="5567" y="386"/>
                </a:cubicBezTo>
                <a:lnTo>
                  <a:pt x="5561" y="386"/>
                </a:lnTo>
                <a:cubicBezTo>
                  <a:pt x="5556" y="386"/>
                  <a:pt x="5556" y="391"/>
                  <a:pt x="5550" y="391"/>
                </a:cubicBezTo>
                <a:cubicBezTo>
                  <a:pt x="5550" y="391"/>
                  <a:pt x="5550" y="391"/>
                  <a:pt x="5544" y="391"/>
                </a:cubicBezTo>
                <a:lnTo>
                  <a:pt x="5538" y="391"/>
                </a:lnTo>
                <a:cubicBezTo>
                  <a:pt x="5538" y="397"/>
                  <a:pt x="5532" y="397"/>
                  <a:pt x="5532" y="397"/>
                </a:cubicBezTo>
                <a:cubicBezTo>
                  <a:pt x="5526" y="397"/>
                  <a:pt x="5526" y="403"/>
                  <a:pt x="5526" y="403"/>
                </a:cubicBezTo>
                <a:cubicBezTo>
                  <a:pt x="5520" y="403"/>
                  <a:pt x="5520" y="403"/>
                  <a:pt x="5520" y="403"/>
                </a:cubicBezTo>
                <a:lnTo>
                  <a:pt x="5520" y="409"/>
                </a:lnTo>
                <a:cubicBezTo>
                  <a:pt x="5514" y="415"/>
                  <a:pt x="5514" y="415"/>
                  <a:pt x="5514" y="415"/>
                </a:cubicBezTo>
                <a:cubicBezTo>
                  <a:pt x="5508" y="415"/>
                  <a:pt x="5508" y="415"/>
                  <a:pt x="5508" y="415"/>
                </a:cubicBezTo>
                <a:cubicBezTo>
                  <a:pt x="5502" y="415"/>
                  <a:pt x="5502" y="415"/>
                  <a:pt x="5502" y="415"/>
                </a:cubicBezTo>
                <a:cubicBezTo>
                  <a:pt x="5496" y="415"/>
                  <a:pt x="5496" y="421"/>
                  <a:pt x="5496" y="421"/>
                </a:cubicBezTo>
                <a:cubicBezTo>
                  <a:pt x="5496" y="427"/>
                  <a:pt x="5490" y="433"/>
                  <a:pt x="5484" y="439"/>
                </a:cubicBezTo>
                <a:cubicBezTo>
                  <a:pt x="5484" y="439"/>
                  <a:pt x="5484" y="439"/>
                  <a:pt x="5484" y="445"/>
                </a:cubicBezTo>
                <a:lnTo>
                  <a:pt x="5479" y="445"/>
                </a:lnTo>
                <a:cubicBezTo>
                  <a:pt x="5479" y="445"/>
                  <a:pt x="5472" y="445"/>
                  <a:pt x="5472" y="451"/>
                </a:cubicBezTo>
                <a:cubicBezTo>
                  <a:pt x="5472" y="457"/>
                  <a:pt x="5472" y="457"/>
                  <a:pt x="5472" y="463"/>
                </a:cubicBezTo>
                <a:cubicBezTo>
                  <a:pt x="5484" y="463"/>
                  <a:pt x="5484" y="463"/>
                  <a:pt x="5484" y="463"/>
                </a:cubicBezTo>
                <a:cubicBezTo>
                  <a:pt x="5490" y="463"/>
                  <a:pt x="5490" y="463"/>
                  <a:pt x="5496" y="463"/>
                </a:cubicBezTo>
                <a:cubicBezTo>
                  <a:pt x="5502" y="463"/>
                  <a:pt x="5508" y="463"/>
                  <a:pt x="5514" y="468"/>
                </a:cubicBezTo>
                <a:cubicBezTo>
                  <a:pt x="5514" y="468"/>
                  <a:pt x="5514" y="468"/>
                  <a:pt x="5520" y="468"/>
                </a:cubicBezTo>
                <a:cubicBezTo>
                  <a:pt x="5520" y="474"/>
                  <a:pt x="5520" y="474"/>
                  <a:pt x="5520" y="474"/>
                </a:cubicBezTo>
                <a:cubicBezTo>
                  <a:pt x="5526" y="474"/>
                  <a:pt x="5526" y="474"/>
                  <a:pt x="5526" y="474"/>
                </a:cubicBezTo>
                <a:cubicBezTo>
                  <a:pt x="5532" y="474"/>
                  <a:pt x="5538" y="474"/>
                  <a:pt x="5544" y="474"/>
                </a:cubicBezTo>
                <a:cubicBezTo>
                  <a:pt x="5550" y="474"/>
                  <a:pt x="5556" y="480"/>
                  <a:pt x="5561" y="474"/>
                </a:cubicBezTo>
                <a:cubicBezTo>
                  <a:pt x="5567" y="474"/>
                  <a:pt x="5573" y="474"/>
                  <a:pt x="5573" y="474"/>
                </a:cubicBezTo>
                <a:cubicBezTo>
                  <a:pt x="5579" y="474"/>
                  <a:pt x="5579" y="474"/>
                  <a:pt x="5579" y="468"/>
                </a:cubicBezTo>
                <a:cubicBezTo>
                  <a:pt x="5585" y="468"/>
                  <a:pt x="5585" y="468"/>
                  <a:pt x="5585" y="463"/>
                </a:cubicBezTo>
                <a:cubicBezTo>
                  <a:pt x="5591" y="463"/>
                  <a:pt x="5591" y="463"/>
                  <a:pt x="5597" y="463"/>
                </a:cubicBezTo>
                <a:cubicBezTo>
                  <a:pt x="5603" y="463"/>
                  <a:pt x="5603" y="468"/>
                  <a:pt x="5603" y="474"/>
                </a:cubicBezTo>
                <a:cubicBezTo>
                  <a:pt x="5603" y="474"/>
                  <a:pt x="5603" y="480"/>
                  <a:pt x="5603" y="486"/>
                </a:cubicBezTo>
                <a:lnTo>
                  <a:pt x="5603" y="492"/>
                </a:lnTo>
                <a:cubicBezTo>
                  <a:pt x="5603" y="498"/>
                  <a:pt x="5603" y="498"/>
                  <a:pt x="5609" y="498"/>
                </a:cubicBezTo>
                <a:cubicBezTo>
                  <a:pt x="5609" y="504"/>
                  <a:pt x="5609" y="504"/>
                  <a:pt x="5609" y="504"/>
                </a:cubicBezTo>
                <a:cubicBezTo>
                  <a:pt x="5609" y="510"/>
                  <a:pt x="5609" y="510"/>
                  <a:pt x="5609" y="510"/>
                </a:cubicBezTo>
                <a:cubicBezTo>
                  <a:pt x="5609" y="540"/>
                  <a:pt x="5609" y="540"/>
                  <a:pt x="5609" y="540"/>
                </a:cubicBezTo>
                <a:cubicBezTo>
                  <a:pt x="5609" y="552"/>
                  <a:pt x="5603" y="557"/>
                  <a:pt x="5597" y="569"/>
                </a:cubicBezTo>
                <a:cubicBezTo>
                  <a:pt x="5591" y="569"/>
                  <a:pt x="5591" y="569"/>
                  <a:pt x="5591" y="569"/>
                </a:cubicBezTo>
                <a:cubicBezTo>
                  <a:pt x="5585" y="575"/>
                  <a:pt x="5585" y="575"/>
                  <a:pt x="5585" y="575"/>
                </a:cubicBezTo>
                <a:cubicBezTo>
                  <a:pt x="5579" y="575"/>
                  <a:pt x="5573" y="575"/>
                  <a:pt x="5567" y="575"/>
                </a:cubicBezTo>
                <a:cubicBezTo>
                  <a:pt x="5561" y="575"/>
                  <a:pt x="5561" y="575"/>
                  <a:pt x="5561" y="575"/>
                </a:cubicBezTo>
                <a:cubicBezTo>
                  <a:pt x="5556" y="575"/>
                  <a:pt x="5556" y="575"/>
                  <a:pt x="5550" y="575"/>
                </a:cubicBezTo>
                <a:cubicBezTo>
                  <a:pt x="5550" y="575"/>
                  <a:pt x="5544" y="575"/>
                  <a:pt x="5538" y="575"/>
                </a:cubicBezTo>
                <a:cubicBezTo>
                  <a:pt x="5532" y="575"/>
                  <a:pt x="5532" y="575"/>
                  <a:pt x="5526" y="575"/>
                </a:cubicBezTo>
                <a:cubicBezTo>
                  <a:pt x="5526" y="581"/>
                  <a:pt x="5526" y="581"/>
                  <a:pt x="5520" y="581"/>
                </a:cubicBezTo>
                <a:cubicBezTo>
                  <a:pt x="5520" y="587"/>
                  <a:pt x="5514" y="587"/>
                  <a:pt x="5514" y="587"/>
                </a:cubicBezTo>
                <a:cubicBezTo>
                  <a:pt x="5508" y="587"/>
                  <a:pt x="5508" y="587"/>
                  <a:pt x="5502" y="587"/>
                </a:cubicBezTo>
                <a:cubicBezTo>
                  <a:pt x="5479" y="587"/>
                  <a:pt x="5479" y="587"/>
                  <a:pt x="5479" y="587"/>
                </a:cubicBezTo>
                <a:cubicBezTo>
                  <a:pt x="5472" y="587"/>
                  <a:pt x="5467" y="587"/>
                  <a:pt x="5455" y="587"/>
                </a:cubicBezTo>
                <a:cubicBezTo>
                  <a:pt x="5455" y="587"/>
                  <a:pt x="5455" y="587"/>
                  <a:pt x="5449" y="587"/>
                </a:cubicBezTo>
                <a:cubicBezTo>
                  <a:pt x="5449" y="587"/>
                  <a:pt x="5449" y="581"/>
                  <a:pt x="5443" y="581"/>
                </a:cubicBezTo>
                <a:cubicBezTo>
                  <a:pt x="5437" y="581"/>
                  <a:pt x="5437" y="581"/>
                  <a:pt x="5431" y="581"/>
                </a:cubicBezTo>
                <a:cubicBezTo>
                  <a:pt x="5425" y="581"/>
                  <a:pt x="5419" y="581"/>
                  <a:pt x="5413" y="581"/>
                </a:cubicBezTo>
                <a:cubicBezTo>
                  <a:pt x="5407" y="587"/>
                  <a:pt x="5401" y="587"/>
                  <a:pt x="5401" y="587"/>
                </a:cubicBezTo>
                <a:cubicBezTo>
                  <a:pt x="5401" y="593"/>
                  <a:pt x="5395" y="593"/>
                  <a:pt x="5395" y="599"/>
                </a:cubicBezTo>
                <a:lnTo>
                  <a:pt x="5395" y="605"/>
                </a:lnTo>
                <a:cubicBezTo>
                  <a:pt x="5395" y="611"/>
                  <a:pt x="5390" y="617"/>
                  <a:pt x="5384" y="617"/>
                </a:cubicBezTo>
                <a:cubicBezTo>
                  <a:pt x="5384" y="617"/>
                  <a:pt x="5384" y="617"/>
                  <a:pt x="5378" y="617"/>
                </a:cubicBezTo>
                <a:cubicBezTo>
                  <a:pt x="5348" y="617"/>
                  <a:pt x="5348" y="617"/>
                  <a:pt x="5348" y="617"/>
                </a:cubicBezTo>
                <a:cubicBezTo>
                  <a:pt x="5342" y="617"/>
                  <a:pt x="5342" y="623"/>
                  <a:pt x="5336" y="629"/>
                </a:cubicBezTo>
                <a:cubicBezTo>
                  <a:pt x="5330" y="629"/>
                  <a:pt x="5330" y="629"/>
                  <a:pt x="5330" y="629"/>
                </a:cubicBezTo>
                <a:cubicBezTo>
                  <a:pt x="5324" y="629"/>
                  <a:pt x="5318" y="634"/>
                  <a:pt x="5312" y="634"/>
                </a:cubicBezTo>
                <a:cubicBezTo>
                  <a:pt x="5306" y="634"/>
                  <a:pt x="5306" y="634"/>
                  <a:pt x="5301" y="634"/>
                </a:cubicBezTo>
                <a:lnTo>
                  <a:pt x="5295" y="629"/>
                </a:lnTo>
                <a:cubicBezTo>
                  <a:pt x="5289" y="629"/>
                  <a:pt x="5283" y="629"/>
                  <a:pt x="5277" y="629"/>
                </a:cubicBezTo>
                <a:cubicBezTo>
                  <a:pt x="5277" y="629"/>
                  <a:pt x="5271" y="629"/>
                  <a:pt x="5265" y="629"/>
                </a:cubicBezTo>
                <a:cubicBezTo>
                  <a:pt x="5265" y="629"/>
                  <a:pt x="5259" y="629"/>
                  <a:pt x="5259" y="634"/>
                </a:cubicBezTo>
                <a:cubicBezTo>
                  <a:pt x="5253" y="634"/>
                  <a:pt x="5253" y="634"/>
                  <a:pt x="5253" y="634"/>
                </a:cubicBezTo>
                <a:cubicBezTo>
                  <a:pt x="5247" y="634"/>
                  <a:pt x="5247" y="634"/>
                  <a:pt x="5241" y="634"/>
                </a:cubicBezTo>
                <a:cubicBezTo>
                  <a:pt x="5241" y="634"/>
                  <a:pt x="5235" y="634"/>
                  <a:pt x="5235" y="640"/>
                </a:cubicBezTo>
                <a:cubicBezTo>
                  <a:pt x="5235" y="640"/>
                  <a:pt x="5235" y="640"/>
                  <a:pt x="5235" y="646"/>
                </a:cubicBezTo>
                <a:cubicBezTo>
                  <a:pt x="5235" y="646"/>
                  <a:pt x="5235" y="646"/>
                  <a:pt x="5235" y="652"/>
                </a:cubicBezTo>
                <a:cubicBezTo>
                  <a:pt x="5235" y="652"/>
                  <a:pt x="5235" y="652"/>
                  <a:pt x="5229" y="658"/>
                </a:cubicBezTo>
                <a:cubicBezTo>
                  <a:pt x="5229" y="658"/>
                  <a:pt x="5229" y="658"/>
                  <a:pt x="5229" y="664"/>
                </a:cubicBezTo>
                <a:lnTo>
                  <a:pt x="5224" y="664"/>
                </a:lnTo>
                <a:cubicBezTo>
                  <a:pt x="5194" y="664"/>
                  <a:pt x="5194" y="664"/>
                  <a:pt x="5194" y="664"/>
                </a:cubicBezTo>
                <a:cubicBezTo>
                  <a:pt x="5188" y="664"/>
                  <a:pt x="5188" y="664"/>
                  <a:pt x="5188" y="670"/>
                </a:cubicBezTo>
                <a:cubicBezTo>
                  <a:pt x="5182" y="676"/>
                  <a:pt x="5182" y="676"/>
                  <a:pt x="5182" y="682"/>
                </a:cubicBezTo>
                <a:cubicBezTo>
                  <a:pt x="5182" y="682"/>
                  <a:pt x="5182" y="688"/>
                  <a:pt x="5182" y="694"/>
                </a:cubicBezTo>
                <a:cubicBezTo>
                  <a:pt x="5188" y="694"/>
                  <a:pt x="5188" y="700"/>
                  <a:pt x="5188" y="706"/>
                </a:cubicBezTo>
                <a:cubicBezTo>
                  <a:pt x="5194" y="706"/>
                  <a:pt x="5200" y="711"/>
                  <a:pt x="5200" y="711"/>
                </a:cubicBezTo>
                <a:cubicBezTo>
                  <a:pt x="5206" y="718"/>
                  <a:pt x="5206" y="723"/>
                  <a:pt x="5206" y="723"/>
                </a:cubicBezTo>
                <a:cubicBezTo>
                  <a:pt x="5212" y="723"/>
                  <a:pt x="5218" y="723"/>
                  <a:pt x="5218" y="723"/>
                </a:cubicBezTo>
                <a:cubicBezTo>
                  <a:pt x="5224" y="723"/>
                  <a:pt x="5229" y="723"/>
                  <a:pt x="5229" y="723"/>
                </a:cubicBezTo>
                <a:cubicBezTo>
                  <a:pt x="5235" y="723"/>
                  <a:pt x="5241" y="723"/>
                  <a:pt x="5241" y="723"/>
                </a:cubicBezTo>
                <a:cubicBezTo>
                  <a:pt x="5253" y="729"/>
                  <a:pt x="5259" y="729"/>
                  <a:pt x="5265" y="735"/>
                </a:cubicBezTo>
                <a:cubicBezTo>
                  <a:pt x="5271" y="735"/>
                  <a:pt x="5265" y="741"/>
                  <a:pt x="5271" y="747"/>
                </a:cubicBezTo>
                <a:cubicBezTo>
                  <a:pt x="5330" y="747"/>
                  <a:pt x="5330" y="747"/>
                  <a:pt x="5330" y="747"/>
                </a:cubicBezTo>
                <a:cubicBezTo>
                  <a:pt x="5348" y="759"/>
                  <a:pt x="5348" y="759"/>
                  <a:pt x="5348" y="759"/>
                </a:cubicBezTo>
                <a:cubicBezTo>
                  <a:pt x="5354" y="759"/>
                  <a:pt x="5360" y="759"/>
                  <a:pt x="5360" y="759"/>
                </a:cubicBezTo>
                <a:cubicBezTo>
                  <a:pt x="5360" y="759"/>
                  <a:pt x="5360" y="765"/>
                  <a:pt x="5366" y="765"/>
                </a:cubicBezTo>
                <a:cubicBezTo>
                  <a:pt x="5366" y="765"/>
                  <a:pt x="5372" y="771"/>
                  <a:pt x="5378" y="771"/>
                </a:cubicBezTo>
                <a:cubicBezTo>
                  <a:pt x="5384" y="771"/>
                  <a:pt x="5384" y="771"/>
                  <a:pt x="5390" y="771"/>
                </a:cubicBezTo>
                <a:lnTo>
                  <a:pt x="5395" y="771"/>
                </a:lnTo>
                <a:cubicBezTo>
                  <a:pt x="5407" y="771"/>
                  <a:pt x="5407" y="771"/>
                  <a:pt x="5407" y="771"/>
                </a:cubicBezTo>
                <a:cubicBezTo>
                  <a:pt x="5413" y="771"/>
                  <a:pt x="5413" y="771"/>
                  <a:pt x="5419" y="771"/>
                </a:cubicBezTo>
                <a:cubicBezTo>
                  <a:pt x="5419" y="771"/>
                  <a:pt x="5419" y="771"/>
                  <a:pt x="5425" y="771"/>
                </a:cubicBezTo>
                <a:cubicBezTo>
                  <a:pt x="5431" y="771"/>
                  <a:pt x="5431" y="765"/>
                  <a:pt x="5437" y="765"/>
                </a:cubicBezTo>
                <a:lnTo>
                  <a:pt x="5443" y="765"/>
                </a:lnTo>
                <a:cubicBezTo>
                  <a:pt x="5479" y="765"/>
                  <a:pt x="5479" y="765"/>
                  <a:pt x="5479" y="765"/>
                </a:cubicBezTo>
                <a:cubicBezTo>
                  <a:pt x="5479" y="765"/>
                  <a:pt x="5484" y="759"/>
                  <a:pt x="5490" y="759"/>
                </a:cubicBezTo>
                <a:cubicBezTo>
                  <a:pt x="5496" y="759"/>
                  <a:pt x="5496" y="759"/>
                  <a:pt x="5502" y="759"/>
                </a:cubicBezTo>
                <a:cubicBezTo>
                  <a:pt x="5508" y="759"/>
                  <a:pt x="5508" y="759"/>
                  <a:pt x="5508" y="759"/>
                </a:cubicBezTo>
                <a:cubicBezTo>
                  <a:pt x="5514" y="759"/>
                  <a:pt x="5514" y="759"/>
                  <a:pt x="5520" y="759"/>
                </a:cubicBezTo>
                <a:cubicBezTo>
                  <a:pt x="5520" y="759"/>
                  <a:pt x="5520" y="759"/>
                  <a:pt x="5526" y="759"/>
                </a:cubicBezTo>
                <a:cubicBezTo>
                  <a:pt x="5526" y="783"/>
                  <a:pt x="5526" y="783"/>
                  <a:pt x="5526" y="783"/>
                </a:cubicBezTo>
                <a:cubicBezTo>
                  <a:pt x="5526" y="783"/>
                  <a:pt x="5520" y="789"/>
                  <a:pt x="5520" y="795"/>
                </a:cubicBezTo>
                <a:cubicBezTo>
                  <a:pt x="5514" y="795"/>
                  <a:pt x="5514" y="795"/>
                  <a:pt x="5514" y="795"/>
                </a:cubicBezTo>
                <a:cubicBezTo>
                  <a:pt x="5508" y="795"/>
                  <a:pt x="5508" y="795"/>
                  <a:pt x="5502" y="800"/>
                </a:cubicBezTo>
                <a:lnTo>
                  <a:pt x="5496" y="800"/>
                </a:lnTo>
                <a:cubicBezTo>
                  <a:pt x="5490" y="806"/>
                  <a:pt x="5490" y="812"/>
                  <a:pt x="5490" y="812"/>
                </a:cubicBezTo>
                <a:cubicBezTo>
                  <a:pt x="5484" y="812"/>
                  <a:pt x="5484" y="812"/>
                  <a:pt x="5484" y="812"/>
                </a:cubicBezTo>
                <a:cubicBezTo>
                  <a:pt x="5479" y="812"/>
                  <a:pt x="5479" y="812"/>
                  <a:pt x="5479" y="812"/>
                </a:cubicBezTo>
                <a:cubicBezTo>
                  <a:pt x="5472" y="812"/>
                  <a:pt x="5472" y="806"/>
                  <a:pt x="5467" y="806"/>
                </a:cubicBezTo>
                <a:cubicBezTo>
                  <a:pt x="5467" y="806"/>
                  <a:pt x="5467" y="806"/>
                  <a:pt x="5461" y="806"/>
                </a:cubicBezTo>
                <a:cubicBezTo>
                  <a:pt x="5461" y="806"/>
                  <a:pt x="5461" y="806"/>
                  <a:pt x="5455" y="800"/>
                </a:cubicBezTo>
                <a:cubicBezTo>
                  <a:pt x="5455" y="800"/>
                  <a:pt x="5455" y="800"/>
                  <a:pt x="5449" y="800"/>
                </a:cubicBezTo>
                <a:cubicBezTo>
                  <a:pt x="5437" y="800"/>
                  <a:pt x="5437" y="800"/>
                  <a:pt x="5437" y="800"/>
                </a:cubicBezTo>
                <a:cubicBezTo>
                  <a:pt x="5431" y="800"/>
                  <a:pt x="5425" y="800"/>
                  <a:pt x="5419" y="800"/>
                </a:cubicBezTo>
                <a:cubicBezTo>
                  <a:pt x="5419" y="806"/>
                  <a:pt x="5413" y="806"/>
                  <a:pt x="5413" y="806"/>
                </a:cubicBezTo>
                <a:cubicBezTo>
                  <a:pt x="5407" y="812"/>
                  <a:pt x="5401" y="812"/>
                  <a:pt x="5395" y="812"/>
                </a:cubicBezTo>
                <a:cubicBezTo>
                  <a:pt x="5390" y="812"/>
                  <a:pt x="5390" y="812"/>
                  <a:pt x="5390" y="812"/>
                </a:cubicBezTo>
                <a:cubicBezTo>
                  <a:pt x="5384" y="812"/>
                  <a:pt x="5384" y="806"/>
                  <a:pt x="5378" y="806"/>
                </a:cubicBezTo>
                <a:cubicBezTo>
                  <a:pt x="5378" y="806"/>
                  <a:pt x="5378" y="812"/>
                  <a:pt x="5372" y="806"/>
                </a:cubicBezTo>
                <a:cubicBezTo>
                  <a:pt x="5366" y="806"/>
                  <a:pt x="5366" y="806"/>
                  <a:pt x="5360" y="800"/>
                </a:cubicBezTo>
                <a:cubicBezTo>
                  <a:pt x="5354" y="800"/>
                  <a:pt x="5354" y="800"/>
                  <a:pt x="5348" y="800"/>
                </a:cubicBezTo>
                <a:cubicBezTo>
                  <a:pt x="5342" y="800"/>
                  <a:pt x="5342" y="800"/>
                  <a:pt x="5342" y="800"/>
                </a:cubicBezTo>
                <a:cubicBezTo>
                  <a:pt x="5336" y="800"/>
                  <a:pt x="5336" y="806"/>
                  <a:pt x="5336" y="806"/>
                </a:cubicBezTo>
                <a:cubicBezTo>
                  <a:pt x="5336" y="812"/>
                  <a:pt x="5330" y="812"/>
                  <a:pt x="5330" y="818"/>
                </a:cubicBezTo>
                <a:cubicBezTo>
                  <a:pt x="5301" y="818"/>
                  <a:pt x="5301" y="818"/>
                  <a:pt x="5301" y="818"/>
                </a:cubicBezTo>
                <a:cubicBezTo>
                  <a:pt x="5295" y="818"/>
                  <a:pt x="5295" y="818"/>
                  <a:pt x="5295" y="824"/>
                </a:cubicBezTo>
                <a:cubicBezTo>
                  <a:pt x="5289" y="824"/>
                  <a:pt x="5289" y="824"/>
                  <a:pt x="5289" y="830"/>
                </a:cubicBezTo>
                <a:cubicBezTo>
                  <a:pt x="5289" y="836"/>
                  <a:pt x="5295" y="842"/>
                  <a:pt x="5301" y="848"/>
                </a:cubicBezTo>
                <a:cubicBezTo>
                  <a:pt x="5301" y="848"/>
                  <a:pt x="5306" y="848"/>
                  <a:pt x="5306" y="854"/>
                </a:cubicBezTo>
                <a:cubicBezTo>
                  <a:pt x="5312" y="854"/>
                  <a:pt x="5312" y="854"/>
                  <a:pt x="5312" y="854"/>
                </a:cubicBezTo>
                <a:cubicBezTo>
                  <a:pt x="5324" y="860"/>
                  <a:pt x="5324" y="854"/>
                  <a:pt x="5330" y="854"/>
                </a:cubicBezTo>
                <a:cubicBezTo>
                  <a:pt x="5342" y="860"/>
                  <a:pt x="5342" y="860"/>
                  <a:pt x="5348" y="866"/>
                </a:cubicBezTo>
                <a:cubicBezTo>
                  <a:pt x="5354" y="866"/>
                  <a:pt x="5360" y="866"/>
                  <a:pt x="5366" y="872"/>
                </a:cubicBezTo>
                <a:cubicBezTo>
                  <a:pt x="5372" y="872"/>
                  <a:pt x="5372" y="872"/>
                  <a:pt x="5378" y="872"/>
                </a:cubicBezTo>
                <a:cubicBezTo>
                  <a:pt x="5384" y="877"/>
                  <a:pt x="5390" y="877"/>
                  <a:pt x="5395" y="884"/>
                </a:cubicBezTo>
                <a:cubicBezTo>
                  <a:pt x="5401" y="884"/>
                  <a:pt x="5401" y="884"/>
                  <a:pt x="5401" y="884"/>
                </a:cubicBezTo>
                <a:cubicBezTo>
                  <a:pt x="5395" y="884"/>
                  <a:pt x="5390" y="884"/>
                  <a:pt x="5384" y="884"/>
                </a:cubicBezTo>
                <a:cubicBezTo>
                  <a:pt x="5384" y="889"/>
                  <a:pt x="5378" y="889"/>
                  <a:pt x="5378" y="889"/>
                </a:cubicBezTo>
                <a:lnTo>
                  <a:pt x="5378" y="895"/>
                </a:lnTo>
                <a:cubicBezTo>
                  <a:pt x="5378" y="895"/>
                  <a:pt x="5378" y="901"/>
                  <a:pt x="5384" y="901"/>
                </a:cubicBezTo>
                <a:cubicBezTo>
                  <a:pt x="5384" y="901"/>
                  <a:pt x="5384" y="901"/>
                  <a:pt x="5390" y="901"/>
                </a:cubicBezTo>
                <a:cubicBezTo>
                  <a:pt x="5390" y="907"/>
                  <a:pt x="5395" y="907"/>
                  <a:pt x="5401" y="907"/>
                </a:cubicBezTo>
                <a:lnTo>
                  <a:pt x="5401" y="913"/>
                </a:lnTo>
                <a:cubicBezTo>
                  <a:pt x="5407" y="913"/>
                  <a:pt x="5407" y="919"/>
                  <a:pt x="5407" y="919"/>
                </a:cubicBezTo>
                <a:cubicBezTo>
                  <a:pt x="5407" y="919"/>
                  <a:pt x="5407" y="925"/>
                  <a:pt x="5413" y="925"/>
                </a:cubicBezTo>
                <a:cubicBezTo>
                  <a:pt x="5413" y="925"/>
                  <a:pt x="5413" y="925"/>
                  <a:pt x="5419" y="925"/>
                </a:cubicBezTo>
                <a:cubicBezTo>
                  <a:pt x="5419" y="931"/>
                  <a:pt x="5419" y="931"/>
                  <a:pt x="5425" y="931"/>
                </a:cubicBezTo>
                <a:cubicBezTo>
                  <a:pt x="5425" y="931"/>
                  <a:pt x="5425" y="931"/>
                  <a:pt x="5431" y="931"/>
                </a:cubicBezTo>
                <a:cubicBezTo>
                  <a:pt x="5431" y="937"/>
                  <a:pt x="5431" y="937"/>
                  <a:pt x="5437" y="937"/>
                </a:cubicBezTo>
                <a:cubicBezTo>
                  <a:pt x="5443" y="937"/>
                  <a:pt x="5443" y="937"/>
                  <a:pt x="5449" y="943"/>
                </a:cubicBezTo>
                <a:lnTo>
                  <a:pt x="5455" y="943"/>
                </a:lnTo>
                <a:cubicBezTo>
                  <a:pt x="5461" y="949"/>
                  <a:pt x="5461" y="949"/>
                  <a:pt x="5461" y="949"/>
                </a:cubicBezTo>
                <a:cubicBezTo>
                  <a:pt x="5467" y="955"/>
                  <a:pt x="5467" y="955"/>
                  <a:pt x="5472" y="955"/>
                </a:cubicBezTo>
                <a:cubicBezTo>
                  <a:pt x="5479" y="955"/>
                  <a:pt x="5484" y="955"/>
                  <a:pt x="5490" y="955"/>
                </a:cubicBezTo>
                <a:lnTo>
                  <a:pt x="5490" y="955"/>
                </a:lnTo>
                <a:cubicBezTo>
                  <a:pt x="5496" y="955"/>
                  <a:pt x="5496" y="955"/>
                  <a:pt x="5496" y="955"/>
                </a:cubicBezTo>
                <a:cubicBezTo>
                  <a:pt x="5502" y="955"/>
                  <a:pt x="5502" y="955"/>
                  <a:pt x="5502" y="955"/>
                </a:cubicBezTo>
                <a:cubicBezTo>
                  <a:pt x="5502" y="949"/>
                  <a:pt x="5502" y="949"/>
                  <a:pt x="5502" y="949"/>
                </a:cubicBezTo>
                <a:cubicBezTo>
                  <a:pt x="5502" y="943"/>
                  <a:pt x="5496" y="943"/>
                  <a:pt x="5496" y="937"/>
                </a:cubicBezTo>
                <a:cubicBezTo>
                  <a:pt x="5496" y="937"/>
                  <a:pt x="5490" y="937"/>
                  <a:pt x="5490" y="931"/>
                </a:cubicBezTo>
                <a:cubicBezTo>
                  <a:pt x="5490" y="931"/>
                  <a:pt x="5490" y="925"/>
                  <a:pt x="5496" y="925"/>
                </a:cubicBezTo>
                <a:lnTo>
                  <a:pt x="5496" y="925"/>
                </a:lnTo>
                <a:cubicBezTo>
                  <a:pt x="5502" y="925"/>
                  <a:pt x="5508" y="925"/>
                  <a:pt x="5514" y="925"/>
                </a:cubicBezTo>
                <a:cubicBezTo>
                  <a:pt x="5520" y="925"/>
                  <a:pt x="5526" y="925"/>
                  <a:pt x="5532" y="925"/>
                </a:cubicBezTo>
                <a:cubicBezTo>
                  <a:pt x="5538" y="925"/>
                  <a:pt x="5544" y="925"/>
                  <a:pt x="5550" y="931"/>
                </a:cubicBezTo>
                <a:cubicBezTo>
                  <a:pt x="5550" y="931"/>
                  <a:pt x="5550" y="931"/>
                  <a:pt x="5556" y="931"/>
                </a:cubicBezTo>
                <a:cubicBezTo>
                  <a:pt x="5556" y="931"/>
                  <a:pt x="5556" y="931"/>
                  <a:pt x="5561" y="931"/>
                </a:cubicBezTo>
                <a:cubicBezTo>
                  <a:pt x="5561" y="931"/>
                  <a:pt x="5561" y="937"/>
                  <a:pt x="5567" y="937"/>
                </a:cubicBezTo>
                <a:cubicBezTo>
                  <a:pt x="5567" y="937"/>
                  <a:pt x="5567" y="937"/>
                  <a:pt x="5573" y="937"/>
                </a:cubicBezTo>
                <a:cubicBezTo>
                  <a:pt x="5573" y="925"/>
                  <a:pt x="5573" y="925"/>
                  <a:pt x="5573" y="925"/>
                </a:cubicBezTo>
                <a:cubicBezTo>
                  <a:pt x="5597" y="925"/>
                  <a:pt x="5597" y="925"/>
                  <a:pt x="5597" y="925"/>
                </a:cubicBezTo>
                <a:cubicBezTo>
                  <a:pt x="5597" y="925"/>
                  <a:pt x="5597" y="925"/>
                  <a:pt x="5603" y="925"/>
                </a:cubicBezTo>
                <a:cubicBezTo>
                  <a:pt x="5603" y="931"/>
                  <a:pt x="5603" y="931"/>
                  <a:pt x="5609" y="931"/>
                </a:cubicBezTo>
                <a:cubicBezTo>
                  <a:pt x="5615" y="931"/>
                  <a:pt x="5615" y="931"/>
                  <a:pt x="5621" y="931"/>
                </a:cubicBezTo>
                <a:cubicBezTo>
                  <a:pt x="5627" y="931"/>
                  <a:pt x="5633" y="937"/>
                  <a:pt x="5638" y="931"/>
                </a:cubicBezTo>
                <a:cubicBezTo>
                  <a:pt x="5638" y="931"/>
                  <a:pt x="5638" y="925"/>
                  <a:pt x="5645" y="925"/>
                </a:cubicBezTo>
                <a:cubicBezTo>
                  <a:pt x="5645" y="925"/>
                  <a:pt x="5645" y="925"/>
                  <a:pt x="5650" y="925"/>
                </a:cubicBezTo>
                <a:lnTo>
                  <a:pt x="5650" y="919"/>
                </a:lnTo>
                <a:cubicBezTo>
                  <a:pt x="5656" y="919"/>
                  <a:pt x="5656" y="919"/>
                  <a:pt x="5656" y="919"/>
                </a:cubicBezTo>
                <a:cubicBezTo>
                  <a:pt x="5662" y="919"/>
                  <a:pt x="5668" y="919"/>
                  <a:pt x="5668" y="919"/>
                </a:cubicBezTo>
                <a:cubicBezTo>
                  <a:pt x="5674" y="919"/>
                  <a:pt x="5674" y="913"/>
                  <a:pt x="5674" y="913"/>
                </a:cubicBezTo>
                <a:lnTo>
                  <a:pt x="5680" y="907"/>
                </a:lnTo>
                <a:cubicBezTo>
                  <a:pt x="5686" y="907"/>
                  <a:pt x="5686" y="901"/>
                  <a:pt x="5686" y="901"/>
                </a:cubicBezTo>
                <a:cubicBezTo>
                  <a:pt x="5692" y="901"/>
                  <a:pt x="5698" y="907"/>
                  <a:pt x="5704" y="907"/>
                </a:cubicBezTo>
                <a:cubicBezTo>
                  <a:pt x="5710" y="907"/>
                  <a:pt x="5710" y="913"/>
                  <a:pt x="5716" y="913"/>
                </a:cubicBezTo>
                <a:cubicBezTo>
                  <a:pt x="5716" y="919"/>
                  <a:pt x="5716" y="919"/>
                  <a:pt x="5722" y="919"/>
                </a:cubicBezTo>
                <a:cubicBezTo>
                  <a:pt x="5739" y="919"/>
                  <a:pt x="5739" y="919"/>
                  <a:pt x="5739" y="919"/>
                </a:cubicBezTo>
                <a:cubicBezTo>
                  <a:pt x="5745" y="919"/>
                  <a:pt x="5751" y="919"/>
                  <a:pt x="5757" y="919"/>
                </a:cubicBezTo>
                <a:cubicBezTo>
                  <a:pt x="5757" y="919"/>
                  <a:pt x="5757" y="919"/>
                  <a:pt x="5763" y="919"/>
                </a:cubicBezTo>
                <a:cubicBezTo>
                  <a:pt x="5763" y="919"/>
                  <a:pt x="5763" y="925"/>
                  <a:pt x="5769" y="925"/>
                </a:cubicBezTo>
                <a:cubicBezTo>
                  <a:pt x="5775" y="925"/>
                  <a:pt x="5781" y="925"/>
                  <a:pt x="5787" y="931"/>
                </a:cubicBezTo>
                <a:cubicBezTo>
                  <a:pt x="5787" y="931"/>
                  <a:pt x="5787" y="937"/>
                  <a:pt x="5793" y="937"/>
                </a:cubicBezTo>
                <a:cubicBezTo>
                  <a:pt x="5793" y="937"/>
                  <a:pt x="5799" y="937"/>
                  <a:pt x="5799" y="943"/>
                </a:cubicBezTo>
                <a:lnTo>
                  <a:pt x="5804" y="943"/>
                </a:lnTo>
                <a:cubicBezTo>
                  <a:pt x="5846" y="943"/>
                  <a:pt x="5846" y="943"/>
                  <a:pt x="5846" y="943"/>
                </a:cubicBezTo>
                <a:cubicBezTo>
                  <a:pt x="5846" y="943"/>
                  <a:pt x="5846" y="943"/>
                  <a:pt x="5852" y="943"/>
                </a:cubicBezTo>
                <a:cubicBezTo>
                  <a:pt x="5852" y="943"/>
                  <a:pt x="5852" y="943"/>
                  <a:pt x="5858" y="943"/>
                </a:cubicBezTo>
                <a:cubicBezTo>
                  <a:pt x="5864" y="949"/>
                  <a:pt x="5864" y="949"/>
                  <a:pt x="5876" y="955"/>
                </a:cubicBezTo>
                <a:cubicBezTo>
                  <a:pt x="5876" y="955"/>
                  <a:pt x="5876" y="961"/>
                  <a:pt x="5882" y="961"/>
                </a:cubicBezTo>
                <a:cubicBezTo>
                  <a:pt x="5888" y="961"/>
                  <a:pt x="5888" y="961"/>
                  <a:pt x="5893" y="961"/>
                </a:cubicBezTo>
                <a:cubicBezTo>
                  <a:pt x="5899" y="961"/>
                  <a:pt x="5899" y="961"/>
                  <a:pt x="5899" y="961"/>
                </a:cubicBezTo>
                <a:cubicBezTo>
                  <a:pt x="5905" y="961"/>
                  <a:pt x="5905" y="961"/>
                  <a:pt x="5905" y="961"/>
                </a:cubicBezTo>
                <a:cubicBezTo>
                  <a:pt x="5911" y="961"/>
                  <a:pt x="5911" y="966"/>
                  <a:pt x="5911" y="966"/>
                </a:cubicBezTo>
                <a:cubicBezTo>
                  <a:pt x="5917" y="972"/>
                  <a:pt x="5917" y="972"/>
                  <a:pt x="5923" y="978"/>
                </a:cubicBezTo>
                <a:cubicBezTo>
                  <a:pt x="5923" y="978"/>
                  <a:pt x="5929" y="978"/>
                  <a:pt x="5929" y="984"/>
                </a:cubicBezTo>
                <a:cubicBezTo>
                  <a:pt x="5935" y="984"/>
                  <a:pt x="5935" y="984"/>
                  <a:pt x="5941" y="984"/>
                </a:cubicBezTo>
                <a:cubicBezTo>
                  <a:pt x="5947" y="984"/>
                  <a:pt x="5947" y="984"/>
                  <a:pt x="5947" y="984"/>
                </a:cubicBezTo>
                <a:cubicBezTo>
                  <a:pt x="5953" y="984"/>
                  <a:pt x="5953" y="984"/>
                  <a:pt x="5959" y="984"/>
                </a:cubicBezTo>
                <a:cubicBezTo>
                  <a:pt x="5959" y="984"/>
                  <a:pt x="5959" y="990"/>
                  <a:pt x="5965" y="990"/>
                </a:cubicBezTo>
                <a:cubicBezTo>
                  <a:pt x="5965" y="996"/>
                  <a:pt x="5970" y="996"/>
                  <a:pt x="5970" y="1002"/>
                </a:cubicBezTo>
                <a:cubicBezTo>
                  <a:pt x="5970" y="1038"/>
                  <a:pt x="5970" y="1038"/>
                  <a:pt x="5970" y="1038"/>
                </a:cubicBezTo>
                <a:cubicBezTo>
                  <a:pt x="5970" y="1044"/>
                  <a:pt x="5977" y="1050"/>
                  <a:pt x="5977" y="1050"/>
                </a:cubicBezTo>
                <a:cubicBezTo>
                  <a:pt x="5982" y="1055"/>
                  <a:pt x="5982" y="1055"/>
                  <a:pt x="5982" y="1055"/>
                </a:cubicBezTo>
                <a:cubicBezTo>
                  <a:pt x="5982" y="1061"/>
                  <a:pt x="5988" y="1061"/>
                  <a:pt x="5988" y="1061"/>
                </a:cubicBezTo>
                <a:cubicBezTo>
                  <a:pt x="5988" y="1061"/>
                  <a:pt x="5994" y="1061"/>
                  <a:pt x="5994" y="1067"/>
                </a:cubicBezTo>
                <a:cubicBezTo>
                  <a:pt x="5994" y="1067"/>
                  <a:pt x="6000" y="1061"/>
                  <a:pt x="6000" y="1067"/>
                </a:cubicBezTo>
                <a:cubicBezTo>
                  <a:pt x="6006" y="1067"/>
                  <a:pt x="6006" y="1067"/>
                  <a:pt x="6012" y="1067"/>
                </a:cubicBezTo>
                <a:cubicBezTo>
                  <a:pt x="6012" y="1067"/>
                  <a:pt x="6012" y="1073"/>
                  <a:pt x="6018" y="1073"/>
                </a:cubicBezTo>
                <a:lnTo>
                  <a:pt x="6024" y="1073"/>
                </a:lnTo>
                <a:cubicBezTo>
                  <a:pt x="6024" y="1079"/>
                  <a:pt x="6024" y="1079"/>
                  <a:pt x="6030" y="1079"/>
                </a:cubicBezTo>
                <a:cubicBezTo>
                  <a:pt x="6030" y="1085"/>
                  <a:pt x="6030" y="1091"/>
                  <a:pt x="6036" y="1091"/>
                </a:cubicBezTo>
                <a:cubicBezTo>
                  <a:pt x="6036" y="1097"/>
                  <a:pt x="6036" y="1097"/>
                  <a:pt x="6036" y="1097"/>
                </a:cubicBezTo>
                <a:cubicBezTo>
                  <a:pt x="6036" y="1103"/>
                  <a:pt x="6036" y="1103"/>
                  <a:pt x="6042" y="1103"/>
                </a:cubicBezTo>
                <a:cubicBezTo>
                  <a:pt x="6042" y="1109"/>
                  <a:pt x="6048" y="1109"/>
                  <a:pt x="6048" y="1115"/>
                </a:cubicBezTo>
                <a:cubicBezTo>
                  <a:pt x="6054" y="1115"/>
                  <a:pt x="6054" y="1121"/>
                  <a:pt x="6054" y="1121"/>
                </a:cubicBezTo>
                <a:cubicBezTo>
                  <a:pt x="6059" y="1121"/>
                  <a:pt x="6059" y="1127"/>
                  <a:pt x="6059" y="1127"/>
                </a:cubicBezTo>
                <a:cubicBezTo>
                  <a:pt x="6059" y="1132"/>
                  <a:pt x="6065" y="1132"/>
                  <a:pt x="6065" y="1132"/>
                </a:cubicBezTo>
                <a:cubicBezTo>
                  <a:pt x="6065" y="1138"/>
                  <a:pt x="6071" y="1138"/>
                  <a:pt x="6071" y="1138"/>
                </a:cubicBezTo>
                <a:cubicBezTo>
                  <a:pt x="6071" y="1144"/>
                  <a:pt x="6071" y="1144"/>
                  <a:pt x="6077" y="1150"/>
                </a:cubicBezTo>
                <a:cubicBezTo>
                  <a:pt x="6077" y="1156"/>
                  <a:pt x="6077" y="1156"/>
                  <a:pt x="6077" y="1162"/>
                </a:cubicBezTo>
                <a:cubicBezTo>
                  <a:pt x="6083" y="1162"/>
                  <a:pt x="6083" y="1168"/>
                  <a:pt x="6083" y="1168"/>
                </a:cubicBezTo>
                <a:cubicBezTo>
                  <a:pt x="6083" y="1174"/>
                  <a:pt x="6089" y="1180"/>
                  <a:pt x="6095" y="1186"/>
                </a:cubicBezTo>
                <a:cubicBezTo>
                  <a:pt x="6095" y="1186"/>
                  <a:pt x="6095" y="1186"/>
                  <a:pt x="6101" y="1192"/>
                </a:cubicBezTo>
                <a:cubicBezTo>
                  <a:pt x="6101" y="1192"/>
                  <a:pt x="6107" y="1198"/>
                  <a:pt x="6113" y="1198"/>
                </a:cubicBezTo>
                <a:lnTo>
                  <a:pt x="6113" y="1204"/>
                </a:lnTo>
                <a:cubicBezTo>
                  <a:pt x="6113" y="1210"/>
                  <a:pt x="6113" y="1210"/>
                  <a:pt x="6113" y="1210"/>
                </a:cubicBezTo>
                <a:cubicBezTo>
                  <a:pt x="6113" y="1215"/>
                  <a:pt x="6113" y="1215"/>
                  <a:pt x="6113" y="1221"/>
                </a:cubicBezTo>
                <a:cubicBezTo>
                  <a:pt x="6113" y="1221"/>
                  <a:pt x="6107" y="1221"/>
                  <a:pt x="6107" y="1227"/>
                </a:cubicBezTo>
                <a:cubicBezTo>
                  <a:pt x="6107" y="1233"/>
                  <a:pt x="6113" y="1233"/>
                  <a:pt x="6113" y="1233"/>
                </a:cubicBezTo>
                <a:cubicBezTo>
                  <a:pt x="6119" y="1245"/>
                  <a:pt x="6125" y="1245"/>
                  <a:pt x="6125" y="1251"/>
                </a:cubicBezTo>
                <a:cubicBezTo>
                  <a:pt x="6125" y="1281"/>
                  <a:pt x="6125" y="1281"/>
                  <a:pt x="6125" y="1281"/>
                </a:cubicBezTo>
                <a:cubicBezTo>
                  <a:pt x="6125" y="1287"/>
                  <a:pt x="6119" y="1287"/>
                  <a:pt x="6119" y="1293"/>
                </a:cubicBezTo>
                <a:lnTo>
                  <a:pt x="6113" y="1299"/>
                </a:lnTo>
                <a:cubicBezTo>
                  <a:pt x="6113" y="1304"/>
                  <a:pt x="6113" y="1304"/>
                  <a:pt x="6113" y="1310"/>
                </a:cubicBezTo>
                <a:cubicBezTo>
                  <a:pt x="6143" y="1310"/>
                  <a:pt x="6143" y="1310"/>
                  <a:pt x="6143" y="1310"/>
                </a:cubicBezTo>
                <a:cubicBezTo>
                  <a:pt x="6143" y="1334"/>
                  <a:pt x="6143" y="1334"/>
                  <a:pt x="6143" y="1334"/>
                </a:cubicBezTo>
                <a:cubicBezTo>
                  <a:pt x="6136" y="1334"/>
                  <a:pt x="6131" y="1334"/>
                  <a:pt x="6125" y="1334"/>
                </a:cubicBezTo>
                <a:cubicBezTo>
                  <a:pt x="6125" y="1334"/>
                  <a:pt x="6119" y="1340"/>
                  <a:pt x="6113" y="1340"/>
                </a:cubicBezTo>
                <a:lnTo>
                  <a:pt x="6113" y="1346"/>
                </a:lnTo>
                <a:cubicBezTo>
                  <a:pt x="6113" y="1358"/>
                  <a:pt x="6119" y="1358"/>
                  <a:pt x="6119" y="1370"/>
                </a:cubicBezTo>
                <a:cubicBezTo>
                  <a:pt x="6119" y="1376"/>
                  <a:pt x="6119" y="1382"/>
                  <a:pt x="6119" y="1387"/>
                </a:cubicBezTo>
                <a:cubicBezTo>
                  <a:pt x="6095" y="1387"/>
                  <a:pt x="6095" y="1387"/>
                  <a:pt x="6095" y="1387"/>
                </a:cubicBezTo>
                <a:cubicBezTo>
                  <a:pt x="6095" y="1411"/>
                  <a:pt x="6095" y="1411"/>
                  <a:pt x="6095" y="1411"/>
                </a:cubicBezTo>
                <a:cubicBezTo>
                  <a:pt x="6101" y="1411"/>
                  <a:pt x="6101" y="1423"/>
                  <a:pt x="6107" y="1423"/>
                </a:cubicBezTo>
                <a:cubicBezTo>
                  <a:pt x="6113" y="1429"/>
                  <a:pt x="6119" y="1429"/>
                  <a:pt x="6125" y="1429"/>
                </a:cubicBezTo>
                <a:cubicBezTo>
                  <a:pt x="6136" y="1429"/>
                  <a:pt x="6136" y="1429"/>
                  <a:pt x="6136" y="1429"/>
                </a:cubicBezTo>
                <a:cubicBezTo>
                  <a:pt x="6143" y="1429"/>
                  <a:pt x="6148" y="1429"/>
                  <a:pt x="6148" y="1429"/>
                </a:cubicBezTo>
                <a:cubicBezTo>
                  <a:pt x="6154" y="1435"/>
                  <a:pt x="6154" y="1435"/>
                  <a:pt x="6160" y="1435"/>
                </a:cubicBezTo>
                <a:cubicBezTo>
                  <a:pt x="6220" y="1435"/>
                  <a:pt x="6220" y="1435"/>
                  <a:pt x="6220" y="1435"/>
                </a:cubicBezTo>
                <a:cubicBezTo>
                  <a:pt x="6220" y="1429"/>
                  <a:pt x="6220" y="1423"/>
                  <a:pt x="6220" y="1417"/>
                </a:cubicBezTo>
                <a:lnTo>
                  <a:pt x="6225" y="1411"/>
                </a:lnTo>
                <a:cubicBezTo>
                  <a:pt x="6231" y="1411"/>
                  <a:pt x="6237" y="1411"/>
                  <a:pt x="6249" y="1411"/>
                </a:cubicBezTo>
                <a:cubicBezTo>
                  <a:pt x="6249" y="1411"/>
                  <a:pt x="6255" y="1411"/>
                  <a:pt x="6261" y="1411"/>
                </a:cubicBezTo>
                <a:lnTo>
                  <a:pt x="6267" y="1411"/>
                </a:lnTo>
                <a:cubicBezTo>
                  <a:pt x="6273" y="1417"/>
                  <a:pt x="6273" y="1417"/>
                  <a:pt x="6273" y="1423"/>
                </a:cubicBezTo>
                <a:cubicBezTo>
                  <a:pt x="6273" y="1429"/>
                  <a:pt x="6273" y="1435"/>
                  <a:pt x="6273" y="1435"/>
                </a:cubicBezTo>
                <a:cubicBezTo>
                  <a:pt x="6273" y="1441"/>
                  <a:pt x="6279" y="1447"/>
                  <a:pt x="6279" y="1447"/>
                </a:cubicBezTo>
                <a:cubicBezTo>
                  <a:pt x="6285" y="1453"/>
                  <a:pt x="6285" y="1459"/>
                  <a:pt x="6291" y="1459"/>
                </a:cubicBezTo>
                <a:cubicBezTo>
                  <a:pt x="6297" y="1465"/>
                  <a:pt x="6297" y="1470"/>
                  <a:pt x="6303" y="1470"/>
                </a:cubicBezTo>
                <a:cubicBezTo>
                  <a:pt x="6309" y="1470"/>
                  <a:pt x="6314" y="1470"/>
                  <a:pt x="6314" y="1470"/>
                </a:cubicBezTo>
                <a:cubicBezTo>
                  <a:pt x="6320" y="1470"/>
                  <a:pt x="6326" y="1470"/>
                  <a:pt x="6326" y="1470"/>
                </a:cubicBezTo>
                <a:cubicBezTo>
                  <a:pt x="6332" y="1470"/>
                  <a:pt x="6332" y="1470"/>
                  <a:pt x="6338" y="1476"/>
                </a:cubicBezTo>
                <a:cubicBezTo>
                  <a:pt x="6344" y="1476"/>
                  <a:pt x="6344" y="1476"/>
                  <a:pt x="6350" y="1482"/>
                </a:cubicBezTo>
                <a:cubicBezTo>
                  <a:pt x="6356" y="1482"/>
                  <a:pt x="6356" y="1488"/>
                  <a:pt x="6356" y="1494"/>
                </a:cubicBezTo>
                <a:cubicBezTo>
                  <a:pt x="6362" y="1494"/>
                  <a:pt x="6368" y="1494"/>
                  <a:pt x="6368" y="1500"/>
                </a:cubicBezTo>
                <a:cubicBezTo>
                  <a:pt x="6374" y="1500"/>
                  <a:pt x="6374" y="1506"/>
                  <a:pt x="6374" y="1512"/>
                </a:cubicBezTo>
                <a:cubicBezTo>
                  <a:pt x="6368" y="1524"/>
                  <a:pt x="6368" y="1524"/>
                  <a:pt x="6368" y="1524"/>
                </a:cubicBezTo>
                <a:cubicBezTo>
                  <a:pt x="6350" y="1524"/>
                  <a:pt x="6350" y="1524"/>
                  <a:pt x="6350" y="1524"/>
                </a:cubicBezTo>
                <a:cubicBezTo>
                  <a:pt x="6344" y="1524"/>
                  <a:pt x="6338" y="1518"/>
                  <a:pt x="6332" y="1518"/>
                </a:cubicBezTo>
                <a:cubicBezTo>
                  <a:pt x="6309" y="1518"/>
                  <a:pt x="6309" y="1518"/>
                  <a:pt x="6309" y="1518"/>
                </a:cubicBezTo>
                <a:cubicBezTo>
                  <a:pt x="6297" y="1518"/>
                  <a:pt x="6285" y="1524"/>
                  <a:pt x="6273" y="1518"/>
                </a:cubicBezTo>
                <a:cubicBezTo>
                  <a:pt x="6273" y="1518"/>
                  <a:pt x="6267" y="1512"/>
                  <a:pt x="6261" y="1512"/>
                </a:cubicBezTo>
                <a:cubicBezTo>
                  <a:pt x="6261" y="1512"/>
                  <a:pt x="6267" y="1500"/>
                  <a:pt x="6261" y="1500"/>
                </a:cubicBezTo>
                <a:cubicBezTo>
                  <a:pt x="6255" y="1500"/>
                  <a:pt x="6255" y="1500"/>
                  <a:pt x="6249" y="1500"/>
                </a:cubicBezTo>
                <a:cubicBezTo>
                  <a:pt x="6243" y="1500"/>
                  <a:pt x="6237" y="1500"/>
                  <a:pt x="6225" y="1494"/>
                </a:cubicBezTo>
                <a:cubicBezTo>
                  <a:pt x="6220" y="1494"/>
                  <a:pt x="6214" y="1494"/>
                  <a:pt x="6202" y="1494"/>
                </a:cubicBezTo>
                <a:cubicBezTo>
                  <a:pt x="6190" y="1494"/>
                  <a:pt x="6178" y="1500"/>
                  <a:pt x="6166" y="1500"/>
                </a:cubicBezTo>
                <a:cubicBezTo>
                  <a:pt x="6172" y="1512"/>
                  <a:pt x="6172" y="1518"/>
                  <a:pt x="6178" y="1524"/>
                </a:cubicBezTo>
                <a:cubicBezTo>
                  <a:pt x="6178" y="1530"/>
                  <a:pt x="6184" y="1530"/>
                  <a:pt x="6190" y="1536"/>
                </a:cubicBezTo>
                <a:cubicBezTo>
                  <a:pt x="6190" y="1536"/>
                  <a:pt x="6196" y="1542"/>
                  <a:pt x="6196" y="1548"/>
                </a:cubicBezTo>
                <a:cubicBezTo>
                  <a:pt x="6196" y="1554"/>
                  <a:pt x="6190" y="1554"/>
                  <a:pt x="6190" y="1559"/>
                </a:cubicBezTo>
                <a:cubicBezTo>
                  <a:pt x="6184" y="1559"/>
                  <a:pt x="6178" y="1559"/>
                  <a:pt x="6172" y="1559"/>
                </a:cubicBezTo>
                <a:cubicBezTo>
                  <a:pt x="6166" y="1559"/>
                  <a:pt x="6160" y="1565"/>
                  <a:pt x="6160" y="1571"/>
                </a:cubicBezTo>
                <a:cubicBezTo>
                  <a:pt x="6154" y="1571"/>
                  <a:pt x="6148" y="1577"/>
                  <a:pt x="6148" y="1583"/>
                </a:cubicBezTo>
                <a:cubicBezTo>
                  <a:pt x="6148" y="1595"/>
                  <a:pt x="6148" y="1601"/>
                  <a:pt x="6154" y="1601"/>
                </a:cubicBezTo>
                <a:cubicBezTo>
                  <a:pt x="6166" y="1613"/>
                  <a:pt x="6172" y="1601"/>
                  <a:pt x="6190" y="1607"/>
                </a:cubicBezTo>
                <a:cubicBezTo>
                  <a:pt x="6196" y="1607"/>
                  <a:pt x="6202" y="1613"/>
                  <a:pt x="6208" y="1619"/>
                </a:cubicBezTo>
                <a:cubicBezTo>
                  <a:pt x="6225" y="1625"/>
                  <a:pt x="6225" y="1642"/>
                  <a:pt x="6243" y="1642"/>
                </a:cubicBezTo>
                <a:cubicBezTo>
                  <a:pt x="6249" y="1642"/>
                  <a:pt x="6249" y="1636"/>
                  <a:pt x="6255" y="1631"/>
                </a:cubicBezTo>
                <a:cubicBezTo>
                  <a:pt x="6261" y="1625"/>
                  <a:pt x="6261" y="1613"/>
                  <a:pt x="6273" y="1613"/>
                </a:cubicBezTo>
                <a:cubicBezTo>
                  <a:pt x="6291" y="1613"/>
                  <a:pt x="6297" y="1613"/>
                  <a:pt x="6309" y="1613"/>
                </a:cubicBezTo>
                <a:cubicBezTo>
                  <a:pt x="6309" y="1571"/>
                  <a:pt x="6309" y="1571"/>
                  <a:pt x="6309" y="1571"/>
                </a:cubicBezTo>
                <a:cubicBezTo>
                  <a:pt x="6297" y="1571"/>
                  <a:pt x="6291" y="1577"/>
                  <a:pt x="6279" y="1571"/>
                </a:cubicBezTo>
                <a:cubicBezTo>
                  <a:pt x="6273" y="1571"/>
                  <a:pt x="6273" y="1571"/>
                  <a:pt x="6267" y="1571"/>
                </a:cubicBezTo>
                <a:cubicBezTo>
                  <a:pt x="6261" y="1571"/>
                  <a:pt x="6267" y="1559"/>
                  <a:pt x="6261" y="1559"/>
                </a:cubicBezTo>
                <a:cubicBezTo>
                  <a:pt x="6255" y="1559"/>
                  <a:pt x="6255" y="1559"/>
                  <a:pt x="6249" y="1559"/>
                </a:cubicBezTo>
                <a:cubicBezTo>
                  <a:pt x="6249" y="1559"/>
                  <a:pt x="6243" y="1559"/>
                  <a:pt x="6237" y="1559"/>
                </a:cubicBezTo>
                <a:cubicBezTo>
                  <a:pt x="6243" y="1548"/>
                  <a:pt x="6243" y="1548"/>
                  <a:pt x="6243" y="1548"/>
                </a:cubicBezTo>
                <a:cubicBezTo>
                  <a:pt x="6267" y="1548"/>
                  <a:pt x="6267" y="1548"/>
                  <a:pt x="6267" y="1548"/>
                </a:cubicBezTo>
                <a:cubicBezTo>
                  <a:pt x="6273" y="1548"/>
                  <a:pt x="6273" y="1548"/>
                  <a:pt x="6279" y="1548"/>
                </a:cubicBezTo>
                <a:cubicBezTo>
                  <a:pt x="6285" y="1554"/>
                  <a:pt x="6285" y="1554"/>
                  <a:pt x="6291" y="1559"/>
                </a:cubicBezTo>
                <a:cubicBezTo>
                  <a:pt x="6297" y="1559"/>
                  <a:pt x="6297" y="1559"/>
                  <a:pt x="6303" y="1565"/>
                </a:cubicBezTo>
                <a:cubicBezTo>
                  <a:pt x="6303" y="1565"/>
                  <a:pt x="6309" y="1565"/>
                  <a:pt x="6314" y="1565"/>
                </a:cubicBezTo>
                <a:cubicBezTo>
                  <a:pt x="6320" y="1565"/>
                  <a:pt x="6320" y="1565"/>
                  <a:pt x="6326" y="1565"/>
                </a:cubicBezTo>
                <a:cubicBezTo>
                  <a:pt x="6350" y="1565"/>
                  <a:pt x="6350" y="1565"/>
                  <a:pt x="6350" y="1565"/>
                </a:cubicBezTo>
                <a:cubicBezTo>
                  <a:pt x="6356" y="1565"/>
                  <a:pt x="6368" y="1565"/>
                  <a:pt x="6374" y="1571"/>
                </a:cubicBezTo>
                <a:cubicBezTo>
                  <a:pt x="6380" y="1571"/>
                  <a:pt x="6386" y="1577"/>
                  <a:pt x="6386" y="1583"/>
                </a:cubicBezTo>
                <a:cubicBezTo>
                  <a:pt x="6386" y="1589"/>
                  <a:pt x="6386" y="1589"/>
                  <a:pt x="6386" y="1589"/>
                </a:cubicBezTo>
                <a:cubicBezTo>
                  <a:pt x="6386" y="1595"/>
                  <a:pt x="6374" y="1595"/>
                  <a:pt x="6374" y="1601"/>
                </a:cubicBezTo>
                <a:cubicBezTo>
                  <a:pt x="6368" y="1601"/>
                  <a:pt x="6374" y="1607"/>
                  <a:pt x="6374" y="1613"/>
                </a:cubicBezTo>
                <a:cubicBezTo>
                  <a:pt x="6368" y="1619"/>
                  <a:pt x="6362" y="1619"/>
                  <a:pt x="6362" y="1625"/>
                </a:cubicBezTo>
                <a:cubicBezTo>
                  <a:pt x="6362" y="1631"/>
                  <a:pt x="6362" y="1631"/>
                  <a:pt x="6362" y="1631"/>
                </a:cubicBezTo>
                <a:cubicBezTo>
                  <a:pt x="6362" y="1636"/>
                  <a:pt x="6368" y="1636"/>
                  <a:pt x="6368" y="1642"/>
                </a:cubicBezTo>
                <a:cubicBezTo>
                  <a:pt x="6374" y="1642"/>
                  <a:pt x="6380" y="1648"/>
                  <a:pt x="6380" y="1648"/>
                </a:cubicBezTo>
                <a:cubicBezTo>
                  <a:pt x="6386" y="1654"/>
                  <a:pt x="6386" y="1660"/>
                  <a:pt x="6386" y="1666"/>
                </a:cubicBezTo>
                <a:cubicBezTo>
                  <a:pt x="6386" y="1696"/>
                  <a:pt x="6386" y="1696"/>
                  <a:pt x="6386" y="1696"/>
                </a:cubicBezTo>
                <a:cubicBezTo>
                  <a:pt x="6356" y="1696"/>
                  <a:pt x="6356" y="1696"/>
                  <a:pt x="6356" y="1696"/>
                </a:cubicBezTo>
                <a:cubicBezTo>
                  <a:pt x="6350" y="1696"/>
                  <a:pt x="6350" y="1690"/>
                  <a:pt x="6344" y="1696"/>
                </a:cubicBezTo>
                <a:cubicBezTo>
                  <a:pt x="6338" y="1696"/>
                  <a:pt x="6338" y="1702"/>
                  <a:pt x="6332" y="1702"/>
                </a:cubicBezTo>
                <a:cubicBezTo>
                  <a:pt x="6326" y="1708"/>
                  <a:pt x="6326" y="1714"/>
                  <a:pt x="6326" y="1714"/>
                </a:cubicBezTo>
                <a:cubicBezTo>
                  <a:pt x="6320" y="1714"/>
                  <a:pt x="6314" y="1714"/>
                  <a:pt x="6309" y="1714"/>
                </a:cubicBezTo>
                <a:cubicBezTo>
                  <a:pt x="6297" y="1714"/>
                  <a:pt x="6297" y="1714"/>
                  <a:pt x="6297" y="1714"/>
                </a:cubicBezTo>
                <a:cubicBezTo>
                  <a:pt x="6291" y="1714"/>
                  <a:pt x="6291" y="1708"/>
                  <a:pt x="6285" y="1708"/>
                </a:cubicBezTo>
                <a:cubicBezTo>
                  <a:pt x="6285" y="1708"/>
                  <a:pt x="6279" y="1714"/>
                  <a:pt x="6273" y="1714"/>
                </a:cubicBezTo>
                <a:cubicBezTo>
                  <a:pt x="6273" y="1767"/>
                  <a:pt x="6273" y="1767"/>
                  <a:pt x="6273" y="1767"/>
                </a:cubicBezTo>
                <a:cubicBezTo>
                  <a:pt x="6267" y="1767"/>
                  <a:pt x="6261" y="1767"/>
                  <a:pt x="6261" y="1767"/>
                </a:cubicBezTo>
                <a:cubicBezTo>
                  <a:pt x="6255" y="1761"/>
                  <a:pt x="6249" y="1761"/>
                  <a:pt x="6243" y="1761"/>
                </a:cubicBezTo>
                <a:cubicBezTo>
                  <a:pt x="6237" y="1761"/>
                  <a:pt x="6243" y="1767"/>
                  <a:pt x="6237" y="1773"/>
                </a:cubicBezTo>
                <a:cubicBezTo>
                  <a:pt x="6231" y="1773"/>
                  <a:pt x="6225" y="1773"/>
                  <a:pt x="6225" y="1779"/>
                </a:cubicBezTo>
                <a:cubicBezTo>
                  <a:pt x="6220" y="1779"/>
                  <a:pt x="6214" y="1779"/>
                  <a:pt x="6214" y="1779"/>
                </a:cubicBezTo>
                <a:cubicBezTo>
                  <a:pt x="6208" y="1779"/>
                  <a:pt x="6202" y="1779"/>
                  <a:pt x="6202" y="1785"/>
                </a:cubicBezTo>
                <a:cubicBezTo>
                  <a:pt x="6196" y="1785"/>
                  <a:pt x="6196" y="1797"/>
                  <a:pt x="6196" y="1802"/>
                </a:cubicBezTo>
                <a:cubicBezTo>
                  <a:pt x="6196" y="1809"/>
                  <a:pt x="6196" y="1809"/>
                  <a:pt x="6196" y="1809"/>
                </a:cubicBezTo>
                <a:cubicBezTo>
                  <a:pt x="6196" y="1814"/>
                  <a:pt x="6202" y="1820"/>
                  <a:pt x="6202" y="1820"/>
                </a:cubicBezTo>
                <a:cubicBezTo>
                  <a:pt x="6208" y="1826"/>
                  <a:pt x="6208" y="1832"/>
                  <a:pt x="6214" y="1838"/>
                </a:cubicBezTo>
                <a:cubicBezTo>
                  <a:pt x="6214" y="1838"/>
                  <a:pt x="6220" y="1838"/>
                  <a:pt x="6225" y="1838"/>
                </a:cubicBezTo>
                <a:cubicBezTo>
                  <a:pt x="6225" y="1844"/>
                  <a:pt x="6231" y="1844"/>
                  <a:pt x="6237" y="1844"/>
                </a:cubicBezTo>
                <a:cubicBezTo>
                  <a:pt x="6243" y="1844"/>
                  <a:pt x="6243" y="1850"/>
                  <a:pt x="6249" y="1850"/>
                </a:cubicBezTo>
                <a:cubicBezTo>
                  <a:pt x="6249" y="1856"/>
                  <a:pt x="6255" y="1856"/>
                  <a:pt x="6261" y="1856"/>
                </a:cubicBezTo>
                <a:cubicBezTo>
                  <a:pt x="6261" y="1862"/>
                  <a:pt x="6261" y="1874"/>
                  <a:pt x="6261" y="1880"/>
                </a:cubicBezTo>
                <a:cubicBezTo>
                  <a:pt x="6255" y="1880"/>
                  <a:pt x="6249" y="1880"/>
                  <a:pt x="6243" y="1886"/>
                </a:cubicBezTo>
                <a:cubicBezTo>
                  <a:pt x="6237" y="1886"/>
                  <a:pt x="6231" y="1897"/>
                  <a:pt x="6231" y="1903"/>
                </a:cubicBezTo>
                <a:cubicBezTo>
                  <a:pt x="6231" y="1915"/>
                  <a:pt x="6243" y="1921"/>
                  <a:pt x="6249" y="1933"/>
                </a:cubicBezTo>
                <a:cubicBezTo>
                  <a:pt x="6249" y="1939"/>
                  <a:pt x="6255" y="1945"/>
                  <a:pt x="6261" y="1957"/>
                </a:cubicBezTo>
                <a:lnTo>
                  <a:pt x="6261" y="1963"/>
                </a:lnTo>
                <a:cubicBezTo>
                  <a:pt x="6267" y="1968"/>
                  <a:pt x="6273" y="1968"/>
                  <a:pt x="6279" y="1968"/>
                </a:cubicBezTo>
                <a:cubicBezTo>
                  <a:pt x="6285" y="1968"/>
                  <a:pt x="6291" y="1968"/>
                  <a:pt x="6297" y="1963"/>
                </a:cubicBezTo>
                <a:cubicBezTo>
                  <a:pt x="6303" y="1963"/>
                  <a:pt x="6303" y="1957"/>
                  <a:pt x="6309" y="1957"/>
                </a:cubicBezTo>
                <a:cubicBezTo>
                  <a:pt x="6309" y="1951"/>
                  <a:pt x="6314" y="1957"/>
                  <a:pt x="6320" y="1957"/>
                </a:cubicBezTo>
                <a:cubicBezTo>
                  <a:pt x="6332" y="1957"/>
                  <a:pt x="6332" y="1957"/>
                  <a:pt x="6332" y="1957"/>
                </a:cubicBezTo>
                <a:cubicBezTo>
                  <a:pt x="6332" y="1957"/>
                  <a:pt x="6338" y="1957"/>
                  <a:pt x="6344" y="1957"/>
                </a:cubicBezTo>
                <a:cubicBezTo>
                  <a:pt x="6344" y="1963"/>
                  <a:pt x="6344" y="1968"/>
                  <a:pt x="6344" y="1968"/>
                </a:cubicBezTo>
                <a:cubicBezTo>
                  <a:pt x="6338" y="1975"/>
                  <a:pt x="6344" y="1980"/>
                  <a:pt x="6338" y="1980"/>
                </a:cubicBezTo>
                <a:cubicBezTo>
                  <a:pt x="6338" y="1986"/>
                  <a:pt x="6332" y="1980"/>
                  <a:pt x="6326" y="1980"/>
                </a:cubicBezTo>
                <a:cubicBezTo>
                  <a:pt x="6326" y="1986"/>
                  <a:pt x="6320" y="1986"/>
                  <a:pt x="6314" y="1986"/>
                </a:cubicBezTo>
                <a:cubicBezTo>
                  <a:pt x="6314" y="1992"/>
                  <a:pt x="6314" y="1998"/>
                  <a:pt x="6314" y="1998"/>
                </a:cubicBezTo>
                <a:cubicBezTo>
                  <a:pt x="6314" y="2004"/>
                  <a:pt x="6309" y="2004"/>
                  <a:pt x="6309" y="2010"/>
                </a:cubicBezTo>
                <a:cubicBezTo>
                  <a:pt x="6309" y="2016"/>
                  <a:pt x="6297" y="2016"/>
                  <a:pt x="6297" y="2028"/>
                </a:cubicBezTo>
                <a:cubicBezTo>
                  <a:pt x="6297" y="2034"/>
                  <a:pt x="6303" y="2034"/>
                  <a:pt x="6303" y="2040"/>
                </a:cubicBezTo>
                <a:cubicBezTo>
                  <a:pt x="6303" y="2052"/>
                  <a:pt x="6303" y="2057"/>
                  <a:pt x="6309" y="2063"/>
                </a:cubicBezTo>
                <a:cubicBezTo>
                  <a:pt x="6314" y="2069"/>
                  <a:pt x="6314" y="2075"/>
                  <a:pt x="6320" y="2075"/>
                </a:cubicBezTo>
                <a:cubicBezTo>
                  <a:pt x="6320" y="2081"/>
                  <a:pt x="6326" y="2075"/>
                  <a:pt x="6332" y="2075"/>
                </a:cubicBezTo>
                <a:cubicBezTo>
                  <a:pt x="6332" y="2075"/>
                  <a:pt x="6338" y="2075"/>
                  <a:pt x="6344" y="2075"/>
                </a:cubicBezTo>
                <a:lnTo>
                  <a:pt x="6350" y="2069"/>
                </a:lnTo>
                <a:cubicBezTo>
                  <a:pt x="6356" y="2063"/>
                  <a:pt x="6356" y="2057"/>
                  <a:pt x="6362" y="2057"/>
                </a:cubicBezTo>
                <a:cubicBezTo>
                  <a:pt x="6362" y="2052"/>
                  <a:pt x="6362" y="2046"/>
                  <a:pt x="6368" y="2046"/>
                </a:cubicBezTo>
                <a:cubicBezTo>
                  <a:pt x="6368" y="2046"/>
                  <a:pt x="6374" y="2040"/>
                  <a:pt x="6380" y="2040"/>
                </a:cubicBezTo>
                <a:cubicBezTo>
                  <a:pt x="6386" y="2040"/>
                  <a:pt x="6391" y="2046"/>
                  <a:pt x="6397" y="2046"/>
                </a:cubicBezTo>
                <a:cubicBezTo>
                  <a:pt x="6397" y="2093"/>
                  <a:pt x="6397" y="2093"/>
                  <a:pt x="6397" y="2093"/>
                </a:cubicBezTo>
                <a:cubicBezTo>
                  <a:pt x="6391" y="2093"/>
                  <a:pt x="6391" y="2099"/>
                  <a:pt x="6386" y="2105"/>
                </a:cubicBezTo>
                <a:cubicBezTo>
                  <a:pt x="6386" y="2105"/>
                  <a:pt x="6380" y="2105"/>
                  <a:pt x="6374" y="2105"/>
                </a:cubicBezTo>
                <a:cubicBezTo>
                  <a:pt x="6374" y="2105"/>
                  <a:pt x="6368" y="2111"/>
                  <a:pt x="6362" y="2111"/>
                </a:cubicBezTo>
                <a:cubicBezTo>
                  <a:pt x="6362" y="2117"/>
                  <a:pt x="6356" y="2117"/>
                  <a:pt x="6350" y="2123"/>
                </a:cubicBezTo>
                <a:cubicBezTo>
                  <a:pt x="6350" y="2129"/>
                  <a:pt x="6350" y="2134"/>
                  <a:pt x="6350" y="2141"/>
                </a:cubicBezTo>
                <a:cubicBezTo>
                  <a:pt x="6350" y="2146"/>
                  <a:pt x="6350" y="2152"/>
                  <a:pt x="6356" y="2158"/>
                </a:cubicBezTo>
                <a:cubicBezTo>
                  <a:pt x="6356" y="2158"/>
                  <a:pt x="6362" y="2164"/>
                  <a:pt x="6368" y="2164"/>
                </a:cubicBezTo>
                <a:cubicBezTo>
                  <a:pt x="6374" y="2170"/>
                  <a:pt x="6374" y="2170"/>
                  <a:pt x="6380" y="2176"/>
                </a:cubicBezTo>
                <a:cubicBezTo>
                  <a:pt x="6386" y="2188"/>
                  <a:pt x="6391" y="2200"/>
                  <a:pt x="6403" y="2212"/>
                </a:cubicBezTo>
                <a:cubicBezTo>
                  <a:pt x="6409" y="2212"/>
                  <a:pt x="6415" y="2218"/>
                  <a:pt x="6415" y="2218"/>
                </a:cubicBezTo>
                <a:cubicBezTo>
                  <a:pt x="6415" y="2223"/>
                  <a:pt x="6421" y="2223"/>
                  <a:pt x="6421" y="2229"/>
                </a:cubicBezTo>
                <a:cubicBezTo>
                  <a:pt x="6421" y="2235"/>
                  <a:pt x="6421" y="2241"/>
                  <a:pt x="6421" y="2241"/>
                </a:cubicBezTo>
                <a:cubicBezTo>
                  <a:pt x="6421" y="2253"/>
                  <a:pt x="6433" y="2259"/>
                  <a:pt x="6433" y="2265"/>
                </a:cubicBezTo>
                <a:cubicBezTo>
                  <a:pt x="6439" y="2271"/>
                  <a:pt x="6439" y="2283"/>
                  <a:pt x="6439" y="2289"/>
                </a:cubicBezTo>
                <a:cubicBezTo>
                  <a:pt x="6445" y="2300"/>
                  <a:pt x="6457" y="2300"/>
                  <a:pt x="6463" y="2307"/>
                </a:cubicBezTo>
                <a:cubicBezTo>
                  <a:pt x="6469" y="2312"/>
                  <a:pt x="6475" y="2312"/>
                  <a:pt x="6475" y="2312"/>
                </a:cubicBezTo>
                <a:cubicBezTo>
                  <a:pt x="6480" y="2318"/>
                  <a:pt x="6480" y="2318"/>
                  <a:pt x="6486" y="2324"/>
                </a:cubicBezTo>
                <a:cubicBezTo>
                  <a:pt x="6486" y="2330"/>
                  <a:pt x="6480" y="2342"/>
                  <a:pt x="6486" y="2348"/>
                </a:cubicBezTo>
                <a:cubicBezTo>
                  <a:pt x="6486" y="2354"/>
                  <a:pt x="6486" y="2354"/>
                  <a:pt x="6492" y="2360"/>
                </a:cubicBezTo>
                <a:cubicBezTo>
                  <a:pt x="6504" y="2366"/>
                  <a:pt x="6516" y="2366"/>
                  <a:pt x="6528" y="2372"/>
                </a:cubicBezTo>
                <a:cubicBezTo>
                  <a:pt x="6540" y="2372"/>
                  <a:pt x="6540" y="2384"/>
                  <a:pt x="6552" y="2389"/>
                </a:cubicBezTo>
                <a:cubicBezTo>
                  <a:pt x="6552" y="2389"/>
                  <a:pt x="6552" y="2395"/>
                  <a:pt x="6558" y="2401"/>
                </a:cubicBezTo>
                <a:cubicBezTo>
                  <a:pt x="6563" y="2401"/>
                  <a:pt x="6563" y="2401"/>
                  <a:pt x="6569" y="2401"/>
                </a:cubicBezTo>
                <a:cubicBezTo>
                  <a:pt x="6581" y="2401"/>
                  <a:pt x="6581" y="2401"/>
                  <a:pt x="6581" y="2401"/>
                </a:cubicBezTo>
                <a:cubicBezTo>
                  <a:pt x="6587" y="2401"/>
                  <a:pt x="6587" y="2395"/>
                  <a:pt x="6593" y="2395"/>
                </a:cubicBezTo>
                <a:cubicBezTo>
                  <a:pt x="6599" y="2389"/>
                  <a:pt x="6605" y="2389"/>
                  <a:pt x="6611" y="2389"/>
                </a:cubicBezTo>
                <a:cubicBezTo>
                  <a:pt x="6617" y="2389"/>
                  <a:pt x="6617" y="2389"/>
                  <a:pt x="6617" y="2389"/>
                </a:cubicBezTo>
                <a:cubicBezTo>
                  <a:pt x="6617" y="2389"/>
                  <a:pt x="6623" y="2395"/>
                  <a:pt x="6629" y="2395"/>
                </a:cubicBezTo>
                <a:cubicBezTo>
                  <a:pt x="6629" y="2395"/>
                  <a:pt x="6635" y="2389"/>
                  <a:pt x="6641" y="2395"/>
                </a:cubicBezTo>
                <a:cubicBezTo>
                  <a:pt x="6641" y="2395"/>
                  <a:pt x="6641" y="2401"/>
                  <a:pt x="6641" y="2407"/>
                </a:cubicBezTo>
                <a:cubicBezTo>
                  <a:pt x="6641" y="2407"/>
                  <a:pt x="6641" y="2413"/>
                  <a:pt x="6646" y="2419"/>
                </a:cubicBezTo>
                <a:cubicBezTo>
                  <a:pt x="6646" y="2425"/>
                  <a:pt x="6652" y="2425"/>
                  <a:pt x="6658" y="2425"/>
                </a:cubicBezTo>
                <a:cubicBezTo>
                  <a:pt x="6664" y="2431"/>
                  <a:pt x="6664" y="2431"/>
                  <a:pt x="6670" y="2431"/>
                </a:cubicBezTo>
                <a:cubicBezTo>
                  <a:pt x="6682" y="2437"/>
                  <a:pt x="6688" y="2431"/>
                  <a:pt x="6694" y="2431"/>
                </a:cubicBezTo>
                <a:cubicBezTo>
                  <a:pt x="6700" y="2437"/>
                  <a:pt x="6706" y="2437"/>
                  <a:pt x="6706" y="2443"/>
                </a:cubicBezTo>
                <a:cubicBezTo>
                  <a:pt x="6706" y="2449"/>
                  <a:pt x="6706" y="2455"/>
                  <a:pt x="6712" y="2455"/>
                </a:cubicBezTo>
                <a:cubicBezTo>
                  <a:pt x="6712" y="2461"/>
                  <a:pt x="6718" y="2466"/>
                  <a:pt x="6724" y="2466"/>
                </a:cubicBezTo>
                <a:cubicBezTo>
                  <a:pt x="6729" y="2466"/>
                  <a:pt x="6735" y="2466"/>
                  <a:pt x="6741" y="2466"/>
                </a:cubicBezTo>
                <a:cubicBezTo>
                  <a:pt x="6753" y="2466"/>
                  <a:pt x="6759" y="2473"/>
                  <a:pt x="6765" y="2466"/>
                </a:cubicBezTo>
                <a:cubicBezTo>
                  <a:pt x="6771" y="2466"/>
                  <a:pt x="6771" y="2461"/>
                  <a:pt x="6777" y="2461"/>
                </a:cubicBezTo>
                <a:cubicBezTo>
                  <a:pt x="6783" y="2455"/>
                  <a:pt x="6783" y="2455"/>
                  <a:pt x="6789" y="2455"/>
                </a:cubicBezTo>
                <a:cubicBezTo>
                  <a:pt x="6795" y="2449"/>
                  <a:pt x="6801" y="2449"/>
                  <a:pt x="6801" y="2443"/>
                </a:cubicBezTo>
                <a:cubicBezTo>
                  <a:pt x="6801" y="2443"/>
                  <a:pt x="6801" y="2437"/>
                  <a:pt x="6801" y="2431"/>
                </a:cubicBezTo>
                <a:cubicBezTo>
                  <a:pt x="6801" y="2419"/>
                  <a:pt x="6801" y="2419"/>
                  <a:pt x="6801" y="2419"/>
                </a:cubicBezTo>
                <a:cubicBezTo>
                  <a:pt x="6801" y="2401"/>
                  <a:pt x="6801" y="2389"/>
                  <a:pt x="6807" y="2378"/>
                </a:cubicBezTo>
                <a:cubicBezTo>
                  <a:pt x="6813" y="2366"/>
                  <a:pt x="6824" y="2366"/>
                  <a:pt x="6830" y="2354"/>
                </a:cubicBezTo>
                <a:cubicBezTo>
                  <a:pt x="6830" y="2354"/>
                  <a:pt x="6830" y="2348"/>
                  <a:pt x="6836" y="2342"/>
                </a:cubicBezTo>
                <a:cubicBezTo>
                  <a:pt x="6836" y="2342"/>
                  <a:pt x="6842" y="2336"/>
                  <a:pt x="6842" y="2330"/>
                </a:cubicBezTo>
                <a:cubicBezTo>
                  <a:pt x="6842" y="2324"/>
                  <a:pt x="6836" y="2318"/>
                  <a:pt x="6836" y="2312"/>
                </a:cubicBezTo>
                <a:cubicBezTo>
                  <a:pt x="6836" y="2307"/>
                  <a:pt x="6836" y="2307"/>
                  <a:pt x="6836" y="2300"/>
                </a:cubicBezTo>
                <a:cubicBezTo>
                  <a:pt x="6836" y="2295"/>
                  <a:pt x="6836" y="2295"/>
                  <a:pt x="6836" y="2289"/>
                </a:cubicBezTo>
                <a:cubicBezTo>
                  <a:pt x="6836" y="2277"/>
                  <a:pt x="6836" y="2271"/>
                  <a:pt x="6836" y="2265"/>
                </a:cubicBezTo>
                <a:cubicBezTo>
                  <a:pt x="6830" y="2259"/>
                  <a:pt x="6824" y="2259"/>
                  <a:pt x="6824" y="2259"/>
                </a:cubicBezTo>
                <a:cubicBezTo>
                  <a:pt x="6824" y="2253"/>
                  <a:pt x="6818" y="2247"/>
                  <a:pt x="6818" y="2247"/>
                </a:cubicBezTo>
                <a:cubicBezTo>
                  <a:pt x="6818" y="2241"/>
                  <a:pt x="6813" y="2235"/>
                  <a:pt x="6813" y="2235"/>
                </a:cubicBezTo>
                <a:cubicBezTo>
                  <a:pt x="6813" y="2223"/>
                  <a:pt x="6830" y="2218"/>
                  <a:pt x="6842" y="2218"/>
                </a:cubicBezTo>
                <a:cubicBezTo>
                  <a:pt x="6854" y="2218"/>
                  <a:pt x="6854" y="2218"/>
                  <a:pt x="6854" y="2218"/>
                </a:cubicBezTo>
                <a:cubicBezTo>
                  <a:pt x="6860" y="2218"/>
                  <a:pt x="6860" y="2218"/>
                  <a:pt x="6866" y="2218"/>
                </a:cubicBezTo>
                <a:cubicBezTo>
                  <a:pt x="6878" y="2218"/>
                  <a:pt x="6884" y="2218"/>
                  <a:pt x="6890" y="2218"/>
                </a:cubicBezTo>
                <a:cubicBezTo>
                  <a:pt x="6890" y="2206"/>
                  <a:pt x="6890" y="2206"/>
                  <a:pt x="6890" y="2194"/>
                </a:cubicBezTo>
                <a:lnTo>
                  <a:pt x="6890" y="2188"/>
                </a:lnTo>
                <a:cubicBezTo>
                  <a:pt x="6890" y="2182"/>
                  <a:pt x="6895" y="2176"/>
                  <a:pt x="6895" y="2176"/>
                </a:cubicBezTo>
                <a:cubicBezTo>
                  <a:pt x="6901" y="2170"/>
                  <a:pt x="6901" y="2170"/>
                  <a:pt x="6907" y="2164"/>
                </a:cubicBezTo>
                <a:cubicBezTo>
                  <a:pt x="6913" y="2164"/>
                  <a:pt x="6919" y="2164"/>
                  <a:pt x="6919" y="2164"/>
                </a:cubicBezTo>
                <a:cubicBezTo>
                  <a:pt x="6925" y="2164"/>
                  <a:pt x="6925" y="2158"/>
                  <a:pt x="6931" y="2158"/>
                </a:cubicBezTo>
                <a:cubicBezTo>
                  <a:pt x="6931" y="2099"/>
                  <a:pt x="6931" y="2099"/>
                  <a:pt x="6931" y="2099"/>
                </a:cubicBezTo>
                <a:cubicBezTo>
                  <a:pt x="6937" y="2093"/>
                  <a:pt x="6943" y="2093"/>
                  <a:pt x="6943" y="2087"/>
                </a:cubicBezTo>
                <a:cubicBezTo>
                  <a:pt x="6943" y="2081"/>
                  <a:pt x="6943" y="2075"/>
                  <a:pt x="6943" y="2069"/>
                </a:cubicBezTo>
                <a:cubicBezTo>
                  <a:pt x="6937" y="2063"/>
                  <a:pt x="6937" y="2063"/>
                  <a:pt x="6937" y="2057"/>
                </a:cubicBezTo>
                <a:cubicBezTo>
                  <a:pt x="6931" y="2052"/>
                  <a:pt x="6937" y="2052"/>
                  <a:pt x="6931" y="2046"/>
                </a:cubicBezTo>
                <a:cubicBezTo>
                  <a:pt x="6931" y="2040"/>
                  <a:pt x="6919" y="2046"/>
                  <a:pt x="6919" y="2040"/>
                </a:cubicBezTo>
                <a:cubicBezTo>
                  <a:pt x="6919" y="2034"/>
                  <a:pt x="6919" y="2028"/>
                  <a:pt x="6925" y="2022"/>
                </a:cubicBezTo>
                <a:cubicBezTo>
                  <a:pt x="6931" y="2022"/>
                  <a:pt x="6937" y="2022"/>
                  <a:pt x="6937" y="2022"/>
                </a:cubicBezTo>
                <a:cubicBezTo>
                  <a:pt x="6943" y="2022"/>
                  <a:pt x="6955" y="2022"/>
                  <a:pt x="6961" y="2022"/>
                </a:cubicBezTo>
                <a:cubicBezTo>
                  <a:pt x="6967" y="2016"/>
                  <a:pt x="6967" y="2016"/>
                  <a:pt x="6973" y="2016"/>
                </a:cubicBezTo>
                <a:cubicBezTo>
                  <a:pt x="6979" y="2010"/>
                  <a:pt x="6979" y="2010"/>
                  <a:pt x="6984" y="2004"/>
                </a:cubicBezTo>
                <a:cubicBezTo>
                  <a:pt x="6984" y="2004"/>
                  <a:pt x="6984" y="1998"/>
                  <a:pt x="6984" y="1992"/>
                </a:cubicBezTo>
                <a:cubicBezTo>
                  <a:pt x="6984" y="1992"/>
                  <a:pt x="6984" y="1986"/>
                  <a:pt x="6984" y="1980"/>
                </a:cubicBezTo>
                <a:cubicBezTo>
                  <a:pt x="6984" y="1980"/>
                  <a:pt x="6984" y="1975"/>
                  <a:pt x="6984" y="1968"/>
                </a:cubicBezTo>
                <a:cubicBezTo>
                  <a:pt x="7056" y="1968"/>
                  <a:pt x="7056" y="1968"/>
                  <a:pt x="7056" y="1968"/>
                </a:cubicBezTo>
                <a:cubicBezTo>
                  <a:pt x="7056" y="1957"/>
                  <a:pt x="7056" y="1951"/>
                  <a:pt x="7056" y="1939"/>
                </a:cubicBezTo>
                <a:cubicBezTo>
                  <a:pt x="7056" y="1933"/>
                  <a:pt x="7056" y="1933"/>
                  <a:pt x="7056" y="1927"/>
                </a:cubicBezTo>
                <a:cubicBezTo>
                  <a:pt x="7097" y="1927"/>
                  <a:pt x="7097" y="1927"/>
                  <a:pt x="7097" y="1927"/>
                </a:cubicBezTo>
                <a:cubicBezTo>
                  <a:pt x="7097" y="1939"/>
                  <a:pt x="7091" y="1951"/>
                  <a:pt x="7097" y="1963"/>
                </a:cubicBezTo>
                <a:cubicBezTo>
                  <a:pt x="7097" y="1968"/>
                  <a:pt x="7097" y="1968"/>
                  <a:pt x="7097" y="1975"/>
                </a:cubicBezTo>
                <a:cubicBezTo>
                  <a:pt x="7103" y="1975"/>
                  <a:pt x="7109" y="1975"/>
                  <a:pt x="7121" y="1975"/>
                </a:cubicBezTo>
                <a:cubicBezTo>
                  <a:pt x="7127" y="1975"/>
                  <a:pt x="7127" y="1975"/>
                  <a:pt x="7133" y="1975"/>
                </a:cubicBezTo>
                <a:cubicBezTo>
                  <a:pt x="7145" y="1975"/>
                  <a:pt x="7150" y="1963"/>
                  <a:pt x="7162" y="1957"/>
                </a:cubicBezTo>
                <a:cubicBezTo>
                  <a:pt x="7168" y="1951"/>
                  <a:pt x="7168" y="1945"/>
                  <a:pt x="7174" y="1945"/>
                </a:cubicBezTo>
                <a:cubicBezTo>
                  <a:pt x="7180" y="1939"/>
                  <a:pt x="7180" y="1933"/>
                  <a:pt x="7186" y="1933"/>
                </a:cubicBezTo>
                <a:cubicBezTo>
                  <a:pt x="7192" y="1927"/>
                  <a:pt x="7192" y="1927"/>
                  <a:pt x="7198" y="1927"/>
                </a:cubicBezTo>
                <a:cubicBezTo>
                  <a:pt x="7210" y="1927"/>
                  <a:pt x="7210" y="1927"/>
                  <a:pt x="7210" y="1927"/>
                </a:cubicBezTo>
                <a:cubicBezTo>
                  <a:pt x="7216" y="1927"/>
                  <a:pt x="7222" y="1927"/>
                  <a:pt x="7234" y="1927"/>
                </a:cubicBezTo>
                <a:cubicBezTo>
                  <a:pt x="7234" y="1927"/>
                  <a:pt x="7239" y="1921"/>
                  <a:pt x="7245" y="1921"/>
                </a:cubicBezTo>
                <a:cubicBezTo>
                  <a:pt x="7245" y="1915"/>
                  <a:pt x="7251" y="1921"/>
                  <a:pt x="7257" y="1915"/>
                </a:cubicBezTo>
                <a:cubicBezTo>
                  <a:pt x="7257" y="1915"/>
                  <a:pt x="7251" y="1909"/>
                  <a:pt x="7257" y="1903"/>
                </a:cubicBezTo>
                <a:cubicBezTo>
                  <a:pt x="7263" y="1891"/>
                  <a:pt x="7263" y="1891"/>
                  <a:pt x="7263" y="1891"/>
                </a:cubicBezTo>
                <a:lnTo>
                  <a:pt x="7269" y="1886"/>
                </a:lnTo>
                <a:cubicBezTo>
                  <a:pt x="7275" y="1880"/>
                  <a:pt x="7281" y="1880"/>
                  <a:pt x="7281" y="1880"/>
                </a:cubicBezTo>
                <a:cubicBezTo>
                  <a:pt x="7287" y="1874"/>
                  <a:pt x="7293" y="1874"/>
                  <a:pt x="7293" y="1874"/>
                </a:cubicBezTo>
                <a:cubicBezTo>
                  <a:pt x="7299" y="1868"/>
                  <a:pt x="7299" y="1862"/>
                  <a:pt x="7299" y="1862"/>
                </a:cubicBezTo>
                <a:cubicBezTo>
                  <a:pt x="7305" y="1856"/>
                  <a:pt x="7305" y="1850"/>
                  <a:pt x="7311" y="1850"/>
                </a:cubicBezTo>
                <a:cubicBezTo>
                  <a:pt x="7311" y="1844"/>
                  <a:pt x="7316" y="1850"/>
                  <a:pt x="7322" y="1844"/>
                </a:cubicBezTo>
                <a:cubicBezTo>
                  <a:pt x="7328" y="1838"/>
                  <a:pt x="7328" y="1832"/>
                  <a:pt x="7334" y="1820"/>
                </a:cubicBezTo>
                <a:cubicBezTo>
                  <a:pt x="7334" y="1820"/>
                  <a:pt x="7334" y="1814"/>
                  <a:pt x="7340" y="1809"/>
                </a:cubicBezTo>
                <a:cubicBezTo>
                  <a:pt x="7340" y="1809"/>
                  <a:pt x="7346" y="1809"/>
                  <a:pt x="7352" y="1809"/>
                </a:cubicBezTo>
                <a:cubicBezTo>
                  <a:pt x="7358" y="1809"/>
                  <a:pt x="7358" y="1809"/>
                  <a:pt x="7364" y="1802"/>
                </a:cubicBezTo>
                <a:cubicBezTo>
                  <a:pt x="7364" y="1802"/>
                  <a:pt x="7364" y="1797"/>
                  <a:pt x="7364" y="1791"/>
                </a:cubicBezTo>
                <a:cubicBezTo>
                  <a:pt x="7364" y="1785"/>
                  <a:pt x="7370" y="1785"/>
                  <a:pt x="7370" y="1779"/>
                </a:cubicBezTo>
                <a:cubicBezTo>
                  <a:pt x="7376" y="1779"/>
                  <a:pt x="7382" y="1779"/>
                  <a:pt x="7382" y="1779"/>
                </a:cubicBezTo>
                <a:cubicBezTo>
                  <a:pt x="7388" y="1773"/>
                  <a:pt x="7393" y="1773"/>
                  <a:pt x="7393" y="1767"/>
                </a:cubicBezTo>
                <a:cubicBezTo>
                  <a:pt x="7400" y="1755"/>
                  <a:pt x="7393" y="1743"/>
                  <a:pt x="7393" y="1731"/>
                </a:cubicBezTo>
                <a:close/>
                <a:moveTo>
                  <a:pt x="4281" y="848"/>
                </a:moveTo>
                <a:lnTo>
                  <a:pt x="4281" y="848"/>
                </a:lnTo>
                <a:cubicBezTo>
                  <a:pt x="4322" y="889"/>
                  <a:pt x="4322" y="889"/>
                  <a:pt x="4322" y="889"/>
                </a:cubicBezTo>
                <a:cubicBezTo>
                  <a:pt x="4370" y="907"/>
                  <a:pt x="4370" y="907"/>
                  <a:pt x="4370" y="907"/>
                </a:cubicBezTo>
                <a:cubicBezTo>
                  <a:pt x="4423" y="889"/>
                  <a:pt x="4423" y="889"/>
                  <a:pt x="4423" y="889"/>
                </a:cubicBezTo>
                <a:cubicBezTo>
                  <a:pt x="4423" y="889"/>
                  <a:pt x="4423" y="877"/>
                  <a:pt x="4447" y="889"/>
                </a:cubicBezTo>
                <a:cubicBezTo>
                  <a:pt x="4470" y="895"/>
                  <a:pt x="4482" y="901"/>
                  <a:pt x="4494" y="901"/>
                </a:cubicBezTo>
                <a:cubicBezTo>
                  <a:pt x="4512" y="901"/>
                  <a:pt x="4536" y="913"/>
                  <a:pt x="4536" y="901"/>
                </a:cubicBezTo>
                <a:cubicBezTo>
                  <a:pt x="4542" y="889"/>
                  <a:pt x="4571" y="877"/>
                  <a:pt x="4571" y="877"/>
                </a:cubicBezTo>
                <a:cubicBezTo>
                  <a:pt x="4571" y="877"/>
                  <a:pt x="4595" y="895"/>
                  <a:pt x="4607" y="895"/>
                </a:cubicBezTo>
                <a:cubicBezTo>
                  <a:pt x="4619" y="895"/>
                  <a:pt x="4642" y="901"/>
                  <a:pt x="4648" y="895"/>
                </a:cubicBezTo>
                <a:cubicBezTo>
                  <a:pt x="4660" y="889"/>
                  <a:pt x="4654" y="889"/>
                  <a:pt x="4672" y="889"/>
                </a:cubicBezTo>
                <a:cubicBezTo>
                  <a:pt x="4720" y="889"/>
                  <a:pt x="4720" y="889"/>
                  <a:pt x="4720" y="889"/>
                </a:cubicBezTo>
                <a:cubicBezTo>
                  <a:pt x="4725" y="901"/>
                  <a:pt x="4702" y="919"/>
                  <a:pt x="4714" y="925"/>
                </a:cubicBezTo>
                <a:cubicBezTo>
                  <a:pt x="4755" y="931"/>
                  <a:pt x="4773" y="919"/>
                  <a:pt x="4773" y="919"/>
                </a:cubicBezTo>
                <a:cubicBezTo>
                  <a:pt x="4808" y="919"/>
                  <a:pt x="4808" y="919"/>
                  <a:pt x="4808" y="919"/>
                </a:cubicBezTo>
                <a:cubicBezTo>
                  <a:pt x="4856" y="901"/>
                  <a:pt x="4856" y="901"/>
                  <a:pt x="4856" y="901"/>
                </a:cubicBezTo>
                <a:cubicBezTo>
                  <a:pt x="4856" y="901"/>
                  <a:pt x="4856" y="889"/>
                  <a:pt x="4880" y="889"/>
                </a:cubicBezTo>
                <a:cubicBezTo>
                  <a:pt x="4897" y="889"/>
                  <a:pt x="4909" y="860"/>
                  <a:pt x="4909" y="860"/>
                </a:cubicBezTo>
                <a:cubicBezTo>
                  <a:pt x="4897" y="824"/>
                  <a:pt x="4897" y="824"/>
                  <a:pt x="4897" y="824"/>
                </a:cubicBezTo>
                <a:cubicBezTo>
                  <a:pt x="4856" y="848"/>
                  <a:pt x="4856" y="848"/>
                  <a:pt x="4856" y="848"/>
                </a:cubicBezTo>
                <a:cubicBezTo>
                  <a:pt x="4838" y="800"/>
                  <a:pt x="4838" y="800"/>
                  <a:pt x="4838" y="800"/>
                </a:cubicBezTo>
                <a:cubicBezTo>
                  <a:pt x="4886" y="795"/>
                  <a:pt x="4886" y="795"/>
                  <a:pt x="4886" y="795"/>
                </a:cubicBezTo>
                <a:cubicBezTo>
                  <a:pt x="4903" y="753"/>
                  <a:pt x="4903" y="753"/>
                  <a:pt x="4903" y="753"/>
                </a:cubicBezTo>
                <a:cubicBezTo>
                  <a:pt x="4886" y="718"/>
                  <a:pt x="4886" y="718"/>
                  <a:pt x="4886" y="718"/>
                </a:cubicBezTo>
                <a:cubicBezTo>
                  <a:pt x="4921" y="718"/>
                  <a:pt x="4921" y="718"/>
                  <a:pt x="4921" y="718"/>
                </a:cubicBezTo>
                <a:cubicBezTo>
                  <a:pt x="4980" y="723"/>
                  <a:pt x="4980" y="723"/>
                  <a:pt x="4980" y="723"/>
                </a:cubicBezTo>
                <a:cubicBezTo>
                  <a:pt x="4980" y="723"/>
                  <a:pt x="4998" y="723"/>
                  <a:pt x="5010" y="718"/>
                </a:cubicBezTo>
                <a:cubicBezTo>
                  <a:pt x="5016" y="706"/>
                  <a:pt x="5010" y="676"/>
                  <a:pt x="5010" y="676"/>
                </a:cubicBezTo>
                <a:cubicBezTo>
                  <a:pt x="5010" y="676"/>
                  <a:pt x="4957" y="646"/>
                  <a:pt x="4986" y="646"/>
                </a:cubicBezTo>
                <a:cubicBezTo>
                  <a:pt x="5034" y="646"/>
                  <a:pt x="5034" y="646"/>
                  <a:pt x="5034" y="646"/>
                </a:cubicBezTo>
                <a:cubicBezTo>
                  <a:pt x="5052" y="646"/>
                  <a:pt x="5063" y="652"/>
                  <a:pt x="5063" y="640"/>
                </a:cubicBezTo>
                <a:cubicBezTo>
                  <a:pt x="5063" y="623"/>
                  <a:pt x="5040" y="599"/>
                  <a:pt x="5040" y="599"/>
                </a:cubicBezTo>
                <a:cubicBezTo>
                  <a:pt x="5040" y="599"/>
                  <a:pt x="5010" y="599"/>
                  <a:pt x="4992" y="587"/>
                </a:cubicBezTo>
                <a:cubicBezTo>
                  <a:pt x="4980" y="575"/>
                  <a:pt x="4951" y="581"/>
                  <a:pt x="4951" y="581"/>
                </a:cubicBezTo>
                <a:cubicBezTo>
                  <a:pt x="4909" y="599"/>
                  <a:pt x="4909" y="599"/>
                  <a:pt x="4909" y="599"/>
                </a:cubicBezTo>
                <a:cubicBezTo>
                  <a:pt x="4880" y="617"/>
                  <a:pt x="4880" y="617"/>
                  <a:pt x="4880" y="617"/>
                </a:cubicBezTo>
                <a:cubicBezTo>
                  <a:pt x="4874" y="587"/>
                  <a:pt x="4874" y="587"/>
                  <a:pt x="4874" y="587"/>
                </a:cubicBezTo>
                <a:cubicBezTo>
                  <a:pt x="4915" y="575"/>
                  <a:pt x="4915" y="575"/>
                  <a:pt x="4915" y="575"/>
                </a:cubicBezTo>
                <a:cubicBezTo>
                  <a:pt x="4915" y="575"/>
                  <a:pt x="4909" y="563"/>
                  <a:pt x="4921" y="557"/>
                </a:cubicBezTo>
                <a:cubicBezTo>
                  <a:pt x="4933" y="557"/>
                  <a:pt x="4957" y="540"/>
                  <a:pt x="4957" y="540"/>
                </a:cubicBezTo>
                <a:cubicBezTo>
                  <a:pt x="4998" y="540"/>
                  <a:pt x="4998" y="540"/>
                  <a:pt x="4998" y="540"/>
                </a:cubicBezTo>
                <a:cubicBezTo>
                  <a:pt x="5016" y="563"/>
                  <a:pt x="5016" y="563"/>
                  <a:pt x="5016" y="563"/>
                </a:cubicBezTo>
                <a:cubicBezTo>
                  <a:pt x="5075" y="569"/>
                  <a:pt x="5075" y="569"/>
                  <a:pt x="5075" y="569"/>
                </a:cubicBezTo>
                <a:cubicBezTo>
                  <a:pt x="5075" y="569"/>
                  <a:pt x="5099" y="575"/>
                  <a:pt x="5111" y="563"/>
                </a:cubicBezTo>
                <a:cubicBezTo>
                  <a:pt x="5123" y="552"/>
                  <a:pt x="5152" y="534"/>
                  <a:pt x="5152" y="534"/>
                </a:cubicBezTo>
                <a:cubicBezTo>
                  <a:pt x="5105" y="498"/>
                  <a:pt x="5105" y="498"/>
                  <a:pt x="5105" y="498"/>
                </a:cubicBezTo>
                <a:cubicBezTo>
                  <a:pt x="5158" y="492"/>
                  <a:pt x="5158" y="492"/>
                  <a:pt x="5158" y="492"/>
                </a:cubicBezTo>
                <a:cubicBezTo>
                  <a:pt x="5182" y="522"/>
                  <a:pt x="5182" y="522"/>
                  <a:pt x="5182" y="522"/>
                </a:cubicBezTo>
                <a:cubicBezTo>
                  <a:pt x="5229" y="516"/>
                  <a:pt x="5229" y="516"/>
                  <a:pt x="5229" y="516"/>
                </a:cubicBezTo>
                <a:cubicBezTo>
                  <a:pt x="5283" y="498"/>
                  <a:pt x="5283" y="498"/>
                  <a:pt x="5283" y="498"/>
                </a:cubicBezTo>
                <a:cubicBezTo>
                  <a:pt x="5259" y="463"/>
                  <a:pt x="5259" y="463"/>
                  <a:pt x="5259" y="463"/>
                </a:cubicBezTo>
                <a:cubicBezTo>
                  <a:pt x="5224" y="445"/>
                  <a:pt x="5224" y="445"/>
                  <a:pt x="5224" y="445"/>
                </a:cubicBezTo>
                <a:cubicBezTo>
                  <a:pt x="5289" y="445"/>
                  <a:pt x="5289" y="445"/>
                  <a:pt x="5289" y="445"/>
                </a:cubicBezTo>
                <a:cubicBezTo>
                  <a:pt x="5330" y="445"/>
                  <a:pt x="5330" y="445"/>
                  <a:pt x="5330" y="445"/>
                </a:cubicBezTo>
                <a:cubicBezTo>
                  <a:pt x="5348" y="421"/>
                  <a:pt x="5348" y="421"/>
                  <a:pt x="5348" y="421"/>
                </a:cubicBezTo>
                <a:cubicBezTo>
                  <a:pt x="5401" y="409"/>
                  <a:pt x="5401" y="409"/>
                  <a:pt x="5401" y="409"/>
                </a:cubicBezTo>
                <a:cubicBezTo>
                  <a:pt x="5449" y="374"/>
                  <a:pt x="5449" y="374"/>
                  <a:pt x="5449" y="374"/>
                </a:cubicBezTo>
                <a:cubicBezTo>
                  <a:pt x="5449" y="374"/>
                  <a:pt x="5496" y="356"/>
                  <a:pt x="5508" y="356"/>
                </a:cubicBezTo>
                <a:cubicBezTo>
                  <a:pt x="5526" y="350"/>
                  <a:pt x="5561" y="320"/>
                  <a:pt x="5561" y="320"/>
                </a:cubicBezTo>
                <a:cubicBezTo>
                  <a:pt x="5615" y="314"/>
                  <a:pt x="5615" y="314"/>
                  <a:pt x="5615" y="314"/>
                </a:cubicBezTo>
                <a:cubicBezTo>
                  <a:pt x="5645" y="297"/>
                  <a:pt x="5645" y="297"/>
                  <a:pt x="5645" y="297"/>
                </a:cubicBezTo>
                <a:cubicBezTo>
                  <a:pt x="5621" y="267"/>
                  <a:pt x="5621" y="267"/>
                  <a:pt x="5621" y="267"/>
                </a:cubicBezTo>
                <a:cubicBezTo>
                  <a:pt x="5621" y="267"/>
                  <a:pt x="5591" y="285"/>
                  <a:pt x="5579" y="285"/>
                </a:cubicBezTo>
                <a:cubicBezTo>
                  <a:pt x="5573" y="285"/>
                  <a:pt x="5532" y="308"/>
                  <a:pt x="5520" y="297"/>
                </a:cubicBezTo>
                <a:cubicBezTo>
                  <a:pt x="5508" y="291"/>
                  <a:pt x="5520" y="285"/>
                  <a:pt x="5496" y="285"/>
                </a:cubicBezTo>
                <a:cubicBezTo>
                  <a:pt x="5472" y="285"/>
                  <a:pt x="5425" y="291"/>
                  <a:pt x="5425" y="291"/>
                </a:cubicBezTo>
                <a:cubicBezTo>
                  <a:pt x="5437" y="261"/>
                  <a:pt x="5437" y="261"/>
                  <a:pt x="5437" y="261"/>
                </a:cubicBezTo>
                <a:cubicBezTo>
                  <a:pt x="5490" y="255"/>
                  <a:pt x="5490" y="255"/>
                  <a:pt x="5490" y="255"/>
                </a:cubicBezTo>
                <a:cubicBezTo>
                  <a:pt x="5556" y="255"/>
                  <a:pt x="5556" y="255"/>
                  <a:pt x="5556" y="255"/>
                </a:cubicBezTo>
                <a:cubicBezTo>
                  <a:pt x="5615" y="255"/>
                  <a:pt x="5615" y="255"/>
                  <a:pt x="5615" y="255"/>
                </a:cubicBezTo>
                <a:cubicBezTo>
                  <a:pt x="5615" y="255"/>
                  <a:pt x="5650" y="237"/>
                  <a:pt x="5674" y="237"/>
                </a:cubicBezTo>
                <a:cubicBezTo>
                  <a:pt x="5698" y="237"/>
                  <a:pt x="5733" y="220"/>
                  <a:pt x="5733" y="220"/>
                </a:cubicBezTo>
                <a:cubicBezTo>
                  <a:pt x="5799" y="220"/>
                  <a:pt x="5799" y="220"/>
                  <a:pt x="5799" y="220"/>
                </a:cubicBezTo>
                <a:cubicBezTo>
                  <a:pt x="5799" y="220"/>
                  <a:pt x="5804" y="196"/>
                  <a:pt x="5811" y="184"/>
                </a:cubicBezTo>
                <a:cubicBezTo>
                  <a:pt x="5822" y="166"/>
                  <a:pt x="5804" y="148"/>
                  <a:pt x="5804" y="148"/>
                </a:cubicBezTo>
                <a:cubicBezTo>
                  <a:pt x="5751" y="160"/>
                  <a:pt x="5751" y="160"/>
                  <a:pt x="5751" y="160"/>
                </a:cubicBezTo>
                <a:cubicBezTo>
                  <a:pt x="5710" y="154"/>
                  <a:pt x="5710" y="154"/>
                  <a:pt x="5710" y="154"/>
                </a:cubicBezTo>
                <a:cubicBezTo>
                  <a:pt x="5698" y="125"/>
                  <a:pt x="5698" y="125"/>
                  <a:pt x="5698" y="125"/>
                </a:cubicBezTo>
                <a:cubicBezTo>
                  <a:pt x="5645" y="95"/>
                  <a:pt x="5645" y="95"/>
                  <a:pt x="5645" y="95"/>
                </a:cubicBezTo>
                <a:cubicBezTo>
                  <a:pt x="5597" y="107"/>
                  <a:pt x="5597" y="107"/>
                  <a:pt x="5597" y="107"/>
                </a:cubicBezTo>
                <a:cubicBezTo>
                  <a:pt x="5538" y="107"/>
                  <a:pt x="5538" y="107"/>
                  <a:pt x="5538" y="107"/>
                </a:cubicBezTo>
                <a:cubicBezTo>
                  <a:pt x="5472" y="125"/>
                  <a:pt x="5472" y="125"/>
                  <a:pt x="5472" y="125"/>
                </a:cubicBezTo>
                <a:cubicBezTo>
                  <a:pt x="5479" y="101"/>
                  <a:pt x="5479" y="101"/>
                  <a:pt x="5479" y="101"/>
                </a:cubicBezTo>
                <a:cubicBezTo>
                  <a:pt x="5425" y="95"/>
                  <a:pt x="5425" y="95"/>
                  <a:pt x="5425" y="95"/>
                </a:cubicBezTo>
                <a:cubicBezTo>
                  <a:pt x="5425" y="95"/>
                  <a:pt x="5390" y="107"/>
                  <a:pt x="5384" y="101"/>
                </a:cubicBezTo>
                <a:cubicBezTo>
                  <a:pt x="5378" y="89"/>
                  <a:pt x="5372" y="77"/>
                  <a:pt x="5372" y="77"/>
                </a:cubicBezTo>
                <a:cubicBezTo>
                  <a:pt x="5330" y="77"/>
                  <a:pt x="5330" y="77"/>
                  <a:pt x="5330" y="77"/>
                </a:cubicBezTo>
                <a:cubicBezTo>
                  <a:pt x="5301" y="59"/>
                  <a:pt x="5271" y="59"/>
                  <a:pt x="5271" y="59"/>
                </a:cubicBezTo>
                <a:cubicBezTo>
                  <a:pt x="5271" y="59"/>
                  <a:pt x="5271" y="107"/>
                  <a:pt x="5265" y="101"/>
                </a:cubicBezTo>
                <a:cubicBezTo>
                  <a:pt x="5253" y="101"/>
                  <a:pt x="5241" y="113"/>
                  <a:pt x="5229" y="101"/>
                </a:cubicBezTo>
                <a:cubicBezTo>
                  <a:pt x="5218" y="83"/>
                  <a:pt x="5224" y="77"/>
                  <a:pt x="5206" y="77"/>
                </a:cubicBezTo>
                <a:cubicBezTo>
                  <a:pt x="5188" y="77"/>
                  <a:pt x="5182" y="77"/>
                  <a:pt x="5170" y="77"/>
                </a:cubicBezTo>
                <a:cubicBezTo>
                  <a:pt x="5158" y="77"/>
                  <a:pt x="5158" y="107"/>
                  <a:pt x="5158" y="107"/>
                </a:cubicBezTo>
                <a:cubicBezTo>
                  <a:pt x="5140" y="125"/>
                  <a:pt x="5105" y="107"/>
                  <a:pt x="5105" y="107"/>
                </a:cubicBezTo>
                <a:cubicBezTo>
                  <a:pt x="5075" y="77"/>
                  <a:pt x="5052" y="77"/>
                  <a:pt x="5052" y="77"/>
                </a:cubicBezTo>
                <a:cubicBezTo>
                  <a:pt x="4998" y="71"/>
                  <a:pt x="4998" y="71"/>
                  <a:pt x="4998" y="71"/>
                </a:cubicBezTo>
                <a:cubicBezTo>
                  <a:pt x="4998" y="71"/>
                  <a:pt x="4957" y="59"/>
                  <a:pt x="4957" y="71"/>
                </a:cubicBezTo>
                <a:cubicBezTo>
                  <a:pt x="4945" y="101"/>
                  <a:pt x="4957" y="125"/>
                  <a:pt x="4957" y="125"/>
                </a:cubicBezTo>
                <a:cubicBezTo>
                  <a:pt x="4933" y="125"/>
                  <a:pt x="4933" y="125"/>
                  <a:pt x="4933" y="125"/>
                </a:cubicBezTo>
                <a:cubicBezTo>
                  <a:pt x="4897" y="107"/>
                  <a:pt x="4897" y="107"/>
                  <a:pt x="4897" y="107"/>
                </a:cubicBezTo>
                <a:cubicBezTo>
                  <a:pt x="4897" y="107"/>
                  <a:pt x="4891" y="95"/>
                  <a:pt x="4874" y="95"/>
                </a:cubicBezTo>
                <a:cubicBezTo>
                  <a:pt x="4820" y="95"/>
                  <a:pt x="4820" y="95"/>
                  <a:pt x="4820" y="95"/>
                </a:cubicBezTo>
                <a:cubicBezTo>
                  <a:pt x="4820" y="119"/>
                  <a:pt x="4820" y="119"/>
                  <a:pt x="4820" y="119"/>
                </a:cubicBezTo>
                <a:cubicBezTo>
                  <a:pt x="4773" y="119"/>
                  <a:pt x="4773" y="119"/>
                  <a:pt x="4773" y="119"/>
                </a:cubicBezTo>
                <a:cubicBezTo>
                  <a:pt x="4749" y="107"/>
                  <a:pt x="4702" y="113"/>
                  <a:pt x="4702" y="113"/>
                </a:cubicBezTo>
                <a:cubicBezTo>
                  <a:pt x="4684" y="131"/>
                  <a:pt x="4648" y="136"/>
                  <a:pt x="4648" y="136"/>
                </a:cubicBezTo>
                <a:cubicBezTo>
                  <a:pt x="4619" y="172"/>
                  <a:pt x="4619" y="172"/>
                  <a:pt x="4619" y="172"/>
                </a:cubicBezTo>
                <a:cubicBezTo>
                  <a:pt x="4684" y="172"/>
                  <a:pt x="4684" y="172"/>
                  <a:pt x="4684" y="172"/>
                </a:cubicBezTo>
                <a:cubicBezTo>
                  <a:pt x="4702" y="184"/>
                  <a:pt x="4767" y="202"/>
                  <a:pt x="4767" y="202"/>
                </a:cubicBezTo>
                <a:cubicBezTo>
                  <a:pt x="4767" y="202"/>
                  <a:pt x="4785" y="190"/>
                  <a:pt x="4791" y="202"/>
                </a:cubicBezTo>
                <a:cubicBezTo>
                  <a:pt x="4797" y="220"/>
                  <a:pt x="4802" y="237"/>
                  <a:pt x="4802" y="237"/>
                </a:cubicBezTo>
                <a:cubicBezTo>
                  <a:pt x="4802" y="237"/>
                  <a:pt x="4761" y="243"/>
                  <a:pt x="4749" y="231"/>
                </a:cubicBezTo>
                <a:cubicBezTo>
                  <a:pt x="4737" y="220"/>
                  <a:pt x="4725" y="208"/>
                  <a:pt x="4708" y="208"/>
                </a:cubicBezTo>
                <a:cubicBezTo>
                  <a:pt x="4648" y="208"/>
                  <a:pt x="4648" y="208"/>
                  <a:pt x="4648" y="208"/>
                </a:cubicBezTo>
                <a:cubicBezTo>
                  <a:pt x="4648" y="208"/>
                  <a:pt x="4613" y="202"/>
                  <a:pt x="4601" y="190"/>
                </a:cubicBezTo>
                <a:cubicBezTo>
                  <a:pt x="4595" y="184"/>
                  <a:pt x="4589" y="160"/>
                  <a:pt x="4571" y="160"/>
                </a:cubicBezTo>
                <a:cubicBezTo>
                  <a:pt x="4559" y="166"/>
                  <a:pt x="4530" y="166"/>
                  <a:pt x="4530" y="166"/>
                </a:cubicBezTo>
                <a:cubicBezTo>
                  <a:pt x="4494" y="148"/>
                  <a:pt x="4494" y="148"/>
                  <a:pt x="4494" y="148"/>
                </a:cubicBezTo>
                <a:cubicBezTo>
                  <a:pt x="4494" y="148"/>
                  <a:pt x="4482" y="142"/>
                  <a:pt x="4470" y="148"/>
                </a:cubicBezTo>
                <a:cubicBezTo>
                  <a:pt x="4441" y="154"/>
                  <a:pt x="4441" y="154"/>
                  <a:pt x="4441" y="154"/>
                </a:cubicBezTo>
                <a:cubicBezTo>
                  <a:pt x="4435" y="178"/>
                  <a:pt x="4435" y="178"/>
                  <a:pt x="4435" y="178"/>
                </a:cubicBezTo>
                <a:cubicBezTo>
                  <a:pt x="4435" y="178"/>
                  <a:pt x="4447" y="208"/>
                  <a:pt x="4435" y="208"/>
                </a:cubicBezTo>
                <a:cubicBezTo>
                  <a:pt x="4393" y="208"/>
                  <a:pt x="4393" y="208"/>
                  <a:pt x="4393" y="208"/>
                </a:cubicBezTo>
                <a:cubicBezTo>
                  <a:pt x="4346" y="196"/>
                  <a:pt x="4346" y="196"/>
                  <a:pt x="4346" y="196"/>
                </a:cubicBezTo>
                <a:cubicBezTo>
                  <a:pt x="4322" y="196"/>
                  <a:pt x="4322" y="196"/>
                  <a:pt x="4322" y="196"/>
                </a:cubicBezTo>
                <a:cubicBezTo>
                  <a:pt x="4293" y="220"/>
                  <a:pt x="4293" y="220"/>
                  <a:pt x="4293" y="220"/>
                </a:cubicBezTo>
                <a:cubicBezTo>
                  <a:pt x="4293" y="220"/>
                  <a:pt x="4281" y="231"/>
                  <a:pt x="4269" y="231"/>
                </a:cubicBezTo>
                <a:cubicBezTo>
                  <a:pt x="4239" y="231"/>
                  <a:pt x="4239" y="231"/>
                  <a:pt x="4239" y="231"/>
                </a:cubicBezTo>
                <a:cubicBezTo>
                  <a:pt x="4210" y="231"/>
                  <a:pt x="4210" y="231"/>
                  <a:pt x="4210" y="231"/>
                </a:cubicBezTo>
                <a:cubicBezTo>
                  <a:pt x="4204" y="255"/>
                  <a:pt x="4204" y="255"/>
                  <a:pt x="4204" y="255"/>
                </a:cubicBezTo>
                <a:cubicBezTo>
                  <a:pt x="4144" y="249"/>
                  <a:pt x="4144" y="249"/>
                  <a:pt x="4144" y="249"/>
                </a:cubicBezTo>
                <a:cubicBezTo>
                  <a:pt x="4144" y="273"/>
                  <a:pt x="4144" y="273"/>
                  <a:pt x="4144" y="273"/>
                </a:cubicBezTo>
                <a:cubicBezTo>
                  <a:pt x="4180" y="279"/>
                  <a:pt x="4180" y="279"/>
                  <a:pt x="4180" y="279"/>
                </a:cubicBezTo>
                <a:cubicBezTo>
                  <a:pt x="4198" y="285"/>
                  <a:pt x="4198" y="285"/>
                  <a:pt x="4198" y="285"/>
                </a:cubicBezTo>
                <a:cubicBezTo>
                  <a:pt x="4198" y="320"/>
                  <a:pt x="4198" y="320"/>
                  <a:pt x="4198" y="320"/>
                </a:cubicBezTo>
                <a:cubicBezTo>
                  <a:pt x="4245" y="332"/>
                  <a:pt x="4245" y="332"/>
                  <a:pt x="4245" y="332"/>
                </a:cubicBezTo>
                <a:cubicBezTo>
                  <a:pt x="4245" y="332"/>
                  <a:pt x="4257" y="362"/>
                  <a:pt x="4269" y="362"/>
                </a:cubicBezTo>
                <a:cubicBezTo>
                  <a:pt x="4281" y="362"/>
                  <a:pt x="4316" y="362"/>
                  <a:pt x="4316" y="362"/>
                </a:cubicBezTo>
                <a:cubicBezTo>
                  <a:pt x="4316" y="362"/>
                  <a:pt x="4340" y="374"/>
                  <a:pt x="4358" y="379"/>
                </a:cubicBezTo>
                <a:cubicBezTo>
                  <a:pt x="4381" y="386"/>
                  <a:pt x="4411" y="386"/>
                  <a:pt x="4411" y="386"/>
                </a:cubicBezTo>
                <a:cubicBezTo>
                  <a:pt x="4435" y="350"/>
                  <a:pt x="4435" y="350"/>
                  <a:pt x="4435" y="350"/>
                </a:cubicBezTo>
                <a:cubicBezTo>
                  <a:pt x="4453" y="332"/>
                  <a:pt x="4453" y="332"/>
                  <a:pt x="4453" y="332"/>
                </a:cubicBezTo>
                <a:cubicBezTo>
                  <a:pt x="4512" y="326"/>
                  <a:pt x="4512" y="326"/>
                  <a:pt x="4512" y="326"/>
                </a:cubicBezTo>
                <a:cubicBezTo>
                  <a:pt x="4476" y="350"/>
                  <a:pt x="4476" y="350"/>
                  <a:pt x="4476" y="350"/>
                </a:cubicBezTo>
                <a:cubicBezTo>
                  <a:pt x="4447" y="386"/>
                  <a:pt x="4447" y="386"/>
                  <a:pt x="4447" y="386"/>
                </a:cubicBezTo>
                <a:cubicBezTo>
                  <a:pt x="4453" y="415"/>
                  <a:pt x="4453" y="415"/>
                  <a:pt x="4453" y="415"/>
                </a:cubicBezTo>
                <a:cubicBezTo>
                  <a:pt x="4536" y="415"/>
                  <a:pt x="4536" y="415"/>
                  <a:pt x="4536" y="415"/>
                </a:cubicBezTo>
                <a:cubicBezTo>
                  <a:pt x="4536" y="415"/>
                  <a:pt x="4601" y="433"/>
                  <a:pt x="4607" y="415"/>
                </a:cubicBezTo>
                <a:cubicBezTo>
                  <a:pt x="4613" y="397"/>
                  <a:pt x="4631" y="379"/>
                  <a:pt x="4631" y="379"/>
                </a:cubicBezTo>
                <a:cubicBezTo>
                  <a:pt x="4684" y="386"/>
                  <a:pt x="4684" y="386"/>
                  <a:pt x="4684" y="386"/>
                </a:cubicBezTo>
                <a:cubicBezTo>
                  <a:pt x="4755" y="386"/>
                  <a:pt x="4755" y="386"/>
                  <a:pt x="4755" y="386"/>
                </a:cubicBezTo>
                <a:cubicBezTo>
                  <a:pt x="4802" y="356"/>
                  <a:pt x="4802" y="356"/>
                  <a:pt x="4802" y="356"/>
                </a:cubicBezTo>
                <a:cubicBezTo>
                  <a:pt x="4826" y="332"/>
                  <a:pt x="4826" y="332"/>
                  <a:pt x="4826" y="332"/>
                </a:cubicBezTo>
                <a:cubicBezTo>
                  <a:pt x="4832" y="314"/>
                  <a:pt x="4832" y="314"/>
                  <a:pt x="4832" y="314"/>
                </a:cubicBezTo>
                <a:cubicBezTo>
                  <a:pt x="4832" y="314"/>
                  <a:pt x="4856" y="314"/>
                  <a:pt x="4874" y="314"/>
                </a:cubicBezTo>
                <a:cubicBezTo>
                  <a:pt x="4886" y="308"/>
                  <a:pt x="4921" y="291"/>
                  <a:pt x="4921" y="291"/>
                </a:cubicBezTo>
                <a:cubicBezTo>
                  <a:pt x="4969" y="297"/>
                  <a:pt x="4969" y="297"/>
                  <a:pt x="4969" y="297"/>
                </a:cubicBezTo>
                <a:cubicBezTo>
                  <a:pt x="4939" y="302"/>
                  <a:pt x="4939" y="302"/>
                  <a:pt x="4939" y="302"/>
                </a:cubicBezTo>
                <a:cubicBezTo>
                  <a:pt x="4891" y="326"/>
                  <a:pt x="4891" y="326"/>
                  <a:pt x="4891" y="326"/>
                </a:cubicBezTo>
                <a:cubicBezTo>
                  <a:pt x="4868" y="338"/>
                  <a:pt x="4844" y="356"/>
                  <a:pt x="4844" y="356"/>
                </a:cubicBezTo>
                <a:cubicBezTo>
                  <a:pt x="4909" y="350"/>
                  <a:pt x="4909" y="350"/>
                  <a:pt x="4909" y="350"/>
                </a:cubicBezTo>
                <a:cubicBezTo>
                  <a:pt x="4939" y="356"/>
                  <a:pt x="4939" y="356"/>
                  <a:pt x="4939" y="356"/>
                </a:cubicBezTo>
                <a:cubicBezTo>
                  <a:pt x="4963" y="362"/>
                  <a:pt x="4963" y="362"/>
                  <a:pt x="4963" y="362"/>
                </a:cubicBezTo>
                <a:cubicBezTo>
                  <a:pt x="4945" y="386"/>
                  <a:pt x="4945" y="386"/>
                  <a:pt x="4945" y="386"/>
                </a:cubicBezTo>
                <a:cubicBezTo>
                  <a:pt x="4880" y="386"/>
                  <a:pt x="4880" y="386"/>
                  <a:pt x="4880" y="386"/>
                </a:cubicBezTo>
                <a:cubicBezTo>
                  <a:pt x="4832" y="386"/>
                  <a:pt x="4832" y="386"/>
                  <a:pt x="4832" y="386"/>
                </a:cubicBezTo>
                <a:cubicBezTo>
                  <a:pt x="4802" y="397"/>
                  <a:pt x="4802" y="397"/>
                  <a:pt x="4802" y="397"/>
                </a:cubicBezTo>
                <a:cubicBezTo>
                  <a:pt x="4773" y="403"/>
                  <a:pt x="4773" y="403"/>
                  <a:pt x="4773" y="403"/>
                </a:cubicBezTo>
                <a:cubicBezTo>
                  <a:pt x="4749" y="415"/>
                  <a:pt x="4708" y="415"/>
                  <a:pt x="4708" y="415"/>
                </a:cubicBezTo>
                <a:cubicBezTo>
                  <a:pt x="4672" y="415"/>
                  <a:pt x="4672" y="415"/>
                  <a:pt x="4672" y="415"/>
                </a:cubicBezTo>
                <a:cubicBezTo>
                  <a:pt x="4636" y="421"/>
                  <a:pt x="4636" y="421"/>
                  <a:pt x="4636" y="421"/>
                </a:cubicBezTo>
                <a:cubicBezTo>
                  <a:pt x="4636" y="451"/>
                  <a:pt x="4636" y="451"/>
                  <a:pt x="4636" y="451"/>
                </a:cubicBezTo>
                <a:cubicBezTo>
                  <a:pt x="4672" y="457"/>
                  <a:pt x="4672" y="457"/>
                  <a:pt x="4672" y="457"/>
                </a:cubicBezTo>
                <a:cubicBezTo>
                  <a:pt x="4702" y="474"/>
                  <a:pt x="4702" y="474"/>
                  <a:pt x="4702" y="474"/>
                </a:cubicBezTo>
                <a:cubicBezTo>
                  <a:pt x="4714" y="504"/>
                  <a:pt x="4714" y="504"/>
                  <a:pt x="4714" y="504"/>
                </a:cubicBezTo>
                <a:cubicBezTo>
                  <a:pt x="4791" y="516"/>
                  <a:pt x="4791" y="516"/>
                  <a:pt x="4791" y="516"/>
                </a:cubicBezTo>
                <a:cubicBezTo>
                  <a:pt x="4755" y="522"/>
                  <a:pt x="4755" y="522"/>
                  <a:pt x="4755" y="522"/>
                </a:cubicBezTo>
                <a:cubicBezTo>
                  <a:pt x="4714" y="516"/>
                  <a:pt x="4714" y="516"/>
                  <a:pt x="4714" y="516"/>
                </a:cubicBezTo>
                <a:cubicBezTo>
                  <a:pt x="4714" y="516"/>
                  <a:pt x="4672" y="492"/>
                  <a:pt x="4654" y="486"/>
                </a:cubicBezTo>
                <a:cubicBezTo>
                  <a:pt x="4642" y="480"/>
                  <a:pt x="4595" y="445"/>
                  <a:pt x="4583" y="445"/>
                </a:cubicBezTo>
                <a:cubicBezTo>
                  <a:pt x="4571" y="445"/>
                  <a:pt x="4524" y="439"/>
                  <a:pt x="4524" y="439"/>
                </a:cubicBezTo>
                <a:cubicBezTo>
                  <a:pt x="4441" y="433"/>
                  <a:pt x="4441" y="433"/>
                  <a:pt x="4441" y="433"/>
                </a:cubicBezTo>
                <a:cubicBezTo>
                  <a:pt x="4435" y="463"/>
                  <a:pt x="4435" y="463"/>
                  <a:pt x="4435" y="463"/>
                </a:cubicBezTo>
                <a:cubicBezTo>
                  <a:pt x="4465" y="492"/>
                  <a:pt x="4465" y="492"/>
                  <a:pt x="4465" y="492"/>
                </a:cubicBezTo>
                <a:cubicBezTo>
                  <a:pt x="4506" y="522"/>
                  <a:pt x="4506" y="522"/>
                  <a:pt x="4506" y="522"/>
                </a:cubicBezTo>
                <a:cubicBezTo>
                  <a:pt x="4583" y="569"/>
                  <a:pt x="4583" y="569"/>
                  <a:pt x="4583" y="569"/>
                </a:cubicBezTo>
                <a:cubicBezTo>
                  <a:pt x="4631" y="587"/>
                  <a:pt x="4631" y="587"/>
                  <a:pt x="4631" y="587"/>
                </a:cubicBezTo>
                <a:cubicBezTo>
                  <a:pt x="4708" y="593"/>
                  <a:pt x="4708" y="593"/>
                  <a:pt x="4708" y="593"/>
                </a:cubicBezTo>
                <a:cubicBezTo>
                  <a:pt x="4708" y="593"/>
                  <a:pt x="4702" y="617"/>
                  <a:pt x="4690" y="617"/>
                </a:cubicBezTo>
                <a:cubicBezTo>
                  <a:pt x="4678" y="617"/>
                  <a:pt x="4660" y="611"/>
                  <a:pt x="4660" y="629"/>
                </a:cubicBezTo>
                <a:cubicBezTo>
                  <a:pt x="4660" y="658"/>
                  <a:pt x="4660" y="658"/>
                  <a:pt x="4660" y="658"/>
                </a:cubicBezTo>
                <a:cubicBezTo>
                  <a:pt x="4589" y="611"/>
                  <a:pt x="4589" y="611"/>
                  <a:pt x="4589" y="611"/>
                </a:cubicBezTo>
                <a:cubicBezTo>
                  <a:pt x="4542" y="605"/>
                  <a:pt x="4542" y="605"/>
                  <a:pt x="4542" y="605"/>
                </a:cubicBezTo>
                <a:cubicBezTo>
                  <a:pt x="4482" y="611"/>
                  <a:pt x="4482" y="611"/>
                  <a:pt x="4482" y="611"/>
                </a:cubicBezTo>
                <a:cubicBezTo>
                  <a:pt x="4435" y="617"/>
                  <a:pt x="4435" y="617"/>
                  <a:pt x="4435" y="617"/>
                </a:cubicBezTo>
                <a:cubicBezTo>
                  <a:pt x="4393" y="640"/>
                  <a:pt x="4393" y="640"/>
                  <a:pt x="4393" y="640"/>
                </a:cubicBezTo>
                <a:cubicBezTo>
                  <a:pt x="4393" y="670"/>
                  <a:pt x="4393" y="670"/>
                  <a:pt x="4393" y="670"/>
                </a:cubicBezTo>
                <a:cubicBezTo>
                  <a:pt x="4399" y="694"/>
                  <a:pt x="4399" y="694"/>
                  <a:pt x="4399" y="694"/>
                </a:cubicBezTo>
                <a:cubicBezTo>
                  <a:pt x="4441" y="700"/>
                  <a:pt x="4441" y="700"/>
                  <a:pt x="4441" y="700"/>
                </a:cubicBezTo>
                <a:cubicBezTo>
                  <a:pt x="4500" y="700"/>
                  <a:pt x="4500" y="700"/>
                  <a:pt x="4500" y="700"/>
                </a:cubicBezTo>
                <a:cubicBezTo>
                  <a:pt x="4554" y="694"/>
                  <a:pt x="4554" y="694"/>
                  <a:pt x="4554" y="694"/>
                </a:cubicBezTo>
                <a:cubicBezTo>
                  <a:pt x="4506" y="723"/>
                  <a:pt x="4506" y="723"/>
                  <a:pt x="4506" y="723"/>
                </a:cubicBezTo>
                <a:cubicBezTo>
                  <a:pt x="4518" y="753"/>
                  <a:pt x="4518" y="753"/>
                  <a:pt x="4518" y="753"/>
                </a:cubicBezTo>
                <a:cubicBezTo>
                  <a:pt x="4565" y="759"/>
                  <a:pt x="4565" y="759"/>
                  <a:pt x="4565" y="759"/>
                </a:cubicBezTo>
                <a:cubicBezTo>
                  <a:pt x="4565" y="759"/>
                  <a:pt x="4577" y="753"/>
                  <a:pt x="4595" y="747"/>
                </a:cubicBezTo>
                <a:cubicBezTo>
                  <a:pt x="4607" y="741"/>
                  <a:pt x="4654" y="711"/>
                  <a:pt x="4654" y="711"/>
                </a:cubicBezTo>
                <a:cubicBezTo>
                  <a:pt x="4636" y="747"/>
                  <a:pt x="4636" y="747"/>
                  <a:pt x="4636" y="747"/>
                </a:cubicBezTo>
                <a:cubicBezTo>
                  <a:pt x="4589" y="777"/>
                  <a:pt x="4589" y="777"/>
                  <a:pt x="4589" y="777"/>
                </a:cubicBezTo>
                <a:cubicBezTo>
                  <a:pt x="4542" y="783"/>
                  <a:pt x="4542" y="783"/>
                  <a:pt x="4542" y="783"/>
                </a:cubicBezTo>
                <a:cubicBezTo>
                  <a:pt x="4459" y="753"/>
                  <a:pt x="4459" y="753"/>
                  <a:pt x="4459" y="753"/>
                </a:cubicBezTo>
                <a:cubicBezTo>
                  <a:pt x="4459" y="753"/>
                  <a:pt x="4423" y="723"/>
                  <a:pt x="4399" y="723"/>
                </a:cubicBezTo>
                <a:cubicBezTo>
                  <a:pt x="4376" y="723"/>
                  <a:pt x="4334" y="729"/>
                  <a:pt x="4334" y="729"/>
                </a:cubicBezTo>
                <a:cubicBezTo>
                  <a:pt x="4346" y="759"/>
                  <a:pt x="4346" y="759"/>
                  <a:pt x="4346" y="759"/>
                </a:cubicBezTo>
                <a:cubicBezTo>
                  <a:pt x="4346" y="759"/>
                  <a:pt x="4370" y="806"/>
                  <a:pt x="4358" y="806"/>
                </a:cubicBezTo>
                <a:cubicBezTo>
                  <a:pt x="4346" y="806"/>
                  <a:pt x="4304" y="812"/>
                  <a:pt x="4304" y="812"/>
                </a:cubicBezTo>
                <a:lnTo>
                  <a:pt x="4281" y="848"/>
                </a:lnTo>
                <a:close/>
                <a:moveTo>
                  <a:pt x="4304" y="658"/>
                </a:moveTo>
                <a:lnTo>
                  <a:pt x="4304" y="658"/>
                </a:lnTo>
                <a:cubicBezTo>
                  <a:pt x="4334" y="658"/>
                  <a:pt x="4334" y="658"/>
                  <a:pt x="4334" y="658"/>
                </a:cubicBezTo>
                <a:cubicBezTo>
                  <a:pt x="4346" y="658"/>
                  <a:pt x="4340" y="634"/>
                  <a:pt x="4340" y="634"/>
                </a:cubicBezTo>
                <a:cubicBezTo>
                  <a:pt x="4340" y="599"/>
                  <a:pt x="4340" y="599"/>
                  <a:pt x="4340" y="599"/>
                </a:cubicBezTo>
                <a:cubicBezTo>
                  <a:pt x="4388" y="617"/>
                  <a:pt x="4388" y="617"/>
                  <a:pt x="4388" y="617"/>
                </a:cubicBezTo>
                <a:cubicBezTo>
                  <a:pt x="4388" y="617"/>
                  <a:pt x="4399" y="605"/>
                  <a:pt x="4399" y="593"/>
                </a:cubicBezTo>
                <a:cubicBezTo>
                  <a:pt x="4399" y="581"/>
                  <a:pt x="4435" y="593"/>
                  <a:pt x="4453" y="599"/>
                </a:cubicBezTo>
                <a:cubicBezTo>
                  <a:pt x="4465" y="605"/>
                  <a:pt x="4488" y="569"/>
                  <a:pt x="4488" y="569"/>
                </a:cubicBezTo>
                <a:cubicBezTo>
                  <a:pt x="4488" y="528"/>
                  <a:pt x="4488" y="528"/>
                  <a:pt x="4488" y="528"/>
                </a:cubicBezTo>
                <a:cubicBezTo>
                  <a:pt x="4429" y="510"/>
                  <a:pt x="4429" y="510"/>
                  <a:pt x="4429" y="510"/>
                </a:cubicBezTo>
                <a:cubicBezTo>
                  <a:pt x="4429" y="510"/>
                  <a:pt x="4417" y="510"/>
                  <a:pt x="4393" y="498"/>
                </a:cubicBezTo>
                <a:cubicBezTo>
                  <a:pt x="4376" y="474"/>
                  <a:pt x="4376" y="474"/>
                  <a:pt x="4376" y="474"/>
                </a:cubicBezTo>
                <a:cubicBezTo>
                  <a:pt x="4376" y="451"/>
                  <a:pt x="4376" y="451"/>
                  <a:pt x="4376" y="451"/>
                </a:cubicBezTo>
                <a:cubicBezTo>
                  <a:pt x="4340" y="427"/>
                  <a:pt x="4340" y="427"/>
                  <a:pt x="4340" y="427"/>
                </a:cubicBezTo>
                <a:cubicBezTo>
                  <a:pt x="4340" y="427"/>
                  <a:pt x="4328" y="451"/>
                  <a:pt x="4316" y="451"/>
                </a:cubicBezTo>
                <a:cubicBezTo>
                  <a:pt x="4304" y="445"/>
                  <a:pt x="4293" y="433"/>
                  <a:pt x="4293" y="421"/>
                </a:cubicBezTo>
                <a:cubicBezTo>
                  <a:pt x="4293" y="409"/>
                  <a:pt x="4275" y="403"/>
                  <a:pt x="4263" y="397"/>
                </a:cubicBezTo>
                <a:cubicBezTo>
                  <a:pt x="4257" y="391"/>
                  <a:pt x="4233" y="391"/>
                  <a:pt x="4204" y="379"/>
                </a:cubicBezTo>
                <a:cubicBezTo>
                  <a:pt x="4180" y="374"/>
                  <a:pt x="4174" y="350"/>
                  <a:pt x="4174" y="350"/>
                </a:cubicBezTo>
                <a:cubicBezTo>
                  <a:pt x="4144" y="326"/>
                  <a:pt x="4144" y="326"/>
                  <a:pt x="4144" y="326"/>
                </a:cubicBezTo>
                <a:cubicBezTo>
                  <a:pt x="4144" y="326"/>
                  <a:pt x="4109" y="297"/>
                  <a:pt x="4097" y="291"/>
                </a:cubicBezTo>
                <a:cubicBezTo>
                  <a:pt x="4085" y="291"/>
                  <a:pt x="4067" y="291"/>
                  <a:pt x="4067" y="291"/>
                </a:cubicBezTo>
                <a:cubicBezTo>
                  <a:pt x="4067" y="291"/>
                  <a:pt x="4008" y="297"/>
                  <a:pt x="4008" y="314"/>
                </a:cubicBezTo>
                <a:cubicBezTo>
                  <a:pt x="4049" y="314"/>
                  <a:pt x="4049" y="314"/>
                  <a:pt x="4049" y="314"/>
                </a:cubicBezTo>
                <a:cubicBezTo>
                  <a:pt x="4067" y="314"/>
                  <a:pt x="4061" y="320"/>
                  <a:pt x="4067" y="338"/>
                </a:cubicBezTo>
                <a:cubicBezTo>
                  <a:pt x="4067" y="350"/>
                  <a:pt x="4032" y="344"/>
                  <a:pt x="4032" y="344"/>
                </a:cubicBezTo>
                <a:cubicBezTo>
                  <a:pt x="3978" y="344"/>
                  <a:pt x="3978" y="344"/>
                  <a:pt x="3978" y="344"/>
                </a:cubicBezTo>
                <a:cubicBezTo>
                  <a:pt x="3955" y="350"/>
                  <a:pt x="3955" y="350"/>
                  <a:pt x="3955" y="350"/>
                </a:cubicBezTo>
                <a:cubicBezTo>
                  <a:pt x="3955" y="350"/>
                  <a:pt x="3978" y="368"/>
                  <a:pt x="3990" y="374"/>
                </a:cubicBezTo>
                <a:cubicBezTo>
                  <a:pt x="4008" y="379"/>
                  <a:pt x="3996" y="403"/>
                  <a:pt x="3996" y="403"/>
                </a:cubicBezTo>
                <a:cubicBezTo>
                  <a:pt x="3949" y="397"/>
                  <a:pt x="3949" y="397"/>
                  <a:pt x="3949" y="397"/>
                </a:cubicBezTo>
                <a:cubicBezTo>
                  <a:pt x="3919" y="403"/>
                  <a:pt x="3919" y="403"/>
                  <a:pt x="3919" y="403"/>
                </a:cubicBezTo>
                <a:cubicBezTo>
                  <a:pt x="3925" y="439"/>
                  <a:pt x="3925" y="439"/>
                  <a:pt x="3925" y="439"/>
                </a:cubicBezTo>
                <a:cubicBezTo>
                  <a:pt x="3895" y="457"/>
                  <a:pt x="3895" y="457"/>
                  <a:pt x="3895" y="457"/>
                </a:cubicBezTo>
                <a:cubicBezTo>
                  <a:pt x="3895" y="492"/>
                  <a:pt x="3895" y="492"/>
                  <a:pt x="3895" y="492"/>
                </a:cubicBezTo>
                <a:cubicBezTo>
                  <a:pt x="3937" y="492"/>
                  <a:pt x="3937" y="492"/>
                  <a:pt x="3937" y="492"/>
                </a:cubicBezTo>
                <a:cubicBezTo>
                  <a:pt x="3937" y="534"/>
                  <a:pt x="3937" y="534"/>
                  <a:pt x="3937" y="534"/>
                </a:cubicBezTo>
                <a:cubicBezTo>
                  <a:pt x="3978" y="557"/>
                  <a:pt x="3978" y="557"/>
                  <a:pt x="3978" y="557"/>
                </a:cubicBezTo>
                <a:cubicBezTo>
                  <a:pt x="4020" y="552"/>
                  <a:pt x="4020" y="552"/>
                  <a:pt x="4020" y="552"/>
                </a:cubicBezTo>
                <a:cubicBezTo>
                  <a:pt x="4061" y="540"/>
                  <a:pt x="4061" y="540"/>
                  <a:pt x="4061" y="540"/>
                </a:cubicBezTo>
                <a:cubicBezTo>
                  <a:pt x="4115" y="534"/>
                  <a:pt x="4115" y="534"/>
                  <a:pt x="4115" y="534"/>
                </a:cubicBezTo>
                <a:cubicBezTo>
                  <a:pt x="4138" y="563"/>
                  <a:pt x="4138" y="563"/>
                  <a:pt x="4138" y="563"/>
                </a:cubicBezTo>
                <a:cubicBezTo>
                  <a:pt x="4138" y="563"/>
                  <a:pt x="4103" y="575"/>
                  <a:pt x="4091" y="575"/>
                </a:cubicBezTo>
                <a:cubicBezTo>
                  <a:pt x="4044" y="575"/>
                  <a:pt x="4044" y="575"/>
                  <a:pt x="4044" y="575"/>
                </a:cubicBezTo>
                <a:cubicBezTo>
                  <a:pt x="4008" y="593"/>
                  <a:pt x="4008" y="593"/>
                  <a:pt x="4008" y="593"/>
                </a:cubicBezTo>
                <a:cubicBezTo>
                  <a:pt x="4056" y="623"/>
                  <a:pt x="4056" y="623"/>
                  <a:pt x="4056" y="623"/>
                </a:cubicBezTo>
                <a:cubicBezTo>
                  <a:pt x="4085" y="658"/>
                  <a:pt x="4085" y="658"/>
                  <a:pt x="4085" y="658"/>
                </a:cubicBezTo>
                <a:cubicBezTo>
                  <a:pt x="4168" y="676"/>
                  <a:pt x="4168" y="676"/>
                  <a:pt x="4168" y="676"/>
                </a:cubicBezTo>
                <a:cubicBezTo>
                  <a:pt x="4227" y="670"/>
                  <a:pt x="4227" y="670"/>
                  <a:pt x="4227" y="670"/>
                </a:cubicBezTo>
                <a:cubicBezTo>
                  <a:pt x="4287" y="682"/>
                  <a:pt x="4287" y="682"/>
                  <a:pt x="4287" y="682"/>
                </a:cubicBezTo>
                <a:lnTo>
                  <a:pt x="4304" y="658"/>
                </a:lnTo>
                <a:close/>
                <a:moveTo>
                  <a:pt x="4156" y="759"/>
                </a:moveTo>
                <a:lnTo>
                  <a:pt x="4156" y="759"/>
                </a:lnTo>
                <a:cubicBezTo>
                  <a:pt x="4133" y="800"/>
                  <a:pt x="4133" y="800"/>
                  <a:pt x="4133" y="800"/>
                </a:cubicBezTo>
                <a:cubicBezTo>
                  <a:pt x="4215" y="806"/>
                  <a:pt x="4215" y="806"/>
                  <a:pt x="4215" y="806"/>
                </a:cubicBezTo>
                <a:cubicBezTo>
                  <a:pt x="4263" y="789"/>
                  <a:pt x="4263" y="789"/>
                  <a:pt x="4263" y="789"/>
                </a:cubicBezTo>
                <a:cubicBezTo>
                  <a:pt x="4263" y="789"/>
                  <a:pt x="4233" y="753"/>
                  <a:pt x="4222" y="747"/>
                </a:cubicBezTo>
                <a:lnTo>
                  <a:pt x="4156" y="759"/>
                </a:lnTo>
                <a:close/>
                <a:moveTo>
                  <a:pt x="4204" y="1103"/>
                </a:moveTo>
                <a:lnTo>
                  <a:pt x="4204" y="1103"/>
                </a:lnTo>
                <a:cubicBezTo>
                  <a:pt x="4281" y="1097"/>
                  <a:pt x="4281" y="1097"/>
                  <a:pt x="4281" y="1097"/>
                </a:cubicBezTo>
                <a:cubicBezTo>
                  <a:pt x="4316" y="1073"/>
                  <a:pt x="4316" y="1073"/>
                  <a:pt x="4316" y="1073"/>
                </a:cubicBezTo>
                <a:cubicBezTo>
                  <a:pt x="4316" y="1073"/>
                  <a:pt x="4352" y="1103"/>
                  <a:pt x="4370" y="1109"/>
                </a:cubicBezTo>
                <a:cubicBezTo>
                  <a:pt x="4381" y="1121"/>
                  <a:pt x="4453" y="1115"/>
                  <a:pt x="4453" y="1115"/>
                </a:cubicBezTo>
                <a:cubicBezTo>
                  <a:pt x="4547" y="1115"/>
                  <a:pt x="4547" y="1115"/>
                  <a:pt x="4547" y="1115"/>
                </a:cubicBezTo>
                <a:cubicBezTo>
                  <a:pt x="4589" y="1103"/>
                  <a:pt x="4589" y="1103"/>
                  <a:pt x="4589" y="1103"/>
                </a:cubicBezTo>
                <a:cubicBezTo>
                  <a:pt x="4607" y="1085"/>
                  <a:pt x="4607" y="1085"/>
                  <a:pt x="4607" y="1085"/>
                </a:cubicBezTo>
                <a:cubicBezTo>
                  <a:pt x="4636" y="1109"/>
                  <a:pt x="4636" y="1109"/>
                  <a:pt x="4636" y="1109"/>
                </a:cubicBezTo>
                <a:cubicBezTo>
                  <a:pt x="4684" y="1103"/>
                  <a:pt x="4684" y="1103"/>
                  <a:pt x="4684" y="1103"/>
                </a:cubicBezTo>
                <a:cubicBezTo>
                  <a:pt x="4684" y="1103"/>
                  <a:pt x="4755" y="1097"/>
                  <a:pt x="4767" y="1097"/>
                </a:cubicBezTo>
                <a:cubicBezTo>
                  <a:pt x="4785" y="1097"/>
                  <a:pt x="4773" y="1073"/>
                  <a:pt x="4773" y="1061"/>
                </a:cubicBezTo>
                <a:cubicBezTo>
                  <a:pt x="4773" y="1050"/>
                  <a:pt x="4802" y="1044"/>
                  <a:pt x="4802" y="1044"/>
                </a:cubicBezTo>
                <a:cubicBezTo>
                  <a:pt x="4797" y="996"/>
                  <a:pt x="4797" y="996"/>
                  <a:pt x="4797" y="996"/>
                </a:cubicBezTo>
                <a:cubicBezTo>
                  <a:pt x="4725" y="978"/>
                  <a:pt x="4725" y="978"/>
                  <a:pt x="4725" y="978"/>
                </a:cubicBezTo>
                <a:cubicBezTo>
                  <a:pt x="4642" y="961"/>
                  <a:pt x="4642" y="961"/>
                  <a:pt x="4642" y="961"/>
                </a:cubicBezTo>
                <a:cubicBezTo>
                  <a:pt x="4583" y="978"/>
                  <a:pt x="4583" y="978"/>
                  <a:pt x="4583" y="978"/>
                </a:cubicBezTo>
                <a:cubicBezTo>
                  <a:pt x="4494" y="1002"/>
                  <a:pt x="4494" y="1002"/>
                  <a:pt x="4494" y="1002"/>
                </a:cubicBezTo>
                <a:cubicBezTo>
                  <a:pt x="4435" y="1008"/>
                  <a:pt x="4435" y="1008"/>
                  <a:pt x="4435" y="1008"/>
                </a:cubicBezTo>
                <a:cubicBezTo>
                  <a:pt x="4358" y="990"/>
                  <a:pt x="4358" y="990"/>
                  <a:pt x="4358" y="990"/>
                </a:cubicBezTo>
                <a:cubicBezTo>
                  <a:pt x="4293" y="996"/>
                  <a:pt x="4293" y="996"/>
                  <a:pt x="4293" y="996"/>
                </a:cubicBezTo>
                <a:cubicBezTo>
                  <a:pt x="4239" y="955"/>
                  <a:pt x="4239" y="955"/>
                  <a:pt x="4239" y="955"/>
                </a:cubicBezTo>
                <a:cubicBezTo>
                  <a:pt x="4233" y="907"/>
                  <a:pt x="4233" y="907"/>
                  <a:pt x="4233" y="907"/>
                </a:cubicBezTo>
                <a:cubicBezTo>
                  <a:pt x="4210" y="872"/>
                  <a:pt x="4210" y="872"/>
                  <a:pt x="4210" y="872"/>
                </a:cubicBezTo>
                <a:cubicBezTo>
                  <a:pt x="4138" y="872"/>
                  <a:pt x="4138" y="872"/>
                  <a:pt x="4138" y="872"/>
                </a:cubicBezTo>
                <a:cubicBezTo>
                  <a:pt x="4091" y="877"/>
                  <a:pt x="4091" y="877"/>
                  <a:pt x="4091" y="877"/>
                </a:cubicBezTo>
                <a:cubicBezTo>
                  <a:pt x="4091" y="877"/>
                  <a:pt x="4109" y="925"/>
                  <a:pt x="4109" y="937"/>
                </a:cubicBezTo>
                <a:cubicBezTo>
                  <a:pt x="4115" y="949"/>
                  <a:pt x="4144" y="990"/>
                  <a:pt x="4144" y="990"/>
                </a:cubicBezTo>
                <a:cubicBezTo>
                  <a:pt x="4115" y="1032"/>
                  <a:pt x="4115" y="1032"/>
                  <a:pt x="4115" y="1032"/>
                </a:cubicBezTo>
                <a:cubicBezTo>
                  <a:pt x="4150" y="1067"/>
                  <a:pt x="4150" y="1067"/>
                  <a:pt x="4150" y="1067"/>
                </a:cubicBezTo>
                <a:lnTo>
                  <a:pt x="4204" y="1103"/>
                </a:lnTo>
                <a:close/>
                <a:moveTo>
                  <a:pt x="3806" y="1115"/>
                </a:moveTo>
                <a:lnTo>
                  <a:pt x="3806" y="1115"/>
                </a:lnTo>
                <a:cubicBezTo>
                  <a:pt x="3848" y="1115"/>
                  <a:pt x="3848" y="1115"/>
                  <a:pt x="3848" y="1115"/>
                </a:cubicBezTo>
                <a:cubicBezTo>
                  <a:pt x="3830" y="1091"/>
                  <a:pt x="3830" y="1091"/>
                  <a:pt x="3830" y="1091"/>
                </a:cubicBezTo>
                <a:lnTo>
                  <a:pt x="3806" y="1115"/>
                </a:lnTo>
                <a:close/>
                <a:moveTo>
                  <a:pt x="3895" y="1044"/>
                </a:moveTo>
                <a:lnTo>
                  <a:pt x="3895" y="1044"/>
                </a:lnTo>
                <a:cubicBezTo>
                  <a:pt x="3937" y="1079"/>
                  <a:pt x="3937" y="1079"/>
                  <a:pt x="3937" y="1079"/>
                </a:cubicBezTo>
                <a:cubicBezTo>
                  <a:pt x="3978" y="1079"/>
                  <a:pt x="3978" y="1079"/>
                  <a:pt x="3978" y="1079"/>
                </a:cubicBezTo>
                <a:cubicBezTo>
                  <a:pt x="4020" y="1097"/>
                  <a:pt x="4020" y="1097"/>
                  <a:pt x="4020" y="1097"/>
                </a:cubicBezTo>
                <a:cubicBezTo>
                  <a:pt x="4049" y="1085"/>
                  <a:pt x="4049" y="1085"/>
                  <a:pt x="4049" y="1085"/>
                </a:cubicBezTo>
                <a:cubicBezTo>
                  <a:pt x="4061" y="1038"/>
                  <a:pt x="4061" y="1038"/>
                  <a:pt x="4061" y="1038"/>
                </a:cubicBezTo>
                <a:cubicBezTo>
                  <a:pt x="4026" y="1020"/>
                  <a:pt x="4026" y="1020"/>
                  <a:pt x="4026" y="1020"/>
                </a:cubicBezTo>
                <a:cubicBezTo>
                  <a:pt x="4002" y="984"/>
                  <a:pt x="4002" y="984"/>
                  <a:pt x="4002" y="984"/>
                </a:cubicBezTo>
                <a:cubicBezTo>
                  <a:pt x="3961" y="990"/>
                  <a:pt x="3961" y="990"/>
                  <a:pt x="3961" y="990"/>
                </a:cubicBezTo>
                <a:cubicBezTo>
                  <a:pt x="3907" y="1014"/>
                  <a:pt x="3907" y="1014"/>
                  <a:pt x="3907" y="1014"/>
                </a:cubicBezTo>
                <a:lnTo>
                  <a:pt x="3895" y="1044"/>
                </a:lnTo>
                <a:close/>
                <a:moveTo>
                  <a:pt x="4032" y="919"/>
                </a:moveTo>
                <a:lnTo>
                  <a:pt x="4032" y="919"/>
                </a:lnTo>
                <a:cubicBezTo>
                  <a:pt x="4067" y="889"/>
                  <a:pt x="4067" y="889"/>
                  <a:pt x="4067" y="889"/>
                </a:cubicBezTo>
                <a:cubicBezTo>
                  <a:pt x="4061" y="866"/>
                  <a:pt x="4061" y="866"/>
                  <a:pt x="4061" y="866"/>
                </a:cubicBezTo>
                <a:cubicBezTo>
                  <a:pt x="4026" y="830"/>
                  <a:pt x="4026" y="830"/>
                  <a:pt x="4026" y="830"/>
                </a:cubicBezTo>
                <a:cubicBezTo>
                  <a:pt x="3967" y="830"/>
                  <a:pt x="3967" y="830"/>
                  <a:pt x="3967" y="830"/>
                </a:cubicBezTo>
                <a:cubicBezTo>
                  <a:pt x="3937" y="818"/>
                  <a:pt x="3937" y="818"/>
                  <a:pt x="3937" y="818"/>
                </a:cubicBezTo>
                <a:cubicBezTo>
                  <a:pt x="3883" y="824"/>
                  <a:pt x="3883" y="824"/>
                  <a:pt x="3883" y="824"/>
                </a:cubicBezTo>
                <a:cubicBezTo>
                  <a:pt x="3878" y="866"/>
                  <a:pt x="3878" y="866"/>
                  <a:pt x="3878" y="866"/>
                </a:cubicBezTo>
                <a:cubicBezTo>
                  <a:pt x="3931" y="889"/>
                  <a:pt x="3931" y="889"/>
                  <a:pt x="3931" y="889"/>
                </a:cubicBezTo>
                <a:cubicBezTo>
                  <a:pt x="3978" y="919"/>
                  <a:pt x="3978" y="919"/>
                  <a:pt x="3978" y="919"/>
                </a:cubicBezTo>
                <a:lnTo>
                  <a:pt x="4032" y="919"/>
                </a:lnTo>
                <a:close/>
                <a:moveTo>
                  <a:pt x="3919" y="783"/>
                </a:moveTo>
                <a:lnTo>
                  <a:pt x="3919" y="783"/>
                </a:lnTo>
                <a:cubicBezTo>
                  <a:pt x="3984" y="783"/>
                  <a:pt x="3984" y="783"/>
                  <a:pt x="3984" y="783"/>
                </a:cubicBezTo>
                <a:cubicBezTo>
                  <a:pt x="4026" y="771"/>
                  <a:pt x="4026" y="771"/>
                  <a:pt x="4026" y="771"/>
                </a:cubicBezTo>
                <a:cubicBezTo>
                  <a:pt x="4067" y="765"/>
                  <a:pt x="4067" y="765"/>
                  <a:pt x="4067" y="765"/>
                </a:cubicBezTo>
                <a:cubicBezTo>
                  <a:pt x="4067" y="735"/>
                  <a:pt x="4067" y="735"/>
                  <a:pt x="4067" y="735"/>
                </a:cubicBezTo>
                <a:cubicBezTo>
                  <a:pt x="4008" y="735"/>
                  <a:pt x="4008" y="735"/>
                  <a:pt x="4008" y="735"/>
                </a:cubicBezTo>
                <a:cubicBezTo>
                  <a:pt x="3949" y="735"/>
                  <a:pt x="3949" y="735"/>
                  <a:pt x="3949" y="735"/>
                </a:cubicBezTo>
                <a:cubicBezTo>
                  <a:pt x="3919" y="759"/>
                  <a:pt x="3919" y="759"/>
                  <a:pt x="3919" y="759"/>
                </a:cubicBezTo>
                <a:lnTo>
                  <a:pt x="3919" y="783"/>
                </a:lnTo>
                <a:close/>
                <a:moveTo>
                  <a:pt x="3931" y="711"/>
                </a:moveTo>
                <a:lnTo>
                  <a:pt x="3931" y="711"/>
                </a:lnTo>
                <a:cubicBezTo>
                  <a:pt x="3972" y="706"/>
                  <a:pt x="3972" y="706"/>
                  <a:pt x="3972" y="706"/>
                </a:cubicBezTo>
                <a:cubicBezTo>
                  <a:pt x="3984" y="682"/>
                  <a:pt x="3984" y="682"/>
                  <a:pt x="3984" y="682"/>
                </a:cubicBezTo>
                <a:cubicBezTo>
                  <a:pt x="3937" y="646"/>
                  <a:pt x="3937" y="646"/>
                  <a:pt x="3937" y="646"/>
                </a:cubicBezTo>
                <a:cubicBezTo>
                  <a:pt x="3872" y="640"/>
                  <a:pt x="3872" y="640"/>
                  <a:pt x="3872" y="640"/>
                </a:cubicBezTo>
                <a:cubicBezTo>
                  <a:pt x="3812" y="605"/>
                  <a:pt x="3812" y="605"/>
                  <a:pt x="3812" y="605"/>
                </a:cubicBezTo>
                <a:cubicBezTo>
                  <a:pt x="3789" y="629"/>
                  <a:pt x="3789" y="629"/>
                  <a:pt x="3789" y="629"/>
                </a:cubicBezTo>
                <a:cubicBezTo>
                  <a:pt x="3812" y="658"/>
                  <a:pt x="3812" y="658"/>
                  <a:pt x="3812" y="658"/>
                </a:cubicBezTo>
                <a:cubicBezTo>
                  <a:pt x="3830" y="711"/>
                  <a:pt x="3830" y="711"/>
                  <a:pt x="3830" y="711"/>
                </a:cubicBezTo>
                <a:cubicBezTo>
                  <a:pt x="3878" y="718"/>
                  <a:pt x="3878" y="718"/>
                  <a:pt x="3878" y="718"/>
                </a:cubicBezTo>
                <a:lnTo>
                  <a:pt x="3931" y="711"/>
                </a:lnTo>
                <a:close/>
                <a:moveTo>
                  <a:pt x="3771" y="498"/>
                </a:moveTo>
                <a:lnTo>
                  <a:pt x="3771" y="498"/>
                </a:lnTo>
                <a:cubicBezTo>
                  <a:pt x="3753" y="457"/>
                  <a:pt x="3753" y="457"/>
                  <a:pt x="3753" y="457"/>
                </a:cubicBezTo>
                <a:cubicBezTo>
                  <a:pt x="3717" y="445"/>
                  <a:pt x="3717" y="445"/>
                  <a:pt x="3717" y="445"/>
                </a:cubicBezTo>
                <a:cubicBezTo>
                  <a:pt x="3682" y="445"/>
                  <a:pt x="3682" y="445"/>
                  <a:pt x="3682" y="445"/>
                </a:cubicBezTo>
                <a:cubicBezTo>
                  <a:pt x="3682" y="480"/>
                  <a:pt x="3682" y="480"/>
                  <a:pt x="3682" y="480"/>
                </a:cubicBezTo>
                <a:cubicBezTo>
                  <a:pt x="3723" y="480"/>
                  <a:pt x="3723" y="480"/>
                  <a:pt x="3723" y="480"/>
                </a:cubicBezTo>
                <a:cubicBezTo>
                  <a:pt x="3735" y="510"/>
                  <a:pt x="3735" y="510"/>
                  <a:pt x="3735" y="510"/>
                </a:cubicBezTo>
                <a:lnTo>
                  <a:pt x="3771" y="498"/>
                </a:lnTo>
                <a:close/>
                <a:moveTo>
                  <a:pt x="3729" y="741"/>
                </a:moveTo>
                <a:lnTo>
                  <a:pt x="3729" y="741"/>
                </a:lnTo>
                <a:cubicBezTo>
                  <a:pt x="3747" y="718"/>
                  <a:pt x="3747" y="718"/>
                  <a:pt x="3747" y="718"/>
                </a:cubicBezTo>
                <a:cubicBezTo>
                  <a:pt x="3735" y="682"/>
                  <a:pt x="3735" y="682"/>
                  <a:pt x="3735" y="682"/>
                </a:cubicBezTo>
                <a:cubicBezTo>
                  <a:pt x="3706" y="658"/>
                  <a:pt x="3706" y="658"/>
                  <a:pt x="3706" y="658"/>
                </a:cubicBezTo>
                <a:cubicBezTo>
                  <a:pt x="3694" y="629"/>
                  <a:pt x="3694" y="629"/>
                  <a:pt x="3694" y="629"/>
                </a:cubicBezTo>
                <a:cubicBezTo>
                  <a:pt x="3646" y="611"/>
                  <a:pt x="3646" y="611"/>
                  <a:pt x="3646" y="611"/>
                </a:cubicBezTo>
                <a:cubicBezTo>
                  <a:pt x="3617" y="587"/>
                  <a:pt x="3617" y="587"/>
                  <a:pt x="3617" y="587"/>
                </a:cubicBezTo>
                <a:cubicBezTo>
                  <a:pt x="3581" y="593"/>
                  <a:pt x="3581" y="593"/>
                  <a:pt x="3581" y="593"/>
                </a:cubicBezTo>
                <a:cubicBezTo>
                  <a:pt x="3551" y="569"/>
                  <a:pt x="3551" y="569"/>
                  <a:pt x="3551" y="569"/>
                </a:cubicBezTo>
                <a:cubicBezTo>
                  <a:pt x="3504" y="552"/>
                  <a:pt x="3504" y="552"/>
                  <a:pt x="3504" y="552"/>
                </a:cubicBezTo>
                <a:cubicBezTo>
                  <a:pt x="3474" y="557"/>
                  <a:pt x="3474" y="557"/>
                  <a:pt x="3474" y="557"/>
                </a:cubicBezTo>
                <a:cubicBezTo>
                  <a:pt x="3385" y="569"/>
                  <a:pt x="3385" y="569"/>
                  <a:pt x="3385" y="569"/>
                </a:cubicBezTo>
                <a:cubicBezTo>
                  <a:pt x="3409" y="599"/>
                  <a:pt x="3409" y="599"/>
                  <a:pt x="3409" y="599"/>
                </a:cubicBezTo>
                <a:cubicBezTo>
                  <a:pt x="3439" y="599"/>
                  <a:pt x="3439" y="599"/>
                  <a:pt x="3439" y="599"/>
                </a:cubicBezTo>
                <a:cubicBezTo>
                  <a:pt x="3468" y="611"/>
                  <a:pt x="3468" y="611"/>
                  <a:pt x="3468" y="611"/>
                </a:cubicBezTo>
                <a:cubicBezTo>
                  <a:pt x="3480" y="646"/>
                  <a:pt x="3480" y="646"/>
                  <a:pt x="3480" y="646"/>
                </a:cubicBezTo>
                <a:cubicBezTo>
                  <a:pt x="3427" y="646"/>
                  <a:pt x="3427" y="646"/>
                  <a:pt x="3427" y="646"/>
                </a:cubicBezTo>
                <a:cubicBezTo>
                  <a:pt x="3445" y="676"/>
                  <a:pt x="3445" y="676"/>
                  <a:pt x="3445" y="676"/>
                </a:cubicBezTo>
                <a:cubicBezTo>
                  <a:pt x="3480" y="676"/>
                  <a:pt x="3480" y="676"/>
                  <a:pt x="3480" y="676"/>
                </a:cubicBezTo>
                <a:cubicBezTo>
                  <a:pt x="3498" y="694"/>
                  <a:pt x="3498" y="694"/>
                  <a:pt x="3498" y="694"/>
                </a:cubicBezTo>
                <a:cubicBezTo>
                  <a:pt x="3534" y="682"/>
                  <a:pt x="3534" y="682"/>
                  <a:pt x="3534" y="682"/>
                </a:cubicBezTo>
                <a:cubicBezTo>
                  <a:pt x="3563" y="682"/>
                  <a:pt x="3563" y="682"/>
                  <a:pt x="3563" y="682"/>
                </a:cubicBezTo>
                <a:cubicBezTo>
                  <a:pt x="3629" y="688"/>
                  <a:pt x="3629" y="688"/>
                  <a:pt x="3629" y="688"/>
                </a:cubicBezTo>
                <a:cubicBezTo>
                  <a:pt x="3682" y="729"/>
                  <a:pt x="3682" y="729"/>
                  <a:pt x="3682" y="729"/>
                </a:cubicBezTo>
                <a:lnTo>
                  <a:pt x="3729" y="741"/>
                </a:lnTo>
                <a:close/>
                <a:moveTo>
                  <a:pt x="3623" y="747"/>
                </a:moveTo>
                <a:lnTo>
                  <a:pt x="3623" y="747"/>
                </a:lnTo>
                <a:cubicBezTo>
                  <a:pt x="3587" y="723"/>
                  <a:pt x="3587" y="723"/>
                  <a:pt x="3587" y="723"/>
                </a:cubicBezTo>
                <a:cubicBezTo>
                  <a:pt x="3534" y="723"/>
                  <a:pt x="3534" y="723"/>
                  <a:pt x="3534" y="723"/>
                </a:cubicBezTo>
                <a:cubicBezTo>
                  <a:pt x="3540" y="759"/>
                  <a:pt x="3540" y="759"/>
                  <a:pt x="3540" y="759"/>
                </a:cubicBezTo>
                <a:cubicBezTo>
                  <a:pt x="3587" y="759"/>
                  <a:pt x="3587" y="759"/>
                  <a:pt x="3587" y="759"/>
                </a:cubicBezTo>
                <a:lnTo>
                  <a:pt x="3623" y="747"/>
                </a:lnTo>
                <a:close/>
                <a:moveTo>
                  <a:pt x="3599" y="996"/>
                </a:moveTo>
                <a:lnTo>
                  <a:pt x="3599" y="996"/>
                </a:lnTo>
                <a:cubicBezTo>
                  <a:pt x="3635" y="984"/>
                  <a:pt x="3635" y="984"/>
                  <a:pt x="3635" y="984"/>
                </a:cubicBezTo>
                <a:cubicBezTo>
                  <a:pt x="3658" y="978"/>
                  <a:pt x="3658" y="978"/>
                  <a:pt x="3658" y="978"/>
                </a:cubicBezTo>
                <a:cubicBezTo>
                  <a:pt x="3682" y="1008"/>
                  <a:pt x="3682" y="1008"/>
                  <a:pt x="3682" y="1008"/>
                </a:cubicBezTo>
                <a:cubicBezTo>
                  <a:pt x="3706" y="1055"/>
                  <a:pt x="3706" y="1055"/>
                  <a:pt x="3706" y="1055"/>
                </a:cubicBezTo>
                <a:cubicBezTo>
                  <a:pt x="3729" y="1044"/>
                  <a:pt x="3729" y="1044"/>
                  <a:pt x="3729" y="1044"/>
                </a:cubicBezTo>
                <a:cubicBezTo>
                  <a:pt x="3783" y="1038"/>
                  <a:pt x="3783" y="1038"/>
                  <a:pt x="3783" y="1038"/>
                </a:cubicBezTo>
                <a:cubicBezTo>
                  <a:pt x="3812" y="1032"/>
                  <a:pt x="3812" y="1032"/>
                  <a:pt x="3812" y="1032"/>
                </a:cubicBezTo>
                <a:cubicBezTo>
                  <a:pt x="3818" y="1002"/>
                  <a:pt x="3818" y="1002"/>
                  <a:pt x="3818" y="1002"/>
                </a:cubicBezTo>
                <a:cubicBezTo>
                  <a:pt x="3818" y="955"/>
                  <a:pt x="3818" y="955"/>
                  <a:pt x="3818" y="955"/>
                </a:cubicBezTo>
                <a:cubicBezTo>
                  <a:pt x="3818" y="955"/>
                  <a:pt x="3824" y="943"/>
                  <a:pt x="3836" y="937"/>
                </a:cubicBezTo>
                <a:cubicBezTo>
                  <a:pt x="3848" y="925"/>
                  <a:pt x="3824" y="901"/>
                  <a:pt x="3824" y="901"/>
                </a:cubicBezTo>
                <a:cubicBezTo>
                  <a:pt x="3824" y="901"/>
                  <a:pt x="3795" y="877"/>
                  <a:pt x="3777" y="877"/>
                </a:cubicBezTo>
                <a:cubicBezTo>
                  <a:pt x="3765" y="877"/>
                  <a:pt x="3747" y="895"/>
                  <a:pt x="3747" y="895"/>
                </a:cubicBezTo>
                <a:cubicBezTo>
                  <a:pt x="3694" y="866"/>
                  <a:pt x="3694" y="866"/>
                  <a:pt x="3694" y="866"/>
                </a:cubicBezTo>
                <a:cubicBezTo>
                  <a:pt x="3646" y="866"/>
                  <a:pt x="3646" y="866"/>
                  <a:pt x="3646" y="866"/>
                </a:cubicBezTo>
                <a:cubicBezTo>
                  <a:pt x="3682" y="889"/>
                  <a:pt x="3682" y="889"/>
                  <a:pt x="3682" y="889"/>
                </a:cubicBezTo>
                <a:cubicBezTo>
                  <a:pt x="3682" y="889"/>
                  <a:pt x="3712" y="925"/>
                  <a:pt x="3723" y="943"/>
                </a:cubicBezTo>
                <a:cubicBezTo>
                  <a:pt x="3729" y="961"/>
                  <a:pt x="3688" y="949"/>
                  <a:pt x="3688" y="949"/>
                </a:cubicBezTo>
                <a:cubicBezTo>
                  <a:pt x="3629" y="889"/>
                  <a:pt x="3629" y="889"/>
                  <a:pt x="3629" y="889"/>
                </a:cubicBezTo>
                <a:cubicBezTo>
                  <a:pt x="3587" y="889"/>
                  <a:pt x="3587" y="889"/>
                  <a:pt x="3587" y="889"/>
                </a:cubicBezTo>
                <a:cubicBezTo>
                  <a:pt x="3587" y="925"/>
                  <a:pt x="3587" y="925"/>
                  <a:pt x="3587" y="925"/>
                </a:cubicBezTo>
                <a:cubicBezTo>
                  <a:pt x="3599" y="961"/>
                  <a:pt x="3599" y="961"/>
                  <a:pt x="3599" y="961"/>
                </a:cubicBezTo>
                <a:cubicBezTo>
                  <a:pt x="3551" y="931"/>
                  <a:pt x="3551" y="931"/>
                  <a:pt x="3551" y="931"/>
                </a:cubicBezTo>
                <a:cubicBezTo>
                  <a:pt x="3522" y="877"/>
                  <a:pt x="3522" y="877"/>
                  <a:pt x="3522" y="877"/>
                </a:cubicBezTo>
                <a:cubicBezTo>
                  <a:pt x="3451" y="848"/>
                  <a:pt x="3451" y="848"/>
                  <a:pt x="3451" y="848"/>
                </a:cubicBezTo>
                <a:cubicBezTo>
                  <a:pt x="3445" y="895"/>
                  <a:pt x="3445" y="895"/>
                  <a:pt x="3445" y="895"/>
                </a:cubicBezTo>
                <a:cubicBezTo>
                  <a:pt x="3468" y="925"/>
                  <a:pt x="3468" y="925"/>
                  <a:pt x="3468" y="925"/>
                </a:cubicBezTo>
                <a:cubicBezTo>
                  <a:pt x="3468" y="925"/>
                  <a:pt x="3528" y="966"/>
                  <a:pt x="3534" y="978"/>
                </a:cubicBezTo>
                <a:lnTo>
                  <a:pt x="3599" y="996"/>
                </a:lnTo>
                <a:close/>
                <a:moveTo>
                  <a:pt x="3433" y="1020"/>
                </a:moveTo>
                <a:lnTo>
                  <a:pt x="3433" y="1020"/>
                </a:lnTo>
                <a:cubicBezTo>
                  <a:pt x="3445" y="1050"/>
                  <a:pt x="3445" y="1050"/>
                  <a:pt x="3445" y="1050"/>
                </a:cubicBezTo>
                <a:cubicBezTo>
                  <a:pt x="3480" y="1050"/>
                  <a:pt x="3480" y="1050"/>
                  <a:pt x="3480" y="1050"/>
                </a:cubicBezTo>
                <a:cubicBezTo>
                  <a:pt x="3480" y="1050"/>
                  <a:pt x="3492" y="1032"/>
                  <a:pt x="3492" y="1026"/>
                </a:cubicBezTo>
                <a:cubicBezTo>
                  <a:pt x="3492" y="1014"/>
                  <a:pt x="3451" y="996"/>
                  <a:pt x="3451" y="1008"/>
                </a:cubicBezTo>
                <a:cubicBezTo>
                  <a:pt x="3457" y="1020"/>
                  <a:pt x="3433" y="1020"/>
                  <a:pt x="3433" y="1020"/>
                </a:cubicBezTo>
                <a:close/>
                <a:moveTo>
                  <a:pt x="3451" y="806"/>
                </a:moveTo>
                <a:lnTo>
                  <a:pt x="3451" y="806"/>
                </a:lnTo>
                <a:cubicBezTo>
                  <a:pt x="3415" y="759"/>
                  <a:pt x="3415" y="759"/>
                  <a:pt x="3415" y="759"/>
                </a:cubicBezTo>
                <a:cubicBezTo>
                  <a:pt x="3368" y="729"/>
                  <a:pt x="3368" y="729"/>
                  <a:pt x="3368" y="729"/>
                </a:cubicBezTo>
                <a:cubicBezTo>
                  <a:pt x="3368" y="729"/>
                  <a:pt x="3362" y="753"/>
                  <a:pt x="3374" y="771"/>
                </a:cubicBezTo>
                <a:cubicBezTo>
                  <a:pt x="3380" y="789"/>
                  <a:pt x="3421" y="818"/>
                  <a:pt x="3421" y="818"/>
                </a:cubicBezTo>
                <a:lnTo>
                  <a:pt x="3451" y="806"/>
                </a:lnTo>
                <a:close/>
                <a:moveTo>
                  <a:pt x="4939" y="1832"/>
                </a:moveTo>
                <a:lnTo>
                  <a:pt x="4939" y="1832"/>
                </a:lnTo>
                <a:cubicBezTo>
                  <a:pt x="4986" y="1838"/>
                  <a:pt x="4986" y="1838"/>
                  <a:pt x="4986" y="1838"/>
                </a:cubicBezTo>
                <a:cubicBezTo>
                  <a:pt x="5040" y="1826"/>
                  <a:pt x="5040" y="1826"/>
                  <a:pt x="5040" y="1826"/>
                </a:cubicBezTo>
                <a:cubicBezTo>
                  <a:pt x="5063" y="1785"/>
                  <a:pt x="5063" y="1785"/>
                  <a:pt x="5063" y="1785"/>
                </a:cubicBezTo>
                <a:cubicBezTo>
                  <a:pt x="5040" y="1743"/>
                  <a:pt x="5040" y="1743"/>
                  <a:pt x="5040" y="1743"/>
                </a:cubicBezTo>
                <a:cubicBezTo>
                  <a:pt x="5040" y="1743"/>
                  <a:pt x="4969" y="1743"/>
                  <a:pt x="4957" y="1743"/>
                </a:cubicBezTo>
                <a:cubicBezTo>
                  <a:pt x="4951" y="1743"/>
                  <a:pt x="4915" y="1797"/>
                  <a:pt x="4915" y="1797"/>
                </a:cubicBezTo>
                <a:lnTo>
                  <a:pt x="4939" y="1832"/>
                </a:lnTo>
                <a:close/>
                <a:moveTo>
                  <a:pt x="4020" y="1346"/>
                </a:moveTo>
                <a:lnTo>
                  <a:pt x="4020" y="1346"/>
                </a:lnTo>
                <a:cubicBezTo>
                  <a:pt x="4056" y="1322"/>
                  <a:pt x="4056" y="1322"/>
                  <a:pt x="4056" y="1322"/>
                </a:cubicBezTo>
                <a:cubicBezTo>
                  <a:pt x="4061" y="1281"/>
                  <a:pt x="4061" y="1281"/>
                  <a:pt x="4061" y="1281"/>
                </a:cubicBezTo>
                <a:cubicBezTo>
                  <a:pt x="4115" y="1293"/>
                  <a:pt x="4115" y="1293"/>
                  <a:pt x="4115" y="1293"/>
                </a:cubicBezTo>
                <a:cubicBezTo>
                  <a:pt x="4150" y="1269"/>
                  <a:pt x="4150" y="1269"/>
                  <a:pt x="4150" y="1269"/>
                </a:cubicBezTo>
                <a:cubicBezTo>
                  <a:pt x="4180" y="1221"/>
                  <a:pt x="4180" y="1221"/>
                  <a:pt x="4180" y="1221"/>
                </a:cubicBezTo>
                <a:cubicBezTo>
                  <a:pt x="4215" y="1186"/>
                  <a:pt x="4215" y="1186"/>
                  <a:pt x="4215" y="1186"/>
                </a:cubicBezTo>
                <a:cubicBezTo>
                  <a:pt x="4215" y="1186"/>
                  <a:pt x="4180" y="1162"/>
                  <a:pt x="4162" y="1162"/>
                </a:cubicBezTo>
                <a:cubicBezTo>
                  <a:pt x="4109" y="1162"/>
                  <a:pt x="4109" y="1162"/>
                  <a:pt x="4109" y="1162"/>
                </a:cubicBezTo>
                <a:cubicBezTo>
                  <a:pt x="4061" y="1144"/>
                  <a:pt x="4061" y="1144"/>
                  <a:pt x="4061" y="1144"/>
                </a:cubicBezTo>
                <a:cubicBezTo>
                  <a:pt x="4061" y="1144"/>
                  <a:pt x="3996" y="1144"/>
                  <a:pt x="3984" y="1144"/>
                </a:cubicBezTo>
                <a:cubicBezTo>
                  <a:pt x="3972" y="1144"/>
                  <a:pt x="3984" y="1168"/>
                  <a:pt x="3984" y="1186"/>
                </a:cubicBezTo>
                <a:cubicBezTo>
                  <a:pt x="3984" y="1198"/>
                  <a:pt x="3949" y="1210"/>
                  <a:pt x="3949" y="1210"/>
                </a:cubicBezTo>
                <a:cubicBezTo>
                  <a:pt x="3949" y="1281"/>
                  <a:pt x="3949" y="1281"/>
                  <a:pt x="3949" y="1281"/>
                </a:cubicBezTo>
                <a:cubicBezTo>
                  <a:pt x="3949" y="1281"/>
                  <a:pt x="3961" y="1346"/>
                  <a:pt x="3961" y="1358"/>
                </a:cubicBezTo>
                <a:lnTo>
                  <a:pt x="4020" y="1346"/>
                </a:lnTo>
                <a:close/>
                <a:moveTo>
                  <a:pt x="3765" y="1435"/>
                </a:moveTo>
                <a:lnTo>
                  <a:pt x="3765" y="1435"/>
                </a:lnTo>
                <a:cubicBezTo>
                  <a:pt x="3777" y="1435"/>
                  <a:pt x="3806" y="1405"/>
                  <a:pt x="3806" y="1405"/>
                </a:cubicBezTo>
                <a:cubicBezTo>
                  <a:pt x="3872" y="1399"/>
                  <a:pt x="3872" y="1399"/>
                  <a:pt x="3872" y="1399"/>
                </a:cubicBezTo>
                <a:cubicBezTo>
                  <a:pt x="3895" y="1352"/>
                  <a:pt x="3895" y="1352"/>
                  <a:pt x="3895" y="1352"/>
                </a:cubicBezTo>
                <a:cubicBezTo>
                  <a:pt x="3878" y="1316"/>
                  <a:pt x="3878" y="1316"/>
                  <a:pt x="3878" y="1316"/>
                </a:cubicBezTo>
                <a:cubicBezTo>
                  <a:pt x="3836" y="1281"/>
                  <a:pt x="3836" y="1281"/>
                  <a:pt x="3836" y="1281"/>
                </a:cubicBezTo>
                <a:cubicBezTo>
                  <a:pt x="3801" y="1263"/>
                  <a:pt x="3801" y="1263"/>
                  <a:pt x="3801" y="1263"/>
                </a:cubicBezTo>
                <a:cubicBezTo>
                  <a:pt x="3848" y="1239"/>
                  <a:pt x="3848" y="1239"/>
                  <a:pt x="3848" y="1239"/>
                </a:cubicBezTo>
                <a:cubicBezTo>
                  <a:pt x="3848" y="1239"/>
                  <a:pt x="3860" y="1227"/>
                  <a:pt x="3848" y="1210"/>
                </a:cubicBezTo>
                <a:cubicBezTo>
                  <a:pt x="3836" y="1198"/>
                  <a:pt x="3806" y="1174"/>
                  <a:pt x="3806" y="1174"/>
                </a:cubicBezTo>
                <a:cubicBezTo>
                  <a:pt x="3789" y="1150"/>
                  <a:pt x="3789" y="1150"/>
                  <a:pt x="3789" y="1150"/>
                </a:cubicBezTo>
                <a:cubicBezTo>
                  <a:pt x="3741" y="1156"/>
                  <a:pt x="3741" y="1156"/>
                  <a:pt x="3741" y="1156"/>
                </a:cubicBezTo>
                <a:cubicBezTo>
                  <a:pt x="3735" y="1186"/>
                  <a:pt x="3735" y="1186"/>
                  <a:pt x="3735" y="1186"/>
                </a:cubicBezTo>
                <a:cubicBezTo>
                  <a:pt x="3717" y="1186"/>
                  <a:pt x="3717" y="1186"/>
                  <a:pt x="3717" y="1186"/>
                </a:cubicBezTo>
                <a:cubicBezTo>
                  <a:pt x="3676" y="1174"/>
                  <a:pt x="3676" y="1174"/>
                  <a:pt x="3676" y="1174"/>
                </a:cubicBezTo>
                <a:cubicBezTo>
                  <a:pt x="3635" y="1186"/>
                  <a:pt x="3635" y="1186"/>
                  <a:pt x="3635" y="1186"/>
                </a:cubicBezTo>
                <a:cubicBezTo>
                  <a:pt x="3640" y="1215"/>
                  <a:pt x="3640" y="1215"/>
                  <a:pt x="3640" y="1215"/>
                </a:cubicBezTo>
                <a:cubicBezTo>
                  <a:pt x="3676" y="1251"/>
                  <a:pt x="3676" y="1251"/>
                  <a:pt x="3676" y="1251"/>
                </a:cubicBezTo>
                <a:cubicBezTo>
                  <a:pt x="3664" y="1287"/>
                  <a:pt x="3664" y="1287"/>
                  <a:pt x="3664" y="1287"/>
                </a:cubicBezTo>
                <a:cubicBezTo>
                  <a:pt x="3664" y="1287"/>
                  <a:pt x="3646" y="1304"/>
                  <a:pt x="3635" y="1299"/>
                </a:cubicBezTo>
                <a:cubicBezTo>
                  <a:pt x="3623" y="1293"/>
                  <a:pt x="3593" y="1269"/>
                  <a:pt x="3593" y="1269"/>
                </a:cubicBezTo>
                <a:cubicBezTo>
                  <a:pt x="3563" y="1269"/>
                  <a:pt x="3563" y="1269"/>
                  <a:pt x="3563" y="1269"/>
                </a:cubicBezTo>
                <a:cubicBezTo>
                  <a:pt x="3557" y="1304"/>
                  <a:pt x="3557" y="1304"/>
                  <a:pt x="3557" y="1304"/>
                </a:cubicBezTo>
                <a:cubicBezTo>
                  <a:pt x="3599" y="1328"/>
                  <a:pt x="3599" y="1328"/>
                  <a:pt x="3599" y="1328"/>
                </a:cubicBezTo>
                <a:cubicBezTo>
                  <a:pt x="3629" y="1346"/>
                  <a:pt x="3629" y="1346"/>
                  <a:pt x="3629" y="1346"/>
                </a:cubicBezTo>
                <a:cubicBezTo>
                  <a:pt x="3676" y="1358"/>
                  <a:pt x="3676" y="1358"/>
                  <a:pt x="3676" y="1358"/>
                </a:cubicBezTo>
                <a:cubicBezTo>
                  <a:pt x="3676" y="1358"/>
                  <a:pt x="3700" y="1393"/>
                  <a:pt x="3700" y="1405"/>
                </a:cubicBezTo>
                <a:cubicBezTo>
                  <a:pt x="3700" y="1417"/>
                  <a:pt x="3765" y="1435"/>
                  <a:pt x="3765" y="1435"/>
                </a:cubicBezTo>
                <a:close/>
                <a:moveTo>
                  <a:pt x="3445" y="1257"/>
                </a:moveTo>
                <a:lnTo>
                  <a:pt x="3445" y="1257"/>
                </a:lnTo>
                <a:cubicBezTo>
                  <a:pt x="3457" y="1215"/>
                  <a:pt x="3457" y="1215"/>
                  <a:pt x="3457" y="1215"/>
                </a:cubicBezTo>
                <a:cubicBezTo>
                  <a:pt x="3433" y="1192"/>
                  <a:pt x="3433" y="1192"/>
                  <a:pt x="3433" y="1192"/>
                </a:cubicBezTo>
                <a:cubicBezTo>
                  <a:pt x="3344" y="1180"/>
                  <a:pt x="3344" y="1180"/>
                  <a:pt x="3344" y="1180"/>
                </a:cubicBezTo>
                <a:cubicBezTo>
                  <a:pt x="3326" y="1204"/>
                  <a:pt x="3326" y="1204"/>
                  <a:pt x="3326" y="1204"/>
                </a:cubicBezTo>
                <a:cubicBezTo>
                  <a:pt x="3326" y="1204"/>
                  <a:pt x="3362" y="1233"/>
                  <a:pt x="3374" y="1239"/>
                </a:cubicBezTo>
                <a:cubicBezTo>
                  <a:pt x="3385" y="1239"/>
                  <a:pt x="3415" y="1281"/>
                  <a:pt x="3415" y="1281"/>
                </a:cubicBezTo>
                <a:lnTo>
                  <a:pt x="3445" y="1257"/>
                </a:lnTo>
                <a:close/>
                <a:moveTo>
                  <a:pt x="3261" y="1192"/>
                </a:moveTo>
                <a:lnTo>
                  <a:pt x="3261" y="1192"/>
                </a:lnTo>
                <a:cubicBezTo>
                  <a:pt x="3237" y="1210"/>
                  <a:pt x="3237" y="1210"/>
                  <a:pt x="3237" y="1210"/>
                </a:cubicBezTo>
                <a:cubicBezTo>
                  <a:pt x="3279" y="1215"/>
                  <a:pt x="3279" y="1215"/>
                  <a:pt x="3279" y="1215"/>
                </a:cubicBezTo>
                <a:cubicBezTo>
                  <a:pt x="3291" y="1186"/>
                  <a:pt x="3291" y="1186"/>
                  <a:pt x="3291" y="1186"/>
                </a:cubicBezTo>
                <a:lnTo>
                  <a:pt x="3261" y="1192"/>
                </a:lnTo>
                <a:close/>
                <a:moveTo>
                  <a:pt x="2982" y="670"/>
                </a:moveTo>
                <a:lnTo>
                  <a:pt x="2982" y="670"/>
                </a:lnTo>
                <a:cubicBezTo>
                  <a:pt x="3030" y="670"/>
                  <a:pt x="3030" y="670"/>
                  <a:pt x="3030" y="670"/>
                </a:cubicBezTo>
                <a:cubicBezTo>
                  <a:pt x="3101" y="670"/>
                  <a:pt x="3101" y="670"/>
                  <a:pt x="3101" y="670"/>
                </a:cubicBezTo>
                <a:cubicBezTo>
                  <a:pt x="3184" y="670"/>
                  <a:pt x="3184" y="670"/>
                  <a:pt x="3184" y="670"/>
                </a:cubicBezTo>
                <a:cubicBezTo>
                  <a:pt x="3184" y="670"/>
                  <a:pt x="3190" y="646"/>
                  <a:pt x="3172" y="640"/>
                </a:cubicBezTo>
                <a:cubicBezTo>
                  <a:pt x="3160" y="640"/>
                  <a:pt x="3119" y="623"/>
                  <a:pt x="3119" y="623"/>
                </a:cubicBezTo>
                <a:cubicBezTo>
                  <a:pt x="3065" y="629"/>
                  <a:pt x="3065" y="629"/>
                  <a:pt x="3065" y="629"/>
                </a:cubicBezTo>
                <a:cubicBezTo>
                  <a:pt x="3024" y="640"/>
                  <a:pt x="3024" y="640"/>
                  <a:pt x="3024" y="640"/>
                </a:cubicBezTo>
                <a:lnTo>
                  <a:pt x="2982" y="670"/>
                </a:lnTo>
                <a:close/>
                <a:moveTo>
                  <a:pt x="3036" y="800"/>
                </a:moveTo>
                <a:lnTo>
                  <a:pt x="3036" y="800"/>
                </a:lnTo>
                <a:cubicBezTo>
                  <a:pt x="3071" y="789"/>
                  <a:pt x="3071" y="789"/>
                  <a:pt x="3071" y="789"/>
                </a:cubicBezTo>
                <a:cubicBezTo>
                  <a:pt x="3131" y="783"/>
                  <a:pt x="3131" y="783"/>
                  <a:pt x="3131" y="783"/>
                </a:cubicBezTo>
                <a:cubicBezTo>
                  <a:pt x="3148" y="759"/>
                  <a:pt x="3148" y="759"/>
                  <a:pt x="3148" y="759"/>
                </a:cubicBezTo>
                <a:cubicBezTo>
                  <a:pt x="3119" y="735"/>
                  <a:pt x="3119" y="735"/>
                  <a:pt x="3119" y="735"/>
                </a:cubicBezTo>
                <a:cubicBezTo>
                  <a:pt x="3148" y="729"/>
                  <a:pt x="3148" y="729"/>
                  <a:pt x="3148" y="729"/>
                </a:cubicBezTo>
                <a:cubicBezTo>
                  <a:pt x="3166" y="706"/>
                  <a:pt x="3166" y="706"/>
                  <a:pt x="3166" y="706"/>
                </a:cubicBezTo>
                <a:cubicBezTo>
                  <a:pt x="3131" y="706"/>
                  <a:pt x="3131" y="706"/>
                  <a:pt x="3131" y="706"/>
                </a:cubicBezTo>
                <a:cubicBezTo>
                  <a:pt x="3059" y="706"/>
                  <a:pt x="3059" y="706"/>
                  <a:pt x="3059" y="706"/>
                </a:cubicBezTo>
                <a:cubicBezTo>
                  <a:pt x="3018" y="718"/>
                  <a:pt x="3018" y="718"/>
                  <a:pt x="3018" y="718"/>
                </a:cubicBezTo>
                <a:cubicBezTo>
                  <a:pt x="2976" y="741"/>
                  <a:pt x="2976" y="741"/>
                  <a:pt x="2976" y="741"/>
                </a:cubicBezTo>
                <a:cubicBezTo>
                  <a:pt x="3012" y="795"/>
                  <a:pt x="3012" y="795"/>
                  <a:pt x="3012" y="795"/>
                </a:cubicBezTo>
                <a:lnTo>
                  <a:pt x="3036" y="800"/>
                </a:lnTo>
                <a:close/>
                <a:moveTo>
                  <a:pt x="2941" y="747"/>
                </a:moveTo>
                <a:lnTo>
                  <a:pt x="2941" y="747"/>
                </a:lnTo>
                <a:cubicBezTo>
                  <a:pt x="2935" y="711"/>
                  <a:pt x="2935" y="711"/>
                  <a:pt x="2935" y="711"/>
                </a:cubicBezTo>
                <a:cubicBezTo>
                  <a:pt x="2887" y="694"/>
                  <a:pt x="2887" y="694"/>
                  <a:pt x="2887" y="694"/>
                </a:cubicBezTo>
                <a:cubicBezTo>
                  <a:pt x="2864" y="694"/>
                  <a:pt x="2864" y="694"/>
                  <a:pt x="2864" y="694"/>
                </a:cubicBezTo>
                <a:cubicBezTo>
                  <a:pt x="2876" y="723"/>
                  <a:pt x="2876" y="723"/>
                  <a:pt x="2876" y="723"/>
                </a:cubicBezTo>
                <a:cubicBezTo>
                  <a:pt x="2893" y="741"/>
                  <a:pt x="2893" y="741"/>
                  <a:pt x="2893" y="741"/>
                </a:cubicBezTo>
                <a:lnTo>
                  <a:pt x="2941" y="747"/>
                </a:lnTo>
                <a:close/>
                <a:moveTo>
                  <a:pt x="2881" y="889"/>
                </a:moveTo>
                <a:lnTo>
                  <a:pt x="2881" y="889"/>
                </a:lnTo>
                <a:cubicBezTo>
                  <a:pt x="2828" y="907"/>
                  <a:pt x="2828" y="907"/>
                  <a:pt x="2828" y="907"/>
                </a:cubicBezTo>
                <a:cubicBezTo>
                  <a:pt x="2799" y="949"/>
                  <a:pt x="2799" y="949"/>
                  <a:pt x="2799" y="949"/>
                </a:cubicBezTo>
                <a:cubicBezTo>
                  <a:pt x="2769" y="972"/>
                  <a:pt x="2769" y="972"/>
                  <a:pt x="2769" y="972"/>
                </a:cubicBezTo>
                <a:cubicBezTo>
                  <a:pt x="2739" y="1008"/>
                  <a:pt x="2739" y="1008"/>
                  <a:pt x="2739" y="1008"/>
                </a:cubicBezTo>
                <a:cubicBezTo>
                  <a:pt x="2745" y="1038"/>
                  <a:pt x="2745" y="1038"/>
                  <a:pt x="2745" y="1038"/>
                </a:cubicBezTo>
                <a:cubicBezTo>
                  <a:pt x="2804" y="1044"/>
                  <a:pt x="2804" y="1044"/>
                  <a:pt x="2804" y="1044"/>
                </a:cubicBezTo>
                <a:cubicBezTo>
                  <a:pt x="2864" y="1055"/>
                  <a:pt x="2864" y="1055"/>
                  <a:pt x="2864" y="1055"/>
                </a:cubicBezTo>
                <a:cubicBezTo>
                  <a:pt x="2911" y="1050"/>
                  <a:pt x="2911" y="1050"/>
                  <a:pt x="2911" y="1050"/>
                </a:cubicBezTo>
                <a:cubicBezTo>
                  <a:pt x="2953" y="1032"/>
                  <a:pt x="2953" y="1032"/>
                  <a:pt x="2953" y="1032"/>
                </a:cubicBezTo>
                <a:cubicBezTo>
                  <a:pt x="3030" y="1044"/>
                  <a:pt x="3030" y="1044"/>
                  <a:pt x="3030" y="1044"/>
                </a:cubicBezTo>
                <a:cubicBezTo>
                  <a:pt x="3077" y="1044"/>
                  <a:pt x="3077" y="1044"/>
                  <a:pt x="3077" y="1044"/>
                </a:cubicBezTo>
                <a:cubicBezTo>
                  <a:pt x="3059" y="1061"/>
                  <a:pt x="3018" y="1061"/>
                  <a:pt x="3018" y="1061"/>
                </a:cubicBezTo>
                <a:cubicBezTo>
                  <a:pt x="2965" y="1061"/>
                  <a:pt x="2965" y="1061"/>
                  <a:pt x="2965" y="1061"/>
                </a:cubicBezTo>
                <a:cubicBezTo>
                  <a:pt x="2929" y="1079"/>
                  <a:pt x="2929" y="1079"/>
                  <a:pt x="2929" y="1079"/>
                </a:cubicBezTo>
                <a:cubicBezTo>
                  <a:pt x="2935" y="1109"/>
                  <a:pt x="2935" y="1109"/>
                  <a:pt x="2935" y="1109"/>
                </a:cubicBezTo>
                <a:cubicBezTo>
                  <a:pt x="2965" y="1121"/>
                  <a:pt x="2965" y="1121"/>
                  <a:pt x="2965" y="1121"/>
                </a:cubicBezTo>
                <a:cubicBezTo>
                  <a:pt x="3036" y="1121"/>
                  <a:pt x="3036" y="1121"/>
                  <a:pt x="3036" y="1121"/>
                </a:cubicBezTo>
                <a:cubicBezTo>
                  <a:pt x="3107" y="1097"/>
                  <a:pt x="3107" y="1097"/>
                  <a:pt x="3107" y="1097"/>
                </a:cubicBezTo>
                <a:cubicBezTo>
                  <a:pt x="3154" y="1061"/>
                  <a:pt x="3154" y="1061"/>
                  <a:pt x="3154" y="1061"/>
                </a:cubicBezTo>
                <a:cubicBezTo>
                  <a:pt x="3208" y="1055"/>
                  <a:pt x="3208" y="1055"/>
                  <a:pt x="3208" y="1055"/>
                </a:cubicBezTo>
                <a:cubicBezTo>
                  <a:pt x="3273" y="1055"/>
                  <a:pt x="3273" y="1055"/>
                  <a:pt x="3273" y="1055"/>
                </a:cubicBezTo>
                <a:cubicBezTo>
                  <a:pt x="3344" y="1055"/>
                  <a:pt x="3344" y="1055"/>
                  <a:pt x="3344" y="1055"/>
                </a:cubicBezTo>
                <a:cubicBezTo>
                  <a:pt x="3368" y="1026"/>
                  <a:pt x="3368" y="1026"/>
                  <a:pt x="3368" y="1026"/>
                </a:cubicBezTo>
                <a:cubicBezTo>
                  <a:pt x="3385" y="961"/>
                  <a:pt x="3385" y="961"/>
                  <a:pt x="3385" y="961"/>
                </a:cubicBezTo>
                <a:cubicBezTo>
                  <a:pt x="3362" y="943"/>
                  <a:pt x="3362" y="943"/>
                  <a:pt x="3362" y="943"/>
                </a:cubicBezTo>
                <a:cubicBezTo>
                  <a:pt x="3332" y="943"/>
                  <a:pt x="3332" y="943"/>
                  <a:pt x="3332" y="943"/>
                </a:cubicBezTo>
                <a:cubicBezTo>
                  <a:pt x="3326" y="966"/>
                  <a:pt x="3326" y="966"/>
                  <a:pt x="3326" y="966"/>
                </a:cubicBezTo>
                <a:cubicBezTo>
                  <a:pt x="3285" y="955"/>
                  <a:pt x="3285" y="955"/>
                  <a:pt x="3285" y="955"/>
                </a:cubicBezTo>
                <a:cubicBezTo>
                  <a:pt x="3237" y="913"/>
                  <a:pt x="3237" y="913"/>
                  <a:pt x="3237" y="913"/>
                </a:cubicBezTo>
                <a:cubicBezTo>
                  <a:pt x="3237" y="884"/>
                  <a:pt x="3237" y="884"/>
                  <a:pt x="3237" y="884"/>
                </a:cubicBezTo>
                <a:cubicBezTo>
                  <a:pt x="3219" y="854"/>
                  <a:pt x="3219" y="854"/>
                  <a:pt x="3219" y="854"/>
                </a:cubicBezTo>
                <a:cubicBezTo>
                  <a:pt x="3178" y="854"/>
                  <a:pt x="3178" y="854"/>
                  <a:pt x="3178" y="854"/>
                </a:cubicBezTo>
                <a:cubicBezTo>
                  <a:pt x="3160" y="872"/>
                  <a:pt x="3160" y="872"/>
                  <a:pt x="3160" y="872"/>
                </a:cubicBezTo>
                <a:cubicBezTo>
                  <a:pt x="3131" y="877"/>
                  <a:pt x="3131" y="877"/>
                  <a:pt x="3131" y="877"/>
                </a:cubicBezTo>
                <a:cubicBezTo>
                  <a:pt x="3131" y="901"/>
                  <a:pt x="3131" y="901"/>
                  <a:pt x="3131" y="901"/>
                </a:cubicBezTo>
                <a:cubicBezTo>
                  <a:pt x="3166" y="925"/>
                  <a:pt x="3166" y="925"/>
                  <a:pt x="3166" y="925"/>
                </a:cubicBezTo>
                <a:cubicBezTo>
                  <a:pt x="3166" y="949"/>
                  <a:pt x="3160" y="966"/>
                  <a:pt x="3160" y="966"/>
                </a:cubicBezTo>
                <a:cubicBezTo>
                  <a:pt x="3202" y="972"/>
                  <a:pt x="3202" y="972"/>
                  <a:pt x="3202" y="972"/>
                </a:cubicBezTo>
                <a:cubicBezTo>
                  <a:pt x="3202" y="972"/>
                  <a:pt x="3213" y="996"/>
                  <a:pt x="3202" y="996"/>
                </a:cubicBezTo>
                <a:cubicBezTo>
                  <a:pt x="3190" y="1002"/>
                  <a:pt x="3166" y="1002"/>
                  <a:pt x="3166" y="1002"/>
                </a:cubicBezTo>
                <a:cubicBezTo>
                  <a:pt x="3107" y="1002"/>
                  <a:pt x="3107" y="1002"/>
                  <a:pt x="3107" y="1002"/>
                </a:cubicBezTo>
                <a:cubicBezTo>
                  <a:pt x="3071" y="978"/>
                  <a:pt x="3071" y="978"/>
                  <a:pt x="3071" y="978"/>
                </a:cubicBezTo>
                <a:cubicBezTo>
                  <a:pt x="3036" y="931"/>
                  <a:pt x="3036" y="931"/>
                  <a:pt x="3036" y="931"/>
                </a:cubicBezTo>
                <a:cubicBezTo>
                  <a:pt x="2988" y="913"/>
                  <a:pt x="2988" y="913"/>
                  <a:pt x="2988" y="913"/>
                </a:cubicBezTo>
                <a:cubicBezTo>
                  <a:pt x="2953" y="913"/>
                  <a:pt x="2953" y="913"/>
                  <a:pt x="2953" y="913"/>
                </a:cubicBezTo>
                <a:cubicBezTo>
                  <a:pt x="2911" y="895"/>
                  <a:pt x="2911" y="895"/>
                  <a:pt x="2911" y="895"/>
                </a:cubicBezTo>
                <a:lnTo>
                  <a:pt x="2881" y="889"/>
                </a:lnTo>
                <a:close/>
                <a:moveTo>
                  <a:pt x="2899" y="836"/>
                </a:moveTo>
                <a:lnTo>
                  <a:pt x="2899" y="836"/>
                </a:lnTo>
                <a:cubicBezTo>
                  <a:pt x="2905" y="860"/>
                  <a:pt x="2905" y="860"/>
                  <a:pt x="2905" y="860"/>
                </a:cubicBezTo>
                <a:cubicBezTo>
                  <a:pt x="2965" y="866"/>
                  <a:pt x="2965" y="866"/>
                  <a:pt x="2965" y="866"/>
                </a:cubicBezTo>
                <a:cubicBezTo>
                  <a:pt x="2965" y="836"/>
                  <a:pt x="2965" y="836"/>
                  <a:pt x="2965" y="836"/>
                </a:cubicBezTo>
                <a:cubicBezTo>
                  <a:pt x="2965" y="836"/>
                  <a:pt x="2899" y="848"/>
                  <a:pt x="2899" y="836"/>
                </a:cubicBezTo>
                <a:close/>
                <a:moveTo>
                  <a:pt x="2668" y="955"/>
                </a:moveTo>
                <a:lnTo>
                  <a:pt x="2668" y="955"/>
                </a:lnTo>
                <a:cubicBezTo>
                  <a:pt x="2644" y="990"/>
                  <a:pt x="2644" y="990"/>
                  <a:pt x="2644" y="990"/>
                </a:cubicBezTo>
                <a:cubicBezTo>
                  <a:pt x="2698" y="1002"/>
                  <a:pt x="2698" y="1002"/>
                  <a:pt x="2698" y="1002"/>
                </a:cubicBezTo>
                <a:cubicBezTo>
                  <a:pt x="2721" y="943"/>
                  <a:pt x="2721" y="943"/>
                  <a:pt x="2721" y="943"/>
                </a:cubicBezTo>
                <a:lnTo>
                  <a:pt x="2668" y="955"/>
                </a:lnTo>
                <a:close/>
                <a:moveTo>
                  <a:pt x="2763" y="884"/>
                </a:moveTo>
                <a:lnTo>
                  <a:pt x="2763" y="884"/>
                </a:lnTo>
                <a:cubicBezTo>
                  <a:pt x="2810" y="872"/>
                  <a:pt x="2810" y="872"/>
                  <a:pt x="2810" y="872"/>
                </a:cubicBezTo>
                <a:cubicBezTo>
                  <a:pt x="2822" y="812"/>
                  <a:pt x="2822" y="812"/>
                  <a:pt x="2822" y="812"/>
                </a:cubicBezTo>
                <a:cubicBezTo>
                  <a:pt x="2840" y="777"/>
                  <a:pt x="2840" y="777"/>
                  <a:pt x="2840" y="777"/>
                </a:cubicBezTo>
                <a:cubicBezTo>
                  <a:pt x="2781" y="765"/>
                  <a:pt x="2781" y="765"/>
                  <a:pt x="2781" y="765"/>
                </a:cubicBezTo>
                <a:cubicBezTo>
                  <a:pt x="2745" y="795"/>
                  <a:pt x="2745" y="795"/>
                  <a:pt x="2745" y="795"/>
                </a:cubicBezTo>
                <a:cubicBezTo>
                  <a:pt x="2680" y="795"/>
                  <a:pt x="2680" y="795"/>
                  <a:pt x="2680" y="795"/>
                </a:cubicBezTo>
                <a:cubicBezTo>
                  <a:pt x="2638" y="789"/>
                  <a:pt x="2638" y="789"/>
                  <a:pt x="2638" y="789"/>
                </a:cubicBezTo>
                <a:cubicBezTo>
                  <a:pt x="2638" y="789"/>
                  <a:pt x="2609" y="836"/>
                  <a:pt x="2597" y="848"/>
                </a:cubicBezTo>
                <a:cubicBezTo>
                  <a:pt x="2591" y="860"/>
                  <a:pt x="2555" y="889"/>
                  <a:pt x="2555" y="889"/>
                </a:cubicBezTo>
                <a:cubicBezTo>
                  <a:pt x="2502" y="889"/>
                  <a:pt x="2502" y="889"/>
                  <a:pt x="2502" y="889"/>
                </a:cubicBezTo>
                <a:cubicBezTo>
                  <a:pt x="2455" y="913"/>
                  <a:pt x="2455" y="913"/>
                  <a:pt x="2455" y="913"/>
                </a:cubicBezTo>
                <a:cubicBezTo>
                  <a:pt x="2478" y="949"/>
                  <a:pt x="2478" y="949"/>
                  <a:pt x="2478" y="949"/>
                </a:cubicBezTo>
                <a:cubicBezTo>
                  <a:pt x="2532" y="966"/>
                  <a:pt x="2532" y="966"/>
                  <a:pt x="2532" y="966"/>
                </a:cubicBezTo>
                <a:cubicBezTo>
                  <a:pt x="2555" y="937"/>
                  <a:pt x="2555" y="937"/>
                  <a:pt x="2555" y="937"/>
                </a:cubicBezTo>
                <a:cubicBezTo>
                  <a:pt x="2591" y="961"/>
                  <a:pt x="2591" y="961"/>
                  <a:pt x="2591" y="961"/>
                </a:cubicBezTo>
                <a:cubicBezTo>
                  <a:pt x="2621" y="943"/>
                  <a:pt x="2621" y="943"/>
                  <a:pt x="2621" y="943"/>
                </a:cubicBezTo>
                <a:cubicBezTo>
                  <a:pt x="2626" y="919"/>
                  <a:pt x="2626" y="919"/>
                  <a:pt x="2626" y="919"/>
                </a:cubicBezTo>
                <a:cubicBezTo>
                  <a:pt x="2662" y="919"/>
                  <a:pt x="2662" y="919"/>
                  <a:pt x="2662" y="919"/>
                </a:cubicBezTo>
                <a:cubicBezTo>
                  <a:pt x="2674" y="884"/>
                  <a:pt x="2674" y="884"/>
                  <a:pt x="2674" y="884"/>
                </a:cubicBezTo>
                <a:cubicBezTo>
                  <a:pt x="2710" y="860"/>
                  <a:pt x="2710" y="860"/>
                  <a:pt x="2710" y="860"/>
                </a:cubicBezTo>
                <a:cubicBezTo>
                  <a:pt x="2733" y="895"/>
                  <a:pt x="2733" y="895"/>
                  <a:pt x="2733" y="895"/>
                </a:cubicBezTo>
                <a:lnTo>
                  <a:pt x="2763" y="884"/>
                </a:lnTo>
                <a:close/>
                <a:moveTo>
                  <a:pt x="2799" y="1631"/>
                </a:moveTo>
                <a:lnTo>
                  <a:pt x="2799" y="1631"/>
                </a:lnTo>
                <a:cubicBezTo>
                  <a:pt x="2876" y="1636"/>
                  <a:pt x="2876" y="1636"/>
                  <a:pt x="2876" y="1636"/>
                </a:cubicBezTo>
                <a:cubicBezTo>
                  <a:pt x="2935" y="1636"/>
                  <a:pt x="2935" y="1636"/>
                  <a:pt x="2935" y="1636"/>
                </a:cubicBezTo>
                <a:cubicBezTo>
                  <a:pt x="2965" y="1690"/>
                  <a:pt x="2965" y="1690"/>
                  <a:pt x="2965" y="1690"/>
                </a:cubicBezTo>
                <a:cubicBezTo>
                  <a:pt x="3006" y="1714"/>
                  <a:pt x="3006" y="1714"/>
                  <a:pt x="3006" y="1714"/>
                </a:cubicBezTo>
                <a:cubicBezTo>
                  <a:pt x="3083" y="1714"/>
                  <a:pt x="3083" y="1714"/>
                  <a:pt x="3083" y="1714"/>
                </a:cubicBezTo>
                <a:cubicBezTo>
                  <a:pt x="3154" y="1708"/>
                  <a:pt x="3154" y="1708"/>
                  <a:pt x="3154" y="1708"/>
                </a:cubicBezTo>
                <a:cubicBezTo>
                  <a:pt x="3202" y="1684"/>
                  <a:pt x="3202" y="1684"/>
                  <a:pt x="3202" y="1684"/>
                </a:cubicBezTo>
                <a:cubicBezTo>
                  <a:pt x="3255" y="1666"/>
                  <a:pt x="3255" y="1666"/>
                  <a:pt x="3255" y="1666"/>
                </a:cubicBezTo>
                <a:cubicBezTo>
                  <a:pt x="3302" y="1642"/>
                  <a:pt x="3302" y="1642"/>
                  <a:pt x="3302" y="1642"/>
                </a:cubicBezTo>
                <a:cubicBezTo>
                  <a:pt x="3332" y="1625"/>
                  <a:pt x="3332" y="1625"/>
                  <a:pt x="3332" y="1625"/>
                </a:cubicBezTo>
                <a:cubicBezTo>
                  <a:pt x="3356" y="1642"/>
                  <a:pt x="3356" y="1642"/>
                  <a:pt x="3356" y="1642"/>
                </a:cubicBezTo>
                <a:cubicBezTo>
                  <a:pt x="3385" y="1636"/>
                  <a:pt x="3385" y="1636"/>
                  <a:pt x="3385" y="1636"/>
                </a:cubicBezTo>
                <a:cubicBezTo>
                  <a:pt x="3468" y="1678"/>
                  <a:pt x="3468" y="1678"/>
                  <a:pt x="3468" y="1678"/>
                </a:cubicBezTo>
                <a:cubicBezTo>
                  <a:pt x="3522" y="1678"/>
                  <a:pt x="3522" y="1678"/>
                  <a:pt x="3522" y="1678"/>
                </a:cubicBezTo>
                <a:cubicBezTo>
                  <a:pt x="3569" y="1672"/>
                  <a:pt x="3569" y="1672"/>
                  <a:pt x="3569" y="1672"/>
                </a:cubicBezTo>
                <a:cubicBezTo>
                  <a:pt x="3587" y="1636"/>
                  <a:pt x="3587" y="1636"/>
                  <a:pt x="3587" y="1636"/>
                </a:cubicBezTo>
                <a:cubicBezTo>
                  <a:pt x="3551" y="1607"/>
                  <a:pt x="3551" y="1607"/>
                  <a:pt x="3551" y="1607"/>
                </a:cubicBezTo>
                <a:cubicBezTo>
                  <a:pt x="3581" y="1601"/>
                  <a:pt x="3581" y="1601"/>
                  <a:pt x="3581" y="1601"/>
                </a:cubicBezTo>
                <a:cubicBezTo>
                  <a:pt x="3629" y="1595"/>
                  <a:pt x="3629" y="1595"/>
                  <a:pt x="3629" y="1595"/>
                </a:cubicBezTo>
                <a:cubicBezTo>
                  <a:pt x="3640" y="1571"/>
                  <a:pt x="3640" y="1571"/>
                  <a:pt x="3640" y="1571"/>
                </a:cubicBezTo>
                <a:cubicBezTo>
                  <a:pt x="3593" y="1542"/>
                  <a:pt x="3593" y="1542"/>
                  <a:pt x="3593" y="1542"/>
                </a:cubicBezTo>
                <a:cubicBezTo>
                  <a:pt x="3498" y="1506"/>
                  <a:pt x="3498" y="1506"/>
                  <a:pt x="3498" y="1506"/>
                </a:cubicBezTo>
                <a:cubicBezTo>
                  <a:pt x="3451" y="1459"/>
                  <a:pt x="3451" y="1459"/>
                  <a:pt x="3451" y="1459"/>
                </a:cubicBezTo>
                <a:cubicBezTo>
                  <a:pt x="3462" y="1411"/>
                  <a:pt x="3462" y="1411"/>
                  <a:pt x="3462" y="1411"/>
                </a:cubicBezTo>
                <a:cubicBezTo>
                  <a:pt x="3415" y="1382"/>
                  <a:pt x="3415" y="1382"/>
                  <a:pt x="3415" y="1382"/>
                </a:cubicBezTo>
                <a:cubicBezTo>
                  <a:pt x="3409" y="1316"/>
                  <a:pt x="3409" y="1316"/>
                  <a:pt x="3409" y="1316"/>
                </a:cubicBezTo>
                <a:cubicBezTo>
                  <a:pt x="3374" y="1269"/>
                  <a:pt x="3374" y="1269"/>
                  <a:pt x="3374" y="1269"/>
                </a:cubicBezTo>
                <a:cubicBezTo>
                  <a:pt x="3314" y="1245"/>
                  <a:pt x="3314" y="1245"/>
                  <a:pt x="3314" y="1245"/>
                </a:cubicBezTo>
                <a:cubicBezTo>
                  <a:pt x="3261" y="1245"/>
                  <a:pt x="3261" y="1245"/>
                  <a:pt x="3261" y="1245"/>
                </a:cubicBezTo>
                <a:cubicBezTo>
                  <a:pt x="3261" y="1293"/>
                  <a:pt x="3261" y="1293"/>
                  <a:pt x="3261" y="1293"/>
                </a:cubicBezTo>
                <a:cubicBezTo>
                  <a:pt x="3267" y="1328"/>
                  <a:pt x="3267" y="1328"/>
                  <a:pt x="3267" y="1328"/>
                </a:cubicBezTo>
                <a:cubicBezTo>
                  <a:pt x="3297" y="1376"/>
                  <a:pt x="3297" y="1376"/>
                  <a:pt x="3297" y="1376"/>
                </a:cubicBezTo>
                <a:cubicBezTo>
                  <a:pt x="3279" y="1393"/>
                  <a:pt x="3279" y="1393"/>
                  <a:pt x="3279" y="1393"/>
                </a:cubicBezTo>
                <a:cubicBezTo>
                  <a:pt x="3255" y="1393"/>
                  <a:pt x="3255" y="1393"/>
                  <a:pt x="3255" y="1393"/>
                </a:cubicBezTo>
                <a:cubicBezTo>
                  <a:pt x="3231" y="1370"/>
                  <a:pt x="3231" y="1370"/>
                  <a:pt x="3231" y="1370"/>
                </a:cubicBezTo>
                <a:cubicBezTo>
                  <a:pt x="3225" y="1340"/>
                  <a:pt x="3225" y="1340"/>
                  <a:pt x="3225" y="1340"/>
                </a:cubicBezTo>
                <a:cubicBezTo>
                  <a:pt x="3213" y="1310"/>
                  <a:pt x="3213" y="1310"/>
                  <a:pt x="3213" y="1310"/>
                </a:cubicBezTo>
                <a:cubicBezTo>
                  <a:pt x="3172" y="1263"/>
                  <a:pt x="3172" y="1263"/>
                  <a:pt x="3172" y="1263"/>
                </a:cubicBezTo>
                <a:cubicBezTo>
                  <a:pt x="3125" y="1263"/>
                  <a:pt x="3125" y="1263"/>
                  <a:pt x="3125" y="1263"/>
                </a:cubicBezTo>
                <a:cubicBezTo>
                  <a:pt x="3136" y="1293"/>
                  <a:pt x="3136" y="1293"/>
                  <a:pt x="3136" y="1293"/>
                </a:cubicBezTo>
                <a:cubicBezTo>
                  <a:pt x="3154" y="1316"/>
                  <a:pt x="3154" y="1316"/>
                  <a:pt x="3154" y="1316"/>
                </a:cubicBezTo>
                <a:cubicBezTo>
                  <a:pt x="3107" y="1316"/>
                  <a:pt x="3107" y="1316"/>
                  <a:pt x="3107" y="1316"/>
                </a:cubicBezTo>
                <a:cubicBezTo>
                  <a:pt x="3107" y="1340"/>
                  <a:pt x="3107" y="1340"/>
                  <a:pt x="3107" y="1340"/>
                </a:cubicBezTo>
                <a:cubicBezTo>
                  <a:pt x="3065" y="1346"/>
                  <a:pt x="3065" y="1346"/>
                  <a:pt x="3065" y="1346"/>
                </a:cubicBezTo>
                <a:cubicBezTo>
                  <a:pt x="3071" y="1322"/>
                  <a:pt x="3071" y="1322"/>
                  <a:pt x="3071" y="1322"/>
                </a:cubicBezTo>
                <a:cubicBezTo>
                  <a:pt x="3083" y="1287"/>
                  <a:pt x="3083" y="1287"/>
                  <a:pt x="3083" y="1287"/>
                </a:cubicBezTo>
                <a:cubicBezTo>
                  <a:pt x="3047" y="1287"/>
                  <a:pt x="3047" y="1287"/>
                  <a:pt x="3047" y="1287"/>
                </a:cubicBezTo>
                <a:cubicBezTo>
                  <a:pt x="3006" y="1269"/>
                  <a:pt x="3006" y="1269"/>
                  <a:pt x="3006" y="1269"/>
                </a:cubicBezTo>
                <a:cubicBezTo>
                  <a:pt x="2965" y="1275"/>
                  <a:pt x="2965" y="1275"/>
                  <a:pt x="2965" y="1275"/>
                </a:cubicBezTo>
                <a:cubicBezTo>
                  <a:pt x="2958" y="1304"/>
                  <a:pt x="2958" y="1304"/>
                  <a:pt x="2958" y="1304"/>
                </a:cubicBezTo>
                <a:cubicBezTo>
                  <a:pt x="2923" y="1299"/>
                  <a:pt x="2923" y="1299"/>
                  <a:pt x="2923" y="1299"/>
                </a:cubicBezTo>
                <a:cubicBezTo>
                  <a:pt x="2935" y="1281"/>
                  <a:pt x="2935" y="1281"/>
                  <a:pt x="2935" y="1281"/>
                </a:cubicBezTo>
                <a:cubicBezTo>
                  <a:pt x="2923" y="1239"/>
                  <a:pt x="2923" y="1239"/>
                  <a:pt x="2923" y="1239"/>
                </a:cubicBezTo>
                <a:cubicBezTo>
                  <a:pt x="2899" y="1233"/>
                  <a:pt x="2899" y="1233"/>
                  <a:pt x="2899" y="1233"/>
                </a:cubicBezTo>
                <a:cubicBezTo>
                  <a:pt x="2852" y="1233"/>
                  <a:pt x="2852" y="1233"/>
                  <a:pt x="2852" y="1233"/>
                </a:cubicBezTo>
                <a:cubicBezTo>
                  <a:pt x="2816" y="1263"/>
                  <a:pt x="2816" y="1263"/>
                  <a:pt x="2816" y="1263"/>
                </a:cubicBezTo>
                <a:cubicBezTo>
                  <a:pt x="2781" y="1275"/>
                  <a:pt x="2781" y="1275"/>
                  <a:pt x="2781" y="1275"/>
                </a:cubicBezTo>
                <a:cubicBezTo>
                  <a:pt x="2733" y="1287"/>
                  <a:pt x="2733" y="1287"/>
                  <a:pt x="2733" y="1287"/>
                </a:cubicBezTo>
                <a:cubicBezTo>
                  <a:pt x="2698" y="1310"/>
                  <a:pt x="2698" y="1310"/>
                  <a:pt x="2698" y="1310"/>
                </a:cubicBezTo>
                <a:cubicBezTo>
                  <a:pt x="2704" y="1352"/>
                  <a:pt x="2704" y="1352"/>
                  <a:pt x="2704" y="1352"/>
                </a:cubicBezTo>
                <a:cubicBezTo>
                  <a:pt x="2656" y="1382"/>
                  <a:pt x="2656" y="1382"/>
                  <a:pt x="2656" y="1382"/>
                </a:cubicBezTo>
                <a:cubicBezTo>
                  <a:pt x="2656" y="1405"/>
                  <a:pt x="2656" y="1405"/>
                  <a:pt x="2656" y="1405"/>
                </a:cubicBezTo>
                <a:cubicBezTo>
                  <a:pt x="2692" y="1405"/>
                  <a:pt x="2692" y="1405"/>
                  <a:pt x="2692" y="1405"/>
                </a:cubicBezTo>
                <a:cubicBezTo>
                  <a:pt x="2715" y="1423"/>
                  <a:pt x="2715" y="1423"/>
                  <a:pt x="2715" y="1423"/>
                </a:cubicBezTo>
                <a:cubicBezTo>
                  <a:pt x="2757" y="1411"/>
                  <a:pt x="2757" y="1411"/>
                  <a:pt x="2757" y="1411"/>
                </a:cubicBezTo>
                <a:cubicBezTo>
                  <a:pt x="2810" y="1405"/>
                  <a:pt x="2810" y="1405"/>
                  <a:pt x="2810" y="1405"/>
                </a:cubicBezTo>
                <a:cubicBezTo>
                  <a:pt x="2846" y="1429"/>
                  <a:pt x="2846" y="1429"/>
                  <a:pt x="2846" y="1429"/>
                </a:cubicBezTo>
                <a:cubicBezTo>
                  <a:pt x="2792" y="1447"/>
                  <a:pt x="2792" y="1447"/>
                  <a:pt x="2792" y="1447"/>
                </a:cubicBezTo>
                <a:cubicBezTo>
                  <a:pt x="2745" y="1459"/>
                  <a:pt x="2745" y="1459"/>
                  <a:pt x="2745" y="1459"/>
                </a:cubicBezTo>
                <a:cubicBezTo>
                  <a:pt x="2721" y="1482"/>
                  <a:pt x="2721" y="1482"/>
                  <a:pt x="2721" y="1482"/>
                </a:cubicBezTo>
                <a:cubicBezTo>
                  <a:pt x="2787" y="1506"/>
                  <a:pt x="2787" y="1506"/>
                  <a:pt x="2787" y="1506"/>
                </a:cubicBezTo>
                <a:cubicBezTo>
                  <a:pt x="2846" y="1506"/>
                  <a:pt x="2846" y="1506"/>
                  <a:pt x="2846" y="1506"/>
                </a:cubicBezTo>
                <a:cubicBezTo>
                  <a:pt x="2917" y="1500"/>
                  <a:pt x="2917" y="1500"/>
                  <a:pt x="2917" y="1500"/>
                </a:cubicBezTo>
                <a:cubicBezTo>
                  <a:pt x="2976" y="1500"/>
                  <a:pt x="2976" y="1500"/>
                  <a:pt x="2976" y="1500"/>
                </a:cubicBezTo>
                <a:cubicBezTo>
                  <a:pt x="2976" y="1500"/>
                  <a:pt x="3012" y="1518"/>
                  <a:pt x="3024" y="1518"/>
                </a:cubicBezTo>
                <a:cubicBezTo>
                  <a:pt x="3036" y="1524"/>
                  <a:pt x="3018" y="1548"/>
                  <a:pt x="3018" y="1548"/>
                </a:cubicBezTo>
                <a:cubicBezTo>
                  <a:pt x="2917" y="1548"/>
                  <a:pt x="2917" y="1548"/>
                  <a:pt x="2917" y="1548"/>
                </a:cubicBezTo>
                <a:cubicBezTo>
                  <a:pt x="2828" y="1548"/>
                  <a:pt x="2828" y="1548"/>
                  <a:pt x="2828" y="1548"/>
                </a:cubicBezTo>
                <a:cubicBezTo>
                  <a:pt x="2763" y="1571"/>
                  <a:pt x="2763" y="1571"/>
                  <a:pt x="2763" y="1571"/>
                </a:cubicBezTo>
                <a:lnTo>
                  <a:pt x="2799" y="1631"/>
                </a:lnTo>
                <a:close/>
                <a:moveTo>
                  <a:pt x="3279" y="1743"/>
                </a:moveTo>
                <a:lnTo>
                  <a:pt x="3279" y="1743"/>
                </a:lnTo>
                <a:cubicBezTo>
                  <a:pt x="3326" y="1720"/>
                  <a:pt x="3326" y="1720"/>
                  <a:pt x="3326" y="1720"/>
                </a:cubicBezTo>
                <a:cubicBezTo>
                  <a:pt x="3368" y="1714"/>
                  <a:pt x="3368" y="1714"/>
                  <a:pt x="3368" y="1714"/>
                </a:cubicBezTo>
                <a:cubicBezTo>
                  <a:pt x="3374" y="1672"/>
                  <a:pt x="3374" y="1672"/>
                  <a:pt x="3374" y="1672"/>
                </a:cubicBezTo>
                <a:cubicBezTo>
                  <a:pt x="3297" y="1696"/>
                  <a:pt x="3297" y="1696"/>
                  <a:pt x="3297" y="1696"/>
                </a:cubicBezTo>
                <a:cubicBezTo>
                  <a:pt x="3219" y="1731"/>
                  <a:pt x="3219" y="1731"/>
                  <a:pt x="3219" y="1731"/>
                </a:cubicBezTo>
                <a:lnTo>
                  <a:pt x="3279" y="1743"/>
                </a:lnTo>
                <a:close/>
                <a:moveTo>
                  <a:pt x="2484" y="1435"/>
                </a:moveTo>
                <a:lnTo>
                  <a:pt x="2484" y="1435"/>
                </a:lnTo>
                <a:cubicBezTo>
                  <a:pt x="2544" y="1435"/>
                  <a:pt x="2544" y="1435"/>
                  <a:pt x="2544" y="1435"/>
                </a:cubicBezTo>
                <a:cubicBezTo>
                  <a:pt x="2579" y="1405"/>
                  <a:pt x="2579" y="1405"/>
                  <a:pt x="2579" y="1405"/>
                </a:cubicBezTo>
                <a:cubicBezTo>
                  <a:pt x="2591" y="1352"/>
                  <a:pt x="2591" y="1352"/>
                  <a:pt x="2591" y="1352"/>
                </a:cubicBezTo>
                <a:cubicBezTo>
                  <a:pt x="2591" y="1352"/>
                  <a:pt x="2644" y="1328"/>
                  <a:pt x="2644" y="1316"/>
                </a:cubicBezTo>
                <a:cubicBezTo>
                  <a:pt x="2650" y="1304"/>
                  <a:pt x="2686" y="1281"/>
                  <a:pt x="2686" y="1281"/>
                </a:cubicBezTo>
                <a:cubicBezTo>
                  <a:pt x="2787" y="1239"/>
                  <a:pt x="2787" y="1239"/>
                  <a:pt x="2787" y="1239"/>
                </a:cubicBezTo>
                <a:cubicBezTo>
                  <a:pt x="2852" y="1221"/>
                  <a:pt x="2852" y="1221"/>
                  <a:pt x="2852" y="1221"/>
                </a:cubicBezTo>
                <a:cubicBezTo>
                  <a:pt x="2846" y="1186"/>
                  <a:pt x="2846" y="1186"/>
                  <a:pt x="2846" y="1186"/>
                </a:cubicBezTo>
                <a:cubicBezTo>
                  <a:pt x="2763" y="1138"/>
                  <a:pt x="2763" y="1138"/>
                  <a:pt x="2763" y="1138"/>
                </a:cubicBezTo>
                <a:cubicBezTo>
                  <a:pt x="2721" y="1132"/>
                  <a:pt x="2721" y="1132"/>
                  <a:pt x="2721" y="1132"/>
                </a:cubicBezTo>
                <a:cubicBezTo>
                  <a:pt x="2662" y="1156"/>
                  <a:pt x="2662" y="1156"/>
                  <a:pt x="2662" y="1156"/>
                </a:cubicBezTo>
                <a:cubicBezTo>
                  <a:pt x="2603" y="1132"/>
                  <a:pt x="2603" y="1132"/>
                  <a:pt x="2603" y="1132"/>
                </a:cubicBezTo>
                <a:cubicBezTo>
                  <a:pt x="2538" y="1109"/>
                  <a:pt x="2538" y="1109"/>
                  <a:pt x="2538" y="1109"/>
                </a:cubicBezTo>
                <a:cubicBezTo>
                  <a:pt x="2460" y="1109"/>
                  <a:pt x="2460" y="1109"/>
                  <a:pt x="2460" y="1109"/>
                </a:cubicBezTo>
                <a:cubicBezTo>
                  <a:pt x="2360" y="1115"/>
                  <a:pt x="2360" y="1115"/>
                  <a:pt x="2360" y="1115"/>
                </a:cubicBezTo>
                <a:cubicBezTo>
                  <a:pt x="2360" y="1144"/>
                  <a:pt x="2360" y="1144"/>
                  <a:pt x="2360" y="1144"/>
                </a:cubicBezTo>
                <a:cubicBezTo>
                  <a:pt x="2378" y="1192"/>
                  <a:pt x="2378" y="1192"/>
                  <a:pt x="2378" y="1192"/>
                </a:cubicBezTo>
                <a:cubicBezTo>
                  <a:pt x="2360" y="1269"/>
                  <a:pt x="2360" y="1269"/>
                  <a:pt x="2360" y="1269"/>
                </a:cubicBezTo>
                <a:cubicBezTo>
                  <a:pt x="2277" y="1370"/>
                  <a:pt x="2277" y="1370"/>
                  <a:pt x="2277" y="1370"/>
                </a:cubicBezTo>
                <a:cubicBezTo>
                  <a:pt x="2378" y="1399"/>
                  <a:pt x="2378" y="1399"/>
                  <a:pt x="2378" y="1399"/>
                </a:cubicBezTo>
                <a:cubicBezTo>
                  <a:pt x="2431" y="1476"/>
                  <a:pt x="2431" y="1476"/>
                  <a:pt x="2431" y="1476"/>
                </a:cubicBezTo>
                <a:lnTo>
                  <a:pt x="2484" y="1435"/>
                </a:lnTo>
                <a:close/>
                <a:moveTo>
                  <a:pt x="107" y="2466"/>
                </a:moveTo>
                <a:lnTo>
                  <a:pt x="107" y="2466"/>
                </a:lnTo>
                <a:cubicBezTo>
                  <a:pt x="89" y="2425"/>
                  <a:pt x="89" y="2425"/>
                  <a:pt x="89" y="2425"/>
                </a:cubicBezTo>
                <a:cubicBezTo>
                  <a:pt x="41" y="2425"/>
                  <a:pt x="41" y="2425"/>
                  <a:pt x="41" y="2425"/>
                </a:cubicBezTo>
                <a:cubicBezTo>
                  <a:pt x="24" y="2443"/>
                  <a:pt x="24" y="2443"/>
                  <a:pt x="24" y="2443"/>
                </a:cubicBezTo>
                <a:cubicBezTo>
                  <a:pt x="30" y="2478"/>
                  <a:pt x="30" y="2478"/>
                  <a:pt x="30" y="2478"/>
                </a:cubicBezTo>
                <a:cubicBezTo>
                  <a:pt x="83" y="2478"/>
                  <a:pt x="83" y="2478"/>
                  <a:pt x="83" y="2478"/>
                </a:cubicBezTo>
                <a:lnTo>
                  <a:pt x="107" y="2466"/>
                </a:lnTo>
                <a:close/>
                <a:moveTo>
                  <a:pt x="1061" y="2407"/>
                </a:moveTo>
                <a:lnTo>
                  <a:pt x="1061" y="2407"/>
                </a:lnTo>
                <a:cubicBezTo>
                  <a:pt x="1061" y="2407"/>
                  <a:pt x="1049" y="2395"/>
                  <a:pt x="1049" y="2384"/>
                </a:cubicBezTo>
                <a:cubicBezTo>
                  <a:pt x="1049" y="2372"/>
                  <a:pt x="1079" y="2372"/>
                  <a:pt x="1079" y="2372"/>
                </a:cubicBezTo>
                <a:cubicBezTo>
                  <a:pt x="1150" y="2378"/>
                  <a:pt x="1150" y="2378"/>
                  <a:pt x="1150" y="2378"/>
                </a:cubicBezTo>
                <a:cubicBezTo>
                  <a:pt x="1210" y="2419"/>
                  <a:pt x="1210" y="2419"/>
                  <a:pt x="1210" y="2419"/>
                </a:cubicBezTo>
                <a:cubicBezTo>
                  <a:pt x="1275" y="2455"/>
                  <a:pt x="1275" y="2455"/>
                  <a:pt x="1275" y="2455"/>
                </a:cubicBezTo>
                <a:cubicBezTo>
                  <a:pt x="1346" y="2473"/>
                  <a:pt x="1346" y="2473"/>
                  <a:pt x="1346" y="2473"/>
                </a:cubicBezTo>
                <a:cubicBezTo>
                  <a:pt x="1405" y="2455"/>
                  <a:pt x="1405" y="2455"/>
                  <a:pt x="1405" y="2455"/>
                </a:cubicBezTo>
                <a:cubicBezTo>
                  <a:pt x="1453" y="2478"/>
                  <a:pt x="1453" y="2478"/>
                  <a:pt x="1453" y="2478"/>
                </a:cubicBezTo>
                <a:cubicBezTo>
                  <a:pt x="1494" y="2478"/>
                  <a:pt x="1494" y="2478"/>
                  <a:pt x="1494" y="2478"/>
                </a:cubicBezTo>
                <a:cubicBezTo>
                  <a:pt x="1542" y="2514"/>
                  <a:pt x="1542" y="2514"/>
                  <a:pt x="1542" y="2514"/>
                </a:cubicBezTo>
                <a:cubicBezTo>
                  <a:pt x="1613" y="2550"/>
                  <a:pt x="1613" y="2550"/>
                  <a:pt x="1613" y="2550"/>
                </a:cubicBezTo>
                <a:cubicBezTo>
                  <a:pt x="1648" y="2585"/>
                  <a:pt x="1648" y="2585"/>
                  <a:pt x="1648" y="2585"/>
                </a:cubicBezTo>
                <a:cubicBezTo>
                  <a:pt x="1648" y="2585"/>
                  <a:pt x="1696" y="2603"/>
                  <a:pt x="1708" y="2603"/>
                </a:cubicBezTo>
                <a:cubicBezTo>
                  <a:pt x="1719" y="2603"/>
                  <a:pt x="1731" y="2591"/>
                  <a:pt x="1731" y="2591"/>
                </a:cubicBezTo>
                <a:cubicBezTo>
                  <a:pt x="1779" y="2615"/>
                  <a:pt x="1779" y="2615"/>
                  <a:pt x="1779" y="2615"/>
                </a:cubicBezTo>
                <a:cubicBezTo>
                  <a:pt x="1802" y="2656"/>
                  <a:pt x="1802" y="2656"/>
                  <a:pt x="1802" y="2656"/>
                </a:cubicBezTo>
                <a:cubicBezTo>
                  <a:pt x="1874" y="2674"/>
                  <a:pt x="1874" y="2674"/>
                  <a:pt x="1874" y="2674"/>
                </a:cubicBezTo>
                <a:cubicBezTo>
                  <a:pt x="1862" y="2710"/>
                  <a:pt x="1862" y="2710"/>
                  <a:pt x="1862" y="2710"/>
                </a:cubicBezTo>
                <a:cubicBezTo>
                  <a:pt x="1921" y="2733"/>
                  <a:pt x="1921" y="2733"/>
                  <a:pt x="1921" y="2733"/>
                </a:cubicBezTo>
                <a:cubicBezTo>
                  <a:pt x="1909" y="2769"/>
                  <a:pt x="1909" y="2769"/>
                  <a:pt x="1909" y="2769"/>
                </a:cubicBezTo>
                <a:cubicBezTo>
                  <a:pt x="1951" y="2787"/>
                  <a:pt x="1951" y="2787"/>
                  <a:pt x="1951" y="2787"/>
                </a:cubicBezTo>
                <a:cubicBezTo>
                  <a:pt x="1992" y="2793"/>
                  <a:pt x="1992" y="2793"/>
                  <a:pt x="1992" y="2793"/>
                </a:cubicBezTo>
                <a:cubicBezTo>
                  <a:pt x="1992" y="2828"/>
                  <a:pt x="1992" y="2828"/>
                  <a:pt x="1992" y="2828"/>
                </a:cubicBezTo>
                <a:cubicBezTo>
                  <a:pt x="2028" y="2876"/>
                  <a:pt x="2028" y="2876"/>
                  <a:pt x="2028" y="2876"/>
                </a:cubicBezTo>
                <a:cubicBezTo>
                  <a:pt x="2034" y="2923"/>
                  <a:pt x="2034" y="2923"/>
                  <a:pt x="2034" y="2923"/>
                </a:cubicBezTo>
                <a:cubicBezTo>
                  <a:pt x="2051" y="2965"/>
                  <a:pt x="2051" y="2965"/>
                  <a:pt x="2051" y="2965"/>
                </a:cubicBezTo>
                <a:cubicBezTo>
                  <a:pt x="2105" y="2971"/>
                  <a:pt x="2105" y="2971"/>
                  <a:pt x="2105" y="2971"/>
                </a:cubicBezTo>
                <a:cubicBezTo>
                  <a:pt x="2117" y="3030"/>
                  <a:pt x="2117" y="3030"/>
                  <a:pt x="2117" y="3030"/>
                </a:cubicBezTo>
                <a:cubicBezTo>
                  <a:pt x="2170" y="3077"/>
                  <a:pt x="2170" y="3077"/>
                  <a:pt x="2170" y="3077"/>
                </a:cubicBezTo>
                <a:cubicBezTo>
                  <a:pt x="2182" y="3113"/>
                  <a:pt x="2182" y="3113"/>
                  <a:pt x="2182" y="3113"/>
                </a:cubicBezTo>
                <a:cubicBezTo>
                  <a:pt x="2241" y="3142"/>
                  <a:pt x="2241" y="3142"/>
                  <a:pt x="2241" y="3142"/>
                </a:cubicBezTo>
                <a:cubicBezTo>
                  <a:pt x="2294" y="3166"/>
                  <a:pt x="2294" y="3166"/>
                  <a:pt x="2294" y="3166"/>
                </a:cubicBezTo>
                <a:cubicBezTo>
                  <a:pt x="2336" y="3178"/>
                  <a:pt x="2336" y="3178"/>
                  <a:pt x="2336" y="3178"/>
                </a:cubicBezTo>
                <a:cubicBezTo>
                  <a:pt x="2348" y="3208"/>
                  <a:pt x="2348" y="3208"/>
                  <a:pt x="2348" y="3208"/>
                </a:cubicBezTo>
                <a:cubicBezTo>
                  <a:pt x="2407" y="3243"/>
                  <a:pt x="2407" y="3243"/>
                  <a:pt x="2407" y="3243"/>
                </a:cubicBezTo>
                <a:cubicBezTo>
                  <a:pt x="2449" y="3273"/>
                  <a:pt x="2449" y="3273"/>
                  <a:pt x="2449" y="3273"/>
                </a:cubicBezTo>
                <a:cubicBezTo>
                  <a:pt x="2472" y="3344"/>
                  <a:pt x="2472" y="3344"/>
                  <a:pt x="2472" y="3344"/>
                </a:cubicBezTo>
                <a:cubicBezTo>
                  <a:pt x="2472" y="3397"/>
                  <a:pt x="2472" y="3397"/>
                  <a:pt x="2472" y="3397"/>
                </a:cubicBezTo>
                <a:cubicBezTo>
                  <a:pt x="2437" y="3362"/>
                  <a:pt x="2437" y="3362"/>
                  <a:pt x="2437" y="3362"/>
                </a:cubicBezTo>
                <a:cubicBezTo>
                  <a:pt x="2401" y="3320"/>
                  <a:pt x="2401" y="3320"/>
                  <a:pt x="2401" y="3320"/>
                </a:cubicBezTo>
                <a:cubicBezTo>
                  <a:pt x="2395" y="3291"/>
                  <a:pt x="2395" y="3291"/>
                  <a:pt x="2395" y="3291"/>
                </a:cubicBezTo>
                <a:cubicBezTo>
                  <a:pt x="2348" y="3261"/>
                  <a:pt x="2348" y="3261"/>
                  <a:pt x="2348" y="3261"/>
                </a:cubicBezTo>
                <a:cubicBezTo>
                  <a:pt x="2318" y="3249"/>
                  <a:pt x="2318" y="3249"/>
                  <a:pt x="2318" y="3249"/>
                </a:cubicBezTo>
                <a:cubicBezTo>
                  <a:pt x="2312" y="3202"/>
                  <a:pt x="2312" y="3202"/>
                  <a:pt x="2312" y="3202"/>
                </a:cubicBezTo>
                <a:cubicBezTo>
                  <a:pt x="2271" y="3202"/>
                  <a:pt x="2271" y="3202"/>
                  <a:pt x="2271" y="3202"/>
                </a:cubicBezTo>
                <a:cubicBezTo>
                  <a:pt x="2241" y="3184"/>
                  <a:pt x="2241" y="3184"/>
                  <a:pt x="2241" y="3184"/>
                </a:cubicBezTo>
                <a:cubicBezTo>
                  <a:pt x="2212" y="3172"/>
                  <a:pt x="2212" y="3172"/>
                  <a:pt x="2212" y="3172"/>
                </a:cubicBezTo>
                <a:cubicBezTo>
                  <a:pt x="2182" y="3160"/>
                  <a:pt x="2182" y="3160"/>
                  <a:pt x="2182" y="3160"/>
                </a:cubicBezTo>
                <a:cubicBezTo>
                  <a:pt x="2152" y="3166"/>
                  <a:pt x="2152" y="3166"/>
                  <a:pt x="2152" y="3166"/>
                </a:cubicBezTo>
                <a:cubicBezTo>
                  <a:pt x="2182" y="3202"/>
                  <a:pt x="2182" y="3202"/>
                  <a:pt x="2182" y="3202"/>
                </a:cubicBezTo>
                <a:cubicBezTo>
                  <a:pt x="2217" y="3225"/>
                  <a:pt x="2217" y="3225"/>
                  <a:pt x="2217" y="3225"/>
                </a:cubicBezTo>
                <a:cubicBezTo>
                  <a:pt x="2253" y="3261"/>
                  <a:pt x="2253" y="3261"/>
                  <a:pt x="2253" y="3261"/>
                </a:cubicBezTo>
                <a:cubicBezTo>
                  <a:pt x="2330" y="3309"/>
                  <a:pt x="2330" y="3309"/>
                  <a:pt x="2330" y="3309"/>
                </a:cubicBezTo>
                <a:cubicBezTo>
                  <a:pt x="2354" y="3362"/>
                  <a:pt x="2354" y="3362"/>
                  <a:pt x="2354" y="3362"/>
                </a:cubicBezTo>
                <a:cubicBezTo>
                  <a:pt x="2383" y="3433"/>
                  <a:pt x="2383" y="3433"/>
                  <a:pt x="2383" y="3433"/>
                </a:cubicBezTo>
                <a:cubicBezTo>
                  <a:pt x="2383" y="3486"/>
                  <a:pt x="2383" y="3486"/>
                  <a:pt x="2383" y="3486"/>
                </a:cubicBezTo>
                <a:cubicBezTo>
                  <a:pt x="2378" y="3563"/>
                  <a:pt x="2378" y="3563"/>
                  <a:pt x="2378" y="3563"/>
                </a:cubicBezTo>
                <a:cubicBezTo>
                  <a:pt x="2378" y="3646"/>
                  <a:pt x="2378" y="3646"/>
                  <a:pt x="2378" y="3646"/>
                </a:cubicBezTo>
                <a:cubicBezTo>
                  <a:pt x="2348" y="3664"/>
                  <a:pt x="2348" y="3664"/>
                  <a:pt x="2348" y="3664"/>
                </a:cubicBezTo>
                <a:cubicBezTo>
                  <a:pt x="2348" y="3718"/>
                  <a:pt x="2348" y="3718"/>
                  <a:pt x="2348" y="3718"/>
                </a:cubicBezTo>
                <a:cubicBezTo>
                  <a:pt x="2383" y="3777"/>
                  <a:pt x="2383" y="3777"/>
                  <a:pt x="2383" y="3777"/>
                </a:cubicBezTo>
                <a:cubicBezTo>
                  <a:pt x="2372" y="3830"/>
                  <a:pt x="2372" y="3830"/>
                  <a:pt x="2372" y="3830"/>
                </a:cubicBezTo>
                <a:cubicBezTo>
                  <a:pt x="2378" y="3872"/>
                  <a:pt x="2378" y="3872"/>
                  <a:pt x="2378" y="3872"/>
                </a:cubicBezTo>
                <a:cubicBezTo>
                  <a:pt x="2401" y="3907"/>
                  <a:pt x="2401" y="3907"/>
                  <a:pt x="2401" y="3907"/>
                </a:cubicBezTo>
                <a:cubicBezTo>
                  <a:pt x="2401" y="3961"/>
                  <a:pt x="2401" y="3961"/>
                  <a:pt x="2401" y="3961"/>
                </a:cubicBezTo>
                <a:cubicBezTo>
                  <a:pt x="2431" y="4008"/>
                  <a:pt x="2431" y="4008"/>
                  <a:pt x="2431" y="4008"/>
                </a:cubicBezTo>
                <a:cubicBezTo>
                  <a:pt x="2472" y="4044"/>
                  <a:pt x="2472" y="4044"/>
                  <a:pt x="2472" y="4044"/>
                </a:cubicBezTo>
                <a:cubicBezTo>
                  <a:pt x="2496" y="4121"/>
                  <a:pt x="2496" y="4121"/>
                  <a:pt x="2496" y="4121"/>
                </a:cubicBezTo>
                <a:cubicBezTo>
                  <a:pt x="2538" y="4156"/>
                  <a:pt x="2538" y="4156"/>
                  <a:pt x="2538" y="4156"/>
                </a:cubicBezTo>
                <a:cubicBezTo>
                  <a:pt x="2544" y="4192"/>
                  <a:pt x="2544" y="4192"/>
                  <a:pt x="2544" y="4192"/>
                </a:cubicBezTo>
                <a:cubicBezTo>
                  <a:pt x="2579" y="4239"/>
                  <a:pt x="2579" y="4239"/>
                  <a:pt x="2579" y="4239"/>
                </a:cubicBezTo>
                <a:cubicBezTo>
                  <a:pt x="2633" y="4239"/>
                  <a:pt x="2633" y="4239"/>
                  <a:pt x="2633" y="4239"/>
                </a:cubicBezTo>
                <a:cubicBezTo>
                  <a:pt x="2668" y="4269"/>
                  <a:pt x="2668" y="4269"/>
                  <a:pt x="2668" y="4269"/>
                </a:cubicBezTo>
                <a:cubicBezTo>
                  <a:pt x="2721" y="4299"/>
                  <a:pt x="2721" y="4299"/>
                  <a:pt x="2721" y="4299"/>
                </a:cubicBezTo>
                <a:cubicBezTo>
                  <a:pt x="2763" y="4340"/>
                  <a:pt x="2763" y="4340"/>
                  <a:pt x="2763" y="4340"/>
                </a:cubicBezTo>
                <a:cubicBezTo>
                  <a:pt x="2775" y="4387"/>
                  <a:pt x="2775" y="4387"/>
                  <a:pt x="2775" y="4387"/>
                </a:cubicBezTo>
                <a:cubicBezTo>
                  <a:pt x="2799" y="4435"/>
                  <a:pt x="2799" y="4435"/>
                  <a:pt x="2799" y="4435"/>
                </a:cubicBezTo>
                <a:cubicBezTo>
                  <a:pt x="2822" y="4512"/>
                  <a:pt x="2822" y="4512"/>
                  <a:pt x="2822" y="4512"/>
                </a:cubicBezTo>
                <a:cubicBezTo>
                  <a:pt x="2858" y="4548"/>
                  <a:pt x="2858" y="4548"/>
                  <a:pt x="2858" y="4548"/>
                </a:cubicBezTo>
                <a:cubicBezTo>
                  <a:pt x="2899" y="4589"/>
                  <a:pt x="2899" y="4589"/>
                  <a:pt x="2899" y="4589"/>
                </a:cubicBezTo>
                <a:cubicBezTo>
                  <a:pt x="2911" y="4619"/>
                  <a:pt x="2911" y="4619"/>
                  <a:pt x="2911" y="4619"/>
                </a:cubicBezTo>
                <a:cubicBezTo>
                  <a:pt x="2876" y="4642"/>
                  <a:pt x="2876" y="4642"/>
                  <a:pt x="2876" y="4642"/>
                </a:cubicBezTo>
                <a:cubicBezTo>
                  <a:pt x="2899" y="4672"/>
                  <a:pt x="2899" y="4672"/>
                  <a:pt x="2899" y="4672"/>
                </a:cubicBezTo>
                <a:cubicBezTo>
                  <a:pt x="2941" y="4708"/>
                  <a:pt x="2941" y="4708"/>
                  <a:pt x="2941" y="4708"/>
                </a:cubicBezTo>
                <a:cubicBezTo>
                  <a:pt x="2994" y="4737"/>
                  <a:pt x="2994" y="4737"/>
                  <a:pt x="2994" y="4737"/>
                </a:cubicBezTo>
                <a:cubicBezTo>
                  <a:pt x="3030" y="4779"/>
                  <a:pt x="3030" y="4779"/>
                  <a:pt x="3030" y="4779"/>
                </a:cubicBezTo>
                <a:cubicBezTo>
                  <a:pt x="3024" y="4809"/>
                  <a:pt x="3024" y="4809"/>
                  <a:pt x="3024" y="4809"/>
                </a:cubicBezTo>
                <a:cubicBezTo>
                  <a:pt x="3030" y="4832"/>
                  <a:pt x="3030" y="4832"/>
                  <a:pt x="3030" y="4832"/>
                </a:cubicBezTo>
                <a:cubicBezTo>
                  <a:pt x="3077" y="4850"/>
                  <a:pt x="3077" y="4850"/>
                  <a:pt x="3077" y="4850"/>
                </a:cubicBezTo>
                <a:cubicBezTo>
                  <a:pt x="3113" y="4886"/>
                  <a:pt x="3113" y="4886"/>
                  <a:pt x="3113" y="4886"/>
                </a:cubicBezTo>
                <a:cubicBezTo>
                  <a:pt x="3142" y="4915"/>
                  <a:pt x="3142" y="4915"/>
                  <a:pt x="3142" y="4915"/>
                </a:cubicBezTo>
                <a:cubicBezTo>
                  <a:pt x="3148" y="4951"/>
                  <a:pt x="3148" y="4951"/>
                  <a:pt x="3148" y="4951"/>
                </a:cubicBezTo>
                <a:cubicBezTo>
                  <a:pt x="3172" y="4939"/>
                  <a:pt x="3172" y="4939"/>
                  <a:pt x="3172" y="4939"/>
                </a:cubicBezTo>
                <a:cubicBezTo>
                  <a:pt x="3178" y="4897"/>
                  <a:pt x="3178" y="4897"/>
                  <a:pt x="3178" y="4897"/>
                </a:cubicBezTo>
                <a:cubicBezTo>
                  <a:pt x="3160" y="4856"/>
                  <a:pt x="3160" y="4856"/>
                  <a:pt x="3160" y="4856"/>
                </a:cubicBezTo>
                <a:cubicBezTo>
                  <a:pt x="3119" y="4838"/>
                  <a:pt x="3119" y="4838"/>
                  <a:pt x="3119" y="4838"/>
                </a:cubicBezTo>
                <a:cubicBezTo>
                  <a:pt x="3113" y="4803"/>
                  <a:pt x="3113" y="4803"/>
                  <a:pt x="3113" y="4803"/>
                </a:cubicBezTo>
                <a:cubicBezTo>
                  <a:pt x="3071" y="4773"/>
                  <a:pt x="3071" y="4773"/>
                  <a:pt x="3071" y="4773"/>
                </a:cubicBezTo>
                <a:cubicBezTo>
                  <a:pt x="3053" y="4726"/>
                  <a:pt x="3053" y="4726"/>
                  <a:pt x="3053" y="4726"/>
                </a:cubicBezTo>
                <a:cubicBezTo>
                  <a:pt x="3036" y="4678"/>
                  <a:pt x="3036" y="4678"/>
                  <a:pt x="3036" y="4678"/>
                </a:cubicBezTo>
                <a:cubicBezTo>
                  <a:pt x="3000" y="4642"/>
                  <a:pt x="3000" y="4642"/>
                  <a:pt x="3000" y="4642"/>
                </a:cubicBezTo>
                <a:cubicBezTo>
                  <a:pt x="2988" y="4595"/>
                  <a:pt x="2988" y="4595"/>
                  <a:pt x="2988" y="4595"/>
                </a:cubicBezTo>
                <a:cubicBezTo>
                  <a:pt x="2953" y="4583"/>
                  <a:pt x="2953" y="4583"/>
                  <a:pt x="2953" y="4583"/>
                </a:cubicBezTo>
                <a:cubicBezTo>
                  <a:pt x="2929" y="4524"/>
                  <a:pt x="2929" y="4524"/>
                  <a:pt x="2929" y="4524"/>
                </a:cubicBezTo>
                <a:cubicBezTo>
                  <a:pt x="2887" y="4476"/>
                  <a:pt x="2887" y="4476"/>
                  <a:pt x="2887" y="4476"/>
                </a:cubicBezTo>
                <a:cubicBezTo>
                  <a:pt x="2881" y="4417"/>
                  <a:pt x="2881" y="4417"/>
                  <a:pt x="2881" y="4417"/>
                </a:cubicBezTo>
                <a:cubicBezTo>
                  <a:pt x="2917" y="4411"/>
                  <a:pt x="2917" y="4411"/>
                  <a:pt x="2917" y="4411"/>
                </a:cubicBezTo>
                <a:cubicBezTo>
                  <a:pt x="2965" y="4429"/>
                  <a:pt x="2965" y="4429"/>
                  <a:pt x="2965" y="4429"/>
                </a:cubicBezTo>
                <a:cubicBezTo>
                  <a:pt x="2994" y="4465"/>
                  <a:pt x="2994" y="4465"/>
                  <a:pt x="2994" y="4465"/>
                </a:cubicBezTo>
                <a:cubicBezTo>
                  <a:pt x="2994" y="4518"/>
                  <a:pt x="2994" y="4518"/>
                  <a:pt x="2994" y="4518"/>
                </a:cubicBezTo>
                <a:cubicBezTo>
                  <a:pt x="3047" y="4589"/>
                  <a:pt x="3047" y="4589"/>
                  <a:pt x="3047" y="4589"/>
                </a:cubicBezTo>
                <a:cubicBezTo>
                  <a:pt x="3101" y="4648"/>
                  <a:pt x="3101" y="4648"/>
                  <a:pt x="3101" y="4648"/>
                </a:cubicBezTo>
                <a:cubicBezTo>
                  <a:pt x="3148" y="4690"/>
                  <a:pt x="3148" y="4690"/>
                  <a:pt x="3148" y="4690"/>
                </a:cubicBezTo>
                <a:cubicBezTo>
                  <a:pt x="3184" y="4731"/>
                  <a:pt x="3184" y="4731"/>
                  <a:pt x="3184" y="4731"/>
                </a:cubicBezTo>
                <a:cubicBezTo>
                  <a:pt x="3190" y="4773"/>
                  <a:pt x="3190" y="4773"/>
                  <a:pt x="3190" y="4773"/>
                </a:cubicBezTo>
                <a:cubicBezTo>
                  <a:pt x="3243" y="4803"/>
                  <a:pt x="3243" y="4803"/>
                  <a:pt x="3243" y="4803"/>
                </a:cubicBezTo>
                <a:cubicBezTo>
                  <a:pt x="3279" y="4844"/>
                  <a:pt x="3279" y="4844"/>
                  <a:pt x="3279" y="4844"/>
                </a:cubicBezTo>
                <a:cubicBezTo>
                  <a:pt x="3308" y="4892"/>
                  <a:pt x="3308" y="4892"/>
                  <a:pt x="3308" y="4892"/>
                </a:cubicBezTo>
                <a:cubicBezTo>
                  <a:pt x="3368" y="4957"/>
                  <a:pt x="3368" y="4957"/>
                  <a:pt x="3368" y="4957"/>
                </a:cubicBezTo>
                <a:cubicBezTo>
                  <a:pt x="3391" y="5010"/>
                  <a:pt x="3391" y="5010"/>
                  <a:pt x="3391" y="5010"/>
                </a:cubicBezTo>
                <a:cubicBezTo>
                  <a:pt x="3421" y="5034"/>
                  <a:pt x="3421" y="5034"/>
                  <a:pt x="3421" y="5034"/>
                </a:cubicBezTo>
                <a:cubicBezTo>
                  <a:pt x="3391" y="5052"/>
                  <a:pt x="3391" y="5052"/>
                  <a:pt x="3391" y="5052"/>
                </a:cubicBezTo>
                <a:cubicBezTo>
                  <a:pt x="3385" y="5087"/>
                  <a:pt x="3385" y="5087"/>
                  <a:pt x="3385" y="5087"/>
                </a:cubicBezTo>
                <a:cubicBezTo>
                  <a:pt x="3451" y="5141"/>
                  <a:pt x="3451" y="5141"/>
                  <a:pt x="3451" y="5141"/>
                </a:cubicBezTo>
                <a:cubicBezTo>
                  <a:pt x="3504" y="5182"/>
                  <a:pt x="3504" y="5182"/>
                  <a:pt x="3504" y="5182"/>
                </a:cubicBezTo>
                <a:cubicBezTo>
                  <a:pt x="3569" y="5200"/>
                  <a:pt x="3569" y="5200"/>
                  <a:pt x="3569" y="5200"/>
                </a:cubicBezTo>
                <a:cubicBezTo>
                  <a:pt x="3640" y="5241"/>
                  <a:pt x="3640" y="5241"/>
                  <a:pt x="3640" y="5241"/>
                </a:cubicBezTo>
                <a:cubicBezTo>
                  <a:pt x="3717" y="5277"/>
                  <a:pt x="3717" y="5277"/>
                  <a:pt x="3717" y="5277"/>
                </a:cubicBezTo>
                <a:cubicBezTo>
                  <a:pt x="3806" y="5318"/>
                  <a:pt x="3806" y="5318"/>
                  <a:pt x="3806" y="5318"/>
                </a:cubicBezTo>
                <a:cubicBezTo>
                  <a:pt x="3878" y="5342"/>
                  <a:pt x="3878" y="5342"/>
                  <a:pt x="3878" y="5342"/>
                </a:cubicBezTo>
                <a:cubicBezTo>
                  <a:pt x="3925" y="5336"/>
                  <a:pt x="3925" y="5336"/>
                  <a:pt x="3925" y="5336"/>
                </a:cubicBezTo>
                <a:cubicBezTo>
                  <a:pt x="3937" y="5312"/>
                  <a:pt x="3937" y="5312"/>
                  <a:pt x="3937" y="5312"/>
                </a:cubicBezTo>
                <a:cubicBezTo>
                  <a:pt x="3990" y="5307"/>
                  <a:pt x="3990" y="5307"/>
                  <a:pt x="3990" y="5307"/>
                </a:cubicBezTo>
                <a:cubicBezTo>
                  <a:pt x="4044" y="5336"/>
                  <a:pt x="4044" y="5336"/>
                  <a:pt x="4044" y="5336"/>
                </a:cubicBezTo>
                <a:cubicBezTo>
                  <a:pt x="4109" y="5384"/>
                  <a:pt x="4109" y="5384"/>
                  <a:pt x="4109" y="5384"/>
                </a:cubicBezTo>
                <a:cubicBezTo>
                  <a:pt x="4144" y="5425"/>
                  <a:pt x="4144" y="5425"/>
                  <a:pt x="4144" y="5425"/>
                </a:cubicBezTo>
                <a:cubicBezTo>
                  <a:pt x="4192" y="5425"/>
                  <a:pt x="4192" y="5425"/>
                  <a:pt x="4192" y="5425"/>
                </a:cubicBezTo>
                <a:cubicBezTo>
                  <a:pt x="4215" y="5425"/>
                  <a:pt x="4215" y="5425"/>
                  <a:pt x="4215" y="5425"/>
                </a:cubicBezTo>
                <a:cubicBezTo>
                  <a:pt x="4245" y="5437"/>
                  <a:pt x="4245" y="5437"/>
                  <a:pt x="4245" y="5437"/>
                </a:cubicBezTo>
                <a:cubicBezTo>
                  <a:pt x="4275" y="5478"/>
                  <a:pt x="4275" y="5478"/>
                  <a:pt x="4275" y="5478"/>
                </a:cubicBezTo>
                <a:cubicBezTo>
                  <a:pt x="4340" y="5496"/>
                  <a:pt x="4340" y="5496"/>
                  <a:pt x="4340" y="5496"/>
                </a:cubicBezTo>
                <a:cubicBezTo>
                  <a:pt x="4340" y="5473"/>
                  <a:pt x="4340" y="5473"/>
                  <a:pt x="4340" y="5473"/>
                </a:cubicBezTo>
                <a:cubicBezTo>
                  <a:pt x="4376" y="5490"/>
                  <a:pt x="4376" y="5490"/>
                  <a:pt x="4376" y="5490"/>
                </a:cubicBezTo>
                <a:cubicBezTo>
                  <a:pt x="4411" y="5538"/>
                  <a:pt x="4411" y="5538"/>
                  <a:pt x="4411" y="5538"/>
                </a:cubicBezTo>
                <a:cubicBezTo>
                  <a:pt x="4411" y="5538"/>
                  <a:pt x="4459" y="5591"/>
                  <a:pt x="4470" y="5603"/>
                </a:cubicBezTo>
                <a:cubicBezTo>
                  <a:pt x="4482" y="5609"/>
                  <a:pt x="4465" y="5651"/>
                  <a:pt x="4465" y="5651"/>
                </a:cubicBezTo>
                <a:cubicBezTo>
                  <a:pt x="4488" y="5674"/>
                  <a:pt x="4488" y="5674"/>
                  <a:pt x="4488" y="5674"/>
                </a:cubicBezTo>
                <a:cubicBezTo>
                  <a:pt x="4512" y="5662"/>
                  <a:pt x="4512" y="5662"/>
                  <a:pt x="4512" y="5662"/>
                </a:cubicBezTo>
                <a:cubicBezTo>
                  <a:pt x="4547" y="5680"/>
                  <a:pt x="4547" y="5680"/>
                  <a:pt x="4547" y="5680"/>
                </a:cubicBezTo>
                <a:cubicBezTo>
                  <a:pt x="4595" y="5728"/>
                  <a:pt x="4595" y="5728"/>
                  <a:pt x="4595" y="5728"/>
                </a:cubicBezTo>
                <a:cubicBezTo>
                  <a:pt x="4595" y="5728"/>
                  <a:pt x="4631" y="5757"/>
                  <a:pt x="4648" y="5739"/>
                </a:cubicBezTo>
                <a:cubicBezTo>
                  <a:pt x="4731" y="5787"/>
                  <a:pt x="4731" y="5787"/>
                  <a:pt x="4731" y="5787"/>
                </a:cubicBezTo>
                <a:cubicBezTo>
                  <a:pt x="4779" y="5805"/>
                  <a:pt x="4779" y="5805"/>
                  <a:pt x="4779" y="5805"/>
                </a:cubicBezTo>
                <a:cubicBezTo>
                  <a:pt x="4773" y="5757"/>
                  <a:pt x="4773" y="5757"/>
                  <a:pt x="4773" y="5757"/>
                </a:cubicBezTo>
                <a:cubicBezTo>
                  <a:pt x="4797" y="5728"/>
                  <a:pt x="4797" y="5728"/>
                  <a:pt x="4797" y="5728"/>
                </a:cubicBezTo>
                <a:cubicBezTo>
                  <a:pt x="4880" y="5733"/>
                  <a:pt x="4880" y="5733"/>
                  <a:pt x="4880" y="5733"/>
                </a:cubicBezTo>
                <a:cubicBezTo>
                  <a:pt x="4886" y="5763"/>
                  <a:pt x="4886" y="5763"/>
                  <a:pt x="4886" y="5763"/>
                </a:cubicBezTo>
                <a:cubicBezTo>
                  <a:pt x="4909" y="5763"/>
                  <a:pt x="4909" y="5763"/>
                  <a:pt x="4909" y="5763"/>
                </a:cubicBezTo>
                <a:cubicBezTo>
                  <a:pt x="4927" y="5728"/>
                  <a:pt x="4927" y="5728"/>
                  <a:pt x="4927" y="5728"/>
                </a:cubicBezTo>
                <a:cubicBezTo>
                  <a:pt x="4897" y="5692"/>
                  <a:pt x="4897" y="5692"/>
                  <a:pt x="4897" y="5692"/>
                </a:cubicBezTo>
                <a:cubicBezTo>
                  <a:pt x="4814" y="5692"/>
                  <a:pt x="4814" y="5692"/>
                  <a:pt x="4814" y="5692"/>
                </a:cubicBezTo>
                <a:cubicBezTo>
                  <a:pt x="4761" y="5686"/>
                  <a:pt x="4761" y="5686"/>
                  <a:pt x="4761" y="5686"/>
                </a:cubicBezTo>
                <a:cubicBezTo>
                  <a:pt x="4678" y="5680"/>
                  <a:pt x="4678" y="5680"/>
                  <a:pt x="4678" y="5680"/>
                </a:cubicBezTo>
                <a:cubicBezTo>
                  <a:pt x="4642" y="5656"/>
                  <a:pt x="4642" y="5656"/>
                  <a:pt x="4642" y="5656"/>
                </a:cubicBezTo>
                <a:cubicBezTo>
                  <a:pt x="4589" y="5603"/>
                  <a:pt x="4589" y="5603"/>
                  <a:pt x="4589" y="5603"/>
                </a:cubicBezTo>
                <a:cubicBezTo>
                  <a:pt x="4595" y="5562"/>
                  <a:pt x="4595" y="5562"/>
                  <a:pt x="4595" y="5562"/>
                </a:cubicBezTo>
                <a:cubicBezTo>
                  <a:pt x="4595" y="5502"/>
                  <a:pt x="4595" y="5502"/>
                  <a:pt x="4595" y="5502"/>
                </a:cubicBezTo>
                <a:cubicBezTo>
                  <a:pt x="4613" y="5431"/>
                  <a:pt x="4613" y="5431"/>
                  <a:pt x="4613" y="5431"/>
                </a:cubicBezTo>
                <a:cubicBezTo>
                  <a:pt x="4613" y="5384"/>
                  <a:pt x="4613" y="5384"/>
                  <a:pt x="4613" y="5384"/>
                </a:cubicBezTo>
                <a:cubicBezTo>
                  <a:pt x="4583" y="5342"/>
                  <a:pt x="4583" y="5342"/>
                  <a:pt x="4583" y="5342"/>
                </a:cubicBezTo>
                <a:cubicBezTo>
                  <a:pt x="4536" y="5318"/>
                  <a:pt x="4536" y="5318"/>
                  <a:pt x="4536" y="5318"/>
                </a:cubicBezTo>
                <a:cubicBezTo>
                  <a:pt x="4459" y="5324"/>
                  <a:pt x="4459" y="5324"/>
                  <a:pt x="4459" y="5324"/>
                </a:cubicBezTo>
                <a:cubicBezTo>
                  <a:pt x="4405" y="5312"/>
                  <a:pt x="4405" y="5312"/>
                  <a:pt x="4405" y="5312"/>
                </a:cubicBezTo>
                <a:cubicBezTo>
                  <a:pt x="4340" y="5336"/>
                  <a:pt x="4340" y="5336"/>
                  <a:pt x="4340" y="5336"/>
                </a:cubicBezTo>
                <a:cubicBezTo>
                  <a:pt x="4304" y="5312"/>
                  <a:pt x="4304" y="5312"/>
                  <a:pt x="4304" y="5312"/>
                </a:cubicBezTo>
                <a:cubicBezTo>
                  <a:pt x="4340" y="5283"/>
                  <a:pt x="4340" y="5283"/>
                  <a:pt x="4340" y="5283"/>
                </a:cubicBezTo>
                <a:cubicBezTo>
                  <a:pt x="4340" y="5230"/>
                  <a:pt x="4340" y="5230"/>
                  <a:pt x="4340" y="5230"/>
                </a:cubicBezTo>
                <a:cubicBezTo>
                  <a:pt x="4352" y="5200"/>
                  <a:pt x="4352" y="5200"/>
                  <a:pt x="4352" y="5200"/>
                </a:cubicBezTo>
                <a:cubicBezTo>
                  <a:pt x="4376" y="5146"/>
                  <a:pt x="4376" y="5146"/>
                  <a:pt x="4376" y="5146"/>
                </a:cubicBezTo>
                <a:cubicBezTo>
                  <a:pt x="4376" y="5093"/>
                  <a:pt x="4376" y="5093"/>
                  <a:pt x="4376" y="5093"/>
                </a:cubicBezTo>
                <a:cubicBezTo>
                  <a:pt x="4411" y="5069"/>
                  <a:pt x="4411" y="5069"/>
                  <a:pt x="4411" y="5069"/>
                </a:cubicBezTo>
                <a:cubicBezTo>
                  <a:pt x="4417" y="5028"/>
                  <a:pt x="4417" y="5028"/>
                  <a:pt x="4417" y="5028"/>
                </a:cubicBezTo>
                <a:cubicBezTo>
                  <a:pt x="4388" y="5010"/>
                  <a:pt x="4388" y="5010"/>
                  <a:pt x="4388" y="5010"/>
                </a:cubicBezTo>
                <a:cubicBezTo>
                  <a:pt x="4304" y="5016"/>
                  <a:pt x="4304" y="5016"/>
                  <a:pt x="4304" y="5016"/>
                </a:cubicBezTo>
                <a:cubicBezTo>
                  <a:pt x="4251" y="5022"/>
                  <a:pt x="4251" y="5022"/>
                  <a:pt x="4251" y="5022"/>
                </a:cubicBezTo>
                <a:cubicBezTo>
                  <a:pt x="4227" y="5063"/>
                  <a:pt x="4227" y="5063"/>
                  <a:pt x="4227" y="5063"/>
                </a:cubicBezTo>
                <a:cubicBezTo>
                  <a:pt x="4204" y="5123"/>
                  <a:pt x="4204" y="5123"/>
                  <a:pt x="4204" y="5123"/>
                </a:cubicBezTo>
                <a:cubicBezTo>
                  <a:pt x="4180" y="5176"/>
                  <a:pt x="4180" y="5176"/>
                  <a:pt x="4180" y="5176"/>
                </a:cubicBezTo>
                <a:cubicBezTo>
                  <a:pt x="4133" y="5182"/>
                  <a:pt x="4133" y="5182"/>
                  <a:pt x="4133" y="5182"/>
                </a:cubicBezTo>
                <a:cubicBezTo>
                  <a:pt x="4067" y="5200"/>
                  <a:pt x="4067" y="5200"/>
                  <a:pt x="4067" y="5200"/>
                </a:cubicBezTo>
                <a:cubicBezTo>
                  <a:pt x="3996" y="5206"/>
                  <a:pt x="3996" y="5206"/>
                  <a:pt x="3996" y="5206"/>
                </a:cubicBezTo>
                <a:cubicBezTo>
                  <a:pt x="3967" y="5170"/>
                  <a:pt x="3967" y="5170"/>
                  <a:pt x="3967" y="5170"/>
                </a:cubicBezTo>
                <a:cubicBezTo>
                  <a:pt x="3907" y="5141"/>
                  <a:pt x="3907" y="5141"/>
                  <a:pt x="3907" y="5141"/>
                </a:cubicBezTo>
                <a:cubicBezTo>
                  <a:pt x="3890" y="5093"/>
                  <a:pt x="3890" y="5093"/>
                  <a:pt x="3890" y="5093"/>
                </a:cubicBezTo>
                <a:cubicBezTo>
                  <a:pt x="3848" y="5034"/>
                  <a:pt x="3848" y="5034"/>
                  <a:pt x="3848" y="5034"/>
                </a:cubicBezTo>
                <a:cubicBezTo>
                  <a:pt x="3824" y="4933"/>
                  <a:pt x="3824" y="4933"/>
                  <a:pt x="3824" y="4933"/>
                </a:cubicBezTo>
                <a:cubicBezTo>
                  <a:pt x="3818" y="4856"/>
                  <a:pt x="3818" y="4856"/>
                  <a:pt x="3818" y="4856"/>
                </a:cubicBezTo>
                <a:cubicBezTo>
                  <a:pt x="3848" y="4803"/>
                  <a:pt x="3848" y="4803"/>
                  <a:pt x="3848" y="4803"/>
                </a:cubicBezTo>
                <a:cubicBezTo>
                  <a:pt x="3860" y="4731"/>
                  <a:pt x="3860" y="4731"/>
                  <a:pt x="3860" y="4731"/>
                </a:cubicBezTo>
                <a:cubicBezTo>
                  <a:pt x="3830" y="4666"/>
                  <a:pt x="3830" y="4666"/>
                  <a:pt x="3830" y="4666"/>
                </a:cubicBezTo>
                <a:cubicBezTo>
                  <a:pt x="3883" y="4601"/>
                  <a:pt x="3883" y="4601"/>
                  <a:pt x="3883" y="4601"/>
                </a:cubicBezTo>
                <a:cubicBezTo>
                  <a:pt x="3925" y="4595"/>
                  <a:pt x="3925" y="4595"/>
                  <a:pt x="3925" y="4595"/>
                </a:cubicBezTo>
                <a:cubicBezTo>
                  <a:pt x="3967" y="4565"/>
                  <a:pt x="3967" y="4565"/>
                  <a:pt x="3967" y="4565"/>
                </a:cubicBezTo>
                <a:cubicBezTo>
                  <a:pt x="4014" y="4524"/>
                  <a:pt x="4014" y="4524"/>
                  <a:pt x="4014" y="4524"/>
                </a:cubicBezTo>
                <a:cubicBezTo>
                  <a:pt x="4073" y="4530"/>
                  <a:pt x="4073" y="4530"/>
                  <a:pt x="4073" y="4530"/>
                </a:cubicBezTo>
                <a:cubicBezTo>
                  <a:pt x="4115" y="4548"/>
                  <a:pt x="4115" y="4548"/>
                  <a:pt x="4115" y="4548"/>
                </a:cubicBezTo>
                <a:cubicBezTo>
                  <a:pt x="4150" y="4530"/>
                  <a:pt x="4150" y="4530"/>
                  <a:pt x="4150" y="4530"/>
                </a:cubicBezTo>
                <a:cubicBezTo>
                  <a:pt x="4180" y="4571"/>
                  <a:pt x="4180" y="4571"/>
                  <a:pt x="4180" y="4571"/>
                </a:cubicBezTo>
                <a:cubicBezTo>
                  <a:pt x="4227" y="4571"/>
                  <a:pt x="4227" y="4571"/>
                  <a:pt x="4227" y="4571"/>
                </a:cubicBezTo>
                <a:cubicBezTo>
                  <a:pt x="4269" y="4565"/>
                  <a:pt x="4269" y="4565"/>
                  <a:pt x="4269" y="4565"/>
                </a:cubicBezTo>
                <a:cubicBezTo>
                  <a:pt x="4263" y="4536"/>
                  <a:pt x="4263" y="4536"/>
                  <a:pt x="4263" y="4536"/>
                </a:cubicBezTo>
                <a:cubicBezTo>
                  <a:pt x="4275" y="4494"/>
                  <a:pt x="4275" y="4494"/>
                  <a:pt x="4275" y="4494"/>
                </a:cubicBezTo>
                <a:cubicBezTo>
                  <a:pt x="4340" y="4488"/>
                  <a:pt x="4340" y="4488"/>
                  <a:pt x="4340" y="4488"/>
                </a:cubicBezTo>
                <a:cubicBezTo>
                  <a:pt x="4381" y="4482"/>
                  <a:pt x="4381" y="4482"/>
                  <a:pt x="4381" y="4482"/>
                </a:cubicBezTo>
                <a:cubicBezTo>
                  <a:pt x="4459" y="4494"/>
                  <a:pt x="4459" y="4494"/>
                  <a:pt x="4459" y="4494"/>
                </a:cubicBezTo>
                <a:cubicBezTo>
                  <a:pt x="4494" y="4530"/>
                  <a:pt x="4494" y="4530"/>
                  <a:pt x="4494" y="4530"/>
                </a:cubicBezTo>
                <a:cubicBezTo>
                  <a:pt x="4518" y="4530"/>
                  <a:pt x="4518" y="4530"/>
                  <a:pt x="4518" y="4530"/>
                </a:cubicBezTo>
                <a:cubicBezTo>
                  <a:pt x="4536" y="4506"/>
                  <a:pt x="4536" y="4506"/>
                  <a:pt x="4536" y="4506"/>
                </a:cubicBezTo>
                <a:cubicBezTo>
                  <a:pt x="4559" y="4500"/>
                  <a:pt x="4559" y="4500"/>
                  <a:pt x="4559" y="4500"/>
                </a:cubicBezTo>
                <a:cubicBezTo>
                  <a:pt x="4595" y="4536"/>
                  <a:pt x="4595" y="4536"/>
                  <a:pt x="4595" y="4536"/>
                </a:cubicBezTo>
                <a:cubicBezTo>
                  <a:pt x="4631" y="4577"/>
                  <a:pt x="4631" y="4577"/>
                  <a:pt x="4631" y="4577"/>
                </a:cubicBezTo>
                <a:cubicBezTo>
                  <a:pt x="4631" y="4631"/>
                  <a:pt x="4631" y="4631"/>
                  <a:pt x="4631" y="4631"/>
                </a:cubicBezTo>
                <a:cubicBezTo>
                  <a:pt x="4648" y="4654"/>
                  <a:pt x="4648" y="4654"/>
                  <a:pt x="4648" y="4654"/>
                </a:cubicBezTo>
                <a:cubicBezTo>
                  <a:pt x="4654" y="4690"/>
                  <a:pt x="4654" y="4690"/>
                  <a:pt x="4654" y="4690"/>
                </a:cubicBezTo>
                <a:cubicBezTo>
                  <a:pt x="4684" y="4714"/>
                  <a:pt x="4684" y="4714"/>
                  <a:pt x="4684" y="4714"/>
                </a:cubicBezTo>
                <a:cubicBezTo>
                  <a:pt x="4696" y="4743"/>
                  <a:pt x="4696" y="4743"/>
                  <a:pt x="4696" y="4743"/>
                </a:cubicBezTo>
                <a:cubicBezTo>
                  <a:pt x="4725" y="4761"/>
                  <a:pt x="4725" y="4761"/>
                  <a:pt x="4725" y="4761"/>
                </a:cubicBezTo>
                <a:cubicBezTo>
                  <a:pt x="4731" y="4803"/>
                  <a:pt x="4731" y="4803"/>
                  <a:pt x="4731" y="4803"/>
                </a:cubicBezTo>
                <a:cubicBezTo>
                  <a:pt x="4761" y="4809"/>
                  <a:pt x="4761" y="4809"/>
                  <a:pt x="4761" y="4809"/>
                </a:cubicBezTo>
                <a:cubicBezTo>
                  <a:pt x="4779" y="4785"/>
                  <a:pt x="4779" y="4785"/>
                  <a:pt x="4779" y="4785"/>
                </a:cubicBezTo>
                <a:cubicBezTo>
                  <a:pt x="4791" y="4743"/>
                  <a:pt x="4791" y="4743"/>
                  <a:pt x="4791" y="4743"/>
                </a:cubicBezTo>
                <a:cubicBezTo>
                  <a:pt x="4773" y="4696"/>
                  <a:pt x="4773" y="4696"/>
                  <a:pt x="4773" y="4696"/>
                </a:cubicBezTo>
                <a:cubicBezTo>
                  <a:pt x="4755" y="4619"/>
                  <a:pt x="4755" y="4619"/>
                  <a:pt x="4755" y="4619"/>
                </a:cubicBezTo>
                <a:cubicBezTo>
                  <a:pt x="4720" y="4554"/>
                  <a:pt x="4720" y="4554"/>
                  <a:pt x="4720" y="4554"/>
                </a:cubicBezTo>
                <a:cubicBezTo>
                  <a:pt x="4720" y="4471"/>
                  <a:pt x="4720" y="4471"/>
                  <a:pt x="4720" y="4471"/>
                </a:cubicBezTo>
                <a:cubicBezTo>
                  <a:pt x="4720" y="4459"/>
                  <a:pt x="4737" y="4411"/>
                  <a:pt x="4737" y="4411"/>
                </a:cubicBezTo>
                <a:cubicBezTo>
                  <a:pt x="4773" y="4346"/>
                  <a:pt x="4773" y="4346"/>
                  <a:pt x="4773" y="4346"/>
                </a:cubicBezTo>
                <a:cubicBezTo>
                  <a:pt x="4820" y="4328"/>
                  <a:pt x="4820" y="4328"/>
                  <a:pt x="4820" y="4328"/>
                </a:cubicBezTo>
                <a:cubicBezTo>
                  <a:pt x="4880" y="4275"/>
                  <a:pt x="4880" y="4275"/>
                  <a:pt x="4880" y="4275"/>
                </a:cubicBezTo>
                <a:cubicBezTo>
                  <a:pt x="4933" y="4239"/>
                  <a:pt x="4933" y="4239"/>
                  <a:pt x="4933" y="4239"/>
                </a:cubicBezTo>
                <a:cubicBezTo>
                  <a:pt x="4980" y="4221"/>
                  <a:pt x="4980" y="4221"/>
                  <a:pt x="4980" y="4221"/>
                </a:cubicBezTo>
                <a:cubicBezTo>
                  <a:pt x="4992" y="4186"/>
                  <a:pt x="4992" y="4186"/>
                  <a:pt x="4992" y="4186"/>
                </a:cubicBezTo>
                <a:cubicBezTo>
                  <a:pt x="5034" y="4162"/>
                  <a:pt x="5034" y="4162"/>
                  <a:pt x="5034" y="4162"/>
                </a:cubicBezTo>
                <a:cubicBezTo>
                  <a:pt x="4998" y="4097"/>
                  <a:pt x="4998" y="4097"/>
                  <a:pt x="4998" y="4097"/>
                </a:cubicBezTo>
                <a:cubicBezTo>
                  <a:pt x="4969" y="4067"/>
                  <a:pt x="4969" y="4067"/>
                  <a:pt x="4969" y="4067"/>
                </a:cubicBezTo>
                <a:cubicBezTo>
                  <a:pt x="4980" y="4038"/>
                  <a:pt x="4980" y="4038"/>
                  <a:pt x="4980" y="4038"/>
                </a:cubicBezTo>
                <a:cubicBezTo>
                  <a:pt x="4957" y="4002"/>
                  <a:pt x="4957" y="4002"/>
                  <a:pt x="4957" y="4002"/>
                </a:cubicBezTo>
                <a:cubicBezTo>
                  <a:pt x="4998" y="3984"/>
                  <a:pt x="4998" y="3984"/>
                  <a:pt x="4998" y="3984"/>
                </a:cubicBezTo>
                <a:cubicBezTo>
                  <a:pt x="5034" y="4032"/>
                  <a:pt x="5034" y="4032"/>
                  <a:pt x="5034" y="4032"/>
                </a:cubicBezTo>
                <a:cubicBezTo>
                  <a:pt x="5052" y="3984"/>
                  <a:pt x="5052" y="3984"/>
                  <a:pt x="5052" y="3984"/>
                </a:cubicBezTo>
                <a:cubicBezTo>
                  <a:pt x="5075" y="3943"/>
                  <a:pt x="5075" y="3943"/>
                  <a:pt x="5075" y="3943"/>
                </a:cubicBezTo>
                <a:cubicBezTo>
                  <a:pt x="5105" y="3919"/>
                  <a:pt x="5105" y="3919"/>
                  <a:pt x="5105" y="3919"/>
                </a:cubicBezTo>
                <a:cubicBezTo>
                  <a:pt x="5129" y="3830"/>
                  <a:pt x="5129" y="3830"/>
                  <a:pt x="5129" y="3830"/>
                </a:cubicBezTo>
                <a:cubicBezTo>
                  <a:pt x="5206" y="3830"/>
                  <a:pt x="5206" y="3830"/>
                  <a:pt x="5206" y="3830"/>
                </a:cubicBezTo>
                <a:cubicBezTo>
                  <a:pt x="5253" y="3807"/>
                  <a:pt x="5253" y="3807"/>
                  <a:pt x="5253" y="3807"/>
                </a:cubicBezTo>
                <a:cubicBezTo>
                  <a:pt x="5312" y="3801"/>
                  <a:pt x="5312" y="3801"/>
                  <a:pt x="5312" y="3801"/>
                </a:cubicBezTo>
                <a:cubicBezTo>
                  <a:pt x="5295" y="3765"/>
                  <a:pt x="5295" y="3765"/>
                  <a:pt x="5295" y="3765"/>
                </a:cubicBezTo>
                <a:cubicBezTo>
                  <a:pt x="5295" y="3694"/>
                  <a:pt x="5295" y="3694"/>
                  <a:pt x="5295" y="3694"/>
                </a:cubicBezTo>
                <a:cubicBezTo>
                  <a:pt x="5336" y="3641"/>
                  <a:pt x="5336" y="3641"/>
                  <a:pt x="5336" y="3641"/>
                </a:cubicBezTo>
                <a:cubicBezTo>
                  <a:pt x="5378" y="3641"/>
                  <a:pt x="5378" y="3641"/>
                  <a:pt x="5378" y="3641"/>
                </a:cubicBezTo>
                <a:cubicBezTo>
                  <a:pt x="5395" y="3605"/>
                  <a:pt x="5395" y="3605"/>
                  <a:pt x="5395" y="3605"/>
                </a:cubicBezTo>
                <a:cubicBezTo>
                  <a:pt x="5455" y="3611"/>
                  <a:pt x="5455" y="3611"/>
                  <a:pt x="5455" y="3611"/>
                </a:cubicBezTo>
                <a:cubicBezTo>
                  <a:pt x="5508" y="3575"/>
                  <a:pt x="5508" y="3575"/>
                  <a:pt x="5508" y="3575"/>
                </a:cubicBezTo>
                <a:cubicBezTo>
                  <a:pt x="5544" y="3534"/>
                  <a:pt x="5544" y="3534"/>
                  <a:pt x="5544" y="3534"/>
                </a:cubicBezTo>
                <a:cubicBezTo>
                  <a:pt x="5609" y="3528"/>
                  <a:pt x="5609" y="3528"/>
                  <a:pt x="5609" y="3528"/>
                </a:cubicBezTo>
                <a:cubicBezTo>
                  <a:pt x="5609" y="3528"/>
                  <a:pt x="5668" y="3540"/>
                  <a:pt x="5680" y="3546"/>
                </a:cubicBezTo>
                <a:cubicBezTo>
                  <a:pt x="5692" y="3546"/>
                  <a:pt x="5662" y="3569"/>
                  <a:pt x="5662" y="3569"/>
                </a:cubicBezTo>
                <a:cubicBezTo>
                  <a:pt x="5585" y="3569"/>
                  <a:pt x="5585" y="3569"/>
                  <a:pt x="5585" y="3569"/>
                </a:cubicBezTo>
                <a:cubicBezTo>
                  <a:pt x="5585" y="3569"/>
                  <a:pt x="5561" y="3587"/>
                  <a:pt x="5550" y="3593"/>
                </a:cubicBezTo>
                <a:cubicBezTo>
                  <a:pt x="5538" y="3599"/>
                  <a:pt x="5550" y="3646"/>
                  <a:pt x="5550" y="3646"/>
                </a:cubicBezTo>
                <a:cubicBezTo>
                  <a:pt x="5579" y="3658"/>
                  <a:pt x="5579" y="3658"/>
                  <a:pt x="5579" y="3658"/>
                </a:cubicBezTo>
                <a:cubicBezTo>
                  <a:pt x="5615" y="3629"/>
                  <a:pt x="5615" y="3629"/>
                  <a:pt x="5615" y="3629"/>
                </a:cubicBezTo>
                <a:cubicBezTo>
                  <a:pt x="5638" y="3611"/>
                  <a:pt x="5638" y="3611"/>
                  <a:pt x="5638" y="3611"/>
                </a:cubicBezTo>
                <a:cubicBezTo>
                  <a:pt x="5686" y="3599"/>
                  <a:pt x="5686" y="3599"/>
                  <a:pt x="5686" y="3599"/>
                </a:cubicBezTo>
                <a:cubicBezTo>
                  <a:pt x="5739" y="3575"/>
                  <a:pt x="5739" y="3575"/>
                  <a:pt x="5739" y="3575"/>
                </a:cubicBezTo>
                <a:cubicBezTo>
                  <a:pt x="5793" y="3563"/>
                  <a:pt x="5793" y="3563"/>
                  <a:pt x="5793" y="3563"/>
                </a:cubicBezTo>
                <a:cubicBezTo>
                  <a:pt x="5828" y="3510"/>
                  <a:pt x="5828" y="3510"/>
                  <a:pt x="5828" y="3510"/>
                </a:cubicBezTo>
                <a:cubicBezTo>
                  <a:pt x="5870" y="3480"/>
                  <a:pt x="5870" y="3480"/>
                  <a:pt x="5870" y="3480"/>
                </a:cubicBezTo>
                <a:cubicBezTo>
                  <a:pt x="5876" y="3439"/>
                  <a:pt x="5876" y="3439"/>
                  <a:pt x="5876" y="3439"/>
                </a:cubicBezTo>
                <a:cubicBezTo>
                  <a:pt x="5822" y="3451"/>
                  <a:pt x="5822" y="3451"/>
                  <a:pt x="5822" y="3451"/>
                </a:cubicBezTo>
                <a:cubicBezTo>
                  <a:pt x="5787" y="3510"/>
                  <a:pt x="5787" y="3510"/>
                  <a:pt x="5787" y="3510"/>
                </a:cubicBezTo>
                <a:cubicBezTo>
                  <a:pt x="5722" y="3516"/>
                  <a:pt x="5722" y="3516"/>
                  <a:pt x="5722" y="3516"/>
                </a:cubicBezTo>
                <a:cubicBezTo>
                  <a:pt x="5668" y="3492"/>
                  <a:pt x="5668" y="3492"/>
                  <a:pt x="5668" y="3492"/>
                </a:cubicBezTo>
                <a:cubicBezTo>
                  <a:pt x="5615" y="3445"/>
                  <a:pt x="5615" y="3445"/>
                  <a:pt x="5615" y="3445"/>
                </a:cubicBezTo>
                <a:cubicBezTo>
                  <a:pt x="5585" y="3374"/>
                  <a:pt x="5585" y="3374"/>
                  <a:pt x="5585" y="3374"/>
                </a:cubicBezTo>
                <a:cubicBezTo>
                  <a:pt x="5638" y="3338"/>
                  <a:pt x="5638" y="3338"/>
                  <a:pt x="5638" y="3338"/>
                </a:cubicBezTo>
                <a:cubicBezTo>
                  <a:pt x="5633" y="3273"/>
                  <a:pt x="5633" y="3273"/>
                  <a:pt x="5633" y="3273"/>
                </a:cubicBezTo>
                <a:cubicBezTo>
                  <a:pt x="5561" y="3267"/>
                  <a:pt x="5561" y="3267"/>
                  <a:pt x="5561" y="3267"/>
                </a:cubicBezTo>
                <a:cubicBezTo>
                  <a:pt x="5484" y="3291"/>
                  <a:pt x="5484" y="3291"/>
                  <a:pt x="5484" y="3291"/>
                </a:cubicBezTo>
                <a:cubicBezTo>
                  <a:pt x="5401" y="3344"/>
                  <a:pt x="5401" y="3344"/>
                  <a:pt x="5401" y="3344"/>
                </a:cubicBezTo>
                <a:cubicBezTo>
                  <a:pt x="5318" y="3421"/>
                  <a:pt x="5318" y="3421"/>
                  <a:pt x="5318" y="3421"/>
                </a:cubicBezTo>
                <a:cubicBezTo>
                  <a:pt x="5253" y="3468"/>
                  <a:pt x="5253" y="3468"/>
                  <a:pt x="5253" y="3468"/>
                </a:cubicBezTo>
                <a:cubicBezTo>
                  <a:pt x="5277" y="3421"/>
                  <a:pt x="5277" y="3421"/>
                  <a:pt x="5277" y="3421"/>
                </a:cubicBezTo>
                <a:cubicBezTo>
                  <a:pt x="5318" y="3380"/>
                  <a:pt x="5318" y="3380"/>
                  <a:pt x="5318" y="3380"/>
                </a:cubicBezTo>
                <a:cubicBezTo>
                  <a:pt x="5342" y="3356"/>
                  <a:pt x="5342" y="3356"/>
                  <a:pt x="5342" y="3356"/>
                </a:cubicBezTo>
                <a:cubicBezTo>
                  <a:pt x="5277" y="3338"/>
                  <a:pt x="5277" y="3338"/>
                  <a:pt x="5277" y="3338"/>
                </a:cubicBezTo>
                <a:cubicBezTo>
                  <a:pt x="5360" y="3338"/>
                  <a:pt x="5360" y="3338"/>
                  <a:pt x="5360" y="3338"/>
                </a:cubicBezTo>
                <a:cubicBezTo>
                  <a:pt x="5378" y="3297"/>
                  <a:pt x="5378" y="3297"/>
                  <a:pt x="5378" y="3297"/>
                </a:cubicBezTo>
                <a:cubicBezTo>
                  <a:pt x="5425" y="3261"/>
                  <a:pt x="5425" y="3261"/>
                  <a:pt x="5425" y="3261"/>
                </a:cubicBezTo>
                <a:cubicBezTo>
                  <a:pt x="5479" y="3261"/>
                  <a:pt x="5479" y="3261"/>
                  <a:pt x="5479" y="3261"/>
                </a:cubicBezTo>
                <a:cubicBezTo>
                  <a:pt x="5502" y="3214"/>
                  <a:pt x="5502" y="3214"/>
                  <a:pt x="5502" y="3214"/>
                </a:cubicBezTo>
                <a:cubicBezTo>
                  <a:pt x="5550" y="3196"/>
                  <a:pt x="5550" y="3196"/>
                  <a:pt x="5550" y="3196"/>
                </a:cubicBezTo>
                <a:cubicBezTo>
                  <a:pt x="5621" y="3196"/>
                  <a:pt x="5621" y="3196"/>
                  <a:pt x="5621" y="3196"/>
                </a:cubicBezTo>
                <a:cubicBezTo>
                  <a:pt x="5745" y="3190"/>
                  <a:pt x="5745" y="3190"/>
                  <a:pt x="5745" y="3190"/>
                </a:cubicBezTo>
                <a:cubicBezTo>
                  <a:pt x="5811" y="3202"/>
                  <a:pt x="5811" y="3202"/>
                  <a:pt x="5811" y="3202"/>
                </a:cubicBezTo>
                <a:cubicBezTo>
                  <a:pt x="5864" y="3202"/>
                  <a:pt x="5864" y="3202"/>
                  <a:pt x="5864" y="3202"/>
                </a:cubicBezTo>
                <a:cubicBezTo>
                  <a:pt x="5917" y="3166"/>
                  <a:pt x="5917" y="3166"/>
                  <a:pt x="5917" y="3166"/>
                </a:cubicBezTo>
                <a:cubicBezTo>
                  <a:pt x="5959" y="3113"/>
                  <a:pt x="5959" y="3113"/>
                  <a:pt x="5959" y="3113"/>
                </a:cubicBezTo>
                <a:cubicBezTo>
                  <a:pt x="6042" y="3107"/>
                  <a:pt x="6042" y="3107"/>
                  <a:pt x="6042" y="3107"/>
                </a:cubicBezTo>
                <a:cubicBezTo>
                  <a:pt x="6089" y="3089"/>
                  <a:pt x="6089" y="3089"/>
                  <a:pt x="6089" y="3089"/>
                </a:cubicBezTo>
                <a:cubicBezTo>
                  <a:pt x="6113" y="3065"/>
                  <a:pt x="6113" y="3065"/>
                  <a:pt x="6113" y="3065"/>
                </a:cubicBezTo>
                <a:cubicBezTo>
                  <a:pt x="6083" y="3042"/>
                  <a:pt x="6083" y="3042"/>
                  <a:pt x="6083" y="3042"/>
                </a:cubicBezTo>
                <a:cubicBezTo>
                  <a:pt x="6101" y="3018"/>
                  <a:pt x="6101" y="3018"/>
                  <a:pt x="6101" y="3018"/>
                </a:cubicBezTo>
                <a:cubicBezTo>
                  <a:pt x="6107" y="2971"/>
                  <a:pt x="6107" y="2971"/>
                  <a:pt x="6107" y="2971"/>
                </a:cubicBezTo>
                <a:cubicBezTo>
                  <a:pt x="6042" y="2959"/>
                  <a:pt x="6042" y="2959"/>
                  <a:pt x="6042" y="2959"/>
                </a:cubicBezTo>
                <a:cubicBezTo>
                  <a:pt x="6036" y="2935"/>
                  <a:pt x="6036" y="2935"/>
                  <a:pt x="6036" y="2935"/>
                </a:cubicBezTo>
                <a:cubicBezTo>
                  <a:pt x="5965" y="2935"/>
                  <a:pt x="5965" y="2935"/>
                  <a:pt x="5965" y="2935"/>
                </a:cubicBezTo>
                <a:cubicBezTo>
                  <a:pt x="5917" y="2959"/>
                  <a:pt x="5917" y="2959"/>
                  <a:pt x="5917" y="2959"/>
                </a:cubicBezTo>
                <a:cubicBezTo>
                  <a:pt x="5882" y="2982"/>
                  <a:pt x="5882" y="2982"/>
                  <a:pt x="5882" y="2982"/>
                </a:cubicBezTo>
                <a:cubicBezTo>
                  <a:pt x="5852" y="2971"/>
                  <a:pt x="5852" y="2971"/>
                  <a:pt x="5852" y="2971"/>
                </a:cubicBezTo>
                <a:cubicBezTo>
                  <a:pt x="5864" y="2941"/>
                  <a:pt x="5864" y="2941"/>
                  <a:pt x="5864" y="2941"/>
                </a:cubicBezTo>
                <a:cubicBezTo>
                  <a:pt x="5923" y="2917"/>
                  <a:pt x="5923" y="2917"/>
                  <a:pt x="5923" y="2917"/>
                </a:cubicBezTo>
                <a:cubicBezTo>
                  <a:pt x="5994" y="2899"/>
                  <a:pt x="5994" y="2899"/>
                  <a:pt x="5994" y="2899"/>
                </a:cubicBezTo>
                <a:cubicBezTo>
                  <a:pt x="6030" y="2876"/>
                  <a:pt x="6030" y="2876"/>
                  <a:pt x="6030" y="2876"/>
                </a:cubicBezTo>
                <a:cubicBezTo>
                  <a:pt x="5982" y="2870"/>
                  <a:pt x="5982" y="2870"/>
                  <a:pt x="5982" y="2870"/>
                </a:cubicBezTo>
                <a:cubicBezTo>
                  <a:pt x="5935" y="2846"/>
                  <a:pt x="5935" y="2846"/>
                  <a:pt x="5935" y="2846"/>
                </a:cubicBezTo>
                <a:cubicBezTo>
                  <a:pt x="5876" y="2828"/>
                  <a:pt x="5876" y="2828"/>
                  <a:pt x="5876" y="2828"/>
                </a:cubicBezTo>
                <a:cubicBezTo>
                  <a:pt x="5840" y="2799"/>
                  <a:pt x="5840" y="2799"/>
                  <a:pt x="5840" y="2799"/>
                </a:cubicBezTo>
                <a:cubicBezTo>
                  <a:pt x="5799" y="2763"/>
                  <a:pt x="5799" y="2763"/>
                  <a:pt x="5799" y="2763"/>
                </a:cubicBezTo>
                <a:cubicBezTo>
                  <a:pt x="5781" y="2727"/>
                  <a:pt x="5781" y="2727"/>
                  <a:pt x="5781" y="2727"/>
                </a:cubicBezTo>
                <a:cubicBezTo>
                  <a:pt x="5804" y="2727"/>
                  <a:pt x="5804" y="2727"/>
                  <a:pt x="5804" y="2727"/>
                </a:cubicBezTo>
                <a:cubicBezTo>
                  <a:pt x="5811" y="2704"/>
                  <a:pt x="5811" y="2704"/>
                  <a:pt x="5811" y="2704"/>
                </a:cubicBezTo>
                <a:cubicBezTo>
                  <a:pt x="5775" y="2650"/>
                  <a:pt x="5775" y="2650"/>
                  <a:pt x="5775" y="2650"/>
                </a:cubicBezTo>
                <a:cubicBezTo>
                  <a:pt x="5727" y="2585"/>
                  <a:pt x="5727" y="2585"/>
                  <a:pt x="5727" y="2585"/>
                </a:cubicBezTo>
                <a:cubicBezTo>
                  <a:pt x="5656" y="2484"/>
                  <a:pt x="5656" y="2484"/>
                  <a:pt x="5656" y="2484"/>
                </a:cubicBezTo>
                <a:cubicBezTo>
                  <a:pt x="5633" y="2431"/>
                  <a:pt x="5633" y="2431"/>
                  <a:pt x="5633" y="2431"/>
                </a:cubicBezTo>
                <a:cubicBezTo>
                  <a:pt x="5579" y="2496"/>
                  <a:pt x="5579" y="2496"/>
                  <a:pt x="5579" y="2496"/>
                </a:cubicBezTo>
                <a:cubicBezTo>
                  <a:pt x="5579" y="2550"/>
                  <a:pt x="5579" y="2550"/>
                  <a:pt x="5579" y="2550"/>
                </a:cubicBezTo>
                <a:cubicBezTo>
                  <a:pt x="5526" y="2573"/>
                  <a:pt x="5526" y="2573"/>
                  <a:pt x="5526" y="2573"/>
                </a:cubicBezTo>
                <a:cubicBezTo>
                  <a:pt x="5496" y="2609"/>
                  <a:pt x="5496" y="2609"/>
                  <a:pt x="5496" y="2609"/>
                </a:cubicBezTo>
                <a:cubicBezTo>
                  <a:pt x="5443" y="2603"/>
                  <a:pt x="5443" y="2603"/>
                  <a:pt x="5443" y="2603"/>
                </a:cubicBezTo>
                <a:cubicBezTo>
                  <a:pt x="5431" y="2573"/>
                  <a:pt x="5431" y="2573"/>
                  <a:pt x="5431" y="2573"/>
                </a:cubicBezTo>
                <a:cubicBezTo>
                  <a:pt x="5395" y="2544"/>
                  <a:pt x="5395" y="2544"/>
                  <a:pt x="5395" y="2544"/>
                </a:cubicBezTo>
                <a:cubicBezTo>
                  <a:pt x="5342" y="2555"/>
                  <a:pt x="5342" y="2555"/>
                  <a:pt x="5342" y="2555"/>
                </a:cubicBezTo>
                <a:cubicBezTo>
                  <a:pt x="5360" y="2496"/>
                  <a:pt x="5360" y="2496"/>
                  <a:pt x="5360" y="2496"/>
                </a:cubicBezTo>
                <a:cubicBezTo>
                  <a:pt x="5360" y="2419"/>
                  <a:pt x="5360" y="2419"/>
                  <a:pt x="5360" y="2419"/>
                </a:cubicBezTo>
                <a:cubicBezTo>
                  <a:pt x="5354" y="2372"/>
                  <a:pt x="5354" y="2372"/>
                  <a:pt x="5354" y="2372"/>
                </a:cubicBezTo>
                <a:cubicBezTo>
                  <a:pt x="5295" y="2372"/>
                  <a:pt x="5295" y="2372"/>
                  <a:pt x="5295" y="2372"/>
                </a:cubicBezTo>
                <a:cubicBezTo>
                  <a:pt x="5247" y="2342"/>
                  <a:pt x="5247" y="2342"/>
                  <a:pt x="5247" y="2342"/>
                </a:cubicBezTo>
                <a:cubicBezTo>
                  <a:pt x="5200" y="2295"/>
                  <a:pt x="5200" y="2295"/>
                  <a:pt x="5200" y="2295"/>
                </a:cubicBezTo>
                <a:cubicBezTo>
                  <a:pt x="5117" y="2247"/>
                  <a:pt x="5117" y="2247"/>
                  <a:pt x="5117" y="2247"/>
                </a:cubicBezTo>
                <a:cubicBezTo>
                  <a:pt x="5093" y="2265"/>
                  <a:pt x="5093" y="2265"/>
                  <a:pt x="5093" y="2265"/>
                </a:cubicBezTo>
                <a:cubicBezTo>
                  <a:pt x="5022" y="2265"/>
                  <a:pt x="5022" y="2265"/>
                  <a:pt x="5022" y="2265"/>
                </a:cubicBezTo>
                <a:cubicBezTo>
                  <a:pt x="4992" y="2247"/>
                  <a:pt x="4992" y="2247"/>
                  <a:pt x="4992" y="2247"/>
                </a:cubicBezTo>
                <a:cubicBezTo>
                  <a:pt x="4915" y="2247"/>
                  <a:pt x="4915" y="2247"/>
                  <a:pt x="4915" y="2247"/>
                </a:cubicBezTo>
                <a:cubicBezTo>
                  <a:pt x="4886" y="2277"/>
                  <a:pt x="4886" y="2277"/>
                  <a:pt x="4886" y="2277"/>
                </a:cubicBezTo>
                <a:cubicBezTo>
                  <a:pt x="4915" y="2324"/>
                  <a:pt x="4915" y="2324"/>
                  <a:pt x="4915" y="2324"/>
                </a:cubicBezTo>
                <a:cubicBezTo>
                  <a:pt x="4903" y="2384"/>
                  <a:pt x="4903" y="2384"/>
                  <a:pt x="4903" y="2384"/>
                </a:cubicBezTo>
                <a:cubicBezTo>
                  <a:pt x="4909" y="2425"/>
                  <a:pt x="4909" y="2425"/>
                  <a:pt x="4909" y="2425"/>
                </a:cubicBezTo>
                <a:cubicBezTo>
                  <a:pt x="4939" y="2478"/>
                  <a:pt x="4939" y="2478"/>
                  <a:pt x="4939" y="2478"/>
                </a:cubicBezTo>
                <a:cubicBezTo>
                  <a:pt x="4897" y="2478"/>
                  <a:pt x="4897" y="2478"/>
                  <a:pt x="4897" y="2478"/>
                </a:cubicBezTo>
                <a:cubicBezTo>
                  <a:pt x="4897" y="2532"/>
                  <a:pt x="4897" y="2532"/>
                  <a:pt x="4897" y="2532"/>
                </a:cubicBezTo>
                <a:cubicBezTo>
                  <a:pt x="4874" y="2561"/>
                  <a:pt x="4874" y="2561"/>
                  <a:pt x="4874" y="2561"/>
                </a:cubicBezTo>
                <a:cubicBezTo>
                  <a:pt x="4909" y="2579"/>
                  <a:pt x="4909" y="2579"/>
                  <a:pt x="4909" y="2579"/>
                </a:cubicBezTo>
                <a:cubicBezTo>
                  <a:pt x="4957" y="2621"/>
                  <a:pt x="4957" y="2621"/>
                  <a:pt x="4957" y="2621"/>
                </a:cubicBezTo>
                <a:cubicBezTo>
                  <a:pt x="4974" y="2686"/>
                  <a:pt x="4974" y="2686"/>
                  <a:pt x="4974" y="2686"/>
                </a:cubicBezTo>
                <a:cubicBezTo>
                  <a:pt x="4974" y="2757"/>
                  <a:pt x="4974" y="2757"/>
                  <a:pt x="4974" y="2757"/>
                </a:cubicBezTo>
                <a:cubicBezTo>
                  <a:pt x="4939" y="2810"/>
                  <a:pt x="4939" y="2810"/>
                  <a:pt x="4939" y="2810"/>
                </a:cubicBezTo>
                <a:cubicBezTo>
                  <a:pt x="4886" y="2852"/>
                  <a:pt x="4886" y="2852"/>
                  <a:pt x="4886" y="2852"/>
                </a:cubicBezTo>
                <a:cubicBezTo>
                  <a:pt x="4814" y="2858"/>
                  <a:pt x="4814" y="2858"/>
                  <a:pt x="4814" y="2858"/>
                </a:cubicBezTo>
                <a:cubicBezTo>
                  <a:pt x="4856" y="2923"/>
                  <a:pt x="4856" y="2923"/>
                  <a:pt x="4856" y="2923"/>
                </a:cubicBezTo>
                <a:cubicBezTo>
                  <a:pt x="4856" y="3000"/>
                  <a:pt x="4856" y="3000"/>
                  <a:pt x="4856" y="3000"/>
                </a:cubicBezTo>
                <a:cubicBezTo>
                  <a:pt x="4874" y="3048"/>
                  <a:pt x="4874" y="3048"/>
                  <a:pt x="4874" y="3048"/>
                </a:cubicBezTo>
                <a:cubicBezTo>
                  <a:pt x="4862" y="3083"/>
                  <a:pt x="4862" y="3083"/>
                  <a:pt x="4862" y="3083"/>
                </a:cubicBezTo>
                <a:cubicBezTo>
                  <a:pt x="4832" y="3131"/>
                  <a:pt x="4832" y="3131"/>
                  <a:pt x="4832" y="3131"/>
                </a:cubicBezTo>
                <a:cubicBezTo>
                  <a:pt x="4761" y="3137"/>
                  <a:pt x="4761" y="3137"/>
                  <a:pt x="4761" y="3137"/>
                </a:cubicBezTo>
                <a:cubicBezTo>
                  <a:pt x="4725" y="3071"/>
                  <a:pt x="4725" y="3071"/>
                  <a:pt x="4725" y="3071"/>
                </a:cubicBezTo>
                <a:cubicBezTo>
                  <a:pt x="4672" y="3018"/>
                  <a:pt x="4672" y="3018"/>
                  <a:pt x="4672" y="3018"/>
                </a:cubicBezTo>
                <a:cubicBezTo>
                  <a:pt x="4672" y="2965"/>
                  <a:pt x="4672" y="2965"/>
                  <a:pt x="4672" y="2965"/>
                </a:cubicBezTo>
                <a:cubicBezTo>
                  <a:pt x="4660" y="2899"/>
                  <a:pt x="4660" y="2899"/>
                  <a:pt x="4660" y="2899"/>
                </a:cubicBezTo>
                <a:cubicBezTo>
                  <a:pt x="4666" y="2840"/>
                  <a:pt x="4666" y="2840"/>
                  <a:pt x="4666" y="2840"/>
                </a:cubicBezTo>
                <a:cubicBezTo>
                  <a:pt x="4577" y="2828"/>
                  <a:pt x="4577" y="2828"/>
                  <a:pt x="4577" y="2828"/>
                </a:cubicBezTo>
                <a:cubicBezTo>
                  <a:pt x="4512" y="2828"/>
                  <a:pt x="4512" y="2828"/>
                  <a:pt x="4512" y="2828"/>
                </a:cubicBezTo>
                <a:cubicBezTo>
                  <a:pt x="4482" y="2805"/>
                  <a:pt x="4482" y="2805"/>
                  <a:pt x="4482" y="2805"/>
                </a:cubicBezTo>
                <a:cubicBezTo>
                  <a:pt x="4399" y="2787"/>
                  <a:pt x="4399" y="2787"/>
                  <a:pt x="4399" y="2787"/>
                </a:cubicBezTo>
                <a:cubicBezTo>
                  <a:pt x="4364" y="2751"/>
                  <a:pt x="4364" y="2751"/>
                  <a:pt x="4364" y="2751"/>
                </a:cubicBezTo>
                <a:cubicBezTo>
                  <a:pt x="4293" y="2716"/>
                  <a:pt x="4293" y="2716"/>
                  <a:pt x="4293" y="2716"/>
                </a:cubicBezTo>
                <a:cubicBezTo>
                  <a:pt x="4222" y="2674"/>
                  <a:pt x="4222" y="2674"/>
                  <a:pt x="4222" y="2674"/>
                </a:cubicBezTo>
                <a:cubicBezTo>
                  <a:pt x="4121" y="2698"/>
                  <a:pt x="4121" y="2698"/>
                  <a:pt x="4121" y="2698"/>
                </a:cubicBezTo>
                <a:cubicBezTo>
                  <a:pt x="4103" y="2662"/>
                  <a:pt x="4103" y="2662"/>
                  <a:pt x="4103" y="2662"/>
                </a:cubicBezTo>
                <a:cubicBezTo>
                  <a:pt x="4061" y="2573"/>
                  <a:pt x="4061" y="2573"/>
                  <a:pt x="4061" y="2573"/>
                </a:cubicBezTo>
                <a:cubicBezTo>
                  <a:pt x="4014" y="2555"/>
                  <a:pt x="4014" y="2555"/>
                  <a:pt x="4014" y="2555"/>
                </a:cubicBezTo>
                <a:cubicBezTo>
                  <a:pt x="3978" y="2520"/>
                  <a:pt x="3978" y="2520"/>
                  <a:pt x="3978" y="2520"/>
                </a:cubicBezTo>
                <a:cubicBezTo>
                  <a:pt x="3990" y="2413"/>
                  <a:pt x="3990" y="2413"/>
                  <a:pt x="3990" y="2413"/>
                </a:cubicBezTo>
                <a:cubicBezTo>
                  <a:pt x="4038" y="2336"/>
                  <a:pt x="4038" y="2336"/>
                  <a:pt x="4038" y="2336"/>
                </a:cubicBezTo>
                <a:cubicBezTo>
                  <a:pt x="4091" y="2265"/>
                  <a:pt x="4091" y="2265"/>
                  <a:pt x="4091" y="2265"/>
                </a:cubicBezTo>
                <a:cubicBezTo>
                  <a:pt x="4150" y="2235"/>
                  <a:pt x="4150" y="2235"/>
                  <a:pt x="4150" y="2235"/>
                </a:cubicBezTo>
                <a:cubicBezTo>
                  <a:pt x="4198" y="2200"/>
                  <a:pt x="4198" y="2200"/>
                  <a:pt x="4198" y="2200"/>
                </a:cubicBezTo>
                <a:cubicBezTo>
                  <a:pt x="4180" y="2158"/>
                  <a:pt x="4180" y="2158"/>
                  <a:pt x="4180" y="2158"/>
                </a:cubicBezTo>
                <a:cubicBezTo>
                  <a:pt x="4103" y="2141"/>
                  <a:pt x="4103" y="2141"/>
                  <a:pt x="4103" y="2141"/>
                </a:cubicBezTo>
                <a:cubicBezTo>
                  <a:pt x="4014" y="2111"/>
                  <a:pt x="4014" y="2111"/>
                  <a:pt x="4014" y="2111"/>
                </a:cubicBezTo>
                <a:cubicBezTo>
                  <a:pt x="4115" y="2129"/>
                  <a:pt x="4115" y="2129"/>
                  <a:pt x="4115" y="2129"/>
                </a:cubicBezTo>
                <a:cubicBezTo>
                  <a:pt x="4198" y="2146"/>
                  <a:pt x="4198" y="2146"/>
                  <a:pt x="4198" y="2146"/>
                </a:cubicBezTo>
                <a:cubicBezTo>
                  <a:pt x="4239" y="2141"/>
                  <a:pt x="4239" y="2141"/>
                  <a:pt x="4239" y="2141"/>
                </a:cubicBezTo>
                <a:cubicBezTo>
                  <a:pt x="4245" y="2099"/>
                  <a:pt x="4245" y="2099"/>
                  <a:pt x="4245" y="2099"/>
                </a:cubicBezTo>
                <a:cubicBezTo>
                  <a:pt x="4316" y="2117"/>
                  <a:pt x="4316" y="2117"/>
                  <a:pt x="4316" y="2117"/>
                </a:cubicBezTo>
                <a:cubicBezTo>
                  <a:pt x="4352" y="2111"/>
                  <a:pt x="4352" y="2111"/>
                  <a:pt x="4352" y="2111"/>
                </a:cubicBezTo>
                <a:cubicBezTo>
                  <a:pt x="4358" y="2075"/>
                  <a:pt x="4358" y="2075"/>
                  <a:pt x="4358" y="2075"/>
                </a:cubicBezTo>
                <a:cubicBezTo>
                  <a:pt x="4381" y="2063"/>
                  <a:pt x="4381" y="2063"/>
                  <a:pt x="4381" y="2063"/>
                </a:cubicBezTo>
                <a:cubicBezTo>
                  <a:pt x="4399" y="2016"/>
                  <a:pt x="4399" y="2016"/>
                  <a:pt x="4399" y="2016"/>
                </a:cubicBezTo>
                <a:cubicBezTo>
                  <a:pt x="4346" y="2010"/>
                  <a:pt x="4346" y="2010"/>
                  <a:pt x="4346" y="2010"/>
                </a:cubicBezTo>
                <a:cubicBezTo>
                  <a:pt x="4287" y="2004"/>
                  <a:pt x="4287" y="2004"/>
                  <a:pt x="4287" y="2004"/>
                </a:cubicBezTo>
                <a:cubicBezTo>
                  <a:pt x="4263" y="1980"/>
                  <a:pt x="4263" y="1980"/>
                  <a:pt x="4263" y="1980"/>
                </a:cubicBezTo>
                <a:cubicBezTo>
                  <a:pt x="4192" y="1951"/>
                  <a:pt x="4192" y="1951"/>
                  <a:pt x="4192" y="1951"/>
                </a:cubicBezTo>
                <a:cubicBezTo>
                  <a:pt x="4239" y="1957"/>
                  <a:pt x="4239" y="1957"/>
                  <a:pt x="4239" y="1957"/>
                </a:cubicBezTo>
                <a:cubicBezTo>
                  <a:pt x="4316" y="1975"/>
                  <a:pt x="4316" y="1975"/>
                  <a:pt x="4316" y="1975"/>
                </a:cubicBezTo>
                <a:cubicBezTo>
                  <a:pt x="4370" y="1992"/>
                  <a:pt x="4370" y="1992"/>
                  <a:pt x="4370" y="1992"/>
                </a:cubicBezTo>
                <a:cubicBezTo>
                  <a:pt x="4417" y="1975"/>
                  <a:pt x="4417" y="1975"/>
                  <a:pt x="4417" y="1975"/>
                </a:cubicBezTo>
                <a:cubicBezTo>
                  <a:pt x="4453" y="1933"/>
                  <a:pt x="4453" y="1933"/>
                  <a:pt x="4453" y="1933"/>
                </a:cubicBezTo>
                <a:cubicBezTo>
                  <a:pt x="4417" y="1897"/>
                  <a:pt x="4417" y="1897"/>
                  <a:pt x="4417" y="1897"/>
                </a:cubicBezTo>
                <a:cubicBezTo>
                  <a:pt x="4470" y="1897"/>
                  <a:pt x="4470" y="1897"/>
                  <a:pt x="4470" y="1897"/>
                </a:cubicBezTo>
                <a:cubicBezTo>
                  <a:pt x="4500" y="1927"/>
                  <a:pt x="4500" y="1927"/>
                  <a:pt x="4500" y="1927"/>
                </a:cubicBezTo>
                <a:cubicBezTo>
                  <a:pt x="4476" y="1963"/>
                  <a:pt x="4476" y="1963"/>
                  <a:pt x="4476" y="1963"/>
                </a:cubicBezTo>
                <a:cubicBezTo>
                  <a:pt x="4453" y="2028"/>
                  <a:pt x="4453" y="2028"/>
                  <a:pt x="4453" y="2028"/>
                </a:cubicBezTo>
                <a:cubicBezTo>
                  <a:pt x="4453" y="2105"/>
                  <a:pt x="4453" y="2105"/>
                  <a:pt x="4453" y="2105"/>
                </a:cubicBezTo>
                <a:cubicBezTo>
                  <a:pt x="4399" y="2117"/>
                  <a:pt x="4399" y="2117"/>
                  <a:pt x="4399" y="2117"/>
                </a:cubicBezTo>
                <a:cubicBezTo>
                  <a:pt x="4417" y="2152"/>
                  <a:pt x="4417" y="2152"/>
                  <a:pt x="4417" y="2152"/>
                </a:cubicBezTo>
                <a:cubicBezTo>
                  <a:pt x="4470" y="2158"/>
                  <a:pt x="4470" y="2158"/>
                  <a:pt x="4470" y="2158"/>
                </a:cubicBezTo>
                <a:cubicBezTo>
                  <a:pt x="4470" y="2188"/>
                  <a:pt x="4470" y="2188"/>
                  <a:pt x="4470" y="2188"/>
                </a:cubicBezTo>
                <a:cubicBezTo>
                  <a:pt x="4470" y="2188"/>
                  <a:pt x="4524" y="2200"/>
                  <a:pt x="4542" y="2182"/>
                </a:cubicBezTo>
                <a:cubicBezTo>
                  <a:pt x="4559" y="2141"/>
                  <a:pt x="4559" y="2141"/>
                  <a:pt x="4559" y="2141"/>
                </a:cubicBezTo>
                <a:cubicBezTo>
                  <a:pt x="4631" y="2146"/>
                  <a:pt x="4631" y="2146"/>
                  <a:pt x="4631" y="2146"/>
                </a:cubicBezTo>
                <a:cubicBezTo>
                  <a:pt x="4666" y="2152"/>
                  <a:pt x="4666" y="2152"/>
                  <a:pt x="4666" y="2152"/>
                </a:cubicBezTo>
                <a:cubicBezTo>
                  <a:pt x="4702" y="2170"/>
                  <a:pt x="4702" y="2170"/>
                  <a:pt x="4702" y="2170"/>
                </a:cubicBezTo>
                <a:cubicBezTo>
                  <a:pt x="4755" y="2170"/>
                  <a:pt x="4755" y="2170"/>
                  <a:pt x="4755" y="2170"/>
                </a:cubicBezTo>
                <a:cubicBezTo>
                  <a:pt x="4761" y="2123"/>
                  <a:pt x="4761" y="2123"/>
                  <a:pt x="4761" y="2123"/>
                </a:cubicBezTo>
                <a:cubicBezTo>
                  <a:pt x="4708" y="2111"/>
                  <a:pt x="4708" y="2111"/>
                  <a:pt x="4708" y="2111"/>
                </a:cubicBezTo>
                <a:cubicBezTo>
                  <a:pt x="4684" y="2057"/>
                  <a:pt x="4684" y="2057"/>
                  <a:pt x="4684" y="2057"/>
                </a:cubicBezTo>
                <a:cubicBezTo>
                  <a:pt x="4619" y="2052"/>
                  <a:pt x="4619" y="2052"/>
                  <a:pt x="4619" y="2052"/>
                </a:cubicBezTo>
                <a:cubicBezTo>
                  <a:pt x="4565" y="2010"/>
                  <a:pt x="4565" y="2010"/>
                  <a:pt x="4565" y="2010"/>
                </a:cubicBezTo>
                <a:cubicBezTo>
                  <a:pt x="4518" y="1998"/>
                  <a:pt x="4518" y="1998"/>
                  <a:pt x="4518" y="1998"/>
                </a:cubicBezTo>
                <a:cubicBezTo>
                  <a:pt x="4518" y="1968"/>
                  <a:pt x="4518" y="1968"/>
                  <a:pt x="4518" y="1968"/>
                </a:cubicBezTo>
                <a:cubicBezTo>
                  <a:pt x="4565" y="1975"/>
                  <a:pt x="4565" y="1975"/>
                  <a:pt x="4565" y="1975"/>
                </a:cubicBezTo>
                <a:cubicBezTo>
                  <a:pt x="4583" y="1957"/>
                  <a:pt x="4583" y="1957"/>
                  <a:pt x="4583" y="1957"/>
                </a:cubicBezTo>
                <a:cubicBezTo>
                  <a:pt x="4577" y="1927"/>
                  <a:pt x="4577" y="1927"/>
                  <a:pt x="4577" y="1927"/>
                </a:cubicBezTo>
                <a:cubicBezTo>
                  <a:pt x="4631" y="1927"/>
                  <a:pt x="4631" y="1927"/>
                  <a:pt x="4631" y="1927"/>
                </a:cubicBezTo>
                <a:cubicBezTo>
                  <a:pt x="4648" y="1891"/>
                  <a:pt x="4648" y="1891"/>
                  <a:pt x="4648" y="1891"/>
                </a:cubicBezTo>
                <a:cubicBezTo>
                  <a:pt x="4702" y="1856"/>
                  <a:pt x="4702" y="1856"/>
                  <a:pt x="4702" y="1856"/>
                </a:cubicBezTo>
                <a:cubicBezTo>
                  <a:pt x="4720" y="1820"/>
                  <a:pt x="4720" y="1820"/>
                  <a:pt x="4720" y="1820"/>
                </a:cubicBezTo>
                <a:cubicBezTo>
                  <a:pt x="4690" y="1791"/>
                  <a:pt x="4690" y="1791"/>
                  <a:pt x="4690" y="1791"/>
                </a:cubicBezTo>
                <a:cubicBezTo>
                  <a:pt x="4666" y="1731"/>
                  <a:pt x="4666" y="1731"/>
                  <a:pt x="4666" y="1731"/>
                </a:cubicBezTo>
                <a:cubicBezTo>
                  <a:pt x="4714" y="1725"/>
                  <a:pt x="4714" y="1725"/>
                  <a:pt x="4714" y="1725"/>
                </a:cubicBezTo>
                <a:cubicBezTo>
                  <a:pt x="4725" y="1678"/>
                  <a:pt x="4725" y="1678"/>
                  <a:pt x="4725" y="1678"/>
                </a:cubicBezTo>
                <a:cubicBezTo>
                  <a:pt x="4690" y="1636"/>
                  <a:pt x="4690" y="1636"/>
                  <a:pt x="4690" y="1636"/>
                </a:cubicBezTo>
                <a:cubicBezTo>
                  <a:pt x="4642" y="1613"/>
                  <a:pt x="4642" y="1613"/>
                  <a:pt x="4642" y="1613"/>
                </a:cubicBezTo>
                <a:cubicBezTo>
                  <a:pt x="4571" y="1577"/>
                  <a:pt x="4571" y="1577"/>
                  <a:pt x="4571" y="1577"/>
                </a:cubicBezTo>
                <a:cubicBezTo>
                  <a:pt x="4648" y="1577"/>
                  <a:pt x="4648" y="1577"/>
                  <a:pt x="4648" y="1577"/>
                </a:cubicBezTo>
                <a:cubicBezTo>
                  <a:pt x="4654" y="1559"/>
                  <a:pt x="4654" y="1559"/>
                  <a:pt x="4654" y="1559"/>
                </a:cubicBezTo>
                <a:cubicBezTo>
                  <a:pt x="4714" y="1565"/>
                  <a:pt x="4714" y="1565"/>
                  <a:pt x="4714" y="1565"/>
                </a:cubicBezTo>
                <a:cubicBezTo>
                  <a:pt x="4755" y="1589"/>
                  <a:pt x="4755" y="1589"/>
                  <a:pt x="4755" y="1589"/>
                </a:cubicBezTo>
                <a:cubicBezTo>
                  <a:pt x="4814" y="1583"/>
                  <a:pt x="4814" y="1583"/>
                  <a:pt x="4814" y="1583"/>
                </a:cubicBezTo>
                <a:cubicBezTo>
                  <a:pt x="4868" y="1571"/>
                  <a:pt x="4868" y="1571"/>
                  <a:pt x="4868" y="1571"/>
                </a:cubicBezTo>
                <a:cubicBezTo>
                  <a:pt x="4820" y="1530"/>
                  <a:pt x="4820" y="1530"/>
                  <a:pt x="4820" y="1530"/>
                </a:cubicBezTo>
                <a:cubicBezTo>
                  <a:pt x="4856" y="1524"/>
                  <a:pt x="4856" y="1524"/>
                  <a:pt x="4856" y="1524"/>
                </a:cubicBezTo>
                <a:cubicBezTo>
                  <a:pt x="4903" y="1571"/>
                  <a:pt x="4903" y="1571"/>
                  <a:pt x="4903" y="1571"/>
                </a:cubicBezTo>
                <a:cubicBezTo>
                  <a:pt x="4957" y="1577"/>
                  <a:pt x="4957" y="1577"/>
                  <a:pt x="4957" y="1577"/>
                </a:cubicBezTo>
                <a:cubicBezTo>
                  <a:pt x="4980" y="1625"/>
                  <a:pt x="4980" y="1625"/>
                  <a:pt x="4980" y="1625"/>
                </a:cubicBezTo>
                <a:cubicBezTo>
                  <a:pt x="5022" y="1631"/>
                  <a:pt x="5022" y="1631"/>
                  <a:pt x="5022" y="1631"/>
                </a:cubicBezTo>
                <a:cubicBezTo>
                  <a:pt x="5040" y="1666"/>
                  <a:pt x="5040" y="1666"/>
                  <a:pt x="5040" y="1666"/>
                </a:cubicBezTo>
                <a:cubicBezTo>
                  <a:pt x="5087" y="1684"/>
                  <a:pt x="5087" y="1684"/>
                  <a:pt x="5087" y="1684"/>
                </a:cubicBezTo>
                <a:cubicBezTo>
                  <a:pt x="5111" y="1725"/>
                  <a:pt x="5111" y="1725"/>
                  <a:pt x="5111" y="1725"/>
                </a:cubicBezTo>
                <a:cubicBezTo>
                  <a:pt x="5158" y="1743"/>
                  <a:pt x="5158" y="1743"/>
                  <a:pt x="5158" y="1743"/>
                </a:cubicBezTo>
                <a:cubicBezTo>
                  <a:pt x="5194" y="1785"/>
                  <a:pt x="5194" y="1785"/>
                  <a:pt x="5194" y="1785"/>
                </a:cubicBezTo>
                <a:cubicBezTo>
                  <a:pt x="5206" y="1838"/>
                  <a:pt x="5206" y="1838"/>
                  <a:pt x="5206" y="1838"/>
                </a:cubicBezTo>
                <a:cubicBezTo>
                  <a:pt x="5146" y="1891"/>
                  <a:pt x="5146" y="1891"/>
                  <a:pt x="5146" y="1891"/>
                </a:cubicBezTo>
                <a:cubicBezTo>
                  <a:pt x="5099" y="1945"/>
                  <a:pt x="5099" y="1945"/>
                  <a:pt x="5099" y="1945"/>
                </a:cubicBezTo>
                <a:cubicBezTo>
                  <a:pt x="5123" y="1998"/>
                  <a:pt x="5123" y="1998"/>
                  <a:pt x="5123" y="1998"/>
                </a:cubicBezTo>
                <a:cubicBezTo>
                  <a:pt x="5040" y="2010"/>
                  <a:pt x="5040" y="2010"/>
                  <a:pt x="5040" y="2010"/>
                </a:cubicBezTo>
                <a:cubicBezTo>
                  <a:pt x="4992" y="1998"/>
                  <a:pt x="4992" y="1998"/>
                  <a:pt x="4992" y="1998"/>
                </a:cubicBezTo>
                <a:cubicBezTo>
                  <a:pt x="4945" y="1998"/>
                  <a:pt x="4945" y="1998"/>
                  <a:pt x="4945" y="1998"/>
                </a:cubicBezTo>
                <a:cubicBezTo>
                  <a:pt x="4886" y="2040"/>
                  <a:pt x="4886" y="2040"/>
                  <a:pt x="4886" y="2040"/>
                </a:cubicBezTo>
                <a:cubicBezTo>
                  <a:pt x="4886" y="2087"/>
                  <a:pt x="4886" y="2087"/>
                  <a:pt x="4886" y="2087"/>
                </a:cubicBezTo>
                <a:cubicBezTo>
                  <a:pt x="4957" y="2099"/>
                  <a:pt x="4957" y="2099"/>
                  <a:pt x="4957" y="2099"/>
                </a:cubicBezTo>
                <a:cubicBezTo>
                  <a:pt x="5016" y="2093"/>
                  <a:pt x="5016" y="2093"/>
                  <a:pt x="5016" y="2093"/>
                </a:cubicBezTo>
                <a:cubicBezTo>
                  <a:pt x="5028" y="2069"/>
                  <a:pt x="5028" y="2069"/>
                  <a:pt x="5028" y="2069"/>
                </a:cubicBezTo>
                <a:cubicBezTo>
                  <a:pt x="5052" y="2052"/>
                  <a:pt x="5052" y="2052"/>
                  <a:pt x="5052" y="2052"/>
                </a:cubicBezTo>
                <a:cubicBezTo>
                  <a:pt x="5093" y="2063"/>
                  <a:pt x="5093" y="2063"/>
                  <a:pt x="5093" y="2063"/>
                </a:cubicBezTo>
                <a:cubicBezTo>
                  <a:pt x="5158" y="2081"/>
                  <a:pt x="5158" y="2081"/>
                  <a:pt x="5158" y="2081"/>
                </a:cubicBezTo>
                <a:cubicBezTo>
                  <a:pt x="5224" y="2146"/>
                  <a:pt x="5224" y="2146"/>
                  <a:pt x="5224" y="2146"/>
                </a:cubicBezTo>
                <a:cubicBezTo>
                  <a:pt x="5241" y="2182"/>
                  <a:pt x="5241" y="2182"/>
                  <a:pt x="5241" y="2182"/>
                </a:cubicBezTo>
                <a:cubicBezTo>
                  <a:pt x="5277" y="2223"/>
                  <a:pt x="5277" y="2223"/>
                  <a:pt x="5277" y="2223"/>
                </a:cubicBezTo>
                <a:cubicBezTo>
                  <a:pt x="5336" y="2223"/>
                  <a:pt x="5336" y="2223"/>
                  <a:pt x="5336" y="2223"/>
                </a:cubicBezTo>
                <a:cubicBezTo>
                  <a:pt x="5395" y="2277"/>
                  <a:pt x="5395" y="2277"/>
                  <a:pt x="5395" y="2277"/>
                </a:cubicBezTo>
                <a:cubicBezTo>
                  <a:pt x="5484" y="2283"/>
                  <a:pt x="5484" y="2283"/>
                  <a:pt x="5484" y="2283"/>
                </a:cubicBezTo>
                <a:cubicBezTo>
                  <a:pt x="5544" y="2307"/>
                  <a:pt x="5544" y="2307"/>
                  <a:pt x="5544" y="2307"/>
                </a:cubicBezTo>
                <a:cubicBezTo>
                  <a:pt x="5550" y="2271"/>
                  <a:pt x="5550" y="2271"/>
                  <a:pt x="5550" y="2271"/>
                </a:cubicBezTo>
                <a:cubicBezTo>
                  <a:pt x="5455" y="2200"/>
                  <a:pt x="5455" y="2200"/>
                  <a:pt x="5455" y="2200"/>
                </a:cubicBezTo>
                <a:cubicBezTo>
                  <a:pt x="5413" y="2170"/>
                  <a:pt x="5413" y="2170"/>
                  <a:pt x="5413" y="2170"/>
                </a:cubicBezTo>
                <a:cubicBezTo>
                  <a:pt x="5395" y="2134"/>
                  <a:pt x="5395" y="2134"/>
                  <a:pt x="5395" y="2134"/>
                </a:cubicBezTo>
                <a:cubicBezTo>
                  <a:pt x="5455" y="2170"/>
                  <a:pt x="5455" y="2170"/>
                  <a:pt x="5455" y="2170"/>
                </a:cubicBezTo>
                <a:cubicBezTo>
                  <a:pt x="5561" y="2223"/>
                  <a:pt x="5561" y="2223"/>
                  <a:pt x="5561" y="2223"/>
                </a:cubicBezTo>
                <a:cubicBezTo>
                  <a:pt x="5615" y="2253"/>
                  <a:pt x="5615" y="2253"/>
                  <a:pt x="5615" y="2253"/>
                </a:cubicBezTo>
                <a:cubicBezTo>
                  <a:pt x="5615" y="2200"/>
                  <a:pt x="5615" y="2200"/>
                  <a:pt x="5615" y="2200"/>
                </a:cubicBezTo>
                <a:cubicBezTo>
                  <a:pt x="5650" y="2158"/>
                  <a:pt x="5650" y="2158"/>
                  <a:pt x="5650" y="2158"/>
                </a:cubicBezTo>
                <a:cubicBezTo>
                  <a:pt x="5597" y="2129"/>
                  <a:pt x="5597" y="2129"/>
                  <a:pt x="5597" y="2129"/>
                </a:cubicBezTo>
                <a:cubicBezTo>
                  <a:pt x="5585" y="2057"/>
                  <a:pt x="5585" y="2057"/>
                  <a:pt x="5585" y="2057"/>
                </a:cubicBezTo>
                <a:cubicBezTo>
                  <a:pt x="5514" y="2034"/>
                  <a:pt x="5514" y="2034"/>
                  <a:pt x="5514" y="2034"/>
                </a:cubicBezTo>
                <a:cubicBezTo>
                  <a:pt x="5425" y="1939"/>
                  <a:pt x="5425" y="1939"/>
                  <a:pt x="5425" y="1939"/>
                </a:cubicBezTo>
                <a:cubicBezTo>
                  <a:pt x="5455" y="1915"/>
                  <a:pt x="5455" y="1915"/>
                  <a:pt x="5455" y="1915"/>
                </a:cubicBezTo>
                <a:cubicBezTo>
                  <a:pt x="5484" y="1891"/>
                  <a:pt x="5484" y="1891"/>
                  <a:pt x="5484" y="1891"/>
                </a:cubicBezTo>
                <a:cubicBezTo>
                  <a:pt x="5597" y="1975"/>
                  <a:pt x="5597" y="1975"/>
                  <a:pt x="5597" y="1975"/>
                </a:cubicBezTo>
                <a:cubicBezTo>
                  <a:pt x="5638" y="2034"/>
                  <a:pt x="5638" y="2034"/>
                  <a:pt x="5638" y="2034"/>
                </a:cubicBezTo>
                <a:cubicBezTo>
                  <a:pt x="5686" y="2040"/>
                  <a:pt x="5686" y="2040"/>
                  <a:pt x="5686" y="2040"/>
                </a:cubicBezTo>
                <a:cubicBezTo>
                  <a:pt x="5704" y="1975"/>
                  <a:pt x="5704" y="1975"/>
                  <a:pt x="5704" y="1975"/>
                </a:cubicBezTo>
                <a:cubicBezTo>
                  <a:pt x="5763" y="1957"/>
                  <a:pt x="5763" y="1957"/>
                  <a:pt x="5763" y="1957"/>
                </a:cubicBezTo>
                <a:cubicBezTo>
                  <a:pt x="5769" y="1927"/>
                  <a:pt x="5769" y="1927"/>
                  <a:pt x="5769" y="1927"/>
                </a:cubicBezTo>
                <a:cubicBezTo>
                  <a:pt x="5811" y="1927"/>
                  <a:pt x="5811" y="1927"/>
                  <a:pt x="5811" y="1927"/>
                </a:cubicBezTo>
                <a:cubicBezTo>
                  <a:pt x="5828" y="1897"/>
                  <a:pt x="5828" y="1897"/>
                  <a:pt x="5828" y="1897"/>
                </a:cubicBezTo>
                <a:cubicBezTo>
                  <a:pt x="5822" y="1856"/>
                  <a:pt x="5822" y="1856"/>
                  <a:pt x="5822" y="1856"/>
                </a:cubicBezTo>
                <a:cubicBezTo>
                  <a:pt x="5745" y="1856"/>
                  <a:pt x="5745" y="1856"/>
                  <a:pt x="5745" y="1856"/>
                </a:cubicBezTo>
                <a:cubicBezTo>
                  <a:pt x="5745" y="1832"/>
                  <a:pt x="5745" y="1832"/>
                  <a:pt x="5745" y="1832"/>
                </a:cubicBezTo>
                <a:cubicBezTo>
                  <a:pt x="5698" y="1797"/>
                  <a:pt x="5698" y="1797"/>
                  <a:pt x="5698" y="1797"/>
                </a:cubicBezTo>
                <a:cubicBezTo>
                  <a:pt x="5662" y="1791"/>
                  <a:pt x="5662" y="1791"/>
                  <a:pt x="5662" y="1791"/>
                </a:cubicBezTo>
                <a:cubicBezTo>
                  <a:pt x="5609" y="1767"/>
                  <a:pt x="5609" y="1767"/>
                  <a:pt x="5609" y="1767"/>
                </a:cubicBezTo>
                <a:cubicBezTo>
                  <a:pt x="5573" y="1767"/>
                  <a:pt x="5573" y="1767"/>
                  <a:pt x="5573" y="1767"/>
                </a:cubicBezTo>
                <a:cubicBezTo>
                  <a:pt x="5561" y="1737"/>
                  <a:pt x="5561" y="1737"/>
                  <a:pt x="5561" y="1737"/>
                </a:cubicBezTo>
                <a:cubicBezTo>
                  <a:pt x="5544" y="1708"/>
                  <a:pt x="5544" y="1708"/>
                  <a:pt x="5544" y="1708"/>
                </a:cubicBezTo>
                <a:cubicBezTo>
                  <a:pt x="5479" y="1708"/>
                  <a:pt x="5479" y="1708"/>
                  <a:pt x="5479" y="1708"/>
                </a:cubicBezTo>
                <a:cubicBezTo>
                  <a:pt x="5449" y="1708"/>
                  <a:pt x="5449" y="1708"/>
                  <a:pt x="5449" y="1708"/>
                </a:cubicBezTo>
                <a:cubicBezTo>
                  <a:pt x="5449" y="1654"/>
                  <a:pt x="5449" y="1654"/>
                  <a:pt x="5449" y="1654"/>
                </a:cubicBezTo>
                <a:cubicBezTo>
                  <a:pt x="5496" y="1654"/>
                  <a:pt x="5496" y="1654"/>
                  <a:pt x="5496" y="1654"/>
                </a:cubicBezTo>
                <a:cubicBezTo>
                  <a:pt x="5520" y="1636"/>
                  <a:pt x="5520" y="1636"/>
                  <a:pt x="5520" y="1636"/>
                </a:cubicBezTo>
                <a:cubicBezTo>
                  <a:pt x="5455" y="1619"/>
                  <a:pt x="5455" y="1619"/>
                  <a:pt x="5455" y="1619"/>
                </a:cubicBezTo>
                <a:cubicBezTo>
                  <a:pt x="5467" y="1595"/>
                  <a:pt x="5467" y="1595"/>
                  <a:pt x="5467" y="1595"/>
                </a:cubicBezTo>
                <a:cubicBezTo>
                  <a:pt x="5496" y="1589"/>
                  <a:pt x="5496" y="1589"/>
                  <a:pt x="5496" y="1589"/>
                </a:cubicBezTo>
                <a:cubicBezTo>
                  <a:pt x="5461" y="1559"/>
                  <a:pt x="5461" y="1559"/>
                  <a:pt x="5461" y="1559"/>
                </a:cubicBezTo>
                <a:cubicBezTo>
                  <a:pt x="5407" y="1542"/>
                  <a:pt x="5407" y="1542"/>
                  <a:pt x="5407" y="1542"/>
                </a:cubicBezTo>
                <a:cubicBezTo>
                  <a:pt x="5425" y="1512"/>
                  <a:pt x="5425" y="1512"/>
                  <a:pt x="5425" y="1512"/>
                </a:cubicBezTo>
                <a:cubicBezTo>
                  <a:pt x="5372" y="1488"/>
                  <a:pt x="5372" y="1488"/>
                  <a:pt x="5372" y="1488"/>
                </a:cubicBezTo>
                <a:cubicBezTo>
                  <a:pt x="5312" y="1494"/>
                  <a:pt x="5312" y="1494"/>
                  <a:pt x="5312" y="1494"/>
                </a:cubicBezTo>
                <a:cubicBezTo>
                  <a:pt x="5306" y="1465"/>
                  <a:pt x="5306" y="1465"/>
                  <a:pt x="5306" y="1465"/>
                </a:cubicBezTo>
                <a:cubicBezTo>
                  <a:pt x="5259" y="1465"/>
                  <a:pt x="5259" y="1465"/>
                  <a:pt x="5259" y="1465"/>
                </a:cubicBezTo>
                <a:cubicBezTo>
                  <a:pt x="5235" y="1459"/>
                  <a:pt x="5235" y="1459"/>
                  <a:pt x="5235" y="1459"/>
                </a:cubicBezTo>
                <a:cubicBezTo>
                  <a:pt x="5277" y="1429"/>
                  <a:pt x="5277" y="1429"/>
                  <a:pt x="5277" y="1429"/>
                </a:cubicBezTo>
                <a:cubicBezTo>
                  <a:pt x="5224" y="1417"/>
                  <a:pt x="5224" y="1417"/>
                  <a:pt x="5224" y="1417"/>
                </a:cubicBezTo>
                <a:cubicBezTo>
                  <a:pt x="5152" y="1429"/>
                  <a:pt x="5152" y="1429"/>
                  <a:pt x="5152" y="1429"/>
                </a:cubicBezTo>
                <a:cubicBezTo>
                  <a:pt x="5111" y="1387"/>
                  <a:pt x="5111" y="1387"/>
                  <a:pt x="5111" y="1387"/>
                </a:cubicBezTo>
                <a:cubicBezTo>
                  <a:pt x="5105" y="1358"/>
                  <a:pt x="5105" y="1358"/>
                  <a:pt x="5105" y="1358"/>
                </a:cubicBezTo>
                <a:cubicBezTo>
                  <a:pt x="5057" y="1358"/>
                  <a:pt x="5057" y="1358"/>
                  <a:pt x="5057" y="1358"/>
                </a:cubicBezTo>
                <a:cubicBezTo>
                  <a:pt x="5057" y="1328"/>
                  <a:pt x="5057" y="1328"/>
                  <a:pt x="5057" y="1328"/>
                </a:cubicBezTo>
                <a:cubicBezTo>
                  <a:pt x="4986" y="1304"/>
                  <a:pt x="4986" y="1304"/>
                  <a:pt x="4986" y="1304"/>
                </a:cubicBezTo>
                <a:cubicBezTo>
                  <a:pt x="4897" y="1304"/>
                  <a:pt x="4897" y="1304"/>
                  <a:pt x="4897" y="1304"/>
                </a:cubicBezTo>
                <a:cubicBezTo>
                  <a:pt x="4886" y="1328"/>
                  <a:pt x="4886" y="1328"/>
                  <a:pt x="4886" y="1328"/>
                </a:cubicBezTo>
                <a:cubicBezTo>
                  <a:pt x="4844" y="1334"/>
                  <a:pt x="4844" y="1334"/>
                  <a:pt x="4844" y="1334"/>
                </a:cubicBezTo>
                <a:cubicBezTo>
                  <a:pt x="4802" y="1328"/>
                  <a:pt x="4802" y="1328"/>
                  <a:pt x="4802" y="1328"/>
                </a:cubicBezTo>
                <a:cubicBezTo>
                  <a:pt x="4785" y="1358"/>
                  <a:pt x="4785" y="1358"/>
                  <a:pt x="4785" y="1358"/>
                </a:cubicBezTo>
                <a:cubicBezTo>
                  <a:pt x="4743" y="1358"/>
                  <a:pt x="4743" y="1358"/>
                  <a:pt x="4743" y="1358"/>
                </a:cubicBezTo>
                <a:cubicBezTo>
                  <a:pt x="4737" y="1322"/>
                  <a:pt x="4737" y="1322"/>
                  <a:pt x="4737" y="1322"/>
                </a:cubicBezTo>
                <a:cubicBezTo>
                  <a:pt x="4767" y="1281"/>
                  <a:pt x="4767" y="1281"/>
                  <a:pt x="4767" y="1281"/>
                </a:cubicBezTo>
                <a:cubicBezTo>
                  <a:pt x="4725" y="1233"/>
                  <a:pt x="4725" y="1233"/>
                  <a:pt x="4725" y="1233"/>
                </a:cubicBezTo>
                <a:cubicBezTo>
                  <a:pt x="4702" y="1186"/>
                  <a:pt x="4702" y="1186"/>
                  <a:pt x="4702" y="1186"/>
                </a:cubicBezTo>
                <a:cubicBezTo>
                  <a:pt x="4625" y="1186"/>
                  <a:pt x="4625" y="1186"/>
                  <a:pt x="4625" y="1186"/>
                </a:cubicBezTo>
                <a:cubicBezTo>
                  <a:pt x="4583" y="1221"/>
                  <a:pt x="4583" y="1221"/>
                  <a:pt x="4583" y="1221"/>
                </a:cubicBezTo>
                <a:cubicBezTo>
                  <a:pt x="4530" y="1221"/>
                  <a:pt x="4530" y="1221"/>
                  <a:pt x="4530" y="1221"/>
                </a:cubicBezTo>
                <a:cubicBezTo>
                  <a:pt x="4494" y="1245"/>
                  <a:pt x="4494" y="1245"/>
                  <a:pt x="4494" y="1245"/>
                </a:cubicBezTo>
                <a:cubicBezTo>
                  <a:pt x="4488" y="1293"/>
                  <a:pt x="4488" y="1293"/>
                  <a:pt x="4488" y="1293"/>
                </a:cubicBezTo>
                <a:cubicBezTo>
                  <a:pt x="4518" y="1340"/>
                  <a:pt x="4518" y="1340"/>
                  <a:pt x="4518" y="1340"/>
                </a:cubicBezTo>
                <a:cubicBezTo>
                  <a:pt x="4494" y="1370"/>
                  <a:pt x="4494" y="1370"/>
                  <a:pt x="4494" y="1370"/>
                </a:cubicBezTo>
                <a:cubicBezTo>
                  <a:pt x="4542" y="1429"/>
                  <a:pt x="4542" y="1429"/>
                  <a:pt x="4542" y="1429"/>
                </a:cubicBezTo>
                <a:cubicBezTo>
                  <a:pt x="4506" y="1435"/>
                  <a:pt x="4506" y="1435"/>
                  <a:pt x="4506" y="1435"/>
                </a:cubicBezTo>
                <a:cubicBezTo>
                  <a:pt x="4453" y="1387"/>
                  <a:pt x="4453" y="1387"/>
                  <a:pt x="4453" y="1387"/>
                </a:cubicBezTo>
                <a:cubicBezTo>
                  <a:pt x="4435" y="1316"/>
                  <a:pt x="4435" y="1316"/>
                  <a:pt x="4435" y="1316"/>
                </a:cubicBezTo>
                <a:cubicBezTo>
                  <a:pt x="4429" y="1269"/>
                  <a:pt x="4429" y="1269"/>
                  <a:pt x="4429" y="1269"/>
                </a:cubicBezTo>
                <a:cubicBezTo>
                  <a:pt x="4470" y="1221"/>
                  <a:pt x="4470" y="1221"/>
                  <a:pt x="4470" y="1221"/>
                </a:cubicBezTo>
                <a:cubicBezTo>
                  <a:pt x="4524" y="1186"/>
                  <a:pt x="4524" y="1186"/>
                  <a:pt x="4524" y="1186"/>
                </a:cubicBezTo>
                <a:cubicBezTo>
                  <a:pt x="4447" y="1186"/>
                  <a:pt x="4447" y="1186"/>
                  <a:pt x="4447" y="1186"/>
                </a:cubicBezTo>
                <a:cubicBezTo>
                  <a:pt x="4370" y="1192"/>
                  <a:pt x="4370" y="1192"/>
                  <a:pt x="4370" y="1192"/>
                </a:cubicBezTo>
                <a:cubicBezTo>
                  <a:pt x="4299" y="1251"/>
                  <a:pt x="4299" y="1251"/>
                  <a:pt x="4299" y="1251"/>
                </a:cubicBezTo>
                <a:cubicBezTo>
                  <a:pt x="4257" y="1328"/>
                  <a:pt x="4257" y="1328"/>
                  <a:pt x="4257" y="1328"/>
                </a:cubicBezTo>
                <a:cubicBezTo>
                  <a:pt x="4251" y="1429"/>
                  <a:pt x="4251" y="1429"/>
                  <a:pt x="4251" y="1429"/>
                </a:cubicBezTo>
                <a:cubicBezTo>
                  <a:pt x="4316" y="1441"/>
                  <a:pt x="4316" y="1441"/>
                  <a:pt x="4316" y="1441"/>
                </a:cubicBezTo>
                <a:cubicBezTo>
                  <a:pt x="4364" y="1441"/>
                  <a:pt x="4364" y="1441"/>
                  <a:pt x="4364" y="1441"/>
                </a:cubicBezTo>
                <a:cubicBezTo>
                  <a:pt x="4381" y="1482"/>
                  <a:pt x="4381" y="1482"/>
                  <a:pt x="4381" y="1482"/>
                </a:cubicBezTo>
                <a:cubicBezTo>
                  <a:pt x="4334" y="1470"/>
                  <a:pt x="4334" y="1470"/>
                  <a:pt x="4334" y="1470"/>
                </a:cubicBezTo>
                <a:cubicBezTo>
                  <a:pt x="4275" y="1488"/>
                  <a:pt x="4275" y="1488"/>
                  <a:pt x="4275" y="1488"/>
                </a:cubicBezTo>
                <a:cubicBezTo>
                  <a:pt x="4322" y="1530"/>
                  <a:pt x="4322" y="1530"/>
                  <a:pt x="4322" y="1530"/>
                </a:cubicBezTo>
                <a:cubicBezTo>
                  <a:pt x="4388" y="1530"/>
                  <a:pt x="4388" y="1530"/>
                  <a:pt x="4388" y="1530"/>
                </a:cubicBezTo>
                <a:cubicBezTo>
                  <a:pt x="4417" y="1518"/>
                  <a:pt x="4417" y="1518"/>
                  <a:pt x="4417" y="1518"/>
                </a:cubicBezTo>
                <a:cubicBezTo>
                  <a:pt x="4459" y="1548"/>
                  <a:pt x="4459" y="1548"/>
                  <a:pt x="4459" y="1548"/>
                </a:cubicBezTo>
                <a:cubicBezTo>
                  <a:pt x="4542" y="1571"/>
                  <a:pt x="4542" y="1571"/>
                  <a:pt x="4542" y="1571"/>
                </a:cubicBezTo>
                <a:cubicBezTo>
                  <a:pt x="4494" y="1589"/>
                  <a:pt x="4494" y="1589"/>
                  <a:pt x="4494" y="1589"/>
                </a:cubicBezTo>
                <a:cubicBezTo>
                  <a:pt x="4488" y="1631"/>
                  <a:pt x="4488" y="1631"/>
                  <a:pt x="4488" y="1631"/>
                </a:cubicBezTo>
                <a:cubicBezTo>
                  <a:pt x="4524" y="1654"/>
                  <a:pt x="4524" y="1654"/>
                  <a:pt x="4524" y="1654"/>
                </a:cubicBezTo>
                <a:cubicBezTo>
                  <a:pt x="4470" y="1731"/>
                  <a:pt x="4470" y="1731"/>
                  <a:pt x="4470" y="1731"/>
                </a:cubicBezTo>
                <a:cubicBezTo>
                  <a:pt x="4441" y="1791"/>
                  <a:pt x="4441" y="1791"/>
                  <a:pt x="4441" y="1791"/>
                </a:cubicBezTo>
                <a:cubicBezTo>
                  <a:pt x="4405" y="1832"/>
                  <a:pt x="4405" y="1832"/>
                  <a:pt x="4405" y="1832"/>
                </a:cubicBezTo>
                <a:cubicBezTo>
                  <a:pt x="4364" y="1814"/>
                  <a:pt x="4364" y="1814"/>
                  <a:pt x="4364" y="1814"/>
                </a:cubicBezTo>
                <a:cubicBezTo>
                  <a:pt x="4340" y="1749"/>
                  <a:pt x="4340" y="1749"/>
                  <a:pt x="4340" y="1749"/>
                </a:cubicBezTo>
                <a:cubicBezTo>
                  <a:pt x="4364" y="1708"/>
                  <a:pt x="4364" y="1708"/>
                  <a:pt x="4364" y="1708"/>
                </a:cubicBezTo>
                <a:cubicBezTo>
                  <a:pt x="4293" y="1648"/>
                  <a:pt x="4293" y="1648"/>
                  <a:pt x="4293" y="1648"/>
                </a:cubicBezTo>
                <a:cubicBezTo>
                  <a:pt x="4239" y="1696"/>
                  <a:pt x="4239" y="1696"/>
                  <a:pt x="4239" y="1696"/>
                </a:cubicBezTo>
                <a:cubicBezTo>
                  <a:pt x="4156" y="1607"/>
                  <a:pt x="4156" y="1607"/>
                  <a:pt x="4156" y="1607"/>
                </a:cubicBezTo>
                <a:cubicBezTo>
                  <a:pt x="4127" y="1595"/>
                  <a:pt x="4127" y="1595"/>
                  <a:pt x="4127" y="1595"/>
                </a:cubicBezTo>
                <a:cubicBezTo>
                  <a:pt x="4133" y="1548"/>
                  <a:pt x="4133" y="1548"/>
                  <a:pt x="4133" y="1548"/>
                </a:cubicBezTo>
                <a:cubicBezTo>
                  <a:pt x="4121" y="1494"/>
                  <a:pt x="4121" y="1494"/>
                  <a:pt x="4121" y="1494"/>
                </a:cubicBezTo>
                <a:cubicBezTo>
                  <a:pt x="4085" y="1494"/>
                  <a:pt x="4085" y="1494"/>
                  <a:pt x="4085" y="1494"/>
                </a:cubicBezTo>
                <a:cubicBezTo>
                  <a:pt x="4085" y="1447"/>
                  <a:pt x="4085" y="1447"/>
                  <a:pt x="4085" y="1447"/>
                </a:cubicBezTo>
                <a:cubicBezTo>
                  <a:pt x="4026" y="1399"/>
                  <a:pt x="4026" y="1399"/>
                  <a:pt x="4026" y="1399"/>
                </a:cubicBezTo>
                <a:cubicBezTo>
                  <a:pt x="3955" y="1399"/>
                  <a:pt x="3955" y="1399"/>
                  <a:pt x="3955" y="1399"/>
                </a:cubicBezTo>
                <a:cubicBezTo>
                  <a:pt x="3943" y="1423"/>
                  <a:pt x="3943" y="1423"/>
                  <a:pt x="3943" y="1423"/>
                </a:cubicBezTo>
                <a:cubicBezTo>
                  <a:pt x="3907" y="1429"/>
                  <a:pt x="3907" y="1429"/>
                  <a:pt x="3907" y="1429"/>
                </a:cubicBezTo>
                <a:cubicBezTo>
                  <a:pt x="3878" y="1476"/>
                  <a:pt x="3878" y="1476"/>
                  <a:pt x="3878" y="1476"/>
                </a:cubicBezTo>
                <a:cubicBezTo>
                  <a:pt x="3895" y="1512"/>
                  <a:pt x="3895" y="1512"/>
                  <a:pt x="3895" y="1512"/>
                </a:cubicBezTo>
                <a:cubicBezTo>
                  <a:pt x="3883" y="1542"/>
                  <a:pt x="3883" y="1542"/>
                  <a:pt x="3883" y="1542"/>
                </a:cubicBezTo>
                <a:cubicBezTo>
                  <a:pt x="3943" y="1589"/>
                  <a:pt x="3943" y="1589"/>
                  <a:pt x="3943" y="1589"/>
                </a:cubicBezTo>
                <a:cubicBezTo>
                  <a:pt x="3996" y="1619"/>
                  <a:pt x="3996" y="1619"/>
                  <a:pt x="3996" y="1619"/>
                </a:cubicBezTo>
                <a:cubicBezTo>
                  <a:pt x="3978" y="1660"/>
                  <a:pt x="3978" y="1660"/>
                  <a:pt x="3978" y="1660"/>
                </a:cubicBezTo>
                <a:cubicBezTo>
                  <a:pt x="3919" y="1648"/>
                  <a:pt x="3919" y="1648"/>
                  <a:pt x="3919" y="1648"/>
                </a:cubicBezTo>
                <a:cubicBezTo>
                  <a:pt x="3937" y="1702"/>
                  <a:pt x="3937" y="1702"/>
                  <a:pt x="3937" y="1702"/>
                </a:cubicBezTo>
                <a:cubicBezTo>
                  <a:pt x="3990" y="1696"/>
                  <a:pt x="3990" y="1696"/>
                  <a:pt x="3990" y="1696"/>
                </a:cubicBezTo>
                <a:cubicBezTo>
                  <a:pt x="4044" y="1660"/>
                  <a:pt x="4044" y="1660"/>
                  <a:pt x="4044" y="1660"/>
                </a:cubicBezTo>
                <a:cubicBezTo>
                  <a:pt x="4044" y="1714"/>
                  <a:pt x="4044" y="1714"/>
                  <a:pt x="4044" y="1714"/>
                </a:cubicBezTo>
                <a:cubicBezTo>
                  <a:pt x="3949" y="1767"/>
                  <a:pt x="3949" y="1767"/>
                  <a:pt x="3949" y="1767"/>
                </a:cubicBezTo>
                <a:cubicBezTo>
                  <a:pt x="3955" y="1838"/>
                  <a:pt x="3955" y="1838"/>
                  <a:pt x="3955" y="1838"/>
                </a:cubicBezTo>
                <a:cubicBezTo>
                  <a:pt x="3890" y="1802"/>
                  <a:pt x="3890" y="1802"/>
                  <a:pt x="3890" y="1802"/>
                </a:cubicBezTo>
                <a:cubicBezTo>
                  <a:pt x="3907" y="1749"/>
                  <a:pt x="3907" y="1749"/>
                  <a:pt x="3907" y="1749"/>
                </a:cubicBezTo>
                <a:cubicBezTo>
                  <a:pt x="3872" y="1749"/>
                  <a:pt x="3872" y="1749"/>
                  <a:pt x="3872" y="1749"/>
                </a:cubicBezTo>
                <a:cubicBezTo>
                  <a:pt x="3866" y="1702"/>
                  <a:pt x="3866" y="1702"/>
                  <a:pt x="3866" y="1702"/>
                </a:cubicBezTo>
                <a:cubicBezTo>
                  <a:pt x="3901" y="1702"/>
                  <a:pt x="3901" y="1702"/>
                  <a:pt x="3901" y="1702"/>
                </a:cubicBezTo>
                <a:cubicBezTo>
                  <a:pt x="3890" y="1631"/>
                  <a:pt x="3890" y="1631"/>
                  <a:pt x="3890" y="1631"/>
                </a:cubicBezTo>
                <a:cubicBezTo>
                  <a:pt x="3801" y="1583"/>
                  <a:pt x="3801" y="1583"/>
                  <a:pt x="3801" y="1583"/>
                </a:cubicBezTo>
                <a:cubicBezTo>
                  <a:pt x="3783" y="1636"/>
                  <a:pt x="3783" y="1636"/>
                  <a:pt x="3783" y="1636"/>
                </a:cubicBezTo>
                <a:cubicBezTo>
                  <a:pt x="3729" y="1660"/>
                  <a:pt x="3729" y="1660"/>
                  <a:pt x="3729" y="1660"/>
                </a:cubicBezTo>
                <a:cubicBezTo>
                  <a:pt x="3812" y="1714"/>
                  <a:pt x="3812" y="1714"/>
                  <a:pt x="3812" y="1714"/>
                </a:cubicBezTo>
                <a:cubicBezTo>
                  <a:pt x="3777" y="1743"/>
                  <a:pt x="3777" y="1743"/>
                  <a:pt x="3777" y="1743"/>
                </a:cubicBezTo>
                <a:cubicBezTo>
                  <a:pt x="3759" y="1785"/>
                  <a:pt x="3759" y="1785"/>
                  <a:pt x="3759" y="1785"/>
                </a:cubicBezTo>
                <a:cubicBezTo>
                  <a:pt x="3605" y="1791"/>
                  <a:pt x="3605" y="1791"/>
                  <a:pt x="3605" y="1791"/>
                </a:cubicBezTo>
                <a:cubicBezTo>
                  <a:pt x="3528" y="1761"/>
                  <a:pt x="3528" y="1761"/>
                  <a:pt x="3528" y="1761"/>
                </a:cubicBezTo>
                <a:cubicBezTo>
                  <a:pt x="3474" y="1749"/>
                  <a:pt x="3474" y="1749"/>
                  <a:pt x="3474" y="1749"/>
                </a:cubicBezTo>
                <a:cubicBezTo>
                  <a:pt x="3397" y="1708"/>
                  <a:pt x="3397" y="1708"/>
                  <a:pt x="3397" y="1708"/>
                </a:cubicBezTo>
                <a:cubicBezTo>
                  <a:pt x="3344" y="1737"/>
                  <a:pt x="3344" y="1737"/>
                  <a:pt x="3344" y="1737"/>
                </a:cubicBezTo>
                <a:cubicBezTo>
                  <a:pt x="3267" y="1773"/>
                  <a:pt x="3267" y="1773"/>
                  <a:pt x="3267" y="1773"/>
                </a:cubicBezTo>
                <a:cubicBezTo>
                  <a:pt x="3285" y="1820"/>
                  <a:pt x="3285" y="1820"/>
                  <a:pt x="3285" y="1820"/>
                </a:cubicBezTo>
                <a:cubicBezTo>
                  <a:pt x="3273" y="1897"/>
                  <a:pt x="3273" y="1897"/>
                  <a:pt x="3273" y="1897"/>
                </a:cubicBezTo>
                <a:cubicBezTo>
                  <a:pt x="3225" y="1809"/>
                  <a:pt x="3225" y="1809"/>
                  <a:pt x="3225" y="1809"/>
                </a:cubicBezTo>
                <a:cubicBezTo>
                  <a:pt x="3148" y="1773"/>
                  <a:pt x="3148" y="1773"/>
                  <a:pt x="3148" y="1773"/>
                </a:cubicBezTo>
                <a:cubicBezTo>
                  <a:pt x="3065" y="1791"/>
                  <a:pt x="3065" y="1791"/>
                  <a:pt x="3065" y="1791"/>
                </a:cubicBezTo>
                <a:cubicBezTo>
                  <a:pt x="2876" y="1773"/>
                  <a:pt x="2876" y="1773"/>
                  <a:pt x="2876" y="1773"/>
                </a:cubicBezTo>
                <a:cubicBezTo>
                  <a:pt x="2876" y="1749"/>
                  <a:pt x="2876" y="1749"/>
                  <a:pt x="2876" y="1749"/>
                </a:cubicBezTo>
                <a:cubicBezTo>
                  <a:pt x="2941" y="1725"/>
                  <a:pt x="2941" y="1725"/>
                  <a:pt x="2941" y="1725"/>
                </a:cubicBezTo>
                <a:cubicBezTo>
                  <a:pt x="2846" y="1678"/>
                  <a:pt x="2846" y="1678"/>
                  <a:pt x="2846" y="1678"/>
                </a:cubicBezTo>
                <a:cubicBezTo>
                  <a:pt x="2787" y="1678"/>
                  <a:pt x="2787" y="1678"/>
                  <a:pt x="2787" y="1678"/>
                </a:cubicBezTo>
                <a:cubicBezTo>
                  <a:pt x="2615" y="1631"/>
                  <a:pt x="2615" y="1631"/>
                  <a:pt x="2615" y="1631"/>
                </a:cubicBezTo>
                <a:cubicBezTo>
                  <a:pt x="2573" y="1595"/>
                  <a:pt x="2573" y="1595"/>
                  <a:pt x="2573" y="1595"/>
                </a:cubicBezTo>
                <a:cubicBezTo>
                  <a:pt x="2496" y="1583"/>
                  <a:pt x="2496" y="1583"/>
                  <a:pt x="2496" y="1583"/>
                </a:cubicBezTo>
                <a:cubicBezTo>
                  <a:pt x="2449" y="1589"/>
                  <a:pt x="2449" y="1589"/>
                  <a:pt x="2449" y="1589"/>
                </a:cubicBezTo>
                <a:cubicBezTo>
                  <a:pt x="2431" y="1619"/>
                  <a:pt x="2431" y="1619"/>
                  <a:pt x="2431" y="1619"/>
                </a:cubicBezTo>
                <a:cubicBezTo>
                  <a:pt x="2389" y="1631"/>
                  <a:pt x="2389" y="1631"/>
                  <a:pt x="2389" y="1631"/>
                </a:cubicBezTo>
                <a:cubicBezTo>
                  <a:pt x="2342" y="1559"/>
                  <a:pt x="2342" y="1559"/>
                  <a:pt x="2342" y="1559"/>
                </a:cubicBezTo>
                <a:cubicBezTo>
                  <a:pt x="2318" y="1619"/>
                  <a:pt x="2318" y="1619"/>
                  <a:pt x="2318" y="1619"/>
                </a:cubicBezTo>
                <a:cubicBezTo>
                  <a:pt x="2265" y="1613"/>
                  <a:pt x="2265" y="1613"/>
                  <a:pt x="2265" y="1613"/>
                </a:cubicBezTo>
                <a:cubicBezTo>
                  <a:pt x="2217" y="1530"/>
                  <a:pt x="2217" y="1530"/>
                  <a:pt x="2217" y="1530"/>
                </a:cubicBezTo>
                <a:cubicBezTo>
                  <a:pt x="2158" y="1512"/>
                  <a:pt x="2158" y="1512"/>
                  <a:pt x="2158" y="1512"/>
                </a:cubicBezTo>
                <a:cubicBezTo>
                  <a:pt x="2140" y="1571"/>
                  <a:pt x="2140" y="1571"/>
                  <a:pt x="2140" y="1571"/>
                </a:cubicBezTo>
                <a:cubicBezTo>
                  <a:pt x="2105" y="1601"/>
                  <a:pt x="2105" y="1601"/>
                  <a:pt x="2105" y="1601"/>
                </a:cubicBezTo>
                <a:cubicBezTo>
                  <a:pt x="2045" y="1613"/>
                  <a:pt x="2045" y="1613"/>
                  <a:pt x="2045" y="1613"/>
                </a:cubicBezTo>
                <a:cubicBezTo>
                  <a:pt x="1974" y="1636"/>
                  <a:pt x="1974" y="1636"/>
                  <a:pt x="1974" y="1636"/>
                </a:cubicBezTo>
                <a:cubicBezTo>
                  <a:pt x="1897" y="1672"/>
                  <a:pt x="1897" y="1672"/>
                  <a:pt x="1897" y="1672"/>
                </a:cubicBezTo>
                <a:cubicBezTo>
                  <a:pt x="1957" y="1619"/>
                  <a:pt x="1957" y="1619"/>
                  <a:pt x="1957" y="1619"/>
                </a:cubicBezTo>
                <a:cubicBezTo>
                  <a:pt x="2022" y="1601"/>
                  <a:pt x="2022" y="1601"/>
                  <a:pt x="2022" y="1601"/>
                </a:cubicBezTo>
                <a:cubicBezTo>
                  <a:pt x="2069" y="1583"/>
                  <a:pt x="2069" y="1583"/>
                  <a:pt x="2069" y="1583"/>
                </a:cubicBezTo>
                <a:cubicBezTo>
                  <a:pt x="2087" y="1554"/>
                  <a:pt x="2087" y="1554"/>
                  <a:pt x="2087" y="1554"/>
                </a:cubicBezTo>
                <a:cubicBezTo>
                  <a:pt x="2063" y="1548"/>
                  <a:pt x="2063" y="1548"/>
                  <a:pt x="2063" y="1548"/>
                </a:cubicBezTo>
                <a:cubicBezTo>
                  <a:pt x="1986" y="1571"/>
                  <a:pt x="1986" y="1571"/>
                  <a:pt x="1986" y="1571"/>
                </a:cubicBezTo>
                <a:cubicBezTo>
                  <a:pt x="1897" y="1613"/>
                  <a:pt x="1897" y="1613"/>
                  <a:pt x="1897" y="1613"/>
                </a:cubicBezTo>
                <a:cubicBezTo>
                  <a:pt x="1850" y="1613"/>
                  <a:pt x="1850" y="1613"/>
                  <a:pt x="1850" y="1613"/>
                </a:cubicBezTo>
                <a:cubicBezTo>
                  <a:pt x="1802" y="1613"/>
                  <a:pt x="1802" y="1613"/>
                  <a:pt x="1802" y="1613"/>
                </a:cubicBezTo>
                <a:cubicBezTo>
                  <a:pt x="1713" y="1666"/>
                  <a:pt x="1713" y="1666"/>
                  <a:pt x="1713" y="1666"/>
                </a:cubicBezTo>
                <a:cubicBezTo>
                  <a:pt x="1624" y="1654"/>
                  <a:pt x="1624" y="1654"/>
                  <a:pt x="1624" y="1654"/>
                </a:cubicBezTo>
                <a:cubicBezTo>
                  <a:pt x="1553" y="1601"/>
                  <a:pt x="1553" y="1601"/>
                  <a:pt x="1553" y="1601"/>
                </a:cubicBezTo>
                <a:cubicBezTo>
                  <a:pt x="1423" y="1595"/>
                  <a:pt x="1423" y="1595"/>
                  <a:pt x="1423" y="1595"/>
                </a:cubicBezTo>
                <a:cubicBezTo>
                  <a:pt x="1376" y="1571"/>
                  <a:pt x="1376" y="1571"/>
                  <a:pt x="1376" y="1571"/>
                </a:cubicBezTo>
                <a:cubicBezTo>
                  <a:pt x="1310" y="1559"/>
                  <a:pt x="1310" y="1559"/>
                  <a:pt x="1310" y="1559"/>
                </a:cubicBezTo>
                <a:cubicBezTo>
                  <a:pt x="1233" y="1571"/>
                  <a:pt x="1233" y="1571"/>
                  <a:pt x="1233" y="1571"/>
                </a:cubicBezTo>
                <a:cubicBezTo>
                  <a:pt x="1180" y="1548"/>
                  <a:pt x="1180" y="1548"/>
                  <a:pt x="1180" y="1548"/>
                </a:cubicBezTo>
                <a:cubicBezTo>
                  <a:pt x="1097" y="1548"/>
                  <a:pt x="1097" y="1548"/>
                  <a:pt x="1097" y="1548"/>
                </a:cubicBezTo>
                <a:cubicBezTo>
                  <a:pt x="1008" y="1524"/>
                  <a:pt x="1008" y="1524"/>
                  <a:pt x="1008" y="1524"/>
                </a:cubicBezTo>
                <a:cubicBezTo>
                  <a:pt x="931" y="1524"/>
                  <a:pt x="931" y="1524"/>
                  <a:pt x="931" y="1524"/>
                </a:cubicBezTo>
                <a:cubicBezTo>
                  <a:pt x="866" y="1524"/>
                  <a:pt x="866" y="1524"/>
                  <a:pt x="866" y="1524"/>
                </a:cubicBezTo>
                <a:cubicBezTo>
                  <a:pt x="848" y="1482"/>
                  <a:pt x="848" y="1482"/>
                  <a:pt x="848" y="1482"/>
                </a:cubicBezTo>
                <a:cubicBezTo>
                  <a:pt x="723" y="1476"/>
                  <a:pt x="723" y="1476"/>
                  <a:pt x="723" y="1476"/>
                </a:cubicBezTo>
                <a:cubicBezTo>
                  <a:pt x="670" y="1482"/>
                  <a:pt x="670" y="1482"/>
                  <a:pt x="670" y="1482"/>
                </a:cubicBezTo>
                <a:cubicBezTo>
                  <a:pt x="688" y="1453"/>
                  <a:pt x="688" y="1453"/>
                  <a:pt x="688" y="1453"/>
                </a:cubicBezTo>
                <a:cubicBezTo>
                  <a:pt x="611" y="1447"/>
                  <a:pt x="611" y="1447"/>
                  <a:pt x="611" y="1447"/>
                </a:cubicBezTo>
                <a:cubicBezTo>
                  <a:pt x="545" y="1488"/>
                  <a:pt x="545" y="1488"/>
                  <a:pt x="545" y="1488"/>
                </a:cubicBezTo>
                <a:cubicBezTo>
                  <a:pt x="445" y="1488"/>
                  <a:pt x="445" y="1488"/>
                  <a:pt x="445" y="1488"/>
                </a:cubicBezTo>
                <a:cubicBezTo>
                  <a:pt x="368" y="1542"/>
                  <a:pt x="368" y="1542"/>
                  <a:pt x="368" y="1542"/>
                </a:cubicBezTo>
                <a:cubicBezTo>
                  <a:pt x="308" y="1542"/>
                  <a:pt x="308" y="1542"/>
                  <a:pt x="308" y="1542"/>
                </a:cubicBezTo>
                <a:cubicBezTo>
                  <a:pt x="255" y="1583"/>
                  <a:pt x="255" y="1583"/>
                  <a:pt x="255" y="1583"/>
                </a:cubicBezTo>
                <a:cubicBezTo>
                  <a:pt x="249" y="1636"/>
                  <a:pt x="249" y="1636"/>
                  <a:pt x="249" y="1636"/>
                </a:cubicBezTo>
                <a:cubicBezTo>
                  <a:pt x="184" y="1678"/>
                  <a:pt x="184" y="1678"/>
                  <a:pt x="184" y="1678"/>
                </a:cubicBezTo>
                <a:cubicBezTo>
                  <a:pt x="83" y="1678"/>
                  <a:pt x="83" y="1678"/>
                  <a:pt x="83" y="1678"/>
                </a:cubicBezTo>
                <a:cubicBezTo>
                  <a:pt x="65" y="1737"/>
                  <a:pt x="65" y="1737"/>
                  <a:pt x="65" y="1737"/>
                </a:cubicBezTo>
                <a:cubicBezTo>
                  <a:pt x="184" y="1791"/>
                  <a:pt x="184" y="1791"/>
                  <a:pt x="184" y="1791"/>
                </a:cubicBezTo>
                <a:cubicBezTo>
                  <a:pt x="219" y="1844"/>
                  <a:pt x="219" y="1844"/>
                  <a:pt x="219" y="1844"/>
                </a:cubicBezTo>
                <a:cubicBezTo>
                  <a:pt x="285" y="1868"/>
                  <a:pt x="285" y="1868"/>
                  <a:pt x="285" y="1868"/>
                </a:cubicBezTo>
                <a:cubicBezTo>
                  <a:pt x="332" y="1933"/>
                  <a:pt x="332" y="1933"/>
                  <a:pt x="332" y="1933"/>
                </a:cubicBezTo>
                <a:cubicBezTo>
                  <a:pt x="267" y="1945"/>
                  <a:pt x="267" y="1945"/>
                  <a:pt x="267" y="1945"/>
                </a:cubicBezTo>
                <a:cubicBezTo>
                  <a:pt x="207" y="1933"/>
                  <a:pt x="207" y="1933"/>
                  <a:pt x="207" y="1933"/>
                </a:cubicBezTo>
                <a:cubicBezTo>
                  <a:pt x="201" y="1880"/>
                  <a:pt x="201" y="1880"/>
                  <a:pt x="201" y="1880"/>
                </a:cubicBezTo>
                <a:cubicBezTo>
                  <a:pt x="130" y="1921"/>
                  <a:pt x="130" y="1921"/>
                  <a:pt x="130" y="1921"/>
                </a:cubicBezTo>
                <a:cubicBezTo>
                  <a:pt x="71" y="1927"/>
                  <a:pt x="71" y="1927"/>
                  <a:pt x="71" y="1927"/>
                </a:cubicBezTo>
                <a:cubicBezTo>
                  <a:pt x="0" y="1980"/>
                  <a:pt x="0" y="1980"/>
                  <a:pt x="0" y="1980"/>
                </a:cubicBezTo>
                <a:cubicBezTo>
                  <a:pt x="30" y="2004"/>
                  <a:pt x="30" y="2004"/>
                  <a:pt x="30" y="2004"/>
                </a:cubicBezTo>
                <a:cubicBezTo>
                  <a:pt x="71" y="2034"/>
                  <a:pt x="71" y="2034"/>
                  <a:pt x="71" y="2034"/>
                </a:cubicBezTo>
                <a:cubicBezTo>
                  <a:pt x="95" y="2093"/>
                  <a:pt x="95" y="2093"/>
                  <a:pt x="95" y="2093"/>
                </a:cubicBezTo>
                <a:cubicBezTo>
                  <a:pt x="279" y="2075"/>
                  <a:pt x="279" y="2075"/>
                  <a:pt x="279" y="2075"/>
                </a:cubicBezTo>
                <a:cubicBezTo>
                  <a:pt x="326" y="2046"/>
                  <a:pt x="326" y="2046"/>
                  <a:pt x="326" y="2046"/>
                </a:cubicBezTo>
                <a:cubicBezTo>
                  <a:pt x="373" y="2052"/>
                  <a:pt x="373" y="2052"/>
                  <a:pt x="373" y="2052"/>
                </a:cubicBezTo>
                <a:cubicBezTo>
                  <a:pt x="362" y="2105"/>
                  <a:pt x="362" y="2105"/>
                  <a:pt x="362" y="2105"/>
                </a:cubicBezTo>
                <a:cubicBezTo>
                  <a:pt x="362" y="2170"/>
                  <a:pt x="362" y="2170"/>
                  <a:pt x="362" y="2170"/>
                </a:cubicBezTo>
                <a:cubicBezTo>
                  <a:pt x="296" y="2170"/>
                  <a:pt x="296" y="2170"/>
                  <a:pt x="296" y="2170"/>
                </a:cubicBezTo>
                <a:cubicBezTo>
                  <a:pt x="231" y="2194"/>
                  <a:pt x="231" y="2194"/>
                  <a:pt x="231" y="2194"/>
                </a:cubicBezTo>
                <a:cubicBezTo>
                  <a:pt x="172" y="2188"/>
                  <a:pt x="172" y="2188"/>
                  <a:pt x="172" y="2188"/>
                </a:cubicBezTo>
                <a:cubicBezTo>
                  <a:pt x="154" y="2253"/>
                  <a:pt x="154" y="2253"/>
                  <a:pt x="154" y="2253"/>
                </a:cubicBezTo>
                <a:cubicBezTo>
                  <a:pt x="89" y="2312"/>
                  <a:pt x="89" y="2312"/>
                  <a:pt x="89" y="2312"/>
                </a:cubicBezTo>
                <a:cubicBezTo>
                  <a:pt x="101" y="2354"/>
                  <a:pt x="101" y="2354"/>
                  <a:pt x="101" y="2354"/>
                </a:cubicBezTo>
                <a:cubicBezTo>
                  <a:pt x="130" y="2360"/>
                  <a:pt x="130" y="2360"/>
                  <a:pt x="130" y="2360"/>
                </a:cubicBezTo>
                <a:cubicBezTo>
                  <a:pt x="142" y="2395"/>
                  <a:pt x="142" y="2395"/>
                  <a:pt x="142" y="2395"/>
                </a:cubicBezTo>
                <a:cubicBezTo>
                  <a:pt x="172" y="2449"/>
                  <a:pt x="172" y="2449"/>
                  <a:pt x="172" y="2449"/>
                </a:cubicBezTo>
                <a:cubicBezTo>
                  <a:pt x="249" y="2478"/>
                  <a:pt x="249" y="2478"/>
                  <a:pt x="249" y="2478"/>
                </a:cubicBezTo>
                <a:cubicBezTo>
                  <a:pt x="285" y="2431"/>
                  <a:pt x="285" y="2431"/>
                  <a:pt x="285" y="2431"/>
                </a:cubicBezTo>
                <a:cubicBezTo>
                  <a:pt x="326" y="2490"/>
                  <a:pt x="326" y="2490"/>
                  <a:pt x="326" y="2490"/>
                </a:cubicBezTo>
                <a:cubicBezTo>
                  <a:pt x="320" y="2573"/>
                  <a:pt x="320" y="2573"/>
                  <a:pt x="320" y="2573"/>
                </a:cubicBezTo>
                <a:cubicBezTo>
                  <a:pt x="356" y="2573"/>
                  <a:pt x="356" y="2573"/>
                  <a:pt x="356" y="2573"/>
                </a:cubicBezTo>
                <a:cubicBezTo>
                  <a:pt x="385" y="2555"/>
                  <a:pt x="385" y="2555"/>
                  <a:pt x="385" y="2555"/>
                </a:cubicBezTo>
                <a:cubicBezTo>
                  <a:pt x="445" y="2555"/>
                  <a:pt x="445" y="2555"/>
                  <a:pt x="445" y="2555"/>
                </a:cubicBezTo>
                <a:cubicBezTo>
                  <a:pt x="486" y="2573"/>
                  <a:pt x="486" y="2573"/>
                  <a:pt x="486" y="2573"/>
                </a:cubicBezTo>
                <a:cubicBezTo>
                  <a:pt x="504" y="2538"/>
                  <a:pt x="504" y="2538"/>
                  <a:pt x="504" y="2538"/>
                </a:cubicBezTo>
                <a:cubicBezTo>
                  <a:pt x="545" y="2567"/>
                  <a:pt x="545" y="2567"/>
                  <a:pt x="545" y="2567"/>
                </a:cubicBezTo>
                <a:cubicBezTo>
                  <a:pt x="587" y="2544"/>
                  <a:pt x="587" y="2544"/>
                  <a:pt x="587" y="2544"/>
                </a:cubicBezTo>
                <a:cubicBezTo>
                  <a:pt x="587" y="2544"/>
                  <a:pt x="563" y="2597"/>
                  <a:pt x="563" y="2615"/>
                </a:cubicBezTo>
                <a:cubicBezTo>
                  <a:pt x="563" y="2632"/>
                  <a:pt x="528" y="2656"/>
                  <a:pt x="510" y="2662"/>
                </a:cubicBezTo>
                <a:cubicBezTo>
                  <a:pt x="492" y="2674"/>
                  <a:pt x="421" y="2733"/>
                  <a:pt x="421" y="2733"/>
                </a:cubicBezTo>
                <a:cubicBezTo>
                  <a:pt x="391" y="2775"/>
                  <a:pt x="391" y="2775"/>
                  <a:pt x="391" y="2775"/>
                </a:cubicBezTo>
                <a:cubicBezTo>
                  <a:pt x="332" y="2775"/>
                  <a:pt x="332" y="2775"/>
                  <a:pt x="332" y="2775"/>
                </a:cubicBezTo>
                <a:cubicBezTo>
                  <a:pt x="279" y="2816"/>
                  <a:pt x="279" y="2816"/>
                  <a:pt x="279" y="2816"/>
                </a:cubicBezTo>
                <a:cubicBezTo>
                  <a:pt x="201" y="2834"/>
                  <a:pt x="201" y="2834"/>
                  <a:pt x="201" y="2834"/>
                </a:cubicBezTo>
                <a:cubicBezTo>
                  <a:pt x="136" y="2887"/>
                  <a:pt x="136" y="2887"/>
                  <a:pt x="136" y="2887"/>
                </a:cubicBezTo>
                <a:cubicBezTo>
                  <a:pt x="172" y="2905"/>
                  <a:pt x="172" y="2905"/>
                  <a:pt x="172" y="2905"/>
                </a:cubicBezTo>
                <a:cubicBezTo>
                  <a:pt x="237" y="2858"/>
                  <a:pt x="237" y="2858"/>
                  <a:pt x="237" y="2858"/>
                </a:cubicBezTo>
                <a:cubicBezTo>
                  <a:pt x="279" y="2852"/>
                  <a:pt x="279" y="2852"/>
                  <a:pt x="279" y="2852"/>
                </a:cubicBezTo>
                <a:cubicBezTo>
                  <a:pt x="350" y="2816"/>
                  <a:pt x="350" y="2816"/>
                  <a:pt x="350" y="2816"/>
                </a:cubicBezTo>
                <a:cubicBezTo>
                  <a:pt x="433" y="2781"/>
                  <a:pt x="433" y="2781"/>
                  <a:pt x="433" y="2781"/>
                </a:cubicBezTo>
                <a:cubicBezTo>
                  <a:pt x="593" y="2704"/>
                  <a:pt x="593" y="2704"/>
                  <a:pt x="593" y="2704"/>
                </a:cubicBezTo>
                <a:cubicBezTo>
                  <a:pt x="616" y="2656"/>
                  <a:pt x="616" y="2656"/>
                  <a:pt x="616" y="2656"/>
                </a:cubicBezTo>
                <a:cubicBezTo>
                  <a:pt x="789" y="2561"/>
                  <a:pt x="789" y="2561"/>
                  <a:pt x="789" y="2561"/>
                </a:cubicBezTo>
                <a:cubicBezTo>
                  <a:pt x="741" y="2496"/>
                  <a:pt x="741" y="2496"/>
                  <a:pt x="741" y="2496"/>
                </a:cubicBezTo>
                <a:cubicBezTo>
                  <a:pt x="830" y="2449"/>
                  <a:pt x="830" y="2449"/>
                  <a:pt x="830" y="2449"/>
                </a:cubicBezTo>
                <a:cubicBezTo>
                  <a:pt x="871" y="2372"/>
                  <a:pt x="871" y="2372"/>
                  <a:pt x="871" y="2372"/>
                </a:cubicBezTo>
                <a:cubicBezTo>
                  <a:pt x="949" y="2354"/>
                  <a:pt x="949" y="2354"/>
                  <a:pt x="949" y="2354"/>
                </a:cubicBezTo>
                <a:cubicBezTo>
                  <a:pt x="990" y="2378"/>
                  <a:pt x="990" y="2378"/>
                  <a:pt x="990" y="2378"/>
                </a:cubicBezTo>
                <a:cubicBezTo>
                  <a:pt x="901" y="2413"/>
                  <a:pt x="901" y="2413"/>
                  <a:pt x="901" y="2413"/>
                </a:cubicBezTo>
                <a:cubicBezTo>
                  <a:pt x="877" y="2461"/>
                  <a:pt x="877" y="2461"/>
                  <a:pt x="877" y="2461"/>
                </a:cubicBezTo>
                <a:cubicBezTo>
                  <a:pt x="889" y="2508"/>
                  <a:pt x="889" y="2508"/>
                  <a:pt x="889" y="2508"/>
                </a:cubicBezTo>
                <a:cubicBezTo>
                  <a:pt x="1002" y="2455"/>
                  <a:pt x="1002" y="2455"/>
                  <a:pt x="1002" y="2455"/>
                </a:cubicBezTo>
                <a:cubicBezTo>
                  <a:pt x="1079" y="2443"/>
                  <a:pt x="1079" y="2443"/>
                  <a:pt x="1079" y="2443"/>
                </a:cubicBezTo>
                <a:lnTo>
                  <a:pt x="1061" y="2407"/>
                </a:lnTo>
                <a:close/>
                <a:moveTo>
                  <a:pt x="830" y="2639"/>
                </a:moveTo>
                <a:lnTo>
                  <a:pt x="830" y="2639"/>
                </a:lnTo>
                <a:cubicBezTo>
                  <a:pt x="830" y="2585"/>
                  <a:pt x="830" y="2585"/>
                  <a:pt x="830" y="2585"/>
                </a:cubicBezTo>
                <a:cubicBezTo>
                  <a:pt x="789" y="2615"/>
                  <a:pt x="789" y="2615"/>
                  <a:pt x="789" y="2615"/>
                </a:cubicBezTo>
                <a:cubicBezTo>
                  <a:pt x="711" y="2662"/>
                  <a:pt x="711" y="2662"/>
                  <a:pt x="711" y="2662"/>
                </a:cubicBezTo>
                <a:cubicBezTo>
                  <a:pt x="735" y="2716"/>
                  <a:pt x="735" y="2716"/>
                  <a:pt x="735" y="2716"/>
                </a:cubicBezTo>
                <a:cubicBezTo>
                  <a:pt x="789" y="2686"/>
                  <a:pt x="789" y="2686"/>
                  <a:pt x="789" y="2686"/>
                </a:cubicBezTo>
                <a:lnTo>
                  <a:pt x="830" y="2639"/>
                </a:lnTo>
                <a:close/>
              </a:path>
            </a:pathLst>
          </a:custGeom>
          <a:solidFill>
            <a:schemeClr val="bg2">
              <a:lumMod val="75000"/>
              <a:alpha val="75000"/>
            </a:schemeClr>
          </a:solidFill>
          <a:ln w="12700"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bg2"/>
              </a:solidFill>
              <a:latin typeface="Oxygen" panose="02000503000000090004" pitchFamily="2" charset="77"/>
            </a:endParaRPr>
          </a:p>
        </p:txBody>
      </p:sp>
      <p:sp>
        <p:nvSpPr>
          <p:cNvPr id="14" name="Freeform 510"/>
          <p:cNvSpPr>
            <a:spLocks noChangeArrowheads="1"/>
          </p:cNvSpPr>
          <p:nvPr/>
        </p:nvSpPr>
        <p:spPr bwMode="auto">
          <a:xfrm>
            <a:off x="6182115" y="2323877"/>
            <a:ext cx="395747" cy="495487"/>
          </a:xfrm>
          <a:custGeom>
            <a:avLst/>
            <a:gdLst>
              <a:gd name="T0" fmla="*/ 569 w 1139"/>
              <a:gd name="T1" fmla="*/ 0 h 1424"/>
              <a:gd name="T2" fmla="*/ 569 w 1139"/>
              <a:gd name="T3" fmla="*/ 0 h 1424"/>
              <a:gd name="T4" fmla="*/ 0 w 1139"/>
              <a:gd name="T5" fmla="*/ 569 h 1424"/>
              <a:gd name="T6" fmla="*/ 569 w 1139"/>
              <a:gd name="T7" fmla="*/ 1423 h 1424"/>
              <a:gd name="T8" fmla="*/ 1138 w 1139"/>
              <a:gd name="T9" fmla="*/ 569 h 1424"/>
              <a:gd name="T10" fmla="*/ 569 w 1139"/>
              <a:gd name="T11" fmla="*/ 0 h 1424"/>
              <a:gd name="T12" fmla="*/ 569 w 1139"/>
              <a:gd name="T13" fmla="*/ 925 h 1424"/>
              <a:gd name="T14" fmla="*/ 569 w 1139"/>
              <a:gd name="T15" fmla="*/ 925 h 1424"/>
              <a:gd name="T16" fmla="*/ 213 w 1139"/>
              <a:gd name="T17" fmla="*/ 569 h 1424"/>
              <a:gd name="T18" fmla="*/ 569 w 1139"/>
              <a:gd name="T19" fmla="*/ 219 h 1424"/>
              <a:gd name="T20" fmla="*/ 925 w 1139"/>
              <a:gd name="T21" fmla="*/ 569 h 1424"/>
              <a:gd name="T22" fmla="*/ 569 w 1139"/>
              <a:gd name="T23" fmla="*/ 925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9" h="1424">
                <a:moveTo>
                  <a:pt x="569" y="0"/>
                </a:moveTo>
                <a:lnTo>
                  <a:pt x="569" y="0"/>
                </a:lnTo>
                <a:cubicBezTo>
                  <a:pt x="255" y="0"/>
                  <a:pt x="0" y="255"/>
                  <a:pt x="0" y="569"/>
                </a:cubicBezTo>
                <a:cubicBezTo>
                  <a:pt x="0" y="889"/>
                  <a:pt x="374" y="1423"/>
                  <a:pt x="569" y="1423"/>
                </a:cubicBezTo>
                <a:cubicBezTo>
                  <a:pt x="765" y="1423"/>
                  <a:pt x="1138" y="889"/>
                  <a:pt x="1138" y="569"/>
                </a:cubicBezTo>
                <a:cubicBezTo>
                  <a:pt x="1138" y="255"/>
                  <a:pt x="883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4" y="925"/>
                  <a:pt x="213" y="765"/>
                  <a:pt x="213" y="569"/>
                </a:cubicBezTo>
                <a:cubicBezTo>
                  <a:pt x="213" y="373"/>
                  <a:pt x="374" y="219"/>
                  <a:pt x="569" y="219"/>
                </a:cubicBezTo>
                <a:cubicBezTo>
                  <a:pt x="765" y="219"/>
                  <a:pt x="925" y="373"/>
                  <a:pt x="925" y="569"/>
                </a:cubicBezTo>
                <a:cubicBezTo>
                  <a:pt x="925" y="765"/>
                  <a:pt x="765" y="925"/>
                  <a:pt x="569" y="925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bg2">
                  <a:lumMod val="25000"/>
                </a:schemeClr>
              </a:solidFill>
              <a:latin typeface="Oxygen" panose="02000503000000090004" pitchFamily="2" charset="77"/>
              <a:ea typeface="Roboto Regular" charset="0"/>
              <a:cs typeface="Abhaya Libre" panose="02000603000000000000" pitchFamily="2" charset="77"/>
            </a:endParaRPr>
          </a:p>
        </p:txBody>
      </p:sp>
      <p:sp>
        <p:nvSpPr>
          <p:cNvPr id="15" name="Freeform 511"/>
          <p:cNvSpPr>
            <a:spLocks noChangeArrowheads="1"/>
          </p:cNvSpPr>
          <p:nvPr/>
        </p:nvSpPr>
        <p:spPr bwMode="auto">
          <a:xfrm>
            <a:off x="2308738" y="2500401"/>
            <a:ext cx="398817" cy="495484"/>
          </a:xfrm>
          <a:custGeom>
            <a:avLst/>
            <a:gdLst>
              <a:gd name="T0" fmla="*/ 569 w 1145"/>
              <a:gd name="T1" fmla="*/ 0 h 1424"/>
              <a:gd name="T2" fmla="*/ 569 w 1145"/>
              <a:gd name="T3" fmla="*/ 0 h 1424"/>
              <a:gd name="T4" fmla="*/ 0 w 1145"/>
              <a:gd name="T5" fmla="*/ 569 h 1424"/>
              <a:gd name="T6" fmla="*/ 569 w 1145"/>
              <a:gd name="T7" fmla="*/ 1423 h 1424"/>
              <a:gd name="T8" fmla="*/ 1144 w 1145"/>
              <a:gd name="T9" fmla="*/ 569 h 1424"/>
              <a:gd name="T10" fmla="*/ 569 w 1145"/>
              <a:gd name="T11" fmla="*/ 0 h 1424"/>
              <a:gd name="T12" fmla="*/ 569 w 1145"/>
              <a:gd name="T13" fmla="*/ 925 h 1424"/>
              <a:gd name="T14" fmla="*/ 569 w 1145"/>
              <a:gd name="T15" fmla="*/ 925 h 1424"/>
              <a:gd name="T16" fmla="*/ 219 w 1145"/>
              <a:gd name="T17" fmla="*/ 569 h 1424"/>
              <a:gd name="T18" fmla="*/ 569 w 1145"/>
              <a:gd name="T19" fmla="*/ 219 h 1424"/>
              <a:gd name="T20" fmla="*/ 925 w 1145"/>
              <a:gd name="T21" fmla="*/ 569 h 1424"/>
              <a:gd name="T22" fmla="*/ 569 w 1145"/>
              <a:gd name="T23" fmla="*/ 925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5" h="1424">
                <a:moveTo>
                  <a:pt x="569" y="0"/>
                </a:moveTo>
                <a:lnTo>
                  <a:pt x="569" y="0"/>
                </a:lnTo>
                <a:cubicBezTo>
                  <a:pt x="254" y="0"/>
                  <a:pt x="0" y="254"/>
                  <a:pt x="0" y="569"/>
                </a:cubicBezTo>
                <a:cubicBezTo>
                  <a:pt x="0" y="889"/>
                  <a:pt x="373" y="1423"/>
                  <a:pt x="569" y="1423"/>
                </a:cubicBezTo>
                <a:cubicBezTo>
                  <a:pt x="770" y="1423"/>
                  <a:pt x="1144" y="889"/>
                  <a:pt x="1144" y="569"/>
                </a:cubicBezTo>
                <a:cubicBezTo>
                  <a:pt x="1144" y="254"/>
                  <a:pt x="889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9" y="925"/>
                  <a:pt x="219" y="764"/>
                  <a:pt x="219" y="569"/>
                </a:cubicBezTo>
                <a:cubicBezTo>
                  <a:pt x="219" y="379"/>
                  <a:pt x="379" y="219"/>
                  <a:pt x="569" y="219"/>
                </a:cubicBezTo>
                <a:cubicBezTo>
                  <a:pt x="764" y="219"/>
                  <a:pt x="925" y="379"/>
                  <a:pt x="925" y="569"/>
                </a:cubicBezTo>
                <a:cubicBezTo>
                  <a:pt x="925" y="764"/>
                  <a:pt x="764" y="925"/>
                  <a:pt x="569" y="925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bg2">
                  <a:lumMod val="25000"/>
                </a:schemeClr>
              </a:solidFill>
              <a:latin typeface="Oxygen" panose="02000503000000090004" pitchFamily="2" charset="77"/>
              <a:ea typeface="Roboto Regular" charset="0"/>
              <a:cs typeface="Abhaya Libre" panose="02000603000000000000" pitchFamily="2" charset="77"/>
            </a:endParaRPr>
          </a:p>
        </p:txBody>
      </p:sp>
      <p:sp>
        <p:nvSpPr>
          <p:cNvPr id="16" name="Freeform 513"/>
          <p:cNvSpPr>
            <a:spLocks noChangeArrowheads="1"/>
          </p:cNvSpPr>
          <p:nvPr/>
        </p:nvSpPr>
        <p:spPr bwMode="auto">
          <a:xfrm>
            <a:off x="3694155" y="4259062"/>
            <a:ext cx="395747" cy="497020"/>
          </a:xfrm>
          <a:custGeom>
            <a:avLst/>
            <a:gdLst>
              <a:gd name="T0" fmla="*/ 569 w 1139"/>
              <a:gd name="T1" fmla="*/ 0 h 1430"/>
              <a:gd name="T2" fmla="*/ 569 w 1139"/>
              <a:gd name="T3" fmla="*/ 0 h 1430"/>
              <a:gd name="T4" fmla="*/ 0 w 1139"/>
              <a:gd name="T5" fmla="*/ 576 h 1430"/>
              <a:gd name="T6" fmla="*/ 569 w 1139"/>
              <a:gd name="T7" fmla="*/ 1429 h 1430"/>
              <a:gd name="T8" fmla="*/ 1138 w 1139"/>
              <a:gd name="T9" fmla="*/ 576 h 1430"/>
              <a:gd name="T10" fmla="*/ 569 w 1139"/>
              <a:gd name="T11" fmla="*/ 0 h 1430"/>
              <a:gd name="T12" fmla="*/ 569 w 1139"/>
              <a:gd name="T13" fmla="*/ 925 h 1430"/>
              <a:gd name="T14" fmla="*/ 569 w 1139"/>
              <a:gd name="T15" fmla="*/ 925 h 1430"/>
              <a:gd name="T16" fmla="*/ 213 w 1139"/>
              <a:gd name="T17" fmla="*/ 576 h 1430"/>
              <a:gd name="T18" fmla="*/ 569 w 1139"/>
              <a:gd name="T19" fmla="*/ 220 h 1430"/>
              <a:gd name="T20" fmla="*/ 919 w 1139"/>
              <a:gd name="T21" fmla="*/ 576 h 1430"/>
              <a:gd name="T22" fmla="*/ 569 w 1139"/>
              <a:gd name="T23" fmla="*/ 925 h 1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9" h="1430">
                <a:moveTo>
                  <a:pt x="569" y="0"/>
                </a:moveTo>
                <a:lnTo>
                  <a:pt x="569" y="0"/>
                </a:lnTo>
                <a:cubicBezTo>
                  <a:pt x="255" y="0"/>
                  <a:pt x="0" y="255"/>
                  <a:pt x="0" y="576"/>
                </a:cubicBezTo>
                <a:cubicBezTo>
                  <a:pt x="0" y="890"/>
                  <a:pt x="367" y="1429"/>
                  <a:pt x="569" y="1429"/>
                </a:cubicBezTo>
                <a:cubicBezTo>
                  <a:pt x="765" y="1429"/>
                  <a:pt x="1138" y="890"/>
                  <a:pt x="1138" y="576"/>
                </a:cubicBezTo>
                <a:cubicBezTo>
                  <a:pt x="1138" y="255"/>
                  <a:pt x="883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3" y="925"/>
                  <a:pt x="213" y="765"/>
                  <a:pt x="213" y="576"/>
                </a:cubicBezTo>
                <a:cubicBezTo>
                  <a:pt x="213" y="380"/>
                  <a:pt x="373" y="220"/>
                  <a:pt x="569" y="220"/>
                </a:cubicBezTo>
                <a:cubicBezTo>
                  <a:pt x="765" y="220"/>
                  <a:pt x="919" y="380"/>
                  <a:pt x="919" y="576"/>
                </a:cubicBezTo>
                <a:cubicBezTo>
                  <a:pt x="919" y="765"/>
                  <a:pt x="765" y="925"/>
                  <a:pt x="569" y="925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bg2">
                  <a:lumMod val="25000"/>
                </a:schemeClr>
              </a:solidFill>
              <a:latin typeface="Oxygen" panose="02000503000000090004" pitchFamily="2" charset="77"/>
              <a:ea typeface="Roboto Regular" charset="0"/>
              <a:cs typeface="Abhaya Libre" panose="02000603000000000000" pitchFamily="2" charset="7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122069" y="2974903"/>
            <a:ext cx="774571" cy="5693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solidFill>
                  <a:schemeClr val="bg2">
                    <a:lumMod val="25000"/>
                  </a:schemeClr>
                </a:solidFill>
                <a:latin typeface="Oxygen" panose="02000503000000090004" pitchFamily="2" charset="77"/>
                <a:ea typeface="Nunito Bold" charset="0"/>
                <a:cs typeface="Abhaya Libre Medium" panose="02000603000000000000" pitchFamily="2" charset="77"/>
              </a:rPr>
              <a:t>USA</a:t>
            </a:r>
          </a:p>
          <a:p>
            <a:pPr algn="ctr"/>
            <a:r>
              <a:rPr lang="en-US" sz="700" dirty="0">
                <a:solidFill>
                  <a:schemeClr val="bg2">
                    <a:lumMod val="25000"/>
                  </a:schemeClr>
                </a:solidFill>
                <a:latin typeface="Oxygen" panose="02000503000000090004" pitchFamily="2" charset="77"/>
                <a:ea typeface="Nunito Bold" charset="0"/>
                <a:cs typeface="Abhaya Libre Medium" panose="02000603000000000000" pitchFamily="2" charset="77"/>
              </a:rPr>
              <a:t>19,450000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445133" y="4661927"/>
            <a:ext cx="925253" cy="5693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err="1">
                <a:solidFill>
                  <a:schemeClr val="bg2">
                    <a:lumMod val="25000"/>
                  </a:schemeClr>
                </a:solidFill>
                <a:latin typeface="Oxygen" panose="02000503000000090004" pitchFamily="2" charset="77"/>
                <a:ea typeface="Nunito Bold" charset="0"/>
                <a:cs typeface="Abhaya Libre Medium" panose="02000603000000000000" pitchFamily="2" charset="77"/>
              </a:rPr>
              <a:t>Brasil</a:t>
            </a:r>
            <a:endParaRPr lang="en-US" sz="2400" dirty="0">
              <a:solidFill>
                <a:schemeClr val="bg2">
                  <a:lumMod val="25000"/>
                </a:schemeClr>
              </a:solidFill>
              <a:latin typeface="Oxygen" panose="02000503000000090004" pitchFamily="2" charset="77"/>
              <a:ea typeface="Nunito Bold" charset="0"/>
              <a:cs typeface="Abhaya Libre Medium" panose="02000603000000000000" pitchFamily="2" charset="77"/>
            </a:endParaRPr>
          </a:p>
          <a:p>
            <a:pPr algn="ctr"/>
            <a:r>
              <a:rPr lang="en-US" sz="700" dirty="0">
                <a:solidFill>
                  <a:schemeClr val="bg2">
                    <a:lumMod val="25000"/>
                  </a:schemeClr>
                </a:solidFill>
                <a:latin typeface="Oxygen" panose="02000503000000090004" pitchFamily="2" charset="77"/>
                <a:ea typeface="Nunito Bold" charset="0"/>
                <a:cs typeface="Abhaya Libre Medium" panose="02000603000000000000" pitchFamily="2" charset="77"/>
              </a:rPr>
              <a:t>19,450000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828100" y="2725774"/>
            <a:ext cx="1135247" cy="5693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solidFill>
                  <a:schemeClr val="bg2">
                    <a:lumMod val="25000"/>
                  </a:schemeClr>
                </a:solidFill>
                <a:latin typeface="Oxygen" panose="02000503000000090004" pitchFamily="2" charset="77"/>
                <a:ea typeface="Nunito Bold" charset="0"/>
                <a:cs typeface="Abhaya Libre Medium" panose="02000603000000000000" pitchFamily="2" charset="77"/>
              </a:rPr>
              <a:t>Europe</a:t>
            </a:r>
          </a:p>
          <a:p>
            <a:pPr algn="ctr"/>
            <a:r>
              <a:rPr lang="en-US" sz="700" dirty="0">
                <a:solidFill>
                  <a:schemeClr val="bg2">
                    <a:lumMod val="25000"/>
                  </a:schemeClr>
                </a:solidFill>
                <a:latin typeface="Oxygen" panose="02000503000000090004" pitchFamily="2" charset="77"/>
                <a:ea typeface="Nunito Bold" charset="0"/>
                <a:cs typeface="Abhaya Libre Medium" panose="02000603000000000000" pitchFamily="2" charset="77"/>
              </a:rPr>
              <a:t>19,450000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550864" y="549275"/>
            <a:ext cx="11090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rima Madurai Black" pitchFamily="2" charset="77"/>
              </a:rPr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902997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3111048" y="2420604"/>
            <a:ext cx="5969903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8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bhaya Libre ExtraBold" panose="02000603000000000000" pitchFamily="2" charset="77"/>
              </a:rPr>
              <a:t>56,790,500</a:t>
            </a:r>
            <a:endParaRPr lang="en-US" sz="8000" b="1" dirty="0">
              <a:solidFill>
                <a:schemeClr val="tx2"/>
              </a:solidFill>
              <a:latin typeface="Oxygen" panose="02000503000000090004" pitchFamily="2" charset="77"/>
              <a:ea typeface="Nunito Bold" charset="0"/>
              <a:cs typeface="Abhaya Libre ExtraBold" panose="02000603000000000000" pitchFamily="2" charset="7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228976" y="3939305"/>
            <a:ext cx="57435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Oxygen" panose="02000503000000090004" pitchFamily="2" charset="77"/>
                <a:ea typeface="Nunito Bold" charset="0"/>
                <a:cs typeface="Abhaya Libre" panose="02000603000000000000" pitchFamily="2" charset="77"/>
              </a:rPr>
              <a:t>Write here your big numbers</a:t>
            </a:r>
          </a:p>
        </p:txBody>
      </p:sp>
    </p:spTree>
    <p:extLst>
      <p:ext uri="{BB962C8B-B14F-4D97-AF65-F5344CB8AC3E}">
        <p14:creationId xmlns:p14="http://schemas.microsoft.com/office/powerpoint/2010/main" val="117355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4566227" y="3548295"/>
            <a:ext cx="30764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latin typeface="Oxygen" panose="02000503000000090004" pitchFamily="2" charset="77"/>
                <a:ea typeface="Lato Light" panose="020F0502020204030203" pitchFamily="34" charset="0"/>
                <a:cs typeface="Abhaya Libre Medium" panose="02000603000000000000" pitchFamily="2" charset="77"/>
              </a:rPr>
              <a:t>Project Achievements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674218" y="1711363"/>
            <a:ext cx="28809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latin typeface="Oxygen" panose="02000503000000090004" pitchFamily="2" charset="77"/>
                <a:ea typeface="Lato Light" panose="020F0502020204030203" pitchFamily="34" charset="0"/>
                <a:cs typeface="Abhaya Libre Medium" panose="02000603000000000000" pitchFamily="2" charset="77"/>
              </a:rPr>
              <a:t>Revenue from sales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454364" y="5518399"/>
            <a:ext cx="32832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latin typeface="Oxygen" panose="02000503000000090004" pitchFamily="2" charset="77"/>
                <a:ea typeface="Lato Light" panose="020F0502020204030203" pitchFamily="34" charset="0"/>
                <a:cs typeface="Abhaya Libre Medium" panose="02000603000000000000" pitchFamily="2" charset="77"/>
              </a:rPr>
              <a:t>Users around the world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190939" y="2730370"/>
            <a:ext cx="183415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accent5"/>
                </a:solidFill>
                <a:latin typeface="Oxygen" panose="02000503000000090004" pitchFamily="2" charset="77"/>
                <a:ea typeface="Nunito Bold" charset="0"/>
                <a:cs typeface="Arima Madurai Black" pitchFamily="2" charset="77"/>
              </a:rPr>
              <a:t>130%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29944" y="893438"/>
            <a:ext cx="37321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accent1"/>
                </a:solidFill>
                <a:latin typeface="Oxygen" panose="02000503000000090004" pitchFamily="2" charset="77"/>
                <a:ea typeface="Nunito Bold" charset="0"/>
                <a:cs typeface="Arima Madurai Black" pitchFamily="2" charset="77"/>
              </a:rPr>
              <a:t>56,790,500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233470" y="4698746"/>
            <a:ext cx="37321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accent3"/>
                </a:solidFill>
                <a:latin typeface="Oxygen" panose="02000503000000090004" pitchFamily="2" charset="77"/>
                <a:ea typeface="Nunito Bold" charset="0"/>
                <a:cs typeface="Arima Madurai Black" pitchFamily="2" charset="77"/>
              </a:rPr>
              <a:t>56,790,500</a:t>
            </a:r>
          </a:p>
        </p:txBody>
      </p:sp>
    </p:spTree>
    <p:extLst>
      <p:ext uri="{BB962C8B-B14F-4D97-AF65-F5344CB8AC3E}">
        <p14:creationId xmlns:p14="http://schemas.microsoft.com/office/powerpoint/2010/main" val="436196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5FE93A2C-5089-204E-8F05-7EC4E7ADE35C}"/>
              </a:ext>
            </a:extLst>
          </p:cNvPr>
          <p:cNvGrpSpPr/>
          <p:nvPr/>
        </p:nvGrpSpPr>
        <p:grpSpPr>
          <a:xfrm>
            <a:off x="6208870" y="3663090"/>
            <a:ext cx="1997391" cy="2384049"/>
            <a:chOff x="15787481" y="6578009"/>
            <a:chExt cx="3994782" cy="4768098"/>
          </a:xfrm>
        </p:grpSpPr>
        <p:sp>
          <p:nvSpPr>
            <p:cNvPr id="41" name="Arc 40"/>
            <p:cNvSpPr/>
            <p:nvPr/>
          </p:nvSpPr>
          <p:spPr>
            <a:xfrm rot="10800000">
              <a:off x="15787481" y="6578009"/>
              <a:ext cx="3994782" cy="3994789"/>
            </a:xfrm>
            <a:prstGeom prst="arc">
              <a:avLst>
                <a:gd name="adj1" fmla="val 7914138"/>
                <a:gd name="adj2" fmla="val 2868450"/>
              </a:avLst>
            </a:prstGeom>
            <a:ln w="88900" cap="rnd">
              <a:solidFill>
                <a:schemeClr val="accent5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199" b="1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42" name="Oval 41"/>
            <p:cNvSpPr/>
            <p:nvPr/>
          </p:nvSpPr>
          <p:spPr>
            <a:xfrm rot="10800000">
              <a:off x="16955620" y="9687602"/>
              <a:ext cx="1658505" cy="1658505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33" tIns="118841" rIns="0" bIns="0" rtlCol="0" anchor="ctr"/>
            <a:lstStyle/>
            <a:p>
              <a:pPr algn="ctr"/>
              <a:endParaRPr lang="en-US" sz="3199" b="1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0AB57E4-17DE-8941-8650-9467E0FBD62C}"/>
              </a:ext>
            </a:extLst>
          </p:cNvPr>
          <p:cNvGrpSpPr/>
          <p:nvPr/>
        </p:nvGrpSpPr>
        <p:grpSpPr>
          <a:xfrm>
            <a:off x="4854463" y="1776426"/>
            <a:ext cx="1997391" cy="2412022"/>
            <a:chOff x="13078667" y="2804681"/>
            <a:chExt cx="3994782" cy="4824044"/>
          </a:xfrm>
        </p:grpSpPr>
        <p:sp>
          <p:nvSpPr>
            <p:cNvPr id="37" name="Arc 36"/>
            <p:cNvSpPr/>
            <p:nvPr/>
          </p:nvSpPr>
          <p:spPr>
            <a:xfrm>
              <a:off x="13078667" y="3633936"/>
              <a:ext cx="3994782" cy="3994789"/>
            </a:xfrm>
            <a:prstGeom prst="arc">
              <a:avLst>
                <a:gd name="adj1" fmla="val 7914138"/>
                <a:gd name="adj2" fmla="val 2868450"/>
              </a:avLst>
            </a:prstGeom>
            <a:ln w="88900" cap="rnd">
              <a:solidFill>
                <a:schemeClr val="accent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199" b="1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43" name="Oval 42"/>
            <p:cNvSpPr/>
            <p:nvPr/>
          </p:nvSpPr>
          <p:spPr>
            <a:xfrm rot="10800000">
              <a:off x="14246806" y="2804681"/>
              <a:ext cx="1658505" cy="165850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65107" tIns="118841" rIns="0" bIns="0" rtlCol="0" anchor="ctr"/>
            <a:lstStyle/>
            <a:p>
              <a:pPr algn="ctr"/>
              <a:endParaRPr lang="en-US" sz="3199" b="1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3E85255-30F3-C346-A520-1AD7DC21BA2F}"/>
              </a:ext>
            </a:extLst>
          </p:cNvPr>
          <p:cNvGrpSpPr/>
          <p:nvPr/>
        </p:nvGrpSpPr>
        <p:grpSpPr>
          <a:xfrm>
            <a:off x="3500058" y="3663090"/>
            <a:ext cx="1997391" cy="2384049"/>
            <a:chOff x="10369857" y="6578009"/>
            <a:chExt cx="3994782" cy="4768098"/>
          </a:xfrm>
        </p:grpSpPr>
        <p:sp>
          <p:nvSpPr>
            <p:cNvPr id="27" name="Arc 26"/>
            <p:cNvSpPr/>
            <p:nvPr/>
          </p:nvSpPr>
          <p:spPr>
            <a:xfrm rot="10800000">
              <a:off x="10369857" y="6578009"/>
              <a:ext cx="3994782" cy="3994789"/>
            </a:xfrm>
            <a:prstGeom prst="arc">
              <a:avLst>
                <a:gd name="adj1" fmla="val 7914138"/>
                <a:gd name="adj2" fmla="val 2868450"/>
              </a:avLst>
            </a:prstGeom>
            <a:ln w="88900" cap="rnd">
              <a:solidFill>
                <a:schemeClr val="accent3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199" b="1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44" name="Oval 43"/>
            <p:cNvSpPr/>
            <p:nvPr/>
          </p:nvSpPr>
          <p:spPr>
            <a:xfrm rot="10800000">
              <a:off x="11537995" y="9687602"/>
              <a:ext cx="1658505" cy="165850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33" tIns="118841" rIns="0" bIns="0" rtlCol="0" anchor="ctr"/>
            <a:lstStyle/>
            <a:p>
              <a:pPr algn="ctr"/>
              <a:endParaRPr lang="en-US" sz="3199" b="1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6328B0E-F578-F540-8798-AB59B2D47333}"/>
              </a:ext>
            </a:extLst>
          </p:cNvPr>
          <p:cNvGrpSpPr/>
          <p:nvPr/>
        </p:nvGrpSpPr>
        <p:grpSpPr>
          <a:xfrm>
            <a:off x="2131795" y="1776426"/>
            <a:ext cx="1997391" cy="2412022"/>
            <a:chOff x="7661040" y="2804681"/>
            <a:chExt cx="3994782" cy="4824044"/>
          </a:xfrm>
        </p:grpSpPr>
        <p:sp>
          <p:nvSpPr>
            <p:cNvPr id="25" name="Arc 24"/>
            <p:cNvSpPr/>
            <p:nvPr/>
          </p:nvSpPr>
          <p:spPr>
            <a:xfrm>
              <a:off x="7661040" y="3633936"/>
              <a:ext cx="3994782" cy="3994789"/>
            </a:xfrm>
            <a:prstGeom prst="arc">
              <a:avLst>
                <a:gd name="adj1" fmla="val 7914138"/>
                <a:gd name="adj2" fmla="val 2868450"/>
              </a:avLst>
            </a:prstGeom>
            <a:ln w="88900" cap="rnd">
              <a:solidFill>
                <a:schemeClr val="accent2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199" b="1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45" name="Oval 44"/>
            <p:cNvSpPr/>
            <p:nvPr/>
          </p:nvSpPr>
          <p:spPr>
            <a:xfrm rot="10800000">
              <a:off x="8829178" y="2804681"/>
              <a:ext cx="1658505" cy="165850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33" tIns="118841" rIns="0" bIns="0" rtlCol="0" anchor="ctr"/>
            <a:lstStyle/>
            <a:p>
              <a:pPr algn="ctr"/>
              <a:endParaRPr lang="en-US" sz="3199" b="1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0A02A47-A1CD-4F4E-90F5-13415DC9934E}"/>
              </a:ext>
            </a:extLst>
          </p:cNvPr>
          <p:cNvGrpSpPr/>
          <p:nvPr/>
        </p:nvGrpSpPr>
        <p:grpSpPr>
          <a:xfrm>
            <a:off x="791242" y="3663090"/>
            <a:ext cx="1997391" cy="2384049"/>
            <a:chOff x="4952225" y="6578009"/>
            <a:chExt cx="3994782" cy="4768098"/>
          </a:xfrm>
        </p:grpSpPr>
        <p:sp>
          <p:nvSpPr>
            <p:cNvPr id="24" name="Arc 23"/>
            <p:cNvSpPr/>
            <p:nvPr/>
          </p:nvSpPr>
          <p:spPr>
            <a:xfrm rot="10800000">
              <a:off x="4952225" y="6578009"/>
              <a:ext cx="3994782" cy="3994789"/>
            </a:xfrm>
            <a:prstGeom prst="arc">
              <a:avLst>
                <a:gd name="adj1" fmla="val 7914138"/>
                <a:gd name="adj2" fmla="val 2868450"/>
              </a:avLst>
            </a:prstGeom>
            <a:ln w="88900" cap="rnd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199" b="1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46" name="Oval 45"/>
            <p:cNvSpPr/>
            <p:nvPr/>
          </p:nvSpPr>
          <p:spPr>
            <a:xfrm rot="10800000">
              <a:off x="6120363" y="9687602"/>
              <a:ext cx="1658505" cy="165850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33" tIns="118841" rIns="0" bIns="0" rtlCol="0" anchor="ctr"/>
            <a:lstStyle/>
            <a:p>
              <a:pPr algn="ctr"/>
              <a:endParaRPr lang="en-US" sz="3199" b="1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</p:grpSp>
      <p:sp>
        <p:nvSpPr>
          <p:cNvPr id="47" name="Shape 2774"/>
          <p:cNvSpPr/>
          <p:nvPr/>
        </p:nvSpPr>
        <p:spPr>
          <a:xfrm>
            <a:off x="4309836" y="5486112"/>
            <a:ext cx="377832" cy="377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b="1" dirty="0">
              <a:latin typeface="Oxygen" panose="02000503000000090004" pitchFamily="2" charset="77"/>
              <a:ea typeface="Roboto Bold" charset="0"/>
              <a:cs typeface="Roboto Bold" charset="0"/>
            </a:endParaRPr>
          </a:p>
        </p:txBody>
      </p:sp>
      <p:sp>
        <p:nvSpPr>
          <p:cNvPr id="48" name="Shape 2781"/>
          <p:cNvSpPr/>
          <p:nvPr/>
        </p:nvSpPr>
        <p:spPr>
          <a:xfrm>
            <a:off x="1620498" y="5443596"/>
            <a:ext cx="377832" cy="377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6873"/>
                </a:moveTo>
                <a:cubicBezTo>
                  <a:pt x="6162" y="6873"/>
                  <a:pt x="6382" y="6653"/>
                  <a:pt x="6382" y="6382"/>
                </a:cubicBezTo>
                <a:lnTo>
                  <a:pt x="6382" y="1473"/>
                </a:lnTo>
                <a:cubicBezTo>
                  <a:pt x="6382" y="1201"/>
                  <a:pt x="6162" y="982"/>
                  <a:pt x="5891" y="982"/>
                </a:cubicBezTo>
                <a:cubicBezTo>
                  <a:pt x="5620" y="982"/>
                  <a:pt x="5400" y="1201"/>
                  <a:pt x="5400" y="1473"/>
                </a:cubicBezTo>
                <a:lnTo>
                  <a:pt x="5400" y="6382"/>
                </a:lnTo>
                <a:cubicBezTo>
                  <a:pt x="5400" y="6653"/>
                  <a:pt x="5620" y="6873"/>
                  <a:pt x="5891" y="6873"/>
                </a:cubicBezTo>
                <a:moveTo>
                  <a:pt x="2945" y="5891"/>
                </a:moveTo>
                <a:cubicBezTo>
                  <a:pt x="3216" y="5891"/>
                  <a:pt x="3436" y="5671"/>
                  <a:pt x="3436" y="5400"/>
                </a:cubicBezTo>
                <a:lnTo>
                  <a:pt x="3436" y="2455"/>
                </a:lnTo>
                <a:cubicBezTo>
                  <a:pt x="3436" y="2183"/>
                  <a:pt x="3216" y="1964"/>
                  <a:pt x="2945" y="1964"/>
                </a:cubicBezTo>
                <a:cubicBezTo>
                  <a:pt x="2675" y="1964"/>
                  <a:pt x="2455" y="2183"/>
                  <a:pt x="2455" y="2455"/>
                </a:cubicBezTo>
                <a:lnTo>
                  <a:pt x="2455" y="5400"/>
                </a:lnTo>
                <a:cubicBezTo>
                  <a:pt x="2455" y="5671"/>
                  <a:pt x="2675" y="5891"/>
                  <a:pt x="2945" y="5891"/>
                </a:cubicBezTo>
                <a:moveTo>
                  <a:pt x="18655" y="15218"/>
                </a:moveTo>
                <a:lnTo>
                  <a:pt x="17648" y="15218"/>
                </a:lnTo>
                <a:cubicBezTo>
                  <a:pt x="17660" y="15056"/>
                  <a:pt x="17673" y="14893"/>
                  <a:pt x="17673" y="14727"/>
                </a:cubicBezTo>
                <a:lnTo>
                  <a:pt x="17673" y="11291"/>
                </a:lnTo>
                <a:lnTo>
                  <a:pt x="18655" y="11291"/>
                </a:lnTo>
                <a:cubicBezTo>
                  <a:pt x="19739" y="11291"/>
                  <a:pt x="20618" y="12170"/>
                  <a:pt x="20618" y="13255"/>
                </a:cubicBezTo>
                <a:cubicBezTo>
                  <a:pt x="20618" y="14339"/>
                  <a:pt x="19739" y="15218"/>
                  <a:pt x="18655" y="15218"/>
                </a:cubicBezTo>
                <a:moveTo>
                  <a:pt x="16691" y="14727"/>
                </a:moveTo>
                <a:cubicBezTo>
                  <a:pt x="16691" y="15802"/>
                  <a:pt x="16399" y="16805"/>
                  <a:pt x="15896" y="17673"/>
                </a:cubicBezTo>
                <a:lnTo>
                  <a:pt x="1777" y="17673"/>
                </a:lnTo>
                <a:cubicBezTo>
                  <a:pt x="1274" y="16805"/>
                  <a:pt x="982" y="15802"/>
                  <a:pt x="982" y="14727"/>
                </a:cubicBezTo>
                <a:lnTo>
                  <a:pt x="982" y="8836"/>
                </a:lnTo>
                <a:lnTo>
                  <a:pt x="16691" y="8836"/>
                </a:lnTo>
                <a:cubicBezTo>
                  <a:pt x="16691" y="8836"/>
                  <a:pt x="16691" y="14727"/>
                  <a:pt x="16691" y="14727"/>
                </a:cubicBezTo>
                <a:close/>
                <a:moveTo>
                  <a:pt x="10800" y="20618"/>
                </a:moveTo>
                <a:lnTo>
                  <a:pt x="6873" y="20618"/>
                </a:lnTo>
                <a:cubicBezTo>
                  <a:pt x="5131" y="20618"/>
                  <a:pt x="3569" y="19857"/>
                  <a:pt x="2491" y="18655"/>
                </a:cubicBezTo>
                <a:lnTo>
                  <a:pt x="15182" y="18655"/>
                </a:lnTo>
                <a:cubicBezTo>
                  <a:pt x="14103" y="19857"/>
                  <a:pt x="12542" y="20618"/>
                  <a:pt x="10800" y="20618"/>
                </a:cubicBezTo>
                <a:moveTo>
                  <a:pt x="18655" y="10309"/>
                </a:moveTo>
                <a:lnTo>
                  <a:pt x="17673" y="10309"/>
                </a:lnTo>
                <a:lnTo>
                  <a:pt x="17673" y="8836"/>
                </a:lnTo>
                <a:cubicBezTo>
                  <a:pt x="17673" y="8295"/>
                  <a:pt x="17233" y="7855"/>
                  <a:pt x="16691" y="7855"/>
                </a:cubicBezTo>
                <a:lnTo>
                  <a:pt x="982" y="7855"/>
                </a:lnTo>
                <a:cubicBezTo>
                  <a:pt x="440" y="7855"/>
                  <a:pt x="0" y="8295"/>
                  <a:pt x="0" y="8836"/>
                </a:cubicBezTo>
                <a:lnTo>
                  <a:pt x="0" y="14727"/>
                </a:lnTo>
                <a:cubicBezTo>
                  <a:pt x="0" y="17232"/>
                  <a:pt x="1344" y="19417"/>
                  <a:pt x="3346" y="20618"/>
                </a:cubicBezTo>
                <a:lnTo>
                  <a:pt x="491" y="20618"/>
                </a:lnTo>
                <a:cubicBezTo>
                  <a:pt x="220" y="20618"/>
                  <a:pt x="0" y="20838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lnTo>
                  <a:pt x="17182" y="21600"/>
                </a:lnTo>
                <a:cubicBezTo>
                  <a:pt x="17453" y="21600"/>
                  <a:pt x="17673" y="21380"/>
                  <a:pt x="17673" y="21109"/>
                </a:cubicBezTo>
                <a:cubicBezTo>
                  <a:pt x="17673" y="20838"/>
                  <a:pt x="17453" y="20618"/>
                  <a:pt x="17182" y="20618"/>
                </a:cubicBezTo>
                <a:lnTo>
                  <a:pt x="14330" y="20618"/>
                </a:lnTo>
                <a:cubicBezTo>
                  <a:pt x="15925" y="19659"/>
                  <a:pt x="17101" y="18074"/>
                  <a:pt x="17511" y="16200"/>
                </a:cubicBezTo>
                <a:lnTo>
                  <a:pt x="18655" y="16200"/>
                </a:lnTo>
                <a:cubicBezTo>
                  <a:pt x="20281" y="16200"/>
                  <a:pt x="21600" y="14882"/>
                  <a:pt x="21600" y="13255"/>
                </a:cubicBezTo>
                <a:cubicBezTo>
                  <a:pt x="21600" y="11628"/>
                  <a:pt x="20281" y="10309"/>
                  <a:pt x="18655" y="10309"/>
                </a:cubicBezTo>
                <a:moveTo>
                  <a:pt x="11782" y="5891"/>
                </a:moveTo>
                <a:cubicBezTo>
                  <a:pt x="12053" y="5891"/>
                  <a:pt x="12273" y="5671"/>
                  <a:pt x="12273" y="5400"/>
                </a:cubicBezTo>
                <a:lnTo>
                  <a:pt x="12273" y="2455"/>
                </a:lnTo>
                <a:cubicBezTo>
                  <a:pt x="12273" y="2183"/>
                  <a:pt x="12053" y="1964"/>
                  <a:pt x="11782" y="1964"/>
                </a:cubicBezTo>
                <a:cubicBezTo>
                  <a:pt x="11511" y="1964"/>
                  <a:pt x="11291" y="2183"/>
                  <a:pt x="11291" y="2455"/>
                </a:cubicBezTo>
                <a:lnTo>
                  <a:pt x="11291" y="5400"/>
                </a:lnTo>
                <a:cubicBezTo>
                  <a:pt x="11291" y="5671"/>
                  <a:pt x="11511" y="5891"/>
                  <a:pt x="11782" y="5891"/>
                </a:cubicBezTo>
                <a:moveTo>
                  <a:pt x="14727" y="6873"/>
                </a:moveTo>
                <a:cubicBezTo>
                  <a:pt x="14998" y="6873"/>
                  <a:pt x="15218" y="6653"/>
                  <a:pt x="15218" y="6382"/>
                </a:cubicBezTo>
                <a:lnTo>
                  <a:pt x="15218" y="1473"/>
                </a:lnTo>
                <a:cubicBezTo>
                  <a:pt x="15218" y="1201"/>
                  <a:pt x="14998" y="982"/>
                  <a:pt x="14727" y="982"/>
                </a:cubicBezTo>
                <a:cubicBezTo>
                  <a:pt x="14456" y="982"/>
                  <a:pt x="14236" y="1201"/>
                  <a:pt x="14236" y="1473"/>
                </a:cubicBezTo>
                <a:lnTo>
                  <a:pt x="14236" y="6382"/>
                </a:lnTo>
                <a:cubicBezTo>
                  <a:pt x="14236" y="6653"/>
                  <a:pt x="14456" y="6873"/>
                  <a:pt x="14727" y="6873"/>
                </a:cubicBezTo>
                <a:moveTo>
                  <a:pt x="8836" y="5891"/>
                </a:moveTo>
                <a:cubicBezTo>
                  <a:pt x="9107" y="5891"/>
                  <a:pt x="9327" y="5671"/>
                  <a:pt x="9327" y="5400"/>
                </a:cubicBezTo>
                <a:lnTo>
                  <a:pt x="9327" y="491"/>
                </a:lnTo>
                <a:cubicBezTo>
                  <a:pt x="9327" y="220"/>
                  <a:pt x="9107" y="0"/>
                  <a:pt x="8836" y="0"/>
                </a:cubicBezTo>
                <a:cubicBezTo>
                  <a:pt x="8566" y="0"/>
                  <a:pt x="8345" y="220"/>
                  <a:pt x="8345" y="491"/>
                </a:cubicBezTo>
                <a:lnTo>
                  <a:pt x="8345" y="5400"/>
                </a:lnTo>
                <a:cubicBezTo>
                  <a:pt x="8345" y="5671"/>
                  <a:pt x="8566" y="5891"/>
                  <a:pt x="8836" y="58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b="1" dirty="0">
              <a:latin typeface="Oxygen" panose="02000503000000090004" pitchFamily="2" charset="77"/>
              <a:ea typeface="Roboto Bold" charset="0"/>
              <a:cs typeface="Roboto Bold" charset="0"/>
            </a:endParaRPr>
          </a:p>
        </p:txBody>
      </p:sp>
      <p:sp>
        <p:nvSpPr>
          <p:cNvPr id="49" name="Shape 2782"/>
          <p:cNvSpPr/>
          <p:nvPr/>
        </p:nvSpPr>
        <p:spPr>
          <a:xfrm>
            <a:off x="2955246" y="2027859"/>
            <a:ext cx="378197" cy="3263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83" h="20545" extrusionOk="0">
                <a:moveTo>
                  <a:pt x="9621" y="9676"/>
                </a:moveTo>
                <a:cubicBezTo>
                  <a:pt x="9621" y="9676"/>
                  <a:pt x="9621" y="9675"/>
                  <a:pt x="9621" y="9675"/>
                </a:cubicBezTo>
                <a:lnTo>
                  <a:pt x="9620" y="9674"/>
                </a:lnTo>
                <a:cubicBezTo>
                  <a:pt x="9620" y="9674"/>
                  <a:pt x="9621" y="9676"/>
                  <a:pt x="9621" y="9676"/>
                </a:cubicBezTo>
                <a:close/>
                <a:moveTo>
                  <a:pt x="19582" y="1266"/>
                </a:moveTo>
                <a:cubicBezTo>
                  <a:pt x="18115" y="-422"/>
                  <a:pt x="15737" y="-422"/>
                  <a:pt x="14270" y="1266"/>
                </a:cubicBezTo>
                <a:lnTo>
                  <a:pt x="14934" y="2030"/>
                </a:lnTo>
                <a:cubicBezTo>
                  <a:pt x="16034" y="765"/>
                  <a:pt x="17818" y="765"/>
                  <a:pt x="18918" y="2030"/>
                </a:cubicBezTo>
                <a:cubicBezTo>
                  <a:pt x="20019" y="3297"/>
                  <a:pt x="20019" y="5351"/>
                  <a:pt x="18918" y="6618"/>
                </a:cubicBezTo>
                <a:lnTo>
                  <a:pt x="8956" y="17881"/>
                </a:lnTo>
                <a:lnTo>
                  <a:pt x="9621" y="18645"/>
                </a:lnTo>
                <a:lnTo>
                  <a:pt x="19582" y="7382"/>
                </a:lnTo>
                <a:cubicBezTo>
                  <a:pt x="21050" y="5693"/>
                  <a:pt x="21050" y="2955"/>
                  <a:pt x="19582" y="1266"/>
                </a:cubicBezTo>
                <a:moveTo>
                  <a:pt x="2315" y="17881"/>
                </a:moveTo>
                <a:cubicBezTo>
                  <a:pt x="481" y="15770"/>
                  <a:pt x="481" y="12551"/>
                  <a:pt x="2315" y="10439"/>
                </a:cubicBezTo>
                <a:cubicBezTo>
                  <a:pt x="2317" y="10437"/>
                  <a:pt x="2320" y="10434"/>
                  <a:pt x="2323" y="10431"/>
                </a:cubicBezTo>
                <a:lnTo>
                  <a:pt x="2323" y="10431"/>
                </a:lnTo>
                <a:lnTo>
                  <a:pt x="9289" y="2413"/>
                </a:lnTo>
                <a:cubicBezTo>
                  <a:pt x="9472" y="2201"/>
                  <a:pt x="9472" y="1859"/>
                  <a:pt x="9289" y="1648"/>
                </a:cubicBezTo>
                <a:cubicBezTo>
                  <a:pt x="9105" y="1437"/>
                  <a:pt x="8808" y="1437"/>
                  <a:pt x="8624" y="1648"/>
                </a:cubicBezTo>
                <a:lnTo>
                  <a:pt x="1651" y="9675"/>
                </a:lnTo>
                <a:cubicBezTo>
                  <a:pt x="-550" y="12208"/>
                  <a:pt x="-550" y="16112"/>
                  <a:pt x="1651" y="18645"/>
                </a:cubicBezTo>
                <a:cubicBezTo>
                  <a:pt x="3852" y="21178"/>
                  <a:pt x="7420" y="21178"/>
                  <a:pt x="9621" y="18645"/>
                </a:cubicBezTo>
                <a:lnTo>
                  <a:pt x="8948" y="17889"/>
                </a:lnTo>
                <a:cubicBezTo>
                  <a:pt x="7114" y="19991"/>
                  <a:pt x="4147" y="19989"/>
                  <a:pt x="2315" y="17881"/>
                </a:cubicBezTo>
                <a:moveTo>
                  <a:pt x="6300" y="13497"/>
                </a:moveTo>
                <a:cubicBezTo>
                  <a:pt x="7033" y="14341"/>
                  <a:pt x="8223" y="14341"/>
                  <a:pt x="8956" y="13497"/>
                </a:cubicBezTo>
                <a:lnTo>
                  <a:pt x="13937" y="7764"/>
                </a:lnTo>
                <a:cubicBezTo>
                  <a:pt x="14121" y="7553"/>
                  <a:pt x="14121" y="7211"/>
                  <a:pt x="13937" y="7000"/>
                </a:cubicBezTo>
                <a:cubicBezTo>
                  <a:pt x="13754" y="6789"/>
                  <a:pt x="13457" y="6789"/>
                  <a:pt x="13273" y="7000"/>
                </a:cubicBezTo>
                <a:lnTo>
                  <a:pt x="8292" y="12732"/>
                </a:lnTo>
                <a:cubicBezTo>
                  <a:pt x="7926" y="13155"/>
                  <a:pt x="7331" y="13155"/>
                  <a:pt x="6964" y="12732"/>
                </a:cubicBezTo>
                <a:cubicBezTo>
                  <a:pt x="6597" y="12310"/>
                  <a:pt x="6597" y="11626"/>
                  <a:pt x="6964" y="11204"/>
                </a:cubicBezTo>
                <a:lnTo>
                  <a:pt x="8292" y="9675"/>
                </a:lnTo>
                <a:lnTo>
                  <a:pt x="14934" y="2030"/>
                </a:lnTo>
                <a:lnTo>
                  <a:pt x="14270" y="1266"/>
                </a:lnTo>
                <a:lnTo>
                  <a:pt x="6300" y="10439"/>
                </a:lnTo>
                <a:cubicBezTo>
                  <a:pt x="5566" y="11284"/>
                  <a:pt x="5566" y="12653"/>
                  <a:pt x="6300" y="1349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b="1" dirty="0">
              <a:latin typeface="Oxygen" panose="02000503000000090004" pitchFamily="2" charset="77"/>
              <a:ea typeface="Roboto Bold" charset="0"/>
              <a:cs typeface="Roboto Bold" charset="0"/>
            </a:endParaRPr>
          </a:p>
        </p:txBody>
      </p:sp>
      <p:sp>
        <p:nvSpPr>
          <p:cNvPr id="50" name="Shape 2783"/>
          <p:cNvSpPr/>
          <p:nvPr/>
        </p:nvSpPr>
        <p:spPr>
          <a:xfrm>
            <a:off x="7018670" y="5511873"/>
            <a:ext cx="377832" cy="3263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b="1" dirty="0">
              <a:latin typeface="Oxygen" panose="02000503000000090004" pitchFamily="2" charset="77"/>
              <a:ea typeface="Roboto Bold" charset="0"/>
              <a:cs typeface="Roboto Bold" charset="0"/>
            </a:endParaRPr>
          </a:p>
        </p:txBody>
      </p:sp>
      <p:sp>
        <p:nvSpPr>
          <p:cNvPr id="51" name="Shape 2787"/>
          <p:cNvSpPr/>
          <p:nvPr/>
        </p:nvSpPr>
        <p:spPr>
          <a:xfrm>
            <a:off x="5664360" y="2002127"/>
            <a:ext cx="377598" cy="377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b="1" dirty="0">
              <a:latin typeface="Oxygen" panose="02000503000000090004" pitchFamily="2" charset="77"/>
              <a:ea typeface="Roboto Bold" charset="0"/>
              <a:cs typeface="Roboto Bold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583080" y="4538103"/>
            <a:ext cx="1829006" cy="62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20"/>
              </a:lnSpc>
            </a:pPr>
            <a:r>
              <a:rPr lang="en-US" sz="1400" dirty="0">
                <a:latin typeface="Oxygen" panose="02000503000000090004" pitchFamily="2" charset="77"/>
                <a:ea typeface="Lato Light" charset="0"/>
                <a:cs typeface="Poppins" pitchFamily="2" charset="77"/>
              </a:rPr>
              <a:t>Due to the fact that mobile</a:t>
            </a:r>
          </a:p>
        </p:txBody>
      </p:sp>
      <p:sp>
        <p:nvSpPr>
          <p:cNvPr id="53" name="Rectangle 52"/>
          <p:cNvSpPr/>
          <p:nvPr/>
        </p:nvSpPr>
        <p:spPr>
          <a:xfrm>
            <a:off x="4003706" y="4093037"/>
            <a:ext cx="9845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  <a:latin typeface="Oxygen" panose="02000503000000090004" pitchFamily="2" charset="77"/>
                <a:ea typeface="Roboto" charset="0"/>
                <a:cs typeface="Poppins" pitchFamily="2" charset="77"/>
              </a:rPr>
              <a:t>Step 03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949669" y="3129830"/>
            <a:ext cx="1829006" cy="62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20"/>
              </a:lnSpc>
            </a:pPr>
            <a:r>
              <a:rPr lang="en-US" sz="1400" dirty="0">
                <a:latin typeface="Oxygen" panose="02000503000000090004" pitchFamily="2" charset="77"/>
                <a:ea typeface="Lato Light" charset="0"/>
                <a:cs typeface="Poppins" pitchFamily="2" charset="77"/>
              </a:rPr>
              <a:t>Due to the fact that mobile</a:t>
            </a:r>
          </a:p>
        </p:txBody>
      </p:sp>
      <p:sp>
        <p:nvSpPr>
          <p:cNvPr id="55" name="Rectangle 54"/>
          <p:cNvSpPr/>
          <p:nvPr/>
        </p:nvSpPr>
        <p:spPr>
          <a:xfrm>
            <a:off x="5359878" y="2684764"/>
            <a:ext cx="100540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  <a:latin typeface="Oxygen" panose="02000503000000090004" pitchFamily="2" charset="77"/>
                <a:ea typeface="Roboto" charset="0"/>
                <a:cs typeface="Poppins" pitchFamily="2" charset="77"/>
              </a:rPr>
              <a:t>Step 04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211618" y="3129830"/>
            <a:ext cx="1829006" cy="62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20"/>
              </a:lnSpc>
            </a:pPr>
            <a:r>
              <a:rPr lang="en-US" sz="1400" dirty="0">
                <a:latin typeface="Oxygen" panose="02000503000000090004" pitchFamily="2" charset="77"/>
                <a:ea typeface="Lato Light" charset="0"/>
                <a:cs typeface="Poppins" pitchFamily="2" charset="77"/>
              </a:rPr>
              <a:t>Due to the fact that mobile</a:t>
            </a:r>
          </a:p>
        </p:txBody>
      </p:sp>
      <p:sp>
        <p:nvSpPr>
          <p:cNvPr id="59" name="Rectangle 58"/>
          <p:cNvSpPr/>
          <p:nvPr/>
        </p:nvSpPr>
        <p:spPr>
          <a:xfrm>
            <a:off x="2634650" y="2684764"/>
            <a:ext cx="9797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  <a:latin typeface="Oxygen" panose="02000503000000090004" pitchFamily="2" charset="77"/>
                <a:ea typeface="Roboto" charset="0"/>
                <a:cs typeface="Poppins" pitchFamily="2" charset="77"/>
              </a:rPr>
              <a:t>Step 02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6292723" y="4538103"/>
            <a:ext cx="1829006" cy="62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20"/>
              </a:lnSpc>
            </a:pPr>
            <a:r>
              <a:rPr lang="en-US" sz="1400" dirty="0">
                <a:latin typeface="Oxygen" panose="02000503000000090004" pitchFamily="2" charset="77"/>
                <a:ea typeface="Lato Light" charset="0"/>
                <a:cs typeface="Poppins" pitchFamily="2" charset="77"/>
              </a:rPr>
              <a:t>Due to the fact that mobile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699983" y="4093037"/>
            <a:ext cx="9909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  <a:latin typeface="Oxygen" panose="02000503000000090004" pitchFamily="2" charset="77"/>
                <a:ea typeface="Roboto" charset="0"/>
                <a:cs typeface="Poppins" pitchFamily="2" charset="77"/>
              </a:rPr>
              <a:t>Step 05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870292" y="4538103"/>
            <a:ext cx="1829006" cy="62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20"/>
              </a:lnSpc>
            </a:pPr>
            <a:r>
              <a:rPr lang="en-US" sz="1400" dirty="0">
                <a:latin typeface="Oxygen" panose="02000503000000090004" pitchFamily="2" charset="77"/>
                <a:ea typeface="Lato Light" charset="0"/>
                <a:cs typeface="Poppins" pitchFamily="2" charset="77"/>
              </a:rPr>
              <a:t>Due to the fact that mobile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310956" y="4093037"/>
            <a:ext cx="944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  <a:latin typeface="Oxygen" panose="02000503000000090004" pitchFamily="2" charset="77"/>
                <a:ea typeface="Roboto" charset="0"/>
                <a:cs typeface="Poppins" pitchFamily="2" charset="77"/>
              </a:rPr>
              <a:t>Step 01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D36F0B4-8937-FF49-90F3-EECC057A65FD}"/>
              </a:ext>
            </a:extLst>
          </p:cNvPr>
          <p:cNvSpPr>
            <a:spLocks/>
          </p:cNvSpPr>
          <p:nvPr/>
        </p:nvSpPr>
        <p:spPr bwMode="auto">
          <a:xfrm>
            <a:off x="550864" y="563441"/>
            <a:ext cx="824547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600" b="1" dirty="0">
                <a:solidFill>
                  <a:schemeClr val="tx2"/>
                </a:solidFill>
                <a:latin typeface="Oxygen" panose="02000503000000090004" pitchFamily="2" charset="77"/>
                <a:ea typeface="Roboto" charset="0"/>
                <a:cs typeface="Poppins" pitchFamily="2" charset="77"/>
                <a:sym typeface="Bebas Neue" charset="0"/>
              </a:rPr>
              <a:t>The Process</a:t>
            </a:r>
            <a:endParaRPr lang="en-US" sz="3600" b="1" dirty="0">
              <a:solidFill>
                <a:schemeClr val="accent2"/>
              </a:solidFill>
              <a:latin typeface="Oxygen" panose="02000503000000090004" pitchFamily="2" charset="77"/>
              <a:ea typeface="Roboto" charset="0"/>
              <a:cs typeface="Poppins" pitchFamily="2" charset="77"/>
              <a:sym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2276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9245069" y="4892079"/>
            <a:ext cx="2400167" cy="13463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500"/>
              </a:lnSpc>
            </a:pPr>
            <a:r>
              <a:rPr lang="en-US" sz="16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472133" y="4538781"/>
            <a:ext cx="2146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>
                <a:solidFill>
                  <a:schemeClr val="accent5"/>
                </a:solidFill>
                <a:latin typeface="Oxygen" panose="02000503000000090004" pitchFamily="2" charset="77"/>
                <a:ea typeface="Nunito Bold" charset="0"/>
                <a:cs typeface="Abhaya Libre SemiBold" panose="02000603000000000000" pitchFamily="2" charset="77"/>
              </a:rPr>
              <a:t>Content F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841170" y="4892079"/>
            <a:ext cx="2400167" cy="13463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500"/>
              </a:lnSpc>
            </a:pPr>
            <a:r>
              <a:rPr lang="en-US" sz="16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996846" y="4540320"/>
            <a:ext cx="22475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>
                <a:solidFill>
                  <a:schemeClr val="accent6"/>
                </a:solidFill>
                <a:latin typeface="Oxygen" panose="02000503000000090004" pitchFamily="2" charset="77"/>
                <a:ea typeface="Nunito Bold" charset="0"/>
                <a:cs typeface="Abhaya Libre SemiBold" panose="02000603000000000000" pitchFamily="2" charset="77"/>
              </a:rPr>
              <a:t>Content D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245069" y="2317372"/>
            <a:ext cx="2400167" cy="13463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500"/>
              </a:lnSpc>
            </a:pPr>
            <a:r>
              <a:rPr lang="en-US" sz="16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9432866" y="1910429"/>
            <a:ext cx="22028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>
                <a:solidFill>
                  <a:schemeClr val="accent2"/>
                </a:solidFill>
                <a:latin typeface="Oxygen" panose="02000503000000090004" pitchFamily="2" charset="77"/>
                <a:ea typeface="Nunito Bold" charset="0"/>
                <a:cs typeface="Abhaya Libre SemiBold" panose="02000603000000000000" pitchFamily="2" charset="77"/>
              </a:rPr>
              <a:t>Content C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841170" y="2317372"/>
            <a:ext cx="2400167" cy="13463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500"/>
              </a:lnSpc>
            </a:pPr>
            <a:r>
              <a:rPr lang="en-US" sz="16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035301" y="1911969"/>
            <a:ext cx="2205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>
                <a:solidFill>
                  <a:schemeClr val="accent1"/>
                </a:solidFill>
                <a:latin typeface="Oxygen" panose="02000503000000090004" pitchFamily="2" charset="77"/>
                <a:ea typeface="Nunito Bold" charset="0"/>
                <a:cs typeface="Abhaya Libre SemiBold" panose="02000603000000000000" pitchFamily="2" charset="77"/>
              </a:rPr>
              <a:t>Content A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029256" y="4892079"/>
            <a:ext cx="2400167" cy="13463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500"/>
              </a:lnSpc>
            </a:pPr>
            <a:r>
              <a:rPr lang="en-US" sz="16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219033" y="4540321"/>
            <a:ext cx="21731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>
                <a:solidFill>
                  <a:schemeClr val="accent3"/>
                </a:solidFill>
                <a:latin typeface="Oxygen" panose="02000503000000090004" pitchFamily="2" charset="77"/>
                <a:ea typeface="Nunito Bold" charset="0"/>
                <a:cs typeface="Abhaya Libre SemiBold" panose="02000603000000000000" pitchFamily="2" charset="77"/>
              </a:rPr>
              <a:t>Content E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029256" y="2317372"/>
            <a:ext cx="2400167" cy="13463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500"/>
              </a:lnSpc>
            </a:pPr>
            <a:r>
              <a:rPr lang="en-US" sz="16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219224" y="1911969"/>
            <a:ext cx="21999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>
                <a:solidFill>
                  <a:schemeClr val="accent4"/>
                </a:solidFill>
                <a:latin typeface="Oxygen" panose="02000503000000090004" pitchFamily="2" charset="77"/>
                <a:ea typeface="Nunito Bold" charset="0"/>
                <a:cs typeface="Abhaya Libre SemiBold" panose="02000603000000000000" pitchFamily="2" charset="77"/>
              </a:rPr>
              <a:t>Content B</a:t>
            </a:r>
          </a:p>
        </p:txBody>
      </p:sp>
      <p:sp>
        <p:nvSpPr>
          <p:cNvPr id="33" name="Shape 2552"/>
          <p:cNvSpPr/>
          <p:nvPr/>
        </p:nvSpPr>
        <p:spPr>
          <a:xfrm>
            <a:off x="7780621" y="1380996"/>
            <a:ext cx="537944" cy="489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00" dirty="0">
              <a:latin typeface="Oxygen" panose="02000503000000090004" pitchFamily="2" charset="77"/>
              <a:cs typeface="Abhaya Libre" panose="02000603000000000000" pitchFamily="2" charset="77"/>
            </a:endParaRPr>
          </a:p>
        </p:txBody>
      </p:sp>
      <p:sp>
        <p:nvSpPr>
          <p:cNvPr id="34" name="Shape 2579"/>
          <p:cNvSpPr/>
          <p:nvPr/>
        </p:nvSpPr>
        <p:spPr>
          <a:xfrm>
            <a:off x="4600764" y="1351451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57" y="18984"/>
                </a:moveTo>
                <a:lnTo>
                  <a:pt x="11380" y="15408"/>
                </a:lnTo>
                <a:lnTo>
                  <a:pt x="10800" y="14983"/>
                </a:lnTo>
                <a:lnTo>
                  <a:pt x="10219" y="15408"/>
                </a:lnTo>
                <a:lnTo>
                  <a:pt x="5343" y="18984"/>
                </a:lnTo>
                <a:lnTo>
                  <a:pt x="7313" y="13075"/>
                </a:lnTo>
                <a:lnTo>
                  <a:pt x="7534" y="12411"/>
                </a:lnTo>
                <a:lnTo>
                  <a:pt x="6980" y="11985"/>
                </a:lnTo>
                <a:lnTo>
                  <a:pt x="2887" y="8836"/>
                </a:lnTo>
                <a:lnTo>
                  <a:pt x="8535" y="8836"/>
                </a:lnTo>
                <a:lnTo>
                  <a:pt x="8774" y="8199"/>
                </a:lnTo>
                <a:lnTo>
                  <a:pt x="10800" y="2796"/>
                </a:lnTo>
                <a:lnTo>
                  <a:pt x="12826" y="8199"/>
                </a:lnTo>
                <a:lnTo>
                  <a:pt x="13065" y="8836"/>
                </a:lnTo>
                <a:lnTo>
                  <a:pt x="18714" y="8836"/>
                </a:lnTo>
                <a:lnTo>
                  <a:pt x="14619" y="11985"/>
                </a:lnTo>
                <a:lnTo>
                  <a:pt x="14066" y="12411"/>
                </a:lnTo>
                <a:cubicBezTo>
                  <a:pt x="14066" y="12411"/>
                  <a:pt x="16257" y="18984"/>
                  <a:pt x="16257" y="18984"/>
                </a:cubicBezTo>
                <a:close/>
                <a:moveTo>
                  <a:pt x="21600" y="7855"/>
                </a:moveTo>
                <a:lnTo>
                  <a:pt x="13745" y="7855"/>
                </a:lnTo>
                <a:lnTo>
                  <a:pt x="10800" y="0"/>
                </a:lnTo>
                <a:lnTo>
                  <a:pt x="7855" y="7855"/>
                </a:lnTo>
                <a:lnTo>
                  <a:pt x="0" y="7855"/>
                </a:lnTo>
                <a:lnTo>
                  <a:pt x="6382" y="12764"/>
                </a:lnTo>
                <a:lnTo>
                  <a:pt x="3436" y="21600"/>
                </a:lnTo>
                <a:lnTo>
                  <a:pt x="10800" y="16200"/>
                </a:lnTo>
                <a:lnTo>
                  <a:pt x="18164" y="21600"/>
                </a:lnTo>
                <a:lnTo>
                  <a:pt x="15218" y="12764"/>
                </a:lnTo>
                <a:cubicBezTo>
                  <a:pt x="15218" y="12764"/>
                  <a:pt x="21600" y="7855"/>
                  <a:pt x="21600" y="785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00" dirty="0">
              <a:solidFill>
                <a:schemeClr val="accent1"/>
              </a:solidFill>
              <a:latin typeface="Oxygen" panose="02000503000000090004" pitchFamily="2" charset="77"/>
              <a:cs typeface="Abhaya Libre" panose="02000603000000000000" pitchFamily="2" charset="77"/>
            </a:endParaRPr>
          </a:p>
        </p:txBody>
      </p:sp>
      <p:sp>
        <p:nvSpPr>
          <p:cNvPr id="35" name="Shape 2587"/>
          <p:cNvSpPr/>
          <p:nvPr/>
        </p:nvSpPr>
        <p:spPr>
          <a:xfrm>
            <a:off x="4597581" y="3935551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00" dirty="0">
              <a:solidFill>
                <a:schemeClr val="tx2"/>
              </a:solidFill>
              <a:latin typeface="Oxygen" panose="02000503000000090004" pitchFamily="2" charset="77"/>
              <a:cs typeface="Abhaya Libre" panose="02000603000000000000" pitchFamily="2" charset="77"/>
            </a:endParaRPr>
          </a:p>
        </p:txBody>
      </p:sp>
      <p:sp>
        <p:nvSpPr>
          <p:cNvPr id="36" name="Shape 2588"/>
          <p:cNvSpPr/>
          <p:nvPr/>
        </p:nvSpPr>
        <p:spPr>
          <a:xfrm>
            <a:off x="7779180" y="3958500"/>
            <a:ext cx="537944" cy="4890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20"/>
                </a:moveTo>
                <a:cubicBezTo>
                  <a:pt x="16368" y="12420"/>
                  <a:pt x="15709" y="11694"/>
                  <a:pt x="15709" y="10800"/>
                </a:cubicBezTo>
                <a:cubicBezTo>
                  <a:pt x="15709" y="9906"/>
                  <a:pt x="16368" y="9180"/>
                  <a:pt x="17182" y="9180"/>
                </a:cubicBezTo>
                <a:cubicBezTo>
                  <a:pt x="17995" y="9180"/>
                  <a:pt x="18655" y="9906"/>
                  <a:pt x="18655" y="10800"/>
                </a:cubicBezTo>
                <a:cubicBezTo>
                  <a:pt x="18655" y="11694"/>
                  <a:pt x="17995" y="12420"/>
                  <a:pt x="17182" y="12420"/>
                </a:cubicBezTo>
                <a:moveTo>
                  <a:pt x="21109" y="10260"/>
                </a:moveTo>
                <a:lnTo>
                  <a:pt x="19587" y="10260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0"/>
                </a:cubicBezTo>
                <a:lnTo>
                  <a:pt x="491" y="10260"/>
                </a:lnTo>
                <a:cubicBezTo>
                  <a:pt x="220" y="10260"/>
                  <a:pt x="0" y="10502"/>
                  <a:pt x="0" y="10800"/>
                </a:cubicBezTo>
                <a:cubicBezTo>
                  <a:pt x="0" y="11098"/>
                  <a:pt x="220" y="11340"/>
                  <a:pt x="491" y="11340"/>
                </a:cubicBezTo>
                <a:lnTo>
                  <a:pt x="14777" y="11340"/>
                </a:lnTo>
                <a:cubicBezTo>
                  <a:pt x="15004" y="12572"/>
                  <a:pt x="15994" y="13500"/>
                  <a:pt x="17182" y="13500"/>
                </a:cubicBezTo>
                <a:cubicBezTo>
                  <a:pt x="18369" y="13500"/>
                  <a:pt x="19360" y="12572"/>
                  <a:pt x="19587" y="11340"/>
                </a:cubicBezTo>
                <a:lnTo>
                  <a:pt x="21109" y="11340"/>
                </a:lnTo>
                <a:cubicBezTo>
                  <a:pt x="21380" y="11340"/>
                  <a:pt x="21600" y="11098"/>
                  <a:pt x="21600" y="10800"/>
                </a:cubicBezTo>
                <a:cubicBezTo>
                  <a:pt x="21600" y="10502"/>
                  <a:pt x="21380" y="10260"/>
                  <a:pt x="21109" y="10260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2"/>
                  <a:pt x="4213" y="5400"/>
                  <a:pt x="5400" y="5400"/>
                </a:cubicBezTo>
                <a:cubicBezTo>
                  <a:pt x="6587" y="5400"/>
                  <a:pt x="7578" y="4472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9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9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1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1"/>
                  <a:pt x="21380" y="18359"/>
                  <a:pt x="21109" y="18359"/>
                </a:cubicBezTo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00" dirty="0">
              <a:solidFill>
                <a:schemeClr val="tx2"/>
              </a:solidFill>
              <a:latin typeface="Oxygen" panose="02000503000000090004" pitchFamily="2" charset="77"/>
              <a:cs typeface="Abhaya Libre" panose="02000603000000000000" pitchFamily="2" charset="77"/>
            </a:endParaRPr>
          </a:p>
        </p:txBody>
      </p:sp>
      <p:sp>
        <p:nvSpPr>
          <p:cNvPr id="37" name="Shape 2632"/>
          <p:cNvSpPr/>
          <p:nvPr/>
        </p:nvSpPr>
        <p:spPr>
          <a:xfrm>
            <a:off x="11046744" y="1365153"/>
            <a:ext cx="440137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4588" y="17673"/>
                  <a:pt x="1200" y="16051"/>
                  <a:pt x="1200" y="15218"/>
                </a:cubicBezTo>
                <a:cubicBezTo>
                  <a:pt x="1200" y="14690"/>
                  <a:pt x="1355" y="14275"/>
                  <a:pt x="1611" y="13896"/>
                </a:cubicBezTo>
                <a:cubicBezTo>
                  <a:pt x="3255" y="14967"/>
                  <a:pt x="6746" y="15709"/>
                  <a:pt x="10800" y="15709"/>
                </a:cubicBezTo>
                <a:cubicBezTo>
                  <a:pt x="14856" y="15709"/>
                  <a:pt x="18345" y="14966"/>
                  <a:pt x="19987" y="13894"/>
                </a:cubicBezTo>
                <a:cubicBezTo>
                  <a:pt x="20244" y="14273"/>
                  <a:pt x="20400" y="14689"/>
                  <a:pt x="20400" y="15218"/>
                </a:cubicBezTo>
                <a:cubicBezTo>
                  <a:pt x="20400" y="16051"/>
                  <a:pt x="17011" y="17673"/>
                  <a:pt x="10800" y="17673"/>
                </a:cubicBezTo>
                <a:moveTo>
                  <a:pt x="10800" y="20618"/>
                </a:moveTo>
                <a:cubicBezTo>
                  <a:pt x="9475" y="20618"/>
                  <a:pt x="8400" y="19739"/>
                  <a:pt x="8400" y="18655"/>
                </a:cubicBezTo>
                <a:cubicBezTo>
                  <a:pt x="8400" y="18625"/>
                  <a:pt x="8408" y="18597"/>
                  <a:pt x="8409" y="18567"/>
                </a:cubicBezTo>
                <a:cubicBezTo>
                  <a:pt x="9179" y="18623"/>
                  <a:pt x="9977" y="18655"/>
                  <a:pt x="10800" y="18655"/>
                </a:cubicBezTo>
                <a:cubicBezTo>
                  <a:pt x="11623" y="18655"/>
                  <a:pt x="12421" y="18623"/>
                  <a:pt x="13191" y="18567"/>
                </a:cubicBezTo>
                <a:cubicBezTo>
                  <a:pt x="13192" y="18597"/>
                  <a:pt x="13200" y="18625"/>
                  <a:pt x="13200" y="18655"/>
                </a:cubicBezTo>
                <a:cubicBezTo>
                  <a:pt x="13200" y="19739"/>
                  <a:pt x="12125" y="20618"/>
                  <a:pt x="10800" y="20618"/>
                </a:cubicBezTo>
                <a:moveTo>
                  <a:pt x="2948" y="12551"/>
                </a:moveTo>
                <a:cubicBezTo>
                  <a:pt x="4308" y="11388"/>
                  <a:pt x="6000" y="9939"/>
                  <a:pt x="6000" y="6873"/>
                </a:cubicBezTo>
                <a:cubicBezTo>
                  <a:pt x="6000" y="5232"/>
                  <a:pt x="7238" y="3825"/>
                  <a:pt x="8988" y="3239"/>
                </a:cubicBezTo>
                <a:cubicBezTo>
                  <a:pt x="9428" y="3657"/>
                  <a:pt x="10072" y="3927"/>
                  <a:pt x="10800" y="3927"/>
                </a:cubicBezTo>
                <a:cubicBezTo>
                  <a:pt x="11528" y="3927"/>
                  <a:pt x="12172" y="3657"/>
                  <a:pt x="12611" y="3239"/>
                </a:cubicBezTo>
                <a:cubicBezTo>
                  <a:pt x="14362" y="3825"/>
                  <a:pt x="15600" y="5232"/>
                  <a:pt x="15600" y="6873"/>
                </a:cubicBezTo>
                <a:cubicBezTo>
                  <a:pt x="15600" y="9939"/>
                  <a:pt x="17292" y="11388"/>
                  <a:pt x="18652" y="12551"/>
                </a:cubicBezTo>
                <a:cubicBezTo>
                  <a:pt x="18911" y="12773"/>
                  <a:pt x="19152" y="12979"/>
                  <a:pt x="19366" y="13183"/>
                </a:cubicBezTo>
                <a:cubicBezTo>
                  <a:pt x="18217" y="14077"/>
                  <a:pt x="14825" y="14727"/>
                  <a:pt x="10800" y="14727"/>
                </a:cubicBezTo>
                <a:cubicBezTo>
                  <a:pt x="6779" y="14727"/>
                  <a:pt x="3383" y="14079"/>
                  <a:pt x="2230" y="13186"/>
                </a:cubicBezTo>
                <a:cubicBezTo>
                  <a:pt x="2446" y="12981"/>
                  <a:pt x="2687" y="12774"/>
                  <a:pt x="2948" y="12551"/>
                </a:cubicBezTo>
                <a:moveTo>
                  <a:pt x="10800" y="982"/>
                </a:moveTo>
                <a:cubicBezTo>
                  <a:pt x="11462" y="982"/>
                  <a:pt x="12000" y="1422"/>
                  <a:pt x="12000" y="1964"/>
                </a:cubicBezTo>
                <a:cubicBezTo>
                  <a:pt x="12000" y="2506"/>
                  <a:pt x="11462" y="2945"/>
                  <a:pt x="10800" y="2945"/>
                </a:cubicBezTo>
                <a:cubicBezTo>
                  <a:pt x="10138" y="2945"/>
                  <a:pt x="9600" y="2506"/>
                  <a:pt x="9600" y="1964"/>
                </a:cubicBezTo>
                <a:cubicBezTo>
                  <a:pt x="9600" y="1422"/>
                  <a:pt x="10138" y="982"/>
                  <a:pt x="10800" y="982"/>
                </a:cubicBezTo>
                <a:moveTo>
                  <a:pt x="21600" y="15218"/>
                </a:moveTo>
                <a:cubicBezTo>
                  <a:pt x="21600" y="11782"/>
                  <a:pt x="16800" y="11782"/>
                  <a:pt x="16800" y="6873"/>
                </a:cubicBezTo>
                <a:cubicBezTo>
                  <a:pt x="16800" y="4845"/>
                  <a:pt x="15296" y="3105"/>
                  <a:pt x="13152" y="2356"/>
                </a:cubicBezTo>
                <a:cubicBezTo>
                  <a:pt x="13183" y="2229"/>
                  <a:pt x="13200" y="2098"/>
                  <a:pt x="13200" y="1964"/>
                </a:cubicBezTo>
                <a:cubicBezTo>
                  <a:pt x="13200" y="879"/>
                  <a:pt x="12125" y="0"/>
                  <a:pt x="10800" y="0"/>
                </a:cubicBezTo>
                <a:cubicBezTo>
                  <a:pt x="9475" y="0"/>
                  <a:pt x="8400" y="879"/>
                  <a:pt x="8400" y="1964"/>
                </a:cubicBezTo>
                <a:cubicBezTo>
                  <a:pt x="8400" y="2098"/>
                  <a:pt x="8417" y="2229"/>
                  <a:pt x="8448" y="2356"/>
                </a:cubicBezTo>
                <a:cubicBezTo>
                  <a:pt x="6304" y="3105"/>
                  <a:pt x="4800" y="4845"/>
                  <a:pt x="4800" y="6873"/>
                </a:cubicBezTo>
                <a:cubicBezTo>
                  <a:pt x="4800" y="11782"/>
                  <a:pt x="0" y="11782"/>
                  <a:pt x="0" y="15218"/>
                </a:cubicBezTo>
                <a:cubicBezTo>
                  <a:pt x="0" y="16716"/>
                  <a:pt x="3016" y="17986"/>
                  <a:pt x="7217" y="18457"/>
                </a:cubicBezTo>
                <a:cubicBezTo>
                  <a:pt x="7211" y="18523"/>
                  <a:pt x="7200" y="18587"/>
                  <a:pt x="7200" y="18655"/>
                </a:cubicBezTo>
                <a:cubicBezTo>
                  <a:pt x="7200" y="20282"/>
                  <a:pt x="8812" y="21600"/>
                  <a:pt x="10800" y="21600"/>
                </a:cubicBezTo>
                <a:cubicBezTo>
                  <a:pt x="12788" y="21600"/>
                  <a:pt x="14400" y="20282"/>
                  <a:pt x="14400" y="18655"/>
                </a:cubicBezTo>
                <a:cubicBezTo>
                  <a:pt x="14400" y="18587"/>
                  <a:pt x="14389" y="18523"/>
                  <a:pt x="14383" y="18457"/>
                </a:cubicBezTo>
                <a:cubicBezTo>
                  <a:pt x="18584" y="17986"/>
                  <a:pt x="21600" y="16716"/>
                  <a:pt x="21600" y="15218"/>
                </a:cubicBezTo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00" dirty="0">
              <a:solidFill>
                <a:schemeClr val="accent2">
                  <a:lumMod val="50000"/>
                </a:schemeClr>
              </a:solidFill>
              <a:latin typeface="Oxygen" panose="02000503000000090004" pitchFamily="2" charset="77"/>
              <a:cs typeface="Abhaya Libre" panose="02000603000000000000" pitchFamily="2" charset="77"/>
            </a:endParaRPr>
          </a:p>
        </p:txBody>
      </p:sp>
      <p:sp>
        <p:nvSpPr>
          <p:cNvPr id="38" name="Shape 2633"/>
          <p:cNvSpPr/>
          <p:nvPr/>
        </p:nvSpPr>
        <p:spPr>
          <a:xfrm>
            <a:off x="10997839" y="3954930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4" y="18334"/>
                </a:moveTo>
                <a:lnTo>
                  <a:pt x="15583" y="6873"/>
                </a:lnTo>
                <a:lnTo>
                  <a:pt x="20168" y="6873"/>
                </a:lnTo>
                <a:cubicBezTo>
                  <a:pt x="20168" y="6873"/>
                  <a:pt x="12144" y="18334"/>
                  <a:pt x="12144" y="18334"/>
                </a:cubicBezTo>
                <a:close/>
                <a:moveTo>
                  <a:pt x="10800" y="19403"/>
                </a:moveTo>
                <a:lnTo>
                  <a:pt x="7041" y="6873"/>
                </a:lnTo>
                <a:lnTo>
                  <a:pt x="14559" y="6873"/>
                </a:lnTo>
                <a:cubicBezTo>
                  <a:pt x="14559" y="6873"/>
                  <a:pt x="10800" y="19403"/>
                  <a:pt x="10800" y="19403"/>
                </a:cubicBezTo>
                <a:close/>
                <a:moveTo>
                  <a:pt x="1432" y="6873"/>
                </a:moveTo>
                <a:lnTo>
                  <a:pt x="6017" y="6873"/>
                </a:lnTo>
                <a:lnTo>
                  <a:pt x="9456" y="18334"/>
                </a:lnTo>
                <a:cubicBezTo>
                  <a:pt x="9456" y="18334"/>
                  <a:pt x="1432" y="6873"/>
                  <a:pt x="1432" y="6873"/>
                </a:cubicBezTo>
                <a:close/>
                <a:moveTo>
                  <a:pt x="6578" y="982"/>
                </a:moveTo>
                <a:lnTo>
                  <a:pt x="8536" y="982"/>
                </a:lnTo>
                <a:lnTo>
                  <a:pt x="6082" y="5891"/>
                </a:lnTo>
                <a:lnTo>
                  <a:pt x="1669" y="5891"/>
                </a:lnTo>
                <a:cubicBezTo>
                  <a:pt x="1669" y="5891"/>
                  <a:pt x="6578" y="982"/>
                  <a:pt x="6578" y="982"/>
                </a:cubicBezTo>
                <a:close/>
                <a:moveTo>
                  <a:pt x="11973" y="982"/>
                </a:moveTo>
                <a:lnTo>
                  <a:pt x="14427" y="5891"/>
                </a:lnTo>
                <a:lnTo>
                  <a:pt x="7173" y="5891"/>
                </a:lnTo>
                <a:lnTo>
                  <a:pt x="9627" y="982"/>
                </a:lnTo>
                <a:cubicBezTo>
                  <a:pt x="9627" y="982"/>
                  <a:pt x="11973" y="982"/>
                  <a:pt x="11973" y="982"/>
                </a:cubicBezTo>
                <a:close/>
                <a:moveTo>
                  <a:pt x="15022" y="982"/>
                </a:moveTo>
                <a:lnTo>
                  <a:pt x="19931" y="5891"/>
                </a:lnTo>
                <a:lnTo>
                  <a:pt x="15518" y="5891"/>
                </a:lnTo>
                <a:lnTo>
                  <a:pt x="13064" y="982"/>
                </a:lnTo>
                <a:cubicBezTo>
                  <a:pt x="13064" y="982"/>
                  <a:pt x="15022" y="982"/>
                  <a:pt x="15022" y="982"/>
                </a:cubicBezTo>
                <a:close/>
                <a:moveTo>
                  <a:pt x="21600" y="6382"/>
                </a:moveTo>
                <a:cubicBezTo>
                  <a:pt x="21600" y="6272"/>
                  <a:pt x="21557" y="6175"/>
                  <a:pt x="21495" y="6093"/>
                </a:cubicBezTo>
                <a:lnTo>
                  <a:pt x="21502" y="6088"/>
                </a:lnTo>
                <a:lnTo>
                  <a:pt x="21471" y="6057"/>
                </a:lnTo>
                <a:cubicBezTo>
                  <a:pt x="21459" y="6044"/>
                  <a:pt x="21448" y="6032"/>
                  <a:pt x="21434" y="6020"/>
                </a:cubicBezTo>
                <a:lnTo>
                  <a:pt x="15611" y="197"/>
                </a:lnTo>
                <a:lnTo>
                  <a:pt x="15604" y="201"/>
                </a:lnTo>
                <a:cubicBezTo>
                  <a:pt x="15514" y="82"/>
                  <a:pt x="15379" y="0"/>
                  <a:pt x="15218" y="0"/>
                </a:cubicBezTo>
                <a:lnTo>
                  <a:pt x="6382" y="0"/>
                </a:lnTo>
                <a:cubicBezTo>
                  <a:pt x="6221" y="0"/>
                  <a:pt x="6086" y="82"/>
                  <a:pt x="5996" y="201"/>
                </a:cubicBezTo>
                <a:lnTo>
                  <a:pt x="5989" y="197"/>
                </a:lnTo>
                <a:lnTo>
                  <a:pt x="166" y="6020"/>
                </a:lnTo>
                <a:cubicBezTo>
                  <a:pt x="152" y="6032"/>
                  <a:pt x="141" y="6044"/>
                  <a:pt x="129" y="6057"/>
                </a:cubicBezTo>
                <a:lnTo>
                  <a:pt x="98" y="6088"/>
                </a:lnTo>
                <a:lnTo>
                  <a:pt x="105" y="6093"/>
                </a:lnTo>
                <a:cubicBezTo>
                  <a:pt x="43" y="6175"/>
                  <a:pt x="0" y="6272"/>
                  <a:pt x="0" y="6382"/>
                </a:cubicBezTo>
                <a:cubicBezTo>
                  <a:pt x="0" y="6499"/>
                  <a:pt x="46" y="6602"/>
                  <a:pt x="115" y="6686"/>
                </a:cubicBezTo>
                <a:lnTo>
                  <a:pt x="109" y="6690"/>
                </a:lnTo>
                <a:lnTo>
                  <a:pt x="10418" y="21418"/>
                </a:lnTo>
                <a:lnTo>
                  <a:pt x="10424" y="21413"/>
                </a:lnTo>
                <a:cubicBezTo>
                  <a:pt x="10514" y="21525"/>
                  <a:pt x="10646" y="21600"/>
                  <a:pt x="10800" y="21600"/>
                </a:cubicBezTo>
                <a:cubicBezTo>
                  <a:pt x="10954" y="21600"/>
                  <a:pt x="11086" y="21525"/>
                  <a:pt x="11176" y="21413"/>
                </a:cubicBezTo>
                <a:lnTo>
                  <a:pt x="11182" y="21418"/>
                </a:lnTo>
                <a:lnTo>
                  <a:pt x="21491" y="6690"/>
                </a:lnTo>
                <a:lnTo>
                  <a:pt x="21485" y="6686"/>
                </a:lnTo>
                <a:cubicBezTo>
                  <a:pt x="21553" y="6602"/>
                  <a:pt x="21600" y="6499"/>
                  <a:pt x="21600" y="6382"/>
                </a:cubicBezTo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00" dirty="0">
              <a:solidFill>
                <a:schemeClr val="tx2"/>
              </a:solidFill>
              <a:latin typeface="Oxygen" panose="02000503000000090004" pitchFamily="2" charset="77"/>
              <a:cs typeface="Abhaya Libre" panose="02000603000000000000" pitchFamily="2" charset="7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395663" y="549275"/>
            <a:ext cx="82454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b="1" dirty="0">
                <a:solidFill>
                  <a:schemeClr val="tx2"/>
                </a:solidFill>
                <a:latin typeface="Oxygen" panose="02000503000000090004" pitchFamily="2" charset="77"/>
                <a:cs typeface="Mukta Medium" panose="020B0000000000000000" pitchFamily="34" charset="77"/>
              </a:rPr>
              <a:t>Features with icons</a:t>
            </a:r>
          </a:p>
        </p:txBody>
      </p:sp>
    </p:spTree>
    <p:extLst>
      <p:ext uri="{BB962C8B-B14F-4D97-AF65-F5344CB8AC3E}">
        <p14:creationId xmlns:p14="http://schemas.microsoft.com/office/powerpoint/2010/main" val="2664093853"/>
      </p:ext>
    </p:extLst>
  </p:cSld>
  <p:clrMapOvr>
    <a:masterClrMapping/>
  </p:clrMapOvr>
  <p:transition advClick="0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Freeform: Shape 2978">
            <a:extLst>
              <a:ext uri="{FF2B5EF4-FFF2-40B4-BE49-F238E27FC236}">
                <a16:creationId xmlns:a16="http://schemas.microsoft.com/office/drawing/2014/main" id="{BC4BF759-3320-8044-9488-185795DEF91D}"/>
              </a:ext>
            </a:extLst>
          </p:cNvPr>
          <p:cNvSpPr/>
          <p:nvPr/>
        </p:nvSpPr>
        <p:spPr>
          <a:xfrm>
            <a:off x="4423271" y="1969190"/>
            <a:ext cx="4246599" cy="22109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1" h="59">
                <a:moveTo>
                  <a:pt x="661" y="59"/>
                </a:moveTo>
                <a:lnTo>
                  <a:pt x="0" y="59"/>
                </a:lnTo>
                <a:lnTo>
                  <a:pt x="0" y="0"/>
                </a:lnTo>
                <a:lnTo>
                  <a:pt x="661" y="0"/>
                </a:ln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Oxygen" panose="02000503000000090004" pitchFamily="2" charset="77"/>
              <a:ea typeface="Arial Unicode MS" pitchFamily="2"/>
              <a:cs typeface="Abhaya Libre" panose="02000603000000000000" pitchFamily="2" charset="77"/>
            </a:endParaRPr>
          </a:p>
        </p:txBody>
      </p:sp>
      <p:sp>
        <p:nvSpPr>
          <p:cNvPr id="68" name="Freeform: Shape 2991">
            <a:extLst>
              <a:ext uri="{FF2B5EF4-FFF2-40B4-BE49-F238E27FC236}">
                <a16:creationId xmlns:a16="http://schemas.microsoft.com/office/drawing/2014/main" id="{0ECB9FB3-D388-F34F-83E3-77EB25940642}"/>
              </a:ext>
            </a:extLst>
          </p:cNvPr>
          <p:cNvSpPr/>
          <p:nvPr/>
        </p:nvSpPr>
        <p:spPr>
          <a:xfrm>
            <a:off x="4423271" y="2972598"/>
            <a:ext cx="4246599" cy="22491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60">
                <a:moveTo>
                  <a:pt x="353" y="60"/>
                </a:moveTo>
                <a:lnTo>
                  <a:pt x="0" y="60"/>
                </a:lnTo>
                <a:lnTo>
                  <a:pt x="0" y="0"/>
                </a:lnTo>
                <a:lnTo>
                  <a:pt x="353" y="0"/>
                </a:ln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Oxygen" panose="02000503000000090004" pitchFamily="2" charset="77"/>
              <a:ea typeface="Arial Unicode MS" pitchFamily="2"/>
              <a:cs typeface="Abhaya Libre" panose="02000603000000000000" pitchFamily="2" charset="77"/>
            </a:endParaRPr>
          </a:p>
        </p:txBody>
      </p:sp>
      <p:sp>
        <p:nvSpPr>
          <p:cNvPr id="69" name="Freeform: Shape 3004">
            <a:extLst>
              <a:ext uri="{FF2B5EF4-FFF2-40B4-BE49-F238E27FC236}">
                <a16:creationId xmlns:a16="http://schemas.microsoft.com/office/drawing/2014/main" id="{65F92976-AF92-7E47-8FD1-64CEC51281A0}"/>
              </a:ext>
            </a:extLst>
          </p:cNvPr>
          <p:cNvSpPr/>
          <p:nvPr/>
        </p:nvSpPr>
        <p:spPr>
          <a:xfrm>
            <a:off x="4423271" y="3983629"/>
            <a:ext cx="4246599" cy="22491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5" h="60">
                <a:moveTo>
                  <a:pt x="1155" y="60"/>
                </a:moveTo>
                <a:lnTo>
                  <a:pt x="0" y="60"/>
                </a:lnTo>
                <a:lnTo>
                  <a:pt x="0" y="0"/>
                </a:lnTo>
                <a:lnTo>
                  <a:pt x="1155" y="0"/>
                </a:ln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Oxygen" panose="02000503000000090004" pitchFamily="2" charset="77"/>
              <a:ea typeface="Arial Unicode MS" pitchFamily="2"/>
              <a:cs typeface="Abhaya Libre" panose="02000603000000000000" pitchFamily="2" charset="77"/>
            </a:endParaRPr>
          </a:p>
        </p:txBody>
      </p:sp>
      <p:sp>
        <p:nvSpPr>
          <p:cNvPr id="49" name="Freeform: Shape 2978">
            <a:extLst>
              <a:ext uri="{FF2B5EF4-FFF2-40B4-BE49-F238E27FC236}">
                <a16:creationId xmlns:a16="http://schemas.microsoft.com/office/drawing/2014/main" id="{4DDE348D-B0EA-8949-83E6-17F0AA893421}"/>
              </a:ext>
            </a:extLst>
          </p:cNvPr>
          <p:cNvSpPr/>
          <p:nvPr/>
        </p:nvSpPr>
        <p:spPr>
          <a:xfrm>
            <a:off x="3828911" y="1969190"/>
            <a:ext cx="2515942" cy="22109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1" h="59">
                <a:moveTo>
                  <a:pt x="661" y="59"/>
                </a:moveTo>
                <a:lnTo>
                  <a:pt x="0" y="59"/>
                </a:lnTo>
                <a:lnTo>
                  <a:pt x="0" y="0"/>
                </a:lnTo>
                <a:lnTo>
                  <a:pt x="661" y="0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Oxygen" panose="02000503000000090004" pitchFamily="2" charset="77"/>
              <a:ea typeface="Arial Unicode MS" pitchFamily="2"/>
              <a:cs typeface="Abhaya Libre" panose="02000603000000000000" pitchFamily="2" charset="77"/>
            </a:endParaRPr>
          </a:p>
        </p:txBody>
      </p:sp>
      <p:sp>
        <p:nvSpPr>
          <p:cNvPr id="51" name="Freeform: Shape 2986">
            <a:extLst>
              <a:ext uri="{FF2B5EF4-FFF2-40B4-BE49-F238E27FC236}">
                <a16:creationId xmlns:a16="http://schemas.microsoft.com/office/drawing/2014/main" id="{4DE66ACE-B362-FD40-B737-62784B993E03}"/>
              </a:ext>
            </a:extLst>
          </p:cNvPr>
          <p:cNvSpPr/>
          <p:nvPr/>
        </p:nvSpPr>
        <p:spPr>
          <a:xfrm>
            <a:off x="2776801" y="1636760"/>
            <a:ext cx="876768" cy="87676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1" h="231">
                <a:moveTo>
                  <a:pt x="231" y="116"/>
                </a:moveTo>
                <a:cubicBezTo>
                  <a:pt x="231" y="179"/>
                  <a:pt x="179" y="231"/>
                  <a:pt x="115" y="231"/>
                </a:cubicBezTo>
                <a:cubicBezTo>
                  <a:pt x="51" y="231"/>
                  <a:pt x="0" y="179"/>
                  <a:pt x="0" y="116"/>
                </a:cubicBezTo>
                <a:cubicBezTo>
                  <a:pt x="0" y="52"/>
                  <a:pt x="51" y="0"/>
                  <a:pt x="115" y="0"/>
                </a:cubicBezTo>
                <a:cubicBezTo>
                  <a:pt x="179" y="0"/>
                  <a:pt x="231" y="52"/>
                  <a:pt x="231" y="116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Oxygen" panose="02000503000000090004" pitchFamily="2" charset="77"/>
              <a:ea typeface="Arial Unicode MS" pitchFamily="2"/>
              <a:cs typeface="Abhaya Libre" panose="02000603000000000000" pitchFamily="2" charset="77"/>
            </a:endParaRPr>
          </a:p>
        </p:txBody>
      </p:sp>
      <p:sp>
        <p:nvSpPr>
          <p:cNvPr id="55" name="Freeform: Shape 2991">
            <a:extLst>
              <a:ext uri="{FF2B5EF4-FFF2-40B4-BE49-F238E27FC236}">
                <a16:creationId xmlns:a16="http://schemas.microsoft.com/office/drawing/2014/main" id="{3FC469FF-D89C-5E40-8391-01A09CECCA51}"/>
              </a:ext>
            </a:extLst>
          </p:cNvPr>
          <p:cNvSpPr/>
          <p:nvPr/>
        </p:nvSpPr>
        <p:spPr>
          <a:xfrm>
            <a:off x="3828911" y="2972598"/>
            <a:ext cx="1341836" cy="22491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60">
                <a:moveTo>
                  <a:pt x="353" y="60"/>
                </a:moveTo>
                <a:lnTo>
                  <a:pt x="0" y="60"/>
                </a:lnTo>
                <a:lnTo>
                  <a:pt x="0" y="0"/>
                </a:lnTo>
                <a:lnTo>
                  <a:pt x="353" y="0"/>
                </a:ln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Oxygen" panose="02000503000000090004" pitchFamily="2" charset="77"/>
              <a:ea typeface="Arial Unicode MS" pitchFamily="2"/>
              <a:cs typeface="Abhaya Libre" panose="02000603000000000000" pitchFamily="2" charset="77"/>
            </a:endParaRPr>
          </a:p>
        </p:txBody>
      </p:sp>
      <p:sp>
        <p:nvSpPr>
          <p:cNvPr id="56" name="Freeform: Shape 2999">
            <a:extLst>
              <a:ext uri="{FF2B5EF4-FFF2-40B4-BE49-F238E27FC236}">
                <a16:creationId xmlns:a16="http://schemas.microsoft.com/office/drawing/2014/main" id="{2D3B525A-742E-0F43-A1C4-FE60DC1B4ECF}"/>
              </a:ext>
            </a:extLst>
          </p:cNvPr>
          <p:cNvSpPr/>
          <p:nvPr/>
        </p:nvSpPr>
        <p:spPr>
          <a:xfrm>
            <a:off x="2776801" y="2644752"/>
            <a:ext cx="876768" cy="8805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1" h="232">
                <a:moveTo>
                  <a:pt x="231" y="116"/>
                </a:moveTo>
                <a:cubicBezTo>
                  <a:pt x="231" y="180"/>
                  <a:pt x="179" y="232"/>
                  <a:pt x="115" y="232"/>
                </a:cubicBezTo>
                <a:cubicBezTo>
                  <a:pt x="51" y="232"/>
                  <a:pt x="0" y="180"/>
                  <a:pt x="0" y="116"/>
                </a:cubicBezTo>
                <a:cubicBezTo>
                  <a:pt x="0" y="52"/>
                  <a:pt x="51" y="0"/>
                  <a:pt x="115" y="0"/>
                </a:cubicBezTo>
                <a:cubicBezTo>
                  <a:pt x="179" y="0"/>
                  <a:pt x="231" y="52"/>
                  <a:pt x="231" y="116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Oxygen" panose="02000503000000090004" pitchFamily="2" charset="77"/>
              <a:ea typeface="Arial Unicode MS" pitchFamily="2"/>
              <a:cs typeface="Abhaya Libre" panose="02000603000000000000" pitchFamily="2" charset="77"/>
            </a:endParaRPr>
          </a:p>
        </p:txBody>
      </p:sp>
      <p:sp>
        <p:nvSpPr>
          <p:cNvPr id="58" name="Freeform: Shape 3004">
            <a:extLst>
              <a:ext uri="{FF2B5EF4-FFF2-40B4-BE49-F238E27FC236}">
                <a16:creationId xmlns:a16="http://schemas.microsoft.com/office/drawing/2014/main" id="{E33D15D5-871D-294D-A132-952E3701727C}"/>
              </a:ext>
            </a:extLst>
          </p:cNvPr>
          <p:cNvSpPr/>
          <p:nvPr/>
        </p:nvSpPr>
        <p:spPr>
          <a:xfrm>
            <a:off x="3828911" y="3983629"/>
            <a:ext cx="2814039" cy="22491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5" h="60">
                <a:moveTo>
                  <a:pt x="1155" y="60"/>
                </a:moveTo>
                <a:lnTo>
                  <a:pt x="0" y="60"/>
                </a:lnTo>
                <a:lnTo>
                  <a:pt x="0" y="0"/>
                </a:lnTo>
                <a:lnTo>
                  <a:pt x="1155" y="0"/>
                </a:lnTo>
                <a:close/>
              </a:path>
            </a:pathLst>
          </a:cu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Oxygen" panose="02000503000000090004" pitchFamily="2" charset="77"/>
              <a:ea typeface="Arial Unicode MS" pitchFamily="2"/>
              <a:cs typeface="Abhaya Libre" panose="02000603000000000000" pitchFamily="2" charset="77"/>
            </a:endParaRPr>
          </a:p>
        </p:txBody>
      </p:sp>
      <p:sp>
        <p:nvSpPr>
          <p:cNvPr id="59" name="Freeform: Shape 3014">
            <a:extLst>
              <a:ext uri="{FF2B5EF4-FFF2-40B4-BE49-F238E27FC236}">
                <a16:creationId xmlns:a16="http://schemas.microsoft.com/office/drawing/2014/main" id="{A9686BDF-DDEB-654F-B7B6-5A8C3CAA89E5}"/>
              </a:ext>
            </a:extLst>
          </p:cNvPr>
          <p:cNvSpPr/>
          <p:nvPr/>
        </p:nvSpPr>
        <p:spPr>
          <a:xfrm>
            <a:off x="2776801" y="3660449"/>
            <a:ext cx="876768" cy="87676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1" h="231">
                <a:moveTo>
                  <a:pt x="231" y="115"/>
                </a:moveTo>
                <a:cubicBezTo>
                  <a:pt x="231" y="179"/>
                  <a:pt x="179" y="231"/>
                  <a:pt x="115" y="231"/>
                </a:cubicBezTo>
                <a:cubicBezTo>
                  <a:pt x="51" y="231"/>
                  <a:pt x="0" y="179"/>
                  <a:pt x="0" y="115"/>
                </a:cubicBezTo>
                <a:cubicBezTo>
                  <a:pt x="0" y="52"/>
                  <a:pt x="51" y="0"/>
                  <a:pt x="115" y="0"/>
                </a:cubicBezTo>
                <a:cubicBezTo>
                  <a:pt x="179" y="0"/>
                  <a:pt x="231" y="52"/>
                  <a:pt x="231" y="115"/>
                </a:cubicBezTo>
                <a:close/>
              </a:path>
            </a:pathLst>
          </a:cu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Oxygen" panose="02000503000000090004" pitchFamily="2" charset="77"/>
              <a:ea typeface="Arial Unicode MS" pitchFamily="2"/>
              <a:cs typeface="Abhaya Libre" panose="02000603000000000000" pitchFamily="2" charset="77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FEEB1F0-7203-274A-BCBD-ABE5D8E0EF3E}"/>
              </a:ext>
            </a:extLst>
          </p:cNvPr>
          <p:cNvSpPr txBox="1"/>
          <p:nvPr/>
        </p:nvSpPr>
        <p:spPr>
          <a:xfrm>
            <a:off x="822554" y="1904480"/>
            <a:ext cx="1628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dirty="0">
                <a:solidFill>
                  <a:schemeClr val="tx2"/>
                </a:solidFill>
                <a:latin typeface="Oxygen" panose="02000503000000090004" pitchFamily="2" charset="77"/>
                <a:ea typeface="Roboto" charset="0"/>
                <a:cs typeface="Abhaya Libre Medium" panose="02000603000000000000" pitchFamily="2" charset="77"/>
              </a:rPr>
              <a:t>Your Title here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F1F20D8-F560-F54D-A87E-5405D3D43FB7}"/>
              </a:ext>
            </a:extLst>
          </p:cNvPr>
          <p:cNvSpPr txBox="1"/>
          <p:nvPr/>
        </p:nvSpPr>
        <p:spPr>
          <a:xfrm>
            <a:off x="820920" y="2911301"/>
            <a:ext cx="1628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dirty="0">
                <a:solidFill>
                  <a:schemeClr val="tx2"/>
                </a:solidFill>
                <a:latin typeface="Oxygen" panose="02000503000000090004" pitchFamily="2" charset="77"/>
                <a:ea typeface="Roboto" charset="0"/>
                <a:cs typeface="Abhaya Libre Medium" panose="02000603000000000000" pitchFamily="2" charset="77"/>
              </a:rPr>
              <a:t>Your Title here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30A8916-CACC-304A-84E3-61DBDD704B0F}"/>
              </a:ext>
            </a:extLst>
          </p:cNvPr>
          <p:cNvSpPr txBox="1"/>
          <p:nvPr/>
        </p:nvSpPr>
        <p:spPr>
          <a:xfrm>
            <a:off x="820920" y="3918510"/>
            <a:ext cx="1628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dirty="0">
                <a:solidFill>
                  <a:schemeClr val="tx2"/>
                </a:solidFill>
                <a:latin typeface="Oxygen" panose="02000503000000090004" pitchFamily="2" charset="77"/>
                <a:ea typeface="Roboto" charset="0"/>
                <a:cs typeface="Abhaya Libre Medium" panose="02000603000000000000" pitchFamily="2" charset="77"/>
              </a:rPr>
              <a:t>Your Title here</a:t>
            </a:r>
          </a:p>
        </p:txBody>
      </p:sp>
      <p:sp>
        <p:nvSpPr>
          <p:cNvPr id="63" name="Text Placeholder 33">
            <a:extLst>
              <a:ext uri="{FF2B5EF4-FFF2-40B4-BE49-F238E27FC236}">
                <a16:creationId xmlns:a16="http://schemas.microsoft.com/office/drawing/2014/main" id="{C369EAE0-742A-9144-8FDC-BEACB38488EB}"/>
              </a:ext>
            </a:extLst>
          </p:cNvPr>
          <p:cNvSpPr txBox="1">
            <a:spLocks/>
          </p:cNvSpPr>
          <p:nvPr/>
        </p:nvSpPr>
        <p:spPr>
          <a:xfrm>
            <a:off x="2984050" y="1855810"/>
            <a:ext cx="538609" cy="34182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20000"/>
              </a:lnSpc>
              <a:buNone/>
            </a:pPr>
            <a:r>
              <a:rPr lang="en-AU" sz="2000" dirty="0">
                <a:solidFill>
                  <a:schemeClr val="bg1"/>
                </a:solidFill>
                <a:latin typeface="Oxygen" panose="02000503000000090004" pitchFamily="2" charset="77"/>
                <a:cs typeface="Abhaya Libre" panose="02000603000000000000" pitchFamily="2" charset="77"/>
              </a:rPr>
              <a:t>50%</a:t>
            </a:r>
          </a:p>
        </p:txBody>
      </p:sp>
      <p:sp>
        <p:nvSpPr>
          <p:cNvPr id="64" name="Text Placeholder 33">
            <a:extLst>
              <a:ext uri="{FF2B5EF4-FFF2-40B4-BE49-F238E27FC236}">
                <a16:creationId xmlns:a16="http://schemas.microsoft.com/office/drawing/2014/main" id="{DD92A93F-3FC0-3D47-95F5-AA14580BCDEA}"/>
              </a:ext>
            </a:extLst>
          </p:cNvPr>
          <p:cNvSpPr txBox="1">
            <a:spLocks/>
          </p:cNvSpPr>
          <p:nvPr/>
        </p:nvSpPr>
        <p:spPr>
          <a:xfrm>
            <a:off x="2979333" y="2885452"/>
            <a:ext cx="538609" cy="34182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20000"/>
              </a:lnSpc>
              <a:buNone/>
            </a:pPr>
            <a:r>
              <a:rPr lang="en-AU" sz="2000" dirty="0">
                <a:solidFill>
                  <a:schemeClr val="bg1"/>
                </a:solidFill>
                <a:latin typeface="Oxygen" panose="02000503000000090004" pitchFamily="2" charset="77"/>
                <a:cs typeface="Abhaya Libre" panose="02000603000000000000" pitchFamily="2" charset="77"/>
              </a:rPr>
              <a:t>50%</a:t>
            </a:r>
          </a:p>
        </p:txBody>
      </p:sp>
      <p:sp>
        <p:nvSpPr>
          <p:cNvPr id="65" name="Text Placeholder 33">
            <a:extLst>
              <a:ext uri="{FF2B5EF4-FFF2-40B4-BE49-F238E27FC236}">
                <a16:creationId xmlns:a16="http://schemas.microsoft.com/office/drawing/2014/main" id="{E23811B3-4584-1440-B363-4CD2CEAEF07E}"/>
              </a:ext>
            </a:extLst>
          </p:cNvPr>
          <p:cNvSpPr txBox="1">
            <a:spLocks/>
          </p:cNvSpPr>
          <p:nvPr/>
        </p:nvSpPr>
        <p:spPr>
          <a:xfrm>
            <a:off x="2968182" y="3896496"/>
            <a:ext cx="538609" cy="34182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20000"/>
              </a:lnSpc>
              <a:buNone/>
            </a:pPr>
            <a:r>
              <a:rPr lang="en-AU" sz="2000" dirty="0">
                <a:solidFill>
                  <a:schemeClr val="bg1"/>
                </a:solidFill>
                <a:latin typeface="Oxygen" panose="02000503000000090004" pitchFamily="2" charset="77"/>
                <a:cs typeface="Abhaya Libre" panose="02000603000000000000" pitchFamily="2" charset="77"/>
              </a:rPr>
              <a:t>50%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78FD162-65A4-0C44-96BB-29B31A634B28}"/>
              </a:ext>
            </a:extLst>
          </p:cNvPr>
          <p:cNvSpPr txBox="1"/>
          <p:nvPr/>
        </p:nvSpPr>
        <p:spPr>
          <a:xfrm>
            <a:off x="550862" y="4852695"/>
            <a:ext cx="8245475" cy="9136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400"/>
              </a:lnSpc>
            </a:pPr>
            <a:r>
              <a:rPr lang="en-US" dirty="0">
                <a:latin typeface="Oxygen" panose="02000503000000090004" pitchFamily="2" charset="77"/>
                <a:ea typeface="Lato Light" charset="0"/>
                <a:cs typeface="Abhaya Libre" panose="02000603000000000000" pitchFamily="2" charset="77"/>
              </a:rPr>
              <a:t>Defined as a greater likelihood that users will share content posted to their social network many social media sites provide specific functionality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9FE7F8B-0761-474A-81B4-332F81163F2C}"/>
              </a:ext>
            </a:extLst>
          </p:cNvPr>
          <p:cNvSpPr>
            <a:spLocks/>
          </p:cNvSpPr>
          <p:nvPr/>
        </p:nvSpPr>
        <p:spPr bwMode="auto">
          <a:xfrm>
            <a:off x="565151" y="580052"/>
            <a:ext cx="823118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marL="36000"/>
            <a:r>
              <a:rPr lang="en-US" sz="3600" b="1" dirty="0">
                <a:solidFill>
                  <a:schemeClr val="tx2"/>
                </a:solidFill>
                <a:latin typeface="Oxygen" panose="02000503000000090004" pitchFamily="2" charset="77"/>
                <a:ea typeface="Roboto" charset="0"/>
                <a:cs typeface="Abhaya Libre" panose="02000603000000000000" pitchFamily="2" charset="77"/>
                <a:sym typeface="Bebas Neue" charset="0"/>
              </a:rPr>
              <a:t>Use charts to present data</a:t>
            </a:r>
            <a:endParaRPr lang="en-US" sz="3600" b="1" dirty="0">
              <a:solidFill>
                <a:schemeClr val="accent2"/>
              </a:solidFill>
              <a:latin typeface="Oxygen" panose="02000503000000090004" pitchFamily="2" charset="77"/>
              <a:ea typeface="Roboto" charset="0"/>
              <a:cs typeface="Abhaya Libre" panose="02000603000000000000" pitchFamily="2" charset="77"/>
              <a:sym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4467813"/>
      </p:ext>
    </p:extLst>
  </p:cSld>
  <p:clrMapOvr>
    <a:masterClrMapping/>
  </p:clrMapOvr>
  <p:transition advClick="0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TextBox 228">
            <a:extLst>
              <a:ext uri="{FF2B5EF4-FFF2-40B4-BE49-F238E27FC236}">
                <a16:creationId xmlns:a16="http://schemas.microsoft.com/office/drawing/2014/main" id="{10A8AB7B-3F59-8743-B8F2-CED53883274E}"/>
              </a:ext>
            </a:extLst>
          </p:cNvPr>
          <p:cNvSpPr txBox="1"/>
          <p:nvPr/>
        </p:nvSpPr>
        <p:spPr>
          <a:xfrm>
            <a:off x="5831291" y="2421134"/>
            <a:ext cx="5844772" cy="122155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>
              <a:lnSpc>
                <a:spcPts val="30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I am here because I love to design presentations. You can contact me at </a:t>
            </a:r>
            <a:r>
              <a:rPr lang="en-US" sz="2200" b="1" dirty="0">
                <a:solidFill>
                  <a:schemeClr val="accent1"/>
                </a:solidFill>
                <a:latin typeface="Oxygen" panose="02000503000000090004" pitchFamily="2" charset="77"/>
                <a:ea typeface="Lato Light" panose="020F0502020204030203" pitchFamily="34" charset="0"/>
                <a:cs typeface="Abhaya Libre SemiBold" panose="02000603000000000000" pitchFamily="2" charset="77"/>
              </a:rPr>
              <a:t>@username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6896746" y="563109"/>
            <a:ext cx="4744392" cy="175432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en-US" sz="54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bhaya Libre ExtraBold" panose="02000603000000000000" pitchFamily="2" charset="77"/>
              </a:rPr>
              <a:t>Hello! </a:t>
            </a:r>
            <a:r>
              <a:rPr lang="en-US" sz="54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rima Madurai Semi" pitchFamily="2" charset="77"/>
              </a:rPr>
              <a:t>I am Jane Doe</a:t>
            </a:r>
            <a:r>
              <a:rPr lang="en-US" sz="54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bhaya Libre ExtraBold" panose="02000603000000000000" pitchFamily="2" charset="77"/>
              </a:rPr>
              <a:t> 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74DAF1D-C6B3-194A-85A3-98596EB4166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7233835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Phone6_mockup_front_white.pn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8079" y="315903"/>
            <a:ext cx="4014158" cy="627888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BC62BBF-8F6B-B84E-B07E-E9DDA29A6BB0}"/>
              </a:ext>
            </a:extLst>
          </p:cNvPr>
          <p:cNvSpPr txBox="1"/>
          <p:nvPr/>
        </p:nvSpPr>
        <p:spPr>
          <a:xfrm>
            <a:off x="4800600" y="2505670"/>
            <a:ext cx="39957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rima Madurai Black" pitchFamily="2" charset="77"/>
              </a:rPr>
              <a:t>Mobile App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12D8DD-E2FB-B740-8A0E-F52E42852FF7}"/>
              </a:ext>
            </a:extLst>
          </p:cNvPr>
          <p:cNvSpPr txBox="1"/>
          <p:nvPr/>
        </p:nvSpPr>
        <p:spPr>
          <a:xfrm>
            <a:off x="4800599" y="3571039"/>
            <a:ext cx="3995739" cy="1404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Itself is what the end-user derives value from also can refer</a:t>
            </a: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928A0FF2-4947-FD47-A0A7-337DC81D7A8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09828" y="1293269"/>
            <a:ext cx="2433516" cy="4311243"/>
          </a:xfrm>
        </p:spPr>
      </p:pic>
    </p:spTree>
    <p:extLst>
      <p:ext uri="{BB962C8B-B14F-4D97-AF65-F5344CB8AC3E}">
        <p14:creationId xmlns:p14="http://schemas.microsoft.com/office/powerpoint/2010/main" val="3577350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>
            <a:grpSpLocks noChangeAspect="1"/>
          </p:cNvGrpSpPr>
          <p:nvPr/>
        </p:nvGrpSpPr>
        <p:grpSpPr>
          <a:xfrm>
            <a:off x="4396899" y="856407"/>
            <a:ext cx="6082323" cy="3501280"/>
            <a:chOff x="5898415" y="1976415"/>
            <a:chExt cx="5654530" cy="3255020"/>
          </a:xfrm>
        </p:grpSpPr>
        <p:sp>
          <p:nvSpPr>
            <p:cNvPr id="22" name="Freeform 45"/>
            <p:cNvSpPr>
              <a:spLocks/>
            </p:cNvSpPr>
            <p:nvPr/>
          </p:nvSpPr>
          <p:spPr bwMode="auto">
            <a:xfrm>
              <a:off x="5898415" y="5105745"/>
              <a:ext cx="2848207" cy="125690"/>
            </a:xfrm>
            <a:custGeom>
              <a:avLst/>
              <a:gdLst>
                <a:gd name="T0" fmla="*/ 0 w 885"/>
                <a:gd name="T1" fmla="*/ 16 h 39"/>
                <a:gd name="T2" fmla="*/ 78 w 885"/>
                <a:gd name="T3" fmla="*/ 39 h 39"/>
                <a:gd name="T4" fmla="*/ 885 w 885"/>
                <a:gd name="T5" fmla="*/ 39 h 39"/>
                <a:gd name="T6" fmla="*/ 885 w 885"/>
                <a:gd name="T7" fmla="*/ 0 h 39"/>
                <a:gd name="T8" fmla="*/ 0 w 885"/>
                <a:gd name="T9" fmla="*/ 0 h 39"/>
                <a:gd name="T10" fmla="*/ 0 w 885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5" h="39">
                  <a:moveTo>
                    <a:pt x="0" y="16"/>
                  </a:moveTo>
                  <a:cubicBezTo>
                    <a:pt x="0" y="23"/>
                    <a:pt x="30" y="39"/>
                    <a:pt x="78" y="39"/>
                  </a:cubicBezTo>
                  <a:cubicBezTo>
                    <a:pt x="126" y="39"/>
                    <a:pt x="885" y="39"/>
                    <a:pt x="885" y="39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B4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23" name="Freeform 46"/>
            <p:cNvSpPr>
              <a:spLocks/>
            </p:cNvSpPr>
            <p:nvPr/>
          </p:nvSpPr>
          <p:spPr bwMode="auto">
            <a:xfrm>
              <a:off x="8704736" y="5105745"/>
              <a:ext cx="2848207" cy="125690"/>
            </a:xfrm>
            <a:custGeom>
              <a:avLst/>
              <a:gdLst>
                <a:gd name="T0" fmla="*/ 884 w 884"/>
                <a:gd name="T1" fmla="*/ 16 h 39"/>
                <a:gd name="T2" fmla="*/ 806 w 884"/>
                <a:gd name="T3" fmla="*/ 39 h 39"/>
                <a:gd name="T4" fmla="*/ 0 w 884"/>
                <a:gd name="T5" fmla="*/ 39 h 39"/>
                <a:gd name="T6" fmla="*/ 0 w 884"/>
                <a:gd name="T7" fmla="*/ 0 h 39"/>
                <a:gd name="T8" fmla="*/ 884 w 884"/>
                <a:gd name="T9" fmla="*/ 0 h 39"/>
                <a:gd name="T10" fmla="*/ 884 w 884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4" h="39">
                  <a:moveTo>
                    <a:pt x="884" y="16"/>
                  </a:moveTo>
                  <a:cubicBezTo>
                    <a:pt x="884" y="23"/>
                    <a:pt x="854" y="39"/>
                    <a:pt x="806" y="39"/>
                  </a:cubicBezTo>
                  <a:cubicBezTo>
                    <a:pt x="758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4" y="0"/>
                    <a:pt x="884" y="0"/>
                    <a:pt x="884" y="0"/>
                  </a:cubicBezTo>
                  <a:lnTo>
                    <a:pt x="884" y="16"/>
                  </a:lnTo>
                  <a:close/>
                </a:path>
              </a:pathLst>
            </a:custGeom>
            <a:solidFill>
              <a:srgbClr val="B4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24" name="Freeform 47"/>
            <p:cNvSpPr>
              <a:spLocks/>
            </p:cNvSpPr>
            <p:nvPr/>
          </p:nvSpPr>
          <p:spPr bwMode="auto">
            <a:xfrm>
              <a:off x="6455812" y="1976415"/>
              <a:ext cx="4581618" cy="3138999"/>
            </a:xfrm>
            <a:custGeom>
              <a:avLst/>
              <a:gdLst>
                <a:gd name="T0" fmla="*/ 1378 w 1423"/>
                <a:gd name="T1" fmla="*/ 0 h 974"/>
                <a:gd name="T2" fmla="*/ 45 w 1423"/>
                <a:gd name="T3" fmla="*/ 0 h 974"/>
                <a:gd name="T4" fmla="*/ 0 w 1423"/>
                <a:gd name="T5" fmla="*/ 45 h 974"/>
                <a:gd name="T6" fmla="*/ 0 w 1423"/>
                <a:gd name="T7" fmla="*/ 218 h 974"/>
                <a:gd name="T8" fmla="*/ 0 w 1423"/>
                <a:gd name="T9" fmla="*/ 929 h 974"/>
                <a:gd name="T10" fmla="*/ 45 w 1423"/>
                <a:gd name="T11" fmla="*/ 974 h 974"/>
                <a:gd name="T12" fmla="*/ 1378 w 1423"/>
                <a:gd name="T13" fmla="*/ 974 h 974"/>
                <a:gd name="T14" fmla="*/ 1423 w 1423"/>
                <a:gd name="T15" fmla="*/ 929 h 974"/>
                <a:gd name="T16" fmla="*/ 1423 w 1423"/>
                <a:gd name="T17" fmla="*/ 45 h 974"/>
                <a:gd name="T18" fmla="*/ 1378 w 1423"/>
                <a:gd name="T19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3" h="974">
                  <a:moveTo>
                    <a:pt x="1378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0" y="954"/>
                    <a:pt x="20" y="974"/>
                    <a:pt x="45" y="974"/>
                  </a:cubicBezTo>
                  <a:cubicBezTo>
                    <a:pt x="1378" y="974"/>
                    <a:pt x="1378" y="974"/>
                    <a:pt x="1378" y="974"/>
                  </a:cubicBezTo>
                  <a:cubicBezTo>
                    <a:pt x="1403" y="974"/>
                    <a:pt x="1423" y="954"/>
                    <a:pt x="1423" y="929"/>
                  </a:cubicBezTo>
                  <a:cubicBezTo>
                    <a:pt x="1423" y="45"/>
                    <a:pt x="1423" y="45"/>
                    <a:pt x="1423" y="45"/>
                  </a:cubicBezTo>
                  <a:cubicBezTo>
                    <a:pt x="1423" y="20"/>
                    <a:pt x="1403" y="0"/>
                    <a:pt x="1378" y="0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25" name="Freeform 48"/>
            <p:cNvSpPr>
              <a:spLocks/>
            </p:cNvSpPr>
            <p:nvPr/>
          </p:nvSpPr>
          <p:spPr bwMode="auto">
            <a:xfrm>
              <a:off x="6471923" y="1992528"/>
              <a:ext cx="4552622" cy="3106772"/>
            </a:xfrm>
            <a:custGeom>
              <a:avLst/>
              <a:gdLst>
                <a:gd name="T0" fmla="*/ 40 w 1414"/>
                <a:gd name="T1" fmla="*/ 964 h 964"/>
                <a:gd name="T2" fmla="*/ 0 w 1414"/>
                <a:gd name="T3" fmla="*/ 924 h 964"/>
                <a:gd name="T4" fmla="*/ 0 w 1414"/>
                <a:gd name="T5" fmla="*/ 40 h 964"/>
                <a:gd name="T6" fmla="*/ 40 w 1414"/>
                <a:gd name="T7" fmla="*/ 0 h 964"/>
                <a:gd name="T8" fmla="*/ 1373 w 1414"/>
                <a:gd name="T9" fmla="*/ 0 h 964"/>
                <a:gd name="T10" fmla="*/ 1414 w 1414"/>
                <a:gd name="T11" fmla="*/ 40 h 964"/>
                <a:gd name="T12" fmla="*/ 1414 w 1414"/>
                <a:gd name="T13" fmla="*/ 924 h 964"/>
                <a:gd name="T14" fmla="*/ 1373 w 1414"/>
                <a:gd name="T15" fmla="*/ 964 h 964"/>
                <a:gd name="T16" fmla="*/ 40 w 1414"/>
                <a:gd name="T17" fmla="*/ 96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964">
                  <a:moveTo>
                    <a:pt x="40" y="964"/>
                  </a:moveTo>
                  <a:cubicBezTo>
                    <a:pt x="18" y="964"/>
                    <a:pt x="0" y="946"/>
                    <a:pt x="0" y="92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1373" y="0"/>
                    <a:pt x="1373" y="0"/>
                    <a:pt x="1373" y="0"/>
                  </a:cubicBezTo>
                  <a:cubicBezTo>
                    <a:pt x="1396" y="0"/>
                    <a:pt x="1414" y="18"/>
                    <a:pt x="1414" y="40"/>
                  </a:cubicBezTo>
                  <a:cubicBezTo>
                    <a:pt x="1414" y="924"/>
                    <a:pt x="1414" y="924"/>
                    <a:pt x="1414" y="924"/>
                  </a:cubicBezTo>
                  <a:cubicBezTo>
                    <a:pt x="1414" y="946"/>
                    <a:pt x="1396" y="964"/>
                    <a:pt x="1373" y="964"/>
                  </a:cubicBezTo>
                  <a:lnTo>
                    <a:pt x="40" y="964"/>
                  </a:lnTo>
                  <a:close/>
                </a:path>
              </a:pathLst>
            </a:custGeom>
            <a:solidFill>
              <a:srgbClr val="D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26" name="Rectangle 50"/>
            <p:cNvSpPr>
              <a:spLocks noChangeArrowheads="1"/>
            </p:cNvSpPr>
            <p:nvPr/>
          </p:nvSpPr>
          <p:spPr bwMode="auto">
            <a:xfrm>
              <a:off x="5898415" y="5054180"/>
              <a:ext cx="5654530" cy="103129"/>
            </a:xfrm>
            <a:prstGeom prst="rect">
              <a:avLst/>
            </a:pr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27" name="Freeform 51"/>
            <p:cNvSpPr>
              <a:spLocks/>
            </p:cNvSpPr>
            <p:nvPr/>
          </p:nvSpPr>
          <p:spPr bwMode="auto">
            <a:xfrm>
              <a:off x="8318101" y="5054180"/>
              <a:ext cx="811932" cy="58010"/>
            </a:xfrm>
            <a:custGeom>
              <a:avLst/>
              <a:gdLst>
                <a:gd name="T0" fmla="*/ 0 w 252"/>
                <a:gd name="T1" fmla="*/ 0 h 18"/>
                <a:gd name="T2" fmla="*/ 22 w 252"/>
                <a:gd name="T3" fmla="*/ 18 h 18"/>
                <a:gd name="T4" fmla="*/ 230 w 252"/>
                <a:gd name="T5" fmla="*/ 18 h 18"/>
                <a:gd name="T6" fmla="*/ 252 w 252"/>
                <a:gd name="T7" fmla="*/ 0 h 18"/>
                <a:gd name="T8" fmla="*/ 0 w 25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8">
                  <a:moveTo>
                    <a:pt x="0" y="0"/>
                  </a:moveTo>
                  <a:cubicBezTo>
                    <a:pt x="2" y="10"/>
                    <a:pt x="11" y="18"/>
                    <a:pt x="22" y="18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41" y="18"/>
                    <a:pt x="250" y="10"/>
                    <a:pt x="25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4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28" name="Rectangle 52"/>
            <p:cNvSpPr>
              <a:spLocks noChangeArrowheads="1"/>
            </p:cNvSpPr>
            <p:nvPr/>
          </p:nvSpPr>
          <p:spPr bwMode="auto">
            <a:xfrm>
              <a:off x="6623354" y="2189119"/>
              <a:ext cx="4249758" cy="268458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29" name="Oval 54"/>
            <p:cNvSpPr>
              <a:spLocks noChangeArrowheads="1"/>
            </p:cNvSpPr>
            <p:nvPr/>
          </p:nvSpPr>
          <p:spPr bwMode="auto">
            <a:xfrm>
              <a:off x="8720847" y="2076321"/>
              <a:ext cx="48330" cy="4834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30" name="Oval 55"/>
            <p:cNvSpPr>
              <a:spLocks noChangeArrowheads="1"/>
            </p:cNvSpPr>
            <p:nvPr/>
          </p:nvSpPr>
          <p:spPr bwMode="auto">
            <a:xfrm>
              <a:off x="8720847" y="2073099"/>
              <a:ext cx="48330" cy="45119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31" name="Oval 56"/>
            <p:cNvSpPr>
              <a:spLocks noChangeArrowheads="1"/>
            </p:cNvSpPr>
            <p:nvPr/>
          </p:nvSpPr>
          <p:spPr bwMode="auto">
            <a:xfrm>
              <a:off x="8730511" y="2079544"/>
              <a:ext cx="28999" cy="322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32" name="Oval 57"/>
            <p:cNvSpPr>
              <a:spLocks noChangeArrowheads="1"/>
            </p:cNvSpPr>
            <p:nvPr/>
          </p:nvSpPr>
          <p:spPr bwMode="auto">
            <a:xfrm>
              <a:off x="8736955" y="2089212"/>
              <a:ext cx="16111" cy="16115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33" name="Freeform 58"/>
            <p:cNvSpPr>
              <a:spLocks/>
            </p:cNvSpPr>
            <p:nvPr/>
          </p:nvSpPr>
          <p:spPr bwMode="auto">
            <a:xfrm>
              <a:off x="8743399" y="2092436"/>
              <a:ext cx="3223" cy="6446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3395663" y="4834663"/>
            <a:ext cx="82454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chemeClr val="tx2"/>
                </a:solidFill>
                <a:latin typeface="Oxygen" panose="02000503000000090004" pitchFamily="2" charset="77"/>
                <a:cs typeface="Arima Madurai Black" pitchFamily="2" charset="77"/>
              </a:rPr>
              <a:t>Laptop Project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3395663" y="5840474"/>
            <a:ext cx="8245476" cy="458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Itself is what the end-user derives value from also can refer.</a:t>
            </a: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30097FDB-AA99-AB48-8230-821B647F5D3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51131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2312622" y="674097"/>
            <a:ext cx="5005377" cy="4069352"/>
            <a:chOff x="4300539" y="1984376"/>
            <a:chExt cx="3589338" cy="2890838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300539" y="1984376"/>
              <a:ext cx="3589338" cy="2170113"/>
            </a:xfrm>
            <a:custGeom>
              <a:avLst/>
              <a:gdLst>
                <a:gd name="T0" fmla="*/ 2537 w 2537"/>
                <a:gd name="T1" fmla="*/ 1533 h 1533"/>
                <a:gd name="T2" fmla="*/ 2537 w 2537"/>
                <a:gd name="T3" fmla="*/ 71 h 1533"/>
                <a:gd name="T4" fmla="*/ 2467 w 2537"/>
                <a:gd name="T5" fmla="*/ 0 h 1533"/>
                <a:gd name="T6" fmla="*/ 71 w 2537"/>
                <a:gd name="T7" fmla="*/ 0 h 1533"/>
                <a:gd name="T8" fmla="*/ 0 w 2537"/>
                <a:gd name="T9" fmla="*/ 71 h 1533"/>
                <a:gd name="T10" fmla="*/ 0 w 2537"/>
                <a:gd name="T11" fmla="*/ 1533 h 1533"/>
                <a:gd name="T12" fmla="*/ 2537 w 2537"/>
                <a:gd name="T13" fmla="*/ 1533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1533">
                  <a:moveTo>
                    <a:pt x="2537" y="1533"/>
                  </a:moveTo>
                  <a:cubicBezTo>
                    <a:pt x="2537" y="71"/>
                    <a:pt x="2537" y="71"/>
                    <a:pt x="2537" y="71"/>
                  </a:cubicBezTo>
                  <a:cubicBezTo>
                    <a:pt x="2537" y="32"/>
                    <a:pt x="2506" y="0"/>
                    <a:pt x="246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533"/>
                    <a:pt x="0" y="1533"/>
                    <a:pt x="0" y="1533"/>
                  </a:cubicBezTo>
                  <a:lnTo>
                    <a:pt x="2537" y="153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close/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4456114" y="2147889"/>
              <a:ext cx="3278188" cy="1841500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484814" y="4826001"/>
              <a:ext cx="1208088" cy="49213"/>
            </a:xfrm>
            <a:custGeom>
              <a:avLst/>
              <a:gdLst>
                <a:gd name="T0" fmla="*/ 852 w 854"/>
                <a:gd name="T1" fmla="*/ 24 h 35"/>
                <a:gd name="T2" fmla="*/ 478 w 854"/>
                <a:gd name="T3" fmla="*/ 5 h 35"/>
                <a:gd name="T4" fmla="*/ 478 w 854"/>
                <a:gd name="T5" fmla="*/ 0 h 35"/>
                <a:gd name="T6" fmla="*/ 427 w 854"/>
                <a:gd name="T7" fmla="*/ 3 h 35"/>
                <a:gd name="T8" fmla="*/ 375 w 854"/>
                <a:gd name="T9" fmla="*/ 0 h 35"/>
                <a:gd name="T10" fmla="*/ 375 w 854"/>
                <a:gd name="T11" fmla="*/ 5 h 35"/>
                <a:gd name="T12" fmla="*/ 1 w 854"/>
                <a:gd name="T13" fmla="*/ 24 h 35"/>
                <a:gd name="T14" fmla="*/ 24 w 854"/>
                <a:gd name="T15" fmla="*/ 35 h 35"/>
                <a:gd name="T16" fmla="*/ 375 w 854"/>
                <a:gd name="T17" fmla="*/ 35 h 35"/>
                <a:gd name="T18" fmla="*/ 478 w 854"/>
                <a:gd name="T19" fmla="*/ 35 h 35"/>
                <a:gd name="T20" fmla="*/ 829 w 854"/>
                <a:gd name="T21" fmla="*/ 35 h 35"/>
                <a:gd name="T22" fmla="*/ 852 w 854"/>
                <a:gd name="T23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4" h="35">
                  <a:moveTo>
                    <a:pt x="852" y="24"/>
                  </a:moveTo>
                  <a:cubicBezTo>
                    <a:pt x="478" y="5"/>
                    <a:pt x="478" y="5"/>
                    <a:pt x="478" y="5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35"/>
                    <a:pt x="24" y="35"/>
                  </a:cubicBezTo>
                  <a:cubicBezTo>
                    <a:pt x="41" y="35"/>
                    <a:pt x="247" y="35"/>
                    <a:pt x="375" y="35"/>
                  </a:cubicBezTo>
                  <a:cubicBezTo>
                    <a:pt x="435" y="35"/>
                    <a:pt x="478" y="35"/>
                    <a:pt x="478" y="35"/>
                  </a:cubicBezTo>
                  <a:cubicBezTo>
                    <a:pt x="606" y="35"/>
                    <a:pt x="812" y="35"/>
                    <a:pt x="829" y="35"/>
                  </a:cubicBezTo>
                  <a:cubicBezTo>
                    <a:pt x="854" y="35"/>
                    <a:pt x="852" y="24"/>
                    <a:pt x="852" y="24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478464" y="4446589"/>
              <a:ext cx="1219200" cy="417513"/>
            </a:xfrm>
            <a:custGeom>
              <a:avLst/>
              <a:gdLst>
                <a:gd name="T0" fmla="*/ 790 w 861"/>
                <a:gd name="T1" fmla="*/ 274 h 295"/>
                <a:gd name="T2" fmla="*/ 738 w 861"/>
                <a:gd name="T3" fmla="*/ 224 h 295"/>
                <a:gd name="T4" fmla="*/ 714 w 861"/>
                <a:gd name="T5" fmla="*/ 0 h 295"/>
                <a:gd name="T6" fmla="*/ 431 w 861"/>
                <a:gd name="T7" fmla="*/ 4 h 295"/>
                <a:gd name="T8" fmla="*/ 147 w 861"/>
                <a:gd name="T9" fmla="*/ 0 h 295"/>
                <a:gd name="T10" fmla="*/ 124 w 861"/>
                <a:gd name="T11" fmla="*/ 224 h 295"/>
                <a:gd name="T12" fmla="*/ 72 w 861"/>
                <a:gd name="T13" fmla="*/ 274 h 295"/>
                <a:gd name="T14" fmla="*/ 0 w 861"/>
                <a:gd name="T15" fmla="*/ 291 h 295"/>
                <a:gd name="T16" fmla="*/ 0 w 861"/>
                <a:gd name="T17" fmla="*/ 295 h 295"/>
                <a:gd name="T18" fmla="*/ 379 w 861"/>
                <a:gd name="T19" fmla="*/ 295 h 295"/>
                <a:gd name="T20" fmla="*/ 482 w 861"/>
                <a:gd name="T21" fmla="*/ 295 h 295"/>
                <a:gd name="T22" fmla="*/ 861 w 861"/>
                <a:gd name="T23" fmla="*/ 295 h 295"/>
                <a:gd name="T24" fmla="*/ 861 w 861"/>
                <a:gd name="T25" fmla="*/ 291 h 295"/>
                <a:gd name="T26" fmla="*/ 790 w 861"/>
                <a:gd name="T27" fmla="*/ 27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1" h="295">
                  <a:moveTo>
                    <a:pt x="790" y="274"/>
                  </a:moveTo>
                  <a:cubicBezTo>
                    <a:pt x="760" y="268"/>
                    <a:pt x="744" y="271"/>
                    <a:pt x="738" y="224"/>
                  </a:cubicBezTo>
                  <a:cubicBezTo>
                    <a:pt x="731" y="177"/>
                    <a:pt x="714" y="0"/>
                    <a:pt x="714" y="0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82" y="295"/>
                    <a:pt x="482" y="295"/>
                    <a:pt x="482" y="295"/>
                  </a:cubicBezTo>
                  <a:cubicBezTo>
                    <a:pt x="861" y="295"/>
                    <a:pt x="861" y="295"/>
                    <a:pt x="861" y="295"/>
                  </a:cubicBezTo>
                  <a:cubicBezTo>
                    <a:pt x="861" y="295"/>
                    <a:pt x="861" y="295"/>
                    <a:pt x="861" y="291"/>
                  </a:cubicBezTo>
                  <a:cubicBezTo>
                    <a:pt x="861" y="287"/>
                    <a:pt x="820" y="280"/>
                    <a:pt x="790" y="274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14" name="Oval 11"/>
            <p:cNvSpPr>
              <a:spLocks noChangeArrowheads="1"/>
            </p:cNvSpPr>
            <p:nvPr/>
          </p:nvSpPr>
          <p:spPr bwMode="auto">
            <a:xfrm>
              <a:off x="6070602" y="2044701"/>
              <a:ext cx="49213" cy="492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15" name="Oval 12"/>
            <p:cNvSpPr>
              <a:spLocks noChangeArrowheads="1"/>
            </p:cNvSpPr>
            <p:nvPr/>
          </p:nvSpPr>
          <p:spPr bwMode="auto">
            <a:xfrm>
              <a:off x="6070602" y="2041526"/>
              <a:ext cx="49213" cy="492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16" name="Oval 13"/>
            <p:cNvSpPr>
              <a:spLocks noChangeArrowheads="1"/>
            </p:cNvSpPr>
            <p:nvPr/>
          </p:nvSpPr>
          <p:spPr bwMode="auto">
            <a:xfrm>
              <a:off x="6078539" y="2049464"/>
              <a:ext cx="33338" cy="317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17" name="Oval 14"/>
            <p:cNvSpPr>
              <a:spLocks noChangeArrowheads="1"/>
            </p:cNvSpPr>
            <p:nvPr/>
          </p:nvSpPr>
          <p:spPr bwMode="auto">
            <a:xfrm>
              <a:off x="6088064" y="2055814"/>
              <a:ext cx="15875" cy="190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18" name="Oval 15"/>
            <p:cNvSpPr>
              <a:spLocks noChangeArrowheads="1"/>
            </p:cNvSpPr>
            <p:nvPr/>
          </p:nvSpPr>
          <p:spPr bwMode="auto">
            <a:xfrm>
              <a:off x="6092827" y="2063751"/>
              <a:ext cx="4763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5478464" y="4446589"/>
              <a:ext cx="985838" cy="417513"/>
            </a:xfrm>
            <a:custGeom>
              <a:avLst/>
              <a:gdLst>
                <a:gd name="T0" fmla="*/ 696 w 696"/>
                <a:gd name="T1" fmla="*/ 10 h 295"/>
                <a:gd name="T2" fmla="*/ 573 w 696"/>
                <a:gd name="T3" fmla="*/ 2 h 295"/>
                <a:gd name="T4" fmla="*/ 431 w 696"/>
                <a:gd name="T5" fmla="*/ 4 h 295"/>
                <a:gd name="T6" fmla="*/ 147 w 696"/>
                <a:gd name="T7" fmla="*/ 0 h 295"/>
                <a:gd name="T8" fmla="*/ 124 w 696"/>
                <a:gd name="T9" fmla="*/ 224 h 295"/>
                <a:gd name="T10" fmla="*/ 72 w 696"/>
                <a:gd name="T11" fmla="*/ 274 h 295"/>
                <a:gd name="T12" fmla="*/ 0 w 696"/>
                <a:gd name="T13" fmla="*/ 291 h 295"/>
                <a:gd name="T14" fmla="*/ 0 w 696"/>
                <a:gd name="T15" fmla="*/ 295 h 295"/>
                <a:gd name="T16" fmla="*/ 379 w 696"/>
                <a:gd name="T17" fmla="*/ 295 h 295"/>
                <a:gd name="T18" fmla="*/ 432 w 696"/>
                <a:gd name="T19" fmla="*/ 295 h 295"/>
                <a:gd name="T20" fmla="*/ 696 w 696"/>
                <a:gd name="T21" fmla="*/ 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6" h="295">
                  <a:moveTo>
                    <a:pt x="696" y="10"/>
                  </a:moveTo>
                  <a:cubicBezTo>
                    <a:pt x="573" y="2"/>
                    <a:pt x="573" y="2"/>
                    <a:pt x="573" y="2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32" y="295"/>
                    <a:pt x="432" y="295"/>
                    <a:pt x="432" y="295"/>
                  </a:cubicBezTo>
                  <a:lnTo>
                    <a:pt x="696" y="10"/>
                  </a:lnTo>
                  <a:close/>
                </a:path>
              </a:pathLst>
            </a:custGeom>
            <a:solidFill>
              <a:srgbClr val="A8A9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4300539" y="4154489"/>
              <a:ext cx="3589338" cy="341313"/>
            </a:xfrm>
            <a:custGeom>
              <a:avLst/>
              <a:gdLst>
                <a:gd name="T0" fmla="*/ 0 w 2537"/>
                <a:gd name="T1" fmla="*/ 0 h 241"/>
                <a:gd name="T2" fmla="*/ 0 w 2537"/>
                <a:gd name="T3" fmla="*/ 170 h 241"/>
                <a:gd name="T4" fmla="*/ 71 w 2537"/>
                <a:gd name="T5" fmla="*/ 241 h 241"/>
                <a:gd name="T6" fmla="*/ 2467 w 2537"/>
                <a:gd name="T7" fmla="*/ 241 h 241"/>
                <a:gd name="T8" fmla="*/ 2537 w 2537"/>
                <a:gd name="T9" fmla="*/ 170 h 241"/>
                <a:gd name="T10" fmla="*/ 2537 w 2537"/>
                <a:gd name="T11" fmla="*/ 0 h 241"/>
                <a:gd name="T12" fmla="*/ 0 w 2537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241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209"/>
                    <a:pt x="32" y="241"/>
                    <a:pt x="71" y="241"/>
                  </a:cubicBezTo>
                  <a:cubicBezTo>
                    <a:pt x="2467" y="241"/>
                    <a:pt x="2467" y="241"/>
                    <a:pt x="2467" y="241"/>
                  </a:cubicBezTo>
                  <a:cubicBezTo>
                    <a:pt x="2506" y="241"/>
                    <a:pt x="2537" y="209"/>
                    <a:pt x="2537" y="170"/>
                  </a:cubicBezTo>
                  <a:cubicBezTo>
                    <a:pt x="2537" y="0"/>
                    <a:pt x="2537" y="0"/>
                    <a:pt x="2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Oxygen" panose="02000503000000090004" pitchFamily="2" charset="77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550863" y="5015365"/>
            <a:ext cx="82454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chemeClr val="tx2"/>
                </a:solidFill>
                <a:latin typeface="Oxygen" panose="02000503000000090004" pitchFamily="2" charset="77"/>
                <a:cs typeface="Arima Madurai Black" pitchFamily="2" charset="77"/>
              </a:rPr>
              <a:t>Desktop Project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50863" y="5887420"/>
            <a:ext cx="8245475" cy="458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Itself is what the end-user derives value from also can refer.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78AE515E-840F-BC4C-8F56-318D94B901A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28620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95662" y="4214421"/>
            <a:ext cx="5400675" cy="15774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youremail@greatppt.com</a:t>
            </a:r>
          </a:p>
          <a:p>
            <a:pPr algn="ctr">
              <a:lnSpc>
                <a:spcPts val="40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+00 000 000 000</a:t>
            </a:r>
          </a:p>
          <a:p>
            <a:pPr algn="ctr">
              <a:lnSpc>
                <a:spcPts val="40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www.greatppt.com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662755" y="3429000"/>
            <a:ext cx="2866490" cy="584775"/>
          </a:xfrm>
          <a:prstGeom prst="rect">
            <a:avLst/>
          </a:prstGeom>
          <a:solidFill>
            <a:schemeClr val="accent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bg2"/>
                </a:solidFill>
                <a:latin typeface="Oxygen" panose="02000503000000090004" pitchFamily="2" charset="77"/>
                <a:ea typeface="Nunito Bold" charset="0"/>
                <a:cs typeface="Arima Madurai Light" pitchFamily="2" charset="77"/>
              </a:rPr>
              <a:t>Any questions?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909344" y="1463796"/>
            <a:ext cx="437331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6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rima Madurai Black" pitchFamily="2" charset="77"/>
              </a:rPr>
              <a:t>Thanks!</a:t>
            </a:r>
          </a:p>
        </p:txBody>
      </p:sp>
    </p:spTree>
    <p:extLst>
      <p:ext uri="{BB962C8B-B14F-4D97-AF65-F5344CB8AC3E}">
        <p14:creationId xmlns:p14="http://schemas.microsoft.com/office/powerpoint/2010/main" val="3908928389"/>
      </p:ext>
    </p:extLst>
  </p:cSld>
  <p:clrMapOvr>
    <a:masterClrMapping/>
  </p:clrMapOvr>
  <p:transition advClick="0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3430588" y="1798580"/>
            <a:ext cx="824547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This presentation uses the following typographies and colors: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395663" y="4334272"/>
            <a:ext cx="824547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200" dirty="0">
                <a:latin typeface="Oxygen" panose="02000503000000090004" pitchFamily="2" charset="77"/>
                <a:ea typeface="Nunito Bold" charset="0"/>
                <a:cs typeface="Abhaya Libre" panose="02000603000000000000" pitchFamily="2" charset="77"/>
              </a:rPr>
              <a:t>Colors used:</a:t>
            </a:r>
          </a:p>
        </p:txBody>
      </p:sp>
      <p:sp>
        <p:nvSpPr>
          <p:cNvPr id="2" name="Rectangle 1"/>
          <p:cNvSpPr/>
          <p:nvPr/>
        </p:nvSpPr>
        <p:spPr>
          <a:xfrm>
            <a:off x="10560095" y="4806672"/>
            <a:ext cx="434897" cy="457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Oxygen" panose="02000503000000090004" pitchFamily="2" charset="77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266553" y="4806672"/>
            <a:ext cx="434897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Oxygen" panose="02000503000000090004" pitchFamily="2" charset="77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619783" y="4806672"/>
            <a:ext cx="434897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Oxygen" panose="02000503000000090004" pitchFamily="2" charset="77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973012" y="4806672"/>
            <a:ext cx="434897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Oxygen" panose="02000503000000090004" pitchFamily="2" charset="77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9913324" y="4806672"/>
            <a:ext cx="434897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Oxygen" panose="02000503000000090004" pitchFamily="2" charset="7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95663" y="2992582"/>
            <a:ext cx="82454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000">
                <a:latin typeface="Oswald Medium" panose="02000603000000000000" pitchFamily="2" charset="77"/>
                <a:ea typeface="Nunito Bold" charset="0"/>
                <a:cs typeface="Mukta Medium" panose="020B0000000000000000" pitchFamily="34" charset="77"/>
              </a:defRPr>
            </a:lvl1pPr>
          </a:lstStyle>
          <a:p>
            <a:pPr algn="r"/>
            <a:r>
              <a:rPr lang="en-US" sz="2200" dirty="0">
                <a:latin typeface="Oxygen" panose="02000503000000090004" pitchFamily="2" charset="77"/>
                <a:cs typeface="Abhaya Libre" panose="02000603000000000000" pitchFamily="2" charset="77"/>
              </a:rPr>
              <a:t>Free Fonts used:</a:t>
            </a:r>
          </a:p>
          <a:p>
            <a:pPr algn="r"/>
            <a:r>
              <a:rPr lang="en-US" sz="2200" dirty="0">
                <a:latin typeface="Oxygen" panose="02000503000000090004" pitchFamily="2" charset="77"/>
                <a:cs typeface="Abhaya Libre" panose="02000603000000000000" pitchFamily="2" charset="77"/>
              </a:rPr>
              <a:t>https://www.fontsquirrel.com/fonts/oxygen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395663" y="549275"/>
            <a:ext cx="82454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b="1" dirty="0">
                <a:solidFill>
                  <a:schemeClr val="tx2"/>
                </a:solidFill>
                <a:latin typeface="Oxygen" panose="02000503000000090004" pitchFamily="2" charset="77"/>
                <a:cs typeface="Mukta Medium" panose="020B0000000000000000" pitchFamily="34" charset="77"/>
              </a:rPr>
              <a:t>Presentation design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57B6EF8-399A-8A49-9043-77F6CCA62B0F}"/>
              </a:ext>
            </a:extLst>
          </p:cNvPr>
          <p:cNvSpPr/>
          <p:nvPr/>
        </p:nvSpPr>
        <p:spPr>
          <a:xfrm>
            <a:off x="11206865" y="4806672"/>
            <a:ext cx="434897" cy="457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Oxygen" panose="02000503000000090004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498865905"/>
      </p:ext>
    </p:extLst>
  </p:cSld>
  <p:clrMapOvr>
    <a:masterClrMapping/>
  </p:clrMapOvr>
  <p:transition advClick="0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55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55"/>
          <p:cNvSpPr txBox="1">
            <a:spLocks noGrp="1"/>
          </p:cNvSpPr>
          <p:nvPr>
            <p:ph type="body" idx="4294967295"/>
          </p:nvPr>
        </p:nvSpPr>
        <p:spPr>
          <a:xfrm>
            <a:off x="1424133" y="2045435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467" dirty="0"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467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467" dirty="0"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467" dirty="0"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467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infographics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GreatPPT.</a:t>
            </a:r>
            <a:endParaRPr sz="1467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57" name="Google Shape;2157;p55"/>
          <p:cNvGrpSpPr/>
          <p:nvPr/>
        </p:nvGrpSpPr>
        <p:grpSpPr>
          <a:xfrm>
            <a:off x="6874771" y="4114315"/>
            <a:ext cx="632392" cy="735055"/>
            <a:chOff x="4727025" y="1332775"/>
            <a:chExt cx="59900" cy="69625"/>
          </a:xfrm>
        </p:grpSpPr>
        <p:sp>
          <p:nvSpPr>
            <p:cNvPr id="2158" name="Google Shape;2158;p55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55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0" name="Google Shape;2160;p55"/>
          <p:cNvGrpSpPr/>
          <p:nvPr/>
        </p:nvGrpSpPr>
        <p:grpSpPr>
          <a:xfrm>
            <a:off x="7692979" y="3085787"/>
            <a:ext cx="740871" cy="742708"/>
            <a:chOff x="4820425" y="1329900"/>
            <a:chExt cx="70175" cy="70350"/>
          </a:xfrm>
        </p:grpSpPr>
        <p:sp>
          <p:nvSpPr>
            <p:cNvPr id="2161" name="Google Shape;2161;p55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55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55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55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5" name="Google Shape;2165;p55"/>
          <p:cNvGrpSpPr/>
          <p:nvPr/>
        </p:nvGrpSpPr>
        <p:grpSpPr>
          <a:xfrm>
            <a:off x="8528138" y="3091794"/>
            <a:ext cx="776765" cy="711828"/>
            <a:chOff x="4903200" y="1331525"/>
            <a:chExt cx="73575" cy="67425"/>
          </a:xfrm>
        </p:grpSpPr>
        <p:sp>
          <p:nvSpPr>
            <p:cNvPr id="2166" name="Google Shape;2166;p55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55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8" name="Google Shape;2168;p55"/>
          <p:cNvGrpSpPr/>
          <p:nvPr/>
        </p:nvGrpSpPr>
        <p:grpSpPr>
          <a:xfrm>
            <a:off x="7674108" y="4104946"/>
            <a:ext cx="778613" cy="753793"/>
            <a:chOff x="4815575" y="1416800"/>
            <a:chExt cx="73750" cy="71400"/>
          </a:xfrm>
        </p:grpSpPr>
        <p:sp>
          <p:nvSpPr>
            <p:cNvPr id="2169" name="Google Shape;2169;p55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55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55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72" name="Google Shape;2172;p55"/>
          <p:cNvGrpSpPr/>
          <p:nvPr/>
        </p:nvGrpSpPr>
        <p:grpSpPr>
          <a:xfrm>
            <a:off x="8520483" y="4145195"/>
            <a:ext cx="786531" cy="673293"/>
            <a:chOff x="4902475" y="1418875"/>
            <a:chExt cx="74500" cy="63775"/>
          </a:xfrm>
        </p:grpSpPr>
        <p:sp>
          <p:nvSpPr>
            <p:cNvPr id="2173" name="Google Shape;2173;p55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55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75" name="Google Shape;2175;p55"/>
          <p:cNvGrpSpPr/>
          <p:nvPr/>
        </p:nvGrpSpPr>
        <p:grpSpPr>
          <a:xfrm>
            <a:off x="7687437" y="5101334"/>
            <a:ext cx="751956" cy="756169"/>
            <a:chOff x="4818100" y="1507675"/>
            <a:chExt cx="71225" cy="71625"/>
          </a:xfrm>
        </p:grpSpPr>
        <p:sp>
          <p:nvSpPr>
            <p:cNvPr id="2176" name="Google Shape;2176;p55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55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55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55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80" name="Google Shape;2180;p55"/>
          <p:cNvGrpSpPr/>
          <p:nvPr/>
        </p:nvGrpSpPr>
        <p:grpSpPr>
          <a:xfrm>
            <a:off x="6772101" y="5105949"/>
            <a:ext cx="837735" cy="784673"/>
            <a:chOff x="4721450" y="1509475"/>
            <a:chExt cx="79350" cy="74325"/>
          </a:xfrm>
        </p:grpSpPr>
        <p:sp>
          <p:nvSpPr>
            <p:cNvPr id="2181" name="Google Shape;2181;p55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55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55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55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85" name="Google Shape;2185;p55"/>
          <p:cNvGrpSpPr/>
          <p:nvPr/>
        </p:nvGrpSpPr>
        <p:grpSpPr>
          <a:xfrm>
            <a:off x="8566144" y="5085369"/>
            <a:ext cx="742717" cy="750363"/>
            <a:chOff x="4906800" y="1507500"/>
            <a:chExt cx="70350" cy="71075"/>
          </a:xfrm>
        </p:grpSpPr>
        <p:sp>
          <p:nvSpPr>
            <p:cNvPr id="2186" name="Google Shape;2186;p55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55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55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55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55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91" name="Google Shape;2191;p55"/>
          <p:cNvGrpSpPr/>
          <p:nvPr/>
        </p:nvGrpSpPr>
        <p:grpSpPr>
          <a:xfrm>
            <a:off x="5949621" y="3121284"/>
            <a:ext cx="690579" cy="690579"/>
            <a:chOff x="3736598" y="2170606"/>
            <a:chExt cx="404889" cy="404889"/>
          </a:xfrm>
        </p:grpSpPr>
        <p:sp>
          <p:nvSpPr>
            <p:cNvPr id="2192" name="Google Shape;2192;p55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55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55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55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96" name="Google Shape;2196;p55"/>
          <p:cNvGrpSpPr/>
          <p:nvPr/>
        </p:nvGrpSpPr>
        <p:grpSpPr>
          <a:xfrm>
            <a:off x="4972369" y="3121415"/>
            <a:ext cx="782648" cy="690320"/>
            <a:chOff x="3161917" y="2170682"/>
            <a:chExt cx="458870" cy="404737"/>
          </a:xfrm>
        </p:grpSpPr>
        <p:sp>
          <p:nvSpPr>
            <p:cNvPr id="2197" name="Google Shape;2197;p55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55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55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00" name="Google Shape;2200;p55"/>
          <p:cNvGrpSpPr/>
          <p:nvPr/>
        </p:nvGrpSpPr>
        <p:grpSpPr>
          <a:xfrm>
            <a:off x="5003066" y="4136534"/>
            <a:ext cx="721257" cy="690617"/>
            <a:chOff x="3179914" y="2889488"/>
            <a:chExt cx="422876" cy="404911"/>
          </a:xfrm>
        </p:grpSpPr>
        <p:sp>
          <p:nvSpPr>
            <p:cNvPr id="2201" name="Google Shape;2201;p55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55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55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55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55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55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07" name="Google Shape;2207;p55"/>
          <p:cNvGrpSpPr/>
          <p:nvPr/>
        </p:nvGrpSpPr>
        <p:grpSpPr>
          <a:xfrm>
            <a:off x="5937457" y="4136478"/>
            <a:ext cx="714907" cy="690729"/>
            <a:chOff x="3729467" y="2889422"/>
            <a:chExt cx="419153" cy="404977"/>
          </a:xfrm>
        </p:grpSpPr>
        <p:sp>
          <p:nvSpPr>
            <p:cNvPr id="2208" name="Google Shape;2208;p55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55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55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55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55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55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55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15" name="Google Shape;2215;p55"/>
          <p:cNvGrpSpPr/>
          <p:nvPr/>
        </p:nvGrpSpPr>
        <p:grpSpPr>
          <a:xfrm>
            <a:off x="2653502" y="4594384"/>
            <a:ext cx="1287135" cy="179481"/>
            <a:chOff x="4411970" y="2962952"/>
            <a:chExt cx="706544" cy="104212"/>
          </a:xfrm>
        </p:grpSpPr>
        <p:sp>
          <p:nvSpPr>
            <p:cNvPr id="2216" name="Google Shape;2216;p55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55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55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55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20" name="Google Shape;2220;p55"/>
          <p:cNvGrpSpPr/>
          <p:nvPr/>
        </p:nvGrpSpPr>
        <p:grpSpPr>
          <a:xfrm>
            <a:off x="2653501" y="4054769"/>
            <a:ext cx="1280211" cy="385563"/>
            <a:chOff x="4411970" y="2726085"/>
            <a:chExt cx="643107" cy="193659"/>
          </a:xfrm>
        </p:grpSpPr>
        <p:sp>
          <p:nvSpPr>
            <p:cNvPr id="2221" name="Google Shape;2221;p55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55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55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24" name="Google Shape;2224;p55"/>
          <p:cNvGrpSpPr/>
          <p:nvPr/>
        </p:nvGrpSpPr>
        <p:grpSpPr>
          <a:xfrm>
            <a:off x="1331499" y="4393867"/>
            <a:ext cx="1082004" cy="336779"/>
            <a:chOff x="4411970" y="4340222"/>
            <a:chExt cx="779467" cy="242683"/>
          </a:xfrm>
        </p:grpSpPr>
        <p:sp>
          <p:nvSpPr>
            <p:cNvPr id="2225" name="Google Shape;2225;p55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55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55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28" name="Google Shape;2228;p55"/>
          <p:cNvGrpSpPr/>
          <p:nvPr/>
        </p:nvGrpSpPr>
        <p:grpSpPr>
          <a:xfrm>
            <a:off x="2653501" y="3612411"/>
            <a:ext cx="1286880" cy="288307"/>
            <a:chOff x="4411970" y="2468674"/>
            <a:chExt cx="747317" cy="167425"/>
          </a:xfrm>
        </p:grpSpPr>
        <p:sp>
          <p:nvSpPr>
            <p:cNvPr id="2229" name="Google Shape;2229;p55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55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31" name="Google Shape;2231;p55"/>
          <p:cNvSpPr/>
          <p:nvPr/>
        </p:nvSpPr>
        <p:spPr>
          <a:xfrm>
            <a:off x="1329165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32" name="Google Shape;2232;p55"/>
          <p:cNvGrpSpPr/>
          <p:nvPr/>
        </p:nvGrpSpPr>
        <p:grpSpPr>
          <a:xfrm>
            <a:off x="1330257" y="3112916"/>
            <a:ext cx="2612055" cy="278379"/>
            <a:chOff x="6336019" y="3733725"/>
            <a:chExt cx="2566206" cy="351310"/>
          </a:xfrm>
        </p:grpSpPr>
        <p:sp>
          <p:nvSpPr>
            <p:cNvPr id="2233" name="Google Shape;2233;p55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55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55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55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37" name="Google Shape;2237;p55"/>
          <p:cNvGrpSpPr/>
          <p:nvPr/>
        </p:nvGrpSpPr>
        <p:grpSpPr>
          <a:xfrm>
            <a:off x="2653502" y="5267469"/>
            <a:ext cx="1262068" cy="204267"/>
            <a:chOff x="4404545" y="3301592"/>
            <a:chExt cx="782403" cy="129272"/>
          </a:xfrm>
        </p:grpSpPr>
        <p:sp>
          <p:nvSpPr>
            <p:cNvPr id="2238" name="Google Shape;2238;p55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55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0" name="Google Shape;2240;p55"/>
          <p:cNvGrpSpPr/>
          <p:nvPr/>
        </p:nvGrpSpPr>
        <p:grpSpPr>
          <a:xfrm>
            <a:off x="2653502" y="4927917"/>
            <a:ext cx="1283009" cy="185503"/>
            <a:chOff x="4411970" y="3131459"/>
            <a:chExt cx="710520" cy="117397"/>
          </a:xfrm>
        </p:grpSpPr>
        <p:sp>
          <p:nvSpPr>
            <p:cNvPr id="2241" name="Google Shape;2241;p55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55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3" name="Google Shape;2243;p55" descr="Timeline background shape"/>
          <p:cNvSpPr/>
          <p:nvPr/>
        </p:nvSpPr>
        <p:spPr>
          <a:xfrm>
            <a:off x="265350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44" name="Google Shape;2244;p55"/>
          <p:cNvGrpSpPr/>
          <p:nvPr/>
        </p:nvGrpSpPr>
        <p:grpSpPr>
          <a:xfrm>
            <a:off x="1320361" y="4828804"/>
            <a:ext cx="1098451" cy="611984"/>
            <a:chOff x="4411970" y="1801825"/>
            <a:chExt cx="734586" cy="409262"/>
          </a:xfrm>
        </p:grpSpPr>
        <p:sp>
          <p:nvSpPr>
            <p:cNvPr id="2245" name="Google Shape;2245;p55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55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7" name="Google Shape;2247;p55"/>
          <p:cNvGrpSpPr/>
          <p:nvPr/>
        </p:nvGrpSpPr>
        <p:grpSpPr>
          <a:xfrm>
            <a:off x="4126991" y="3118897"/>
            <a:ext cx="695352" cy="695352"/>
            <a:chOff x="5681300" y="2527788"/>
            <a:chExt cx="805800" cy="805800"/>
          </a:xfrm>
        </p:grpSpPr>
        <p:sp>
          <p:nvSpPr>
            <p:cNvPr id="2248" name="Google Shape;2248;p55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55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50" name="Google Shape;2250;p55"/>
          <p:cNvGrpSpPr/>
          <p:nvPr/>
        </p:nvGrpSpPr>
        <p:grpSpPr>
          <a:xfrm>
            <a:off x="4119311" y="4126487"/>
            <a:ext cx="710711" cy="710711"/>
            <a:chOff x="4049800" y="640400"/>
            <a:chExt cx="858900" cy="858900"/>
          </a:xfrm>
        </p:grpSpPr>
        <p:sp>
          <p:nvSpPr>
            <p:cNvPr id="2251" name="Google Shape;2251;p5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5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53" name="Google Shape;2253;p55"/>
          <p:cNvGrpSpPr/>
          <p:nvPr/>
        </p:nvGrpSpPr>
        <p:grpSpPr>
          <a:xfrm>
            <a:off x="4019955" y="5030057"/>
            <a:ext cx="909424" cy="909424"/>
            <a:chOff x="5080188" y="927900"/>
            <a:chExt cx="961200" cy="961200"/>
          </a:xfrm>
        </p:grpSpPr>
        <p:sp>
          <p:nvSpPr>
            <p:cNvPr id="2254" name="Google Shape;2254;p55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55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55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55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55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55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55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55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62" name="Google Shape;2262;p55"/>
          <p:cNvGrpSpPr/>
          <p:nvPr/>
        </p:nvGrpSpPr>
        <p:grpSpPr>
          <a:xfrm>
            <a:off x="5971287" y="5158979"/>
            <a:ext cx="674200" cy="672008"/>
            <a:chOff x="6039282" y="1042577"/>
            <a:chExt cx="734315" cy="731929"/>
          </a:xfrm>
        </p:grpSpPr>
        <p:sp>
          <p:nvSpPr>
            <p:cNvPr id="2263" name="Google Shape;2263;p55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55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55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55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55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55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55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55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55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55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55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55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55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55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55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55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55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55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55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2" name="Google Shape;2282;p55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3" name="Google Shape;2283;p55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55"/>
          <p:cNvGrpSpPr/>
          <p:nvPr/>
        </p:nvGrpSpPr>
        <p:grpSpPr>
          <a:xfrm>
            <a:off x="6788089" y="3065149"/>
            <a:ext cx="756992" cy="802848"/>
            <a:chOff x="1825800" y="1651625"/>
            <a:chExt cx="539989" cy="571775"/>
          </a:xfrm>
        </p:grpSpPr>
        <p:sp>
          <p:nvSpPr>
            <p:cNvPr id="2285" name="Google Shape;2285;p55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55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55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8" name="Google Shape;2288;p55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89" name="Google Shape;2289;p55"/>
          <p:cNvGrpSpPr/>
          <p:nvPr/>
        </p:nvGrpSpPr>
        <p:grpSpPr>
          <a:xfrm>
            <a:off x="5021328" y="5140773"/>
            <a:ext cx="677497" cy="677273"/>
            <a:chOff x="1897577" y="2802432"/>
            <a:chExt cx="492176" cy="492014"/>
          </a:xfrm>
        </p:grpSpPr>
        <p:sp>
          <p:nvSpPr>
            <p:cNvPr id="2290" name="Google Shape;2290;p55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55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55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55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55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55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55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55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55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55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5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5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02" name="Google Shape;2302;p55"/>
          <p:cNvGrpSpPr/>
          <p:nvPr/>
        </p:nvGrpSpPr>
        <p:grpSpPr>
          <a:xfrm>
            <a:off x="1330034" y="5558831"/>
            <a:ext cx="1078969" cy="267789"/>
            <a:chOff x="2013045" y="4813233"/>
            <a:chExt cx="921986" cy="228854"/>
          </a:xfrm>
        </p:grpSpPr>
        <p:sp>
          <p:nvSpPr>
            <p:cNvPr id="2303" name="Google Shape;2303;p55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55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05" name="Google Shape;2305;p55"/>
          <p:cNvGrpSpPr/>
          <p:nvPr/>
        </p:nvGrpSpPr>
        <p:grpSpPr>
          <a:xfrm>
            <a:off x="1341314" y="3541340"/>
            <a:ext cx="1056561" cy="359921"/>
            <a:chOff x="1046767" y="4756633"/>
            <a:chExt cx="859646" cy="292841"/>
          </a:xfrm>
        </p:grpSpPr>
        <p:sp>
          <p:nvSpPr>
            <p:cNvPr id="2306" name="Google Shape;2306;p55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55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55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09" name="Google Shape;2309;p55"/>
          <p:cNvSpPr/>
          <p:nvPr/>
        </p:nvSpPr>
        <p:spPr>
          <a:xfrm>
            <a:off x="9919651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10" name="Google Shape;2310;p55"/>
          <p:cNvSpPr/>
          <p:nvPr/>
        </p:nvSpPr>
        <p:spPr>
          <a:xfrm>
            <a:off x="9518925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11" name="Google Shape;2311;p55"/>
          <p:cNvSpPr/>
          <p:nvPr/>
        </p:nvSpPr>
        <p:spPr>
          <a:xfrm>
            <a:off x="10348643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12" name="Google Shape;2312;p55"/>
          <p:cNvSpPr/>
          <p:nvPr/>
        </p:nvSpPr>
        <p:spPr>
          <a:xfrm>
            <a:off x="10741584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13" name="Google Shape;2313;p55"/>
          <p:cNvGrpSpPr/>
          <p:nvPr/>
        </p:nvGrpSpPr>
        <p:grpSpPr>
          <a:xfrm>
            <a:off x="9522455" y="3400750"/>
            <a:ext cx="221964" cy="188663"/>
            <a:chOff x="4660325" y="1866850"/>
            <a:chExt cx="68350" cy="58100"/>
          </a:xfrm>
        </p:grpSpPr>
        <p:sp>
          <p:nvSpPr>
            <p:cNvPr id="2314" name="Google Shape;2314;p55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5" name="Google Shape;2315;p55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16" name="Google Shape;2316;p55"/>
          <p:cNvGrpSpPr/>
          <p:nvPr/>
        </p:nvGrpSpPr>
        <p:grpSpPr>
          <a:xfrm>
            <a:off x="9934915" y="3435049"/>
            <a:ext cx="216687" cy="120065"/>
            <a:chOff x="4791775" y="1877500"/>
            <a:chExt cx="66725" cy="36975"/>
          </a:xfrm>
        </p:grpSpPr>
        <p:sp>
          <p:nvSpPr>
            <p:cNvPr id="2317" name="Google Shape;2317;p55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8" name="Google Shape;2318;p55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19" name="Google Shape;2319;p55"/>
          <p:cNvGrpSpPr/>
          <p:nvPr/>
        </p:nvGrpSpPr>
        <p:grpSpPr>
          <a:xfrm>
            <a:off x="10363866" y="3435049"/>
            <a:ext cx="193305" cy="120065"/>
            <a:chOff x="4923925" y="1877500"/>
            <a:chExt cx="59525" cy="36975"/>
          </a:xfrm>
        </p:grpSpPr>
        <p:sp>
          <p:nvSpPr>
            <p:cNvPr id="2320" name="Google Shape;2320;p55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1" name="Google Shape;2321;p55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22" name="Google Shape;2322;p55"/>
          <p:cNvGrpSpPr/>
          <p:nvPr/>
        </p:nvGrpSpPr>
        <p:grpSpPr>
          <a:xfrm>
            <a:off x="10756521" y="3411303"/>
            <a:ext cx="188596" cy="167556"/>
            <a:chOff x="5058450" y="1870100"/>
            <a:chExt cx="58075" cy="51600"/>
          </a:xfrm>
        </p:grpSpPr>
        <p:sp>
          <p:nvSpPr>
            <p:cNvPr id="2323" name="Google Shape;2323;p55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4" name="Google Shape;2324;p55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25" name="Google Shape;2325;p55"/>
          <p:cNvGrpSpPr/>
          <p:nvPr/>
        </p:nvGrpSpPr>
        <p:grpSpPr>
          <a:xfrm>
            <a:off x="9975874" y="3974514"/>
            <a:ext cx="134769" cy="143527"/>
            <a:chOff x="4811425" y="2065025"/>
            <a:chExt cx="41500" cy="44200"/>
          </a:xfrm>
        </p:grpSpPr>
        <p:sp>
          <p:nvSpPr>
            <p:cNvPr id="2326" name="Google Shape;2326;p55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7" name="Google Shape;2327;p55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55"/>
          <p:cNvGrpSpPr/>
          <p:nvPr/>
        </p:nvGrpSpPr>
        <p:grpSpPr>
          <a:xfrm>
            <a:off x="10365790" y="3974798"/>
            <a:ext cx="161156" cy="142957"/>
            <a:chOff x="4929875" y="2065025"/>
            <a:chExt cx="49625" cy="44025"/>
          </a:xfrm>
        </p:grpSpPr>
        <p:sp>
          <p:nvSpPr>
            <p:cNvPr id="2329" name="Google Shape;2329;p55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0" name="Google Shape;2330;p55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31" name="Google Shape;2331;p55"/>
          <p:cNvGrpSpPr/>
          <p:nvPr/>
        </p:nvGrpSpPr>
        <p:grpSpPr>
          <a:xfrm>
            <a:off x="10804015" y="3978817"/>
            <a:ext cx="93608" cy="134921"/>
            <a:chOff x="5083925" y="2066350"/>
            <a:chExt cx="28825" cy="41550"/>
          </a:xfrm>
        </p:grpSpPr>
        <p:sp>
          <p:nvSpPr>
            <p:cNvPr id="2332" name="Google Shape;2332;p55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3" name="Google Shape;2333;p55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34" name="Google Shape;2334;p55"/>
          <p:cNvGrpSpPr/>
          <p:nvPr/>
        </p:nvGrpSpPr>
        <p:grpSpPr>
          <a:xfrm>
            <a:off x="9512753" y="3999679"/>
            <a:ext cx="241368" cy="93195"/>
            <a:chOff x="4659775" y="2072775"/>
            <a:chExt cx="74325" cy="28700"/>
          </a:xfrm>
        </p:grpSpPr>
        <p:sp>
          <p:nvSpPr>
            <p:cNvPr id="2335" name="Google Shape;2335;p55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6" name="Google Shape;2336;p55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7" name="Google Shape;2337;p55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38" name="Google Shape;2338;p55"/>
          <p:cNvGrpSpPr/>
          <p:nvPr/>
        </p:nvGrpSpPr>
        <p:grpSpPr>
          <a:xfrm>
            <a:off x="10739229" y="3720433"/>
            <a:ext cx="223183" cy="118929"/>
            <a:chOff x="4662475" y="1976500"/>
            <a:chExt cx="68725" cy="36625"/>
          </a:xfrm>
        </p:grpSpPr>
        <p:sp>
          <p:nvSpPr>
            <p:cNvPr id="2339" name="Google Shape;2339;p55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0" name="Google Shape;2340;p55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1" name="Google Shape;2341;p55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42" name="Google Shape;2342;p55"/>
          <p:cNvGrpSpPr/>
          <p:nvPr/>
        </p:nvGrpSpPr>
        <p:grpSpPr>
          <a:xfrm>
            <a:off x="10335102" y="3725019"/>
            <a:ext cx="222532" cy="109756"/>
            <a:chOff x="4920150" y="1977875"/>
            <a:chExt cx="68525" cy="33800"/>
          </a:xfrm>
        </p:grpSpPr>
        <p:sp>
          <p:nvSpPr>
            <p:cNvPr id="2343" name="Google Shape;2343;p55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4" name="Google Shape;2344;p55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5" name="Google Shape;2345;p55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46" name="Google Shape;2346;p55"/>
          <p:cNvGrpSpPr/>
          <p:nvPr/>
        </p:nvGrpSpPr>
        <p:grpSpPr>
          <a:xfrm>
            <a:off x="9549977" y="4263577"/>
            <a:ext cx="166920" cy="170479"/>
            <a:chOff x="4676550" y="2160575"/>
            <a:chExt cx="51400" cy="52500"/>
          </a:xfrm>
        </p:grpSpPr>
        <p:sp>
          <p:nvSpPr>
            <p:cNvPr id="2347" name="Google Shape;2347;p55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8" name="Google Shape;2348;p55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9" name="Google Shape;2349;p55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50" name="Google Shape;2350;p55"/>
          <p:cNvGrpSpPr/>
          <p:nvPr/>
        </p:nvGrpSpPr>
        <p:grpSpPr>
          <a:xfrm>
            <a:off x="9946322" y="4272952"/>
            <a:ext cx="193873" cy="151725"/>
            <a:chOff x="4768325" y="2163475"/>
            <a:chExt cx="59700" cy="46725"/>
          </a:xfrm>
        </p:grpSpPr>
        <p:sp>
          <p:nvSpPr>
            <p:cNvPr id="2351" name="Google Shape;2351;p55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2" name="Google Shape;2352;p55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53" name="Google Shape;2353;p55"/>
          <p:cNvSpPr/>
          <p:nvPr/>
        </p:nvSpPr>
        <p:spPr>
          <a:xfrm>
            <a:off x="10388929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4" name="Google Shape;2354;p55"/>
          <p:cNvSpPr/>
          <p:nvPr/>
        </p:nvSpPr>
        <p:spPr>
          <a:xfrm>
            <a:off x="10752096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5" name="Google Shape;2355;p55"/>
          <p:cNvSpPr/>
          <p:nvPr/>
        </p:nvSpPr>
        <p:spPr>
          <a:xfrm>
            <a:off x="9554038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6" name="Google Shape;2356;p55"/>
          <p:cNvSpPr/>
          <p:nvPr/>
        </p:nvSpPr>
        <p:spPr>
          <a:xfrm>
            <a:off x="9511333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7" name="Google Shape;2357;p55"/>
          <p:cNvSpPr/>
          <p:nvPr/>
        </p:nvSpPr>
        <p:spPr>
          <a:xfrm>
            <a:off x="9534431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8" name="Google Shape;2358;p55"/>
          <p:cNvSpPr/>
          <p:nvPr/>
        </p:nvSpPr>
        <p:spPr>
          <a:xfrm>
            <a:off x="10379430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59" name="Google Shape;2359;p55"/>
          <p:cNvGrpSpPr/>
          <p:nvPr/>
        </p:nvGrpSpPr>
        <p:grpSpPr>
          <a:xfrm>
            <a:off x="9968079" y="4613078"/>
            <a:ext cx="150357" cy="142471"/>
            <a:chOff x="4768575" y="2253950"/>
            <a:chExt cx="46300" cy="43875"/>
          </a:xfrm>
        </p:grpSpPr>
        <p:sp>
          <p:nvSpPr>
            <p:cNvPr id="2360" name="Google Shape;2360;p55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1" name="Google Shape;2361;p55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62" name="Google Shape;2362;p55"/>
          <p:cNvGrpSpPr/>
          <p:nvPr/>
        </p:nvGrpSpPr>
        <p:grpSpPr>
          <a:xfrm>
            <a:off x="10367577" y="5265112"/>
            <a:ext cx="157583" cy="194995"/>
            <a:chOff x="4960900" y="2433225"/>
            <a:chExt cx="48525" cy="60050"/>
          </a:xfrm>
        </p:grpSpPr>
        <p:sp>
          <p:nvSpPr>
            <p:cNvPr id="2363" name="Google Shape;2363;p55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4" name="Google Shape;2364;p55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65" name="Google Shape;2365;p55"/>
          <p:cNvGrpSpPr/>
          <p:nvPr/>
        </p:nvGrpSpPr>
        <p:grpSpPr>
          <a:xfrm>
            <a:off x="9952329" y="5617193"/>
            <a:ext cx="181859" cy="191747"/>
            <a:chOff x="4854075" y="2527625"/>
            <a:chExt cx="56000" cy="59050"/>
          </a:xfrm>
        </p:grpSpPr>
        <p:sp>
          <p:nvSpPr>
            <p:cNvPr id="2366" name="Google Shape;2366;p55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7" name="Google Shape;2367;p55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8" name="Google Shape;2368;p55"/>
          <p:cNvSpPr/>
          <p:nvPr/>
        </p:nvSpPr>
        <p:spPr>
          <a:xfrm>
            <a:off x="9972667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69" name="Google Shape;2369;p55"/>
          <p:cNvSpPr/>
          <p:nvPr/>
        </p:nvSpPr>
        <p:spPr>
          <a:xfrm>
            <a:off x="10744222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70" name="Google Shape;2370;p55"/>
          <p:cNvSpPr/>
          <p:nvPr/>
        </p:nvSpPr>
        <p:spPr>
          <a:xfrm>
            <a:off x="9543239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71" name="Google Shape;2371;p55"/>
          <p:cNvGrpSpPr/>
          <p:nvPr/>
        </p:nvGrpSpPr>
        <p:grpSpPr>
          <a:xfrm>
            <a:off x="10784611" y="4902186"/>
            <a:ext cx="132416" cy="214396"/>
            <a:chOff x="5059700" y="2334775"/>
            <a:chExt cx="40775" cy="66025"/>
          </a:xfrm>
        </p:grpSpPr>
        <p:sp>
          <p:nvSpPr>
            <p:cNvPr id="2372" name="Google Shape;2372;p55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3" name="Google Shape;2373;p55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4" name="Google Shape;2374;p55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5" name="Google Shape;2375;p55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6" name="Google Shape;2376;p55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7" name="Google Shape;2377;p55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8" name="Google Shape;2378;p55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9" name="Google Shape;2379;p55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0" name="Google Shape;2380;p55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81" name="Google Shape;2381;p55"/>
          <p:cNvGrpSpPr/>
          <p:nvPr/>
        </p:nvGrpSpPr>
        <p:grpSpPr>
          <a:xfrm>
            <a:off x="10727496" y="5255695"/>
            <a:ext cx="246645" cy="213828"/>
            <a:chOff x="5037700" y="2430325"/>
            <a:chExt cx="75950" cy="65850"/>
          </a:xfrm>
        </p:grpSpPr>
        <p:sp>
          <p:nvSpPr>
            <p:cNvPr id="2382" name="Google Shape;2382;p55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3" name="Google Shape;2383;p55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384" name="Google Shape;2384;p55"/>
          <p:cNvGrpSpPr/>
          <p:nvPr/>
        </p:nvGrpSpPr>
        <p:grpSpPr>
          <a:xfrm>
            <a:off x="9953504" y="4944298"/>
            <a:ext cx="230685" cy="130172"/>
            <a:chOff x="4756975" y="2341800"/>
            <a:chExt cx="91975" cy="51925"/>
          </a:xfrm>
        </p:grpSpPr>
        <p:sp>
          <p:nvSpPr>
            <p:cNvPr id="2385" name="Google Shape;2385;p55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6" name="Google Shape;2386;p55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7" name="Google Shape;2387;p55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8" name="Google Shape;2388;p55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9" name="Google Shape;2389;p55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0" name="Google Shape;2390;p55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1" name="Google Shape;2391;p55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2" name="Google Shape;2392;p55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3" name="Google Shape;2393;p55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4" name="Google Shape;2394;p55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5" name="Google Shape;2395;p55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6" name="Google Shape;2396;p55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7" name="Google Shape;2397;p55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8" name="Google Shape;2398;p55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9" name="Google Shape;2399;p55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0" name="Google Shape;2400;p55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1" name="Google Shape;2401;p55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2" name="Google Shape;2402;p55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3" name="Google Shape;2403;p55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4" name="Google Shape;2404;p55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05" name="Google Shape;2405;p55"/>
          <p:cNvGrpSpPr/>
          <p:nvPr/>
        </p:nvGrpSpPr>
        <p:grpSpPr>
          <a:xfrm>
            <a:off x="10309421" y="5595894"/>
            <a:ext cx="283329" cy="234348"/>
            <a:chOff x="4943575" y="2516350"/>
            <a:chExt cx="98675" cy="81700"/>
          </a:xfrm>
        </p:grpSpPr>
        <p:sp>
          <p:nvSpPr>
            <p:cNvPr id="2406" name="Google Shape;2406;p55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7" name="Google Shape;2407;p55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8" name="Google Shape;2408;p55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9" name="Google Shape;2409;p55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0" name="Google Shape;2410;p55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1" name="Google Shape;2411;p55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2" name="Google Shape;2412;p55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3" name="Google Shape;2413;p55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4" name="Google Shape;2414;p55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5" name="Google Shape;2415;p55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6" name="Google Shape;2416;p55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7" name="Google Shape;2417;p55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8" name="Google Shape;2418;p55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9" name="Google Shape;2419;p55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0" name="Google Shape;2420;p55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1" name="Google Shape;2421;p55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2" name="Google Shape;2422;p55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3" name="Google Shape;2423;p55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4" name="Google Shape;2424;p55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5" name="Google Shape;2425;p55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6" name="Google Shape;2426;p55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7" name="Google Shape;2427;p55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8" name="Google Shape;2428;p55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9" name="Google Shape;2429;p55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0" name="Google Shape;2430;p55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55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55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55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55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55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55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55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55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55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55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55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55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55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4" name="Google Shape;2444;p55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5" name="Google Shape;2445;p55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6" name="Google Shape;2446;p55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7" name="Google Shape;2447;p55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8" name="Google Shape;2448;p55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9" name="Google Shape;2449;p55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0" name="Google Shape;2450;p55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1" name="Google Shape;2451;p55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2" name="Google Shape;2452;p55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3" name="Google Shape;2453;p55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4" name="Google Shape;2454;p55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5" name="Google Shape;2455;p55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6" name="Google Shape;2456;p55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7" name="Google Shape;2457;p55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8" name="Google Shape;2458;p55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9" name="Google Shape;2459;p55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0" name="Google Shape;2460;p55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1" name="Google Shape;2461;p55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2" name="Google Shape;2462;p55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3" name="Google Shape;2463;p55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4" name="Google Shape;2464;p55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5" name="Google Shape;2465;p55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6" name="Google Shape;2466;p55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7" name="Google Shape;2467;p55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8" name="Google Shape;2468;p55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9" name="Google Shape;2469;p55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0" name="Google Shape;2470;p55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1" name="Google Shape;2471;p55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2" name="Google Shape;2472;p55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3" name="Google Shape;2473;p55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4" name="Google Shape;2474;p55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5" name="Google Shape;2475;p55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6" name="Google Shape;2476;p55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7" name="Google Shape;2477;p55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8" name="Google Shape;2478;p55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9" name="Google Shape;2479;p55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0" name="Google Shape;2480;p55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1" name="Google Shape;2481;p55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2" name="Google Shape;2482;p55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3" name="Google Shape;2483;p55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484" name="Google Shape;2484;p55"/>
          <p:cNvSpPr/>
          <p:nvPr/>
        </p:nvSpPr>
        <p:spPr>
          <a:xfrm>
            <a:off x="10330144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5" name="Google Shape;2485;p55"/>
          <p:cNvSpPr/>
          <p:nvPr/>
        </p:nvSpPr>
        <p:spPr>
          <a:xfrm>
            <a:off x="10751819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6" name="Google Shape;2486;p55"/>
          <p:cNvSpPr/>
          <p:nvPr/>
        </p:nvSpPr>
        <p:spPr>
          <a:xfrm>
            <a:off x="955463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87" name="Google Shape;2487;p55"/>
          <p:cNvSpPr/>
          <p:nvPr/>
        </p:nvSpPr>
        <p:spPr>
          <a:xfrm flipH="1">
            <a:off x="9964459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2" name="Google Shape;2492;p56"/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2493" name="Google Shape;2493;p56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4" name="Google Shape;2494;p56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5" name="Google Shape;2495;p56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6" name="Google Shape;2496;p56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7" name="Google Shape;2497;p56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8" name="Google Shape;2498;p56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99" name="Google Shape;2499;p56"/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2500" name="Google Shape;2500;p56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1" name="Google Shape;2501;p56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2" name="Google Shape;2502;p56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3" name="Google Shape;2503;p56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4" name="Google Shape;2504;p56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5" name="Google Shape;2505;p56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6" name="Google Shape;2506;p56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7" name="Google Shape;2507;p56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8" name="Google Shape;2508;p56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9" name="Google Shape;2509;p56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0" name="Google Shape;2510;p56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1" name="Google Shape;2511;p56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2" name="Google Shape;2512;p56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3" name="Google Shape;2513;p56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4" name="Google Shape;2514;p56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5" name="Google Shape;2515;p56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6" name="Google Shape;2516;p56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7" name="Google Shape;2517;p56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8" name="Google Shape;2518;p56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9" name="Google Shape;2519;p56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0" name="Google Shape;2520;p56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1" name="Google Shape;2521;p56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2" name="Google Shape;2522;p56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3" name="Google Shape;2523;p56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4" name="Google Shape;2524;p56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5" name="Google Shape;2525;p56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6" name="Google Shape;2526;p56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7" name="Google Shape;2527;p56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8" name="Google Shape;2528;p56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9" name="Google Shape;2529;p56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0" name="Google Shape;2530;p56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1" name="Google Shape;2531;p56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2" name="Google Shape;2532;p56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3" name="Google Shape;2533;p56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4" name="Google Shape;2534;p56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5" name="Google Shape;2535;p56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6" name="Google Shape;2536;p56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7" name="Google Shape;2537;p56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8" name="Google Shape;2538;p56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9" name="Google Shape;2539;p56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0" name="Google Shape;2540;p56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1" name="Google Shape;2541;p56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2" name="Google Shape;2542;p56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3" name="Google Shape;2543;p56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4" name="Google Shape;2544;p56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5" name="Google Shape;2545;p56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6" name="Google Shape;2546;p56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7" name="Google Shape;2547;p56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8" name="Google Shape;2548;p56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9" name="Google Shape;2549;p56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0" name="Google Shape;2550;p56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1" name="Google Shape;2551;p56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2" name="Google Shape;2552;p56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3" name="Google Shape;2553;p56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4" name="Google Shape;2554;p56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5" name="Google Shape;2555;p56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6" name="Google Shape;2556;p56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7" name="Google Shape;2557;p56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8" name="Google Shape;2558;p56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9" name="Google Shape;2559;p56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0" name="Google Shape;2560;p56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1" name="Google Shape;2561;p56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2" name="Google Shape;2562;p56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3" name="Google Shape;2563;p56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4" name="Google Shape;2564;p56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5" name="Google Shape;2565;p56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6" name="Google Shape;2566;p56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7" name="Google Shape;2567;p56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8" name="Google Shape;2568;p56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9" name="Google Shape;2569;p56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0" name="Google Shape;2570;p56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1" name="Google Shape;2571;p56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2" name="Google Shape;2572;p56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3" name="Google Shape;2573;p56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4" name="Google Shape;2574;p56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5" name="Google Shape;2575;p56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6" name="Google Shape;2576;p56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7" name="Google Shape;2577;p56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8" name="Google Shape;2578;p56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9" name="Google Shape;2579;p56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0" name="Google Shape;2580;p56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1" name="Google Shape;2581;p56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2" name="Google Shape;2582;p56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3" name="Google Shape;2583;p56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4" name="Google Shape;2584;p56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5" name="Google Shape;2585;p56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6" name="Google Shape;2586;p56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7" name="Google Shape;2587;p56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8" name="Google Shape;2588;p56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9" name="Google Shape;2589;p56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0" name="Google Shape;2590;p56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1" name="Google Shape;2591;p56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2" name="Google Shape;2592;p56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3" name="Google Shape;2593;p56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4" name="Google Shape;2594;p56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5" name="Google Shape;2595;p56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6" name="Google Shape;2596;p56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7" name="Google Shape;2597;p56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8" name="Google Shape;2598;p56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9" name="Google Shape;2599;p56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0" name="Google Shape;2600;p56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1" name="Google Shape;2601;p56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2" name="Google Shape;2602;p56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3" name="Google Shape;2603;p56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4" name="Google Shape;2604;p56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5" name="Google Shape;2605;p56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6" name="Google Shape;2606;p56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7" name="Google Shape;2607;p56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8" name="Google Shape;2608;p56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9" name="Google Shape;2609;p56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0" name="Google Shape;2610;p56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1" name="Google Shape;2611;p56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2" name="Google Shape;2612;p56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3" name="Google Shape;2613;p56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4" name="Google Shape;2614;p56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5" name="Google Shape;2615;p56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6" name="Google Shape;2616;p56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7" name="Google Shape;2617;p56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8" name="Google Shape;2618;p56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9" name="Google Shape;2619;p56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0" name="Google Shape;2620;p56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1" name="Google Shape;2621;p56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2" name="Google Shape;2622;p56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3" name="Google Shape;2623;p56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4" name="Google Shape;2624;p56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5" name="Google Shape;2625;p56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6" name="Google Shape;2626;p56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7" name="Google Shape;2627;p56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8" name="Google Shape;2628;p56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9" name="Google Shape;2629;p56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0" name="Google Shape;2630;p56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1" name="Google Shape;2631;p56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2" name="Google Shape;2632;p56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3" name="Google Shape;2633;p56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4" name="Google Shape;2634;p56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5" name="Google Shape;2635;p56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6" name="Google Shape;2636;p56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7" name="Google Shape;2637;p56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8" name="Google Shape;2638;p56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9" name="Google Shape;2639;p56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0" name="Google Shape;2640;p56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1" name="Google Shape;2641;p56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2" name="Google Shape;2642;p56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3" name="Google Shape;2643;p56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4" name="Google Shape;2644;p56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5" name="Google Shape;2645;p56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6" name="Google Shape;2646;p56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7" name="Google Shape;2647;p56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8" name="Google Shape;2648;p56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9" name="Google Shape;2649;p56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0" name="Google Shape;2650;p56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1" name="Google Shape;2651;p56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2" name="Google Shape;2652;p56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3" name="Google Shape;2653;p56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4" name="Google Shape;2654;p56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5" name="Google Shape;2655;p56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6" name="Google Shape;2656;p56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7" name="Google Shape;2657;p56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8" name="Google Shape;2658;p56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9" name="Google Shape;2659;p56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0" name="Google Shape;2660;p56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1" name="Google Shape;2661;p56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2" name="Google Shape;2662;p56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3" name="Google Shape;2663;p56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4" name="Google Shape;2664;p56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5" name="Google Shape;2665;p56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6" name="Google Shape;2666;p56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7" name="Google Shape;2667;p56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8" name="Google Shape;2668;p56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9" name="Google Shape;2669;p56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0" name="Google Shape;2670;p56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1" name="Google Shape;2671;p56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2" name="Google Shape;2672;p56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3" name="Google Shape;2673;p56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4" name="Google Shape;2674;p56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5" name="Google Shape;2675;p56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6" name="Google Shape;2676;p56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7" name="Google Shape;2677;p56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8" name="Google Shape;2678;p56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9" name="Google Shape;2679;p56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0" name="Google Shape;2680;p56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1" name="Google Shape;2681;p56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2" name="Google Shape;2682;p56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3" name="Google Shape;2683;p56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4" name="Google Shape;2684;p56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5" name="Google Shape;2685;p56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6" name="Google Shape;2686;p56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7" name="Google Shape;2687;p56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8" name="Google Shape;2688;p56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9" name="Google Shape;2689;p56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0" name="Google Shape;2690;p56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1" name="Google Shape;2691;p56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2" name="Google Shape;2692;p56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3" name="Google Shape;2693;p56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4" name="Google Shape;2694;p56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5" name="Google Shape;2695;p56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6" name="Google Shape;2696;p56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7" name="Google Shape;2697;p56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8" name="Google Shape;2698;p56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9" name="Google Shape;2699;p56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0" name="Google Shape;2700;p56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1" name="Google Shape;2701;p56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2" name="Google Shape;2702;p56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3" name="Google Shape;2703;p56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4" name="Google Shape;2704;p56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5" name="Google Shape;2705;p56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6" name="Google Shape;2706;p56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7" name="Google Shape;2707;p56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8" name="Google Shape;2708;p56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9" name="Google Shape;2709;p56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0" name="Google Shape;2710;p56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1" name="Google Shape;2711;p56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2" name="Google Shape;2712;p56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3" name="Google Shape;2713;p56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4" name="Google Shape;2714;p56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5" name="Google Shape;2715;p56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6" name="Google Shape;2716;p56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7" name="Google Shape;2717;p56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8" name="Google Shape;2718;p56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9" name="Google Shape;2719;p56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0" name="Google Shape;2720;p56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1" name="Google Shape;2721;p56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2" name="Google Shape;2722;p56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3" name="Google Shape;2723;p56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4" name="Google Shape;2724;p56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5" name="Google Shape;2725;p56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6" name="Google Shape;2726;p56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7" name="Google Shape;2727;p56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8" name="Google Shape;2728;p56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9" name="Google Shape;2729;p56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0" name="Google Shape;2730;p56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1" name="Google Shape;2731;p56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2" name="Google Shape;2732;p56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3" name="Google Shape;2733;p56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4" name="Google Shape;2734;p56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5" name="Google Shape;2735;p56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6" name="Google Shape;2736;p56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7" name="Google Shape;2737;p56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8" name="Google Shape;2738;p56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9" name="Google Shape;2739;p56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0" name="Google Shape;2740;p56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1" name="Google Shape;2741;p56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2" name="Google Shape;2742;p56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3" name="Google Shape;2743;p56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4" name="Google Shape;2744;p56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5" name="Google Shape;2745;p56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6" name="Google Shape;2746;p56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6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6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6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6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6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6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6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6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6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6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6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6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6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6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6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6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6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6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6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6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6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6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6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6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6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6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6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6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6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6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6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6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6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6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6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6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6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6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6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6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6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6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6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6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6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6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6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6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6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6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6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6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6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6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6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6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6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6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6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6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6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6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6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6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6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6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6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6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6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6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6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6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6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6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6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6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6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6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6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6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6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6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6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6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6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6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6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6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6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6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6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6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6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6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6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6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6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6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6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6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6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6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6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6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6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6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6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6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6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6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6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6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6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6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6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6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6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6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6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6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6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6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6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6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6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6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6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6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6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6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6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6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6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6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6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6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6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6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6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6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6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6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6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6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6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6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6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6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6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6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6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6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6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6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6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6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6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6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6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6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6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6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6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6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6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6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6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6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6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6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6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6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6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6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6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6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6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6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6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6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6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6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6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6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6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6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6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6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6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6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6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6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6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6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6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6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6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6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6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6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6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6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9" name="Google Shape;2949;p56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0" name="Google Shape;2950;p56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6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2" name="Google Shape;2952;p56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3" name="Google Shape;2953;p56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4" name="Google Shape;2954;p56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5" name="Google Shape;2955;p56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6" name="Google Shape;2956;p56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7" name="Google Shape;2957;p56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8" name="Google Shape;2958;p56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9" name="Google Shape;2959;p56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0" name="Google Shape;2960;p56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1" name="Google Shape;2961;p56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2" name="Google Shape;2962;p56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3" name="Google Shape;2963;p56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4" name="Google Shape;2964;p56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5" name="Google Shape;2965;p56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6" name="Google Shape;2966;p56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7" name="Google Shape;2967;p56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8" name="Google Shape;2968;p56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9" name="Google Shape;2969;p56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0" name="Google Shape;2970;p56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1" name="Google Shape;2971;p56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2" name="Google Shape;2972;p56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3" name="Google Shape;2973;p56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4" name="Google Shape;2974;p56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5" name="Google Shape;2975;p56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6" name="Google Shape;2976;p56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7" name="Google Shape;2977;p56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8" name="Google Shape;2978;p56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9" name="Google Shape;2979;p56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0" name="Google Shape;2980;p56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1" name="Google Shape;2981;p56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2" name="Google Shape;2982;p56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3" name="Google Shape;2983;p56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4" name="Google Shape;2984;p56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5" name="Google Shape;2985;p56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6" name="Google Shape;2986;p56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7" name="Google Shape;2987;p56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8" name="Google Shape;2988;p56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9" name="Google Shape;2989;p56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0" name="Google Shape;2990;p56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1" name="Google Shape;2991;p56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2" name="Google Shape;2992;p56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3" name="Google Shape;2993;p56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4" name="Google Shape;2994;p56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5" name="Google Shape;2995;p56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6" name="Google Shape;2996;p56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7" name="Google Shape;2997;p56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8" name="Google Shape;2998;p56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9" name="Google Shape;2999;p56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0" name="Google Shape;3000;p56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1" name="Google Shape;3001;p56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2" name="Google Shape;3002;p56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3" name="Google Shape;3003;p56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4" name="Google Shape;3004;p56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5" name="Google Shape;3005;p56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6" name="Google Shape;3006;p56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7" name="Google Shape;3007;p56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8" name="Google Shape;3008;p56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9" name="Google Shape;3009;p56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0" name="Google Shape;3010;p56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1" name="Google Shape;3011;p56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2" name="Google Shape;3012;p56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3" name="Google Shape;3013;p56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4" name="Google Shape;3014;p56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5" name="Google Shape;3015;p56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6" name="Google Shape;3016;p56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7" name="Google Shape;3017;p56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8" name="Google Shape;3018;p56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9" name="Google Shape;3019;p56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0" name="Google Shape;3020;p56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1" name="Google Shape;3021;p56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2" name="Google Shape;3022;p56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3" name="Google Shape;3023;p56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4" name="Google Shape;3024;p56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5" name="Google Shape;3025;p56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6" name="Google Shape;3026;p56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7" name="Google Shape;3027;p56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8" name="Google Shape;3028;p56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9" name="Google Shape;3029;p56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0" name="Google Shape;3030;p56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1" name="Google Shape;3031;p56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2" name="Google Shape;3032;p56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3" name="Google Shape;3033;p56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4" name="Google Shape;3034;p56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5" name="Google Shape;3035;p56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6" name="Google Shape;3036;p56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7" name="Google Shape;3037;p56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8" name="Google Shape;3038;p56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9" name="Google Shape;3039;p56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0" name="Google Shape;3040;p56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1" name="Google Shape;3041;p56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2" name="Google Shape;3042;p56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3" name="Google Shape;3043;p56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4" name="Google Shape;3044;p56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5" name="Google Shape;3045;p56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6" name="Google Shape;3046;p56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7" name="Google Shape;3047;p56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8" name="Google Shape;3048;p56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9" name="Google Shape;3049;p56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0" name="Google Shape;3050;p56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1" name="Google Shape;3051;p56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2" name="Google Shape;3052;p56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3" name="Google Shape;3053;p56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4" name="Google Shape;3054;p56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5" name="Google Shape;3055;p56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6" name="Google Shape;3056;p56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7" name="Google Shape;3057;p56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8" name="Google Shape;3058;p56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9" name="Google Shape;3059;p56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0" name="Google Shape;3060;p56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1" name="Google Shape;3061;p56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2" name="Google Shape;3062;p56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3" name="Google Shape;3063;p56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4" name="Google Shape;3064;p56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5" name="Google Shape;3065;p56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6" name="Google Shape;3066;p56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7" name="Google Shape;3067;p56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8" name="Google Shape;3068;p56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9" name="Google Shape;3069;p56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0" name="Google Shape;3070;p56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1" name="Google Shape;3071;p56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2" name="Google Shape;3072;p56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3" name="Google Shape;3073;p56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4" name="Google Shape;3074;p56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5" name="Google Shape;3075;p56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6" name="Google Shape;3076;p56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7" name="Google Shape;3077;p56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8" name="Google Shape;3078;p56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9" name="Google Shape;3079;p56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0" name="Google Shape;3080;p56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1" name="Google Shape;3081;p56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2" name="Google Shape;3082;p56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3" name="Google Shape;3083;p56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4" name="Google Shape;3084;p56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5" name="Google Shape;3085;p56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6" name="Google Shape;3086;p56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7" name="Google Shape;3087;p56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8" name="Google Shape;3088;p56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9" name="Google Shape;3089;p56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0" name="Google Shape;3090;p56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1" name="Google Shape;3091;p56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2" name="Google Shape;3092;p56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3" name="Google Shape;3093;p56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4" name="Google Shape;3094;p56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5" name="Google Shape;3095;p56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6" name="Google Shape;3096;p56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7" name="Google Shape;3097;p56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8" name="Google Shape;3098;p56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9" name="Google Shape;3099;p56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0" name="Google Shape;3100;p56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1" name="Google Shape;3101;p56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2" name="Google Shape;3102;p56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3" name="Google Shape;3103;p56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4" name="Google Shape;3104;p56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5" name="Google Shape;3105;p56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6" name="Google Shape;3106;p56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7" name="Google Shape;3107;p56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8" name="Google Shape;3108;p56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9" name="Google Shape;3109;p56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0" name="Google Shape;3110;p56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1" name="Google Shape;3111;p56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2" name="Google Shape;3112;p56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3" name="Google Shape;3113;p56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4" name="Google Shape;3114;p56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5" name="Google Shape;3115;p56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6" name="Google Shape;3116;p56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7" name="Google Shape;3117;p56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8" name="Google Shape;3118;p56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9" name="Google Shape;3119;p56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0" name="Google Shape;3120;p56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1" name="Google Shape;3121;p56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2" name="Google Shape;3122;p56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3" name="Google Shape;3123;p56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4" name="Google Shape;3124;p56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5" name="Google Shape;3125;p56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6" name="Google Shape;3126;p56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7" name="Google Shape;3127;p56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8" name="Google Shape;3128;p56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9" name="Google Shape;3129;p56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0" name="Google Shape;3130;p56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1" name="Google Shape;3131;p56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2" name="Google Shape;3132;p56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3" name="Google Shape;3133;p56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4" name="Google Shape;3134;p56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5" name="Google Shape;3135;p56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6" name="Google Shape;3136;p56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7" name="Google Shape;3137;p56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8" name="Google Shape;3138;p56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9" name="Google Shape;3139;p56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0" name="Google Shape;3140;p56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1" name="Google Shape;3141;p56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2" name="Google Shape;3142;p56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3" name="Google Shape;3143;p56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4" name="Google Shape;3144;p56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5" name="Google Shape;3145;p56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6" name="Google Shape;3146;p56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7" name="Google Shape;3147;p56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8" name="Google Shape;3148;p56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9" name="Google Shape;3149;p56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0" name="Google Shape;3150;p56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1" name="Google Shape;3151;p56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2" name="Google Shape;3152;p56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3" name="Google Shape;3153;p56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4" name="Google Shape;3154;p56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5" name="Google Shape;3155;p56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6" name="Google Shape;3156;p56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7" name="Google Shape;3157;p56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8" name="Google Shape;3158;p56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9" name="Google Shape;3159;p56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0" name="Google Shape;3160;p56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1" name="Google Shape;3161;p56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2" name="Google Shape;3162;p56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3" name="Google Shape;3163;p56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4" name="Google Shape;3164;p56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5" name="Google Shape;3165;p56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6" name="Google Shape;3166;p56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7" name="Google Shape;3167;p56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8" name="Google Shape;3168;p56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9" name="Google Shape;3169;p56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0" name="Google Shape;3170;p56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1" name="Google Shape;3171;p56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2" name="Google Shape;3172;p56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3" name="Google Shape;3173;p56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4" name="Google Shape;3174;p56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5" name="Google Shape;3175;p56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6" name="Google Shape;3176;p56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7" name="Google Shape;3177;p56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8" name="Google Shape;3178;p56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9" name="Google Shape;3179;p56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0" name="Google Shape;3180;p56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1" name="Google Shape;3181;p56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2" name="Google Shape;3182;p56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3" name="Google Shape;3183;p56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4" name="Google Shape;3184;p56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5" name="Google Shape;3185;p56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6" name="Google Shape;3186;p56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7" name="Google Shape;3187;p56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8" name="Google Shape;3188;p56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9" name="Google Shape;3189;p56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0" name="Google Shape;3190;p56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1" name="Google Shape;3191;p56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2" name="Google Shape;3192;p56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3" name="Google Shape;3193;p56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4" name="Google Shape;3194;p56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5" name="Google Shape;3195;p56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6" name="Google Shape;3196;p56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7" name="Google Shape;3197;p56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8" name="Google Shape;3198;p56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9" name="Google Shape;3199;p56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0" name="Google Shape;3200;p56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1" name="Google Shape;3201;p56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2" name="Google Shape;3202;p56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3" name="Google Shape;3203;p56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4" name="Google Shape;3204;p56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5" name="Google Shape;3205;p56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6" name="Google Shape;3206;p56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7" name="Google Shape;3207;p56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8" name="Google Shape;3208;p56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9" name="Google Shape;3209;p56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0" name="Google Shape;3210;p56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1" name="Google Shape;3211;p56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2" name="Google Shape;3212;p56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3" name="Google Shape;3213;p56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4" name="Google Shape;3214;p56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5" name="Google Shape;3215;p56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6" name="Google Shape;3216;p56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7" name="Google Shape;3217;p56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8" name="Google Shape;3218;p56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9" name="Google Shape;3219;p56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0" name="Google Shape;3220;p56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1" name="Google Shape;3221;p56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2" name="Google Shape;3222;p56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3" name="Google Shape;3223;p56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4" name="Google Shape;3224;p56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5" name="Google Shape;3225;p56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6" name="Google Shape;3226;p56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7" name="Google Shape;3227;p56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8" name="Google Shape;3228;p56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9" name="Google Shape;3229;p56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0" name="Google Shape;3230;p56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1" name="Google Shape;3231;p56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2" name="Google Shape;3232;p56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3" name="Google Shape;3233;p56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4" name="Google Shape;3234;p56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5" name="Google Shape;3235;p56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6" name="Google Shape;3236;p56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7" name="Google Shape;3237;p56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8" name="Google Shape;3238;p56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9" name="Google Shape;3239;p56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0" name="Google Shape;3240;p56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1" name="Google Shape;3241;p56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2" name="Google Shape;3242;p56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3" name="Google Shape;3243;p56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4" name="Google Shape;3244;p56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5" name="Google Shape;3245;p56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6" name="Google Shape;3246;p56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7" name="Google Shape;3247;p56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8" name="Google Shape;3248;p56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9" name="Google Shape;3249;p56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0" name="Google Shape;3250;p56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1" name="Google Shape;3251;p56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2" name="Google Shape;3252;p56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3" name="Google Shape;3253;p56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4" name="Google Shape;3254;p56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5" name="Google Shape;3255;p56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6" name="Google Shape;3256;p56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7" name="Google Shape;3257;p56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8" name="Google Shape;3258;p56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9" name="Google Shape;3259;p56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0" name="Google Shape;3260;p56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1" name="Google Shape;3261;p56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2" name="Google Shape;3262;p56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3" name="Google Shape;3263;p56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4" name="Google Shape;3264;p56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5" name="Google Shape;3265;p56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6" name="Google Shape;3266;p56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7" name="Google Shape;3267;p56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8" name="Google Shape;3268;p56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9" name="Google Shape;3269;p56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0" name="Google Shape;3270;p56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1" name="Google Shape;3271;p56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2" name="Google Shape;3272;p56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3" name="Google Shape;3273;p56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4" name="Google Shape;3274;p56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5" name="Google Shape;3275;p56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6" name="Google Shape;3276;p56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7" name="Google Shape;3277;p56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8" name="Google Shape;3278;p56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9" name="Google Shape;3279;p56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0" name="Google Shape;3280;p56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1" name="Google Shape;3281;p56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2" name="Google Shape;3282;p56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3" name="Google Shape;3283;p56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4" name="Google Shape;3284;p56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5" name="Google Shape;3285;p56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6" name="Google Shape;3286;p56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7" name="Google Shape;3287;p56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8" name="Google Shape;3288;p56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9" name="Google Shape;3289;p56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0" name="Google Shape;3290;p56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1" name="Google Shape;3291;p56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2" name="Google Shape;3292;p56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3" name="Google Shape;3293;p56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4" name="Google Shape;3294;p56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5" name="Google Shape;3295;p56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6" name="Google Shape;3296;p56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7" name="Google Shape;3297;p56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8" name="Google Shape;3298;p56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9" name="Google Shape;3299;p56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0" name="Google Shape;3300;p56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1" name="Google Shape;3301;p56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2" name="Google Shape;3302;p56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3" name="Google Shape;3303;p56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4" name="Google Shape;3304;p56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5" name="Google Shape;3305;p56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6" name="Google Shape;3306;p56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7" name="Google Shape;3307;p56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8" name="Google Shape;3308;p56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9" name="Google Shape;3309;p56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0" name="Google Shape;3310;p56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1" name="Google Shape;3311;p56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2" name="Google Shape;3312;p56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3" name="Google Shape;3313;p56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4" name="Google Shape;3314;p56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5" name="Google Shape;3315;p56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6" name="Google Shape;3316;p56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7" name="Google Shape;3317;p56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8" name="Google Shape;3318;p56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9" name="Google Shape;3319;p56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0" name="Google Shape;3320;p56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1" name="Google Shape;3321;p56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2" name="Google Shape;3322;p56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3" name="Google Shape;3323;p56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4" name="Google Shape;3324;p56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5" name="Google Shape;3325;p56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6" name="Google Shape;3326;p56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7" name="Google Shape;3327;p56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8" name="Google Shape;3328;p56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9" name="Google Shape;3329;p56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0" name="Google Shape;3330;p56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1" name="Google Shape;3331;p56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2" name="Google Shape;3332;p56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3" name="Google Shape;3333;p56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4" name="Google Shape;3334;p56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5" name="Google Shape;3335;p56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6" name="Google Shape;3336;p56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7" name="Google Shape;3337;p56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8" name="Google Shape;3338;p56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9" name="Google Shape;3339;p56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0" name="Google Shape;3340;p56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1" name="Google Shape;3341;p56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2" name="Google Shape;3342;p56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3" name="Google Shape;3343;p56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4" name="Google Shape;3344;p56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5" name="Google Shape;3345;p56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6" name="Google Shape;3346;p56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7" name="Google Shape;3347;p56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8" name="Google Shape;3348;p56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9" name="Google Shape;3349;p56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0" name="Google Shape;3350;p56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1" name="Google Shape;3351;p56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2" name="Google Shape;3352;p56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3" name="Google Shape;3353;p56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4" name="Google Shape;3354;p56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5" name="Google Shape;3355;p56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6" name="Google Shape;3356;p56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7" name="Google Shape;3357;p56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8" name="Google Shape;3358;p56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9" name="Google Shape;3359;p56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0" name="Google Shape;3360;p56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1" name="Google Shape;3361;p56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2" name="Google Shape;3362;p56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3" name="Google Shape;3363;p56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4" name="Google Shape;3364;p56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5" name="Google Shape;3365;p56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6" name="Google Shape;3366;p56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7" name="Google Shape;3367;p56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8" name="Google Shape;3368;p56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9" name="Google Shape;3369;p56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0" name="Google Shape;3370;p56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1" name="Google Shape;3371;p56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2" name="Google Shape;3372;p56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3" name="Google Shape;3373;p56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4" name="Google Shape;3374;p56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5" name="Google Shape;3375;p56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6" name="Google Shape;3376;p56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7" name="Google Shape;3377;p56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8" name="Google Shape;3378;p56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9" name="Google Shape;3379;p56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0" name="Google Shape;3380;p56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1" name="Google Shape;3381;p56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2" name="Google Shape;3382;p56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3" name="Google Shape;3383;p56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4" name="Google Shape;3384;p56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5" name="Google Shape;3385;p56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6" name="Google Shape;3386;p56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7" name="Google Shape;3387;p56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8" name="Google Shape;3388;p56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9" name="Google Shape;3389;p56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0" name="Google Shape;3390;p56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1" name="Google Shape;3391;p56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2" name="Google Shape;3392;p56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3" name="Google Shape;3393;p56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4" name="Google Shape;3394;p56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5" name="Google Shape;3395;p56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6" name="Google Shape;3396;p56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7" name="Google Shape;3397;p56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8" name="Google Shape;3398;p56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9" name="Google Shape;3399;p56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0" name="Google Shape;3400;p56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1" name="Google Shape;3401;p56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2" name="Google Shape;3402;p56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3" name="Google Shape;3403;p56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4" name="Google Shape;3404;p56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5" name="Google Shape;3405;p56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6" name="Google Shape;3406;p56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7" name="Google Shape;3407;p56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8" name="Google Shape;3408;p56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9" name="Google Shape;3409;p56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0" name="Google Shape;3410;p56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1" name="Google Shape;3411;p56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2" name="Google Shape;3412;p56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3" name="Google Shape;3413;p56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4" name="Google Shape;3414;p56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5" name="Google Shape;3415;p56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6" name="Google Shape;3416;p56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7" name="Google Shape;3417;p56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8" name="Google Shape;3418;p56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9" name="Google Shape;3419;p56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0" name="Google Shape;3420;p56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1" name="Google Shape;3421;p56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2" name="Google Shape;3422;p56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3" name="Google Shape;3423;p56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4" name="Google Shape;3424;p56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5" name="Google Shape;3425;p56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6" name="Google Shape;3426;p56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7" name="Google Shape;3427;p56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8" name="Google Shape;3428;p56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9" name="Google Shape;3429;p56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0" name="Google Shape;3430;p56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1" name="Google Shape;3431;p56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2" name="Google Shape;3432;p56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3" name="Google Shape;3433;p56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4" name="Google Shape;3434;p56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5" name="Google Shape;3435;p56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6" name="Google Shape;3436;p56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7" name="Google Shape;3437;p56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8" name="Google Shape;3438;p56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9" name="Google Shape;3439;p56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0" name="Google Shape;3440;p56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1" name="Google Shape;3441;p56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2" name="Google Shape;3442;p56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3" name="Google Shape;3443;p56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4" name="Google Shape;3444;p56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5" name="Google Shape;3445;p56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6" name="Google Shape;3446;p56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7" name="Google Shape;3447;p56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8" name="Google Shape;3448;p56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9" name="Google Shape;3449;p56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0" name="Google Shape;3450;p56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1" name="Google Shape;3451;p56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2" name="Google Shape;3452;p56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3" name="Google Shape;3453;p56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4" name="Google Shape;3454;p56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5" name="Google Shape;3455;p56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6" name="Google Shape;3456;p56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7" name="Google Shape;3457;p56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8" name="Google Shape;3458;p56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9" name="Google Shape;3459;p56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0" name="Google Shape;3460;p56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1" name="Google Shape;3461;p56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2" name="Google Shape;3462;p56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3" name="Google Shape;3463;p56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4" name="Google Shape;3464;p56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5" name="Google Shape;3465;p56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6" name="Google Shape;3466;p56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7" name="Google Shape;3467;p56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8" name="Google Shape;3468;p56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9" name="Google Shape;3469;p56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0" name="Google Shape;3470;p56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1" name="Google Shape;3471;p56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2" name="Google Shape;3472;p56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3" name="Google Shape;3473;p56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4" name="Google Shape;3474;p56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5" name="Google Shape;3475;p56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6" name="Google Shape;3476;p56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7" name="Google Shape;3477;p56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8" name="Google Shape;3478;p56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9" name="Google Shape;3479;p56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0" name="Google Shape;3480;p56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1" name="Google Shape;3481;p56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2" name="Google Shape;3482;p56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3" name="Google Shape;3483;p56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4" name="Google Shape;3484;p56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5" name="Google Shape;3485;p56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6" name="Google Shape;3486;p56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7" name="Google Shape;3487;p56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8" name="Google Shape;3488;p56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9" name="Google Shape;3489;p56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0" name="Google Shape;3490;p56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1" name="Google Shape;3491;p56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2" name="Google Shape;3492;p56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3" name="Google Shape;3493;p56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4" name="Google Shape;3494;p56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5" name="Google Shape;3495;p56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6" name="Google Shape;3496;p56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7" name="Google Shape;3497;p56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8" name="Google Shape;3498;p56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9" name="Google Shape;3499;p56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0" name="Google Shape;3500;p56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1" name="Google Shape;3501;p56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2" name="Google Shape;3502;p56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3" name="Google Shape;3503;p56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4" name="Google Shape;3504;p56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5" name="Google Shape;3505;p56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6" name="Google Shape;3506;p56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7" name="Google Shape;3507;p56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8" name="Google Shape;3508;p56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9" name="Google Shape;3509;p56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0" name="Google Shape;3510;p56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1" name="Google Shape;3511;p56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2" name="Google Shape;3512;p56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3" name="Google Shape;3513;p56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4" name="Google Shape;3514;p56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5" name="Google Shape;3515;p56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6" name="Google Shape;3516;p56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7" name="Google Shape;3517;p56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8" name="Google Shape;3518;p56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9" name="Google Shape;3519;p56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0" name="Google Shape;3520;p56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1" name="Google Shape;3521;p56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2" name="Google Shape;3522;p56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3" name="Google Shape;3523;p56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4" name="Google Shape;3524;p56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5" name="Google Shape;3525;p56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6" name="Google Shape;3526;p56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7" name="Google Shape;3527;p56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8" name="Google Shape;3528;p56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9" name="Google Shape;3529;p56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0" name="Google Shape;3530;p56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1" name="Google Shape;3531;p56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2" name="Google Shape;3532;p56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3" name="Google Shape;3533;p56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4" name="Google Shape;3534;p56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5" name="Google Shape;3535;p56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6" name="Google Shape;3536;p56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7" name="Google Shape;3537;p56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8" name="Google Shape;3538;p56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9" name="Google Shape;3539;p56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0" name="Google Shape;3540;p56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1" name="Google Shape;3541;p56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2" name="Google Shape;3542;p56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3" name="Google Shape;3543;p56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4" name="Google Shape;3544;p56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5" name="Google Shape;3545;p56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6" name="Google Shape;3546;p56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7" name="Google Shape;3547;p56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8" name="Google Shape;3548;p56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9" name="Google Shape;3549;p56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0" name="Google Shape;3550;p56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1" name="Google Shape;3551;p56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2" name="Google Shape;3552;p56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3" name="Google Shape;3553;p56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4" name="Google Shape;3554;p56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5" name="Google Shape;3555;p56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6" name="Google Shape;3556;p56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7" name="Google Shape;3557;p56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8" name="Google Shape;3558;p56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9" name="Google Shape;3559;p56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0" name="Google Shape;3560;p56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1" name="Google Shape;3561;p56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2" name="Google Shape;3562;p56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3" name="Google Shape;3563;p56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4" name="Google Shape;3564;p56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5" name="Google Shape;3565;p56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6" name="Google Shape;3566;p56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7" name="Google Shape;3567;p56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8" name="Google Shape;3568;p56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9" name="Google Shape;3569;p56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0" name="Google Shape;3570;p56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1" name="Google Shape;3571;p56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2" name="Google Shape;3572;p56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3" name="Google Shape;3573;p56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4" name="Google Shape;3574;p56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5" name="Google Shape;3575;p56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6" name="Google Shape;3576;p56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7" name="Google Shape;3577;p56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8" name="Google Shape;3578;p56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9" name="Google Shape;3579;p56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0" name="Google Shape;3580;p56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1" name="Google Shape;3581;p56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2" name="Google Shape;3582;p56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3" name="Google Shape;3583;p56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4" name="Google Shape;3584;p56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5" name="Google Shape;3585;p56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6" name="Google Shape;3586;p56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7" name="Google Shape;3587;p56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8" name="Google Shape;3588;p56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9" name="Google Shape;3589;p56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0" name="Google Shape;3590;p56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1" name="Google Shape;3591;p56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2" name="Google Shape;3592;p56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3" name="Google Shape;3593;p56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4" name="Google Shape;3594;p56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5" name="Google Shape;3595;p56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6" name="Google Shape;3596;p56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7" name="Google Shape;3597;p56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8" name="Google Shape;3598;p56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9" name="Google Shape;3599;p56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0" name="Google Shape;3600;p56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1" name="Google Shape;3601;p56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2" name="Google Shape;3602;p56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3" name="Google Shape;3603;p56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4" name="Google Shape;3604;p56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5" name="Google Shape;3605;p56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6" name="Google Shape;3606;p56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7" name="Google Shape;3607;p56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8" name="Google Shape;3608;p56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9" name="Google Shape;3609;p56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0" name="Google Shape;3610;p56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1" name="Google Shape;3611;p56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2" name="Google Shape;3612;p56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3" name="Google Shape;3613;p56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4" name="Google Shape;3614;p56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5" name="Google Shape;3615;p56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6" name="Google Shape;3616;p56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7" name="Google Shape;3617;p56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8" name="Google Shape;3618;p56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9" name="Google Shape;3619;p56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0" name="Google Shape;3620;p56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1" name="Google Shape;3621;p56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2" name="Google Shape;3622;p56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3" name="Google Shape;3623;p56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4" name="Google Shape;3624;p56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5" name="Google Shape;3625;p56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6" name="Google Shape;3626;p56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7" name="Google Shape;3627;p56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8" name="Google Shape;3628;p56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9" name="Google Shape;3629;p56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0" name="Google Shape;3630;p56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1" name="Google Shape;3631;p56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2" name="Google Shape;3632;p56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3" name="Google Shape;3633;p56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4" name="Google Shape;3634;p56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5" name="Google Shape;3635;p56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6" name="Google Shape;3636;p56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7" name="Google Shape;3637;p56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8" name="Google Shape;3638;p56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9" name="Google Shape;3639;p56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0" name="Google Shape;3640;p56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1" name="Google Shape;3641;p56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2" name="Google Shape;3642;p56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3" name="Google Shape;3643;p56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4" name="Google Shape;3644;p56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5" name="Google Shape;3645;p56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6" name="Google Shape;3646;p56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7" name="Google Shape;3647;p56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8" name="Google Shape;3648;p56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9" name="Google Shape;3649;p56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0" name="Google Shape;3650;p56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1" name="Google Shape;3651;p56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2" name="Google Shape;3652;p56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3" name="Google Shape;3653;p56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4" name="Google Shape;3654;p56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5" name="Google Shape;3655;p56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6" name="Google Shape;3656;p56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7" name="Google Shape;3657;p56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8" name="Google Shape;3658;p56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9" name="Google Shape;3659;p56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0" name="Google Shape;3660;p56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1" name="Google Shape;3661;p56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2" name="Google Shape;3662;p56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3" name="Google Shape;3663;p56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4" name="Google Shape;3664;p56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5" name="Google Shape;3665;p56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6" name="Google Shape;3666;p56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7" name="Google Shape;3667;p56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8" name="Google Shape;3668;p56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9" name="Google Shape;3669;p56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0" name="Google Shape;3670;p56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1" name="Google Shape;3671;p56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2" name="Google Shape;3672;p56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3" name="Google Shape;3673;p56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4" name="Google Shape;3674;p56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5" name="Google Shape;3675;p56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6" name="Google Shape;3676;p56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7" name="Google Shape;3677;p56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8" name="Google Shape;3678;p56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9" name="Google Shape;3679;p56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0" name="Google Shape;3680;p56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1" name="Google Shape;3681;p56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2" name="Google Shape;3682;p56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3" name="Google Shape;3683;p56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4" name="Google Shape;3684;p56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5" name="Google Shape;3685;p56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6" name="Google Shape;3686;p56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7" name="Google Shape;3687;p56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8" name="Google Shape;3688;p56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9" name="Google Shape;3689;p56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0" name="Google Shape;3690;p56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1" name="Google Shape;3691;p56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2" name="Google Shape;3692;p56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3" name="Google Shape;3693;p56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4" name="Google Shape;3694;p56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5" name="Google Shape;3695;p56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6" name="Google Shape;3696;p56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7" name="Google Shape;3697;p56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8" name="Google Shape;3698;p56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9" name="Google Shape;3699;p56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0" name="Google Shape;3700;p56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1" name="Google Shape;3701;p56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2" name="Google Shape;3702;p56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3" name="Google Shape;3703;p56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4" name="Google Shape;3704;p56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5" name="Google Shape;3705;p56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6" name="Google Shape;3706;p56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7" name="Google Shape;3707;p56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8" name="Google Shape;3708;p56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9" name="Google Shape;3709;p56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0" name="Google Shape;3710;p56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1" name="Google Shape;3711;p56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2" name="Google Shape;3712;p56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3" name="Google Shape;3713;p56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4" name="Google Shape;3714;p56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5" name="Google Shape;3715;p56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6" name="Google Shape;3716;p56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7" name="Google Shape;3717;p56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8" name="Google Shape;3718;p56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9" name="Google Shape;3719;p56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0" name="Google Shape;3720;p56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1" name="Google Shape;3721;p56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2" name="Google Shape;3722;p56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3" name="Google Shape;3723;p56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4" name="Google Shape;3724;p56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5" name="Google Shape;3725;p56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6" name="Google Shape;3726;p56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7" name="Google Shape;3727;p56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8" name="Google Shape;3728;p56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9" name="Google Shape;3729;p56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0" name="Google Shape;3730;p56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1" name="Google Shape;3731;p56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2" name="Google Shape;3732;p56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3" name="Google Shape;3733;p56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4" name="Google Shape;3734;p56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5" name="Google Shape;3735;p56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6" name="Google Shape;3736;p56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7" name="Google Shape;3737;p56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8" name="Google Shape;3738;p56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9" name="Google Shape;3739;p56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0" name="Google Shape;3740;p56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1" name="Google Shape;3741;p56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2" name="Google Shape;3742;p56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3" name="Google Shape;3743;p56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4" name="Google Shape;3744;p56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5" name="Google Shape;3745;p56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6" name="Google Shape;3746;p56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7" name="Google Shape;3747;p56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8" name="Google Shape;3748;p56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9" name="Google Shape;3749;p56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0" name="Google Shape;3750;p56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1" name="Google Shape;3751;p56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2" name="Google Shape;3752;p56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3" name="Google Shape;3753;p56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4" name="Google Shape;3754;p56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5" name="Google Shape;3755;p56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6" name="Google Shape;3756;p56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7" name="Google Shape;3757;p56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8" name="Google Shape;3758;p56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9" name="Google Shape;3759;p56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0" name="Google Shape;3760;p56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1" name="Google Shape;3761;p56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2" name="Google Shape;3762;p56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3" name="Google Shape;3763;p56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4" name="Google Shape;3764;p56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5" name="Google Shape;3765;p56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6" name="Google Shape;3766;p56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7" name="Google Shape;3767;p56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8" name="Google Shape;3768;p56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9" name="Google Shape;3769;p56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0" name="Google Shape;3770;p56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1" name="Google Shape;3771;p56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2" name="Google Shape;3772;p56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3" name="Google Shape;3773;p56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4" name="Google Shape;3774;p56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5" name="Google Shape;3775;p56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6" name="Google Shape;3776;p56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7" name="Google Shape;3777;p56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8" name="Google Shape;3778;p56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9" name="Google Shape;3779;p56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0" name="Google Shape;3780;p56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1" name="Google Shape;3781;p56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2" name="Google Shape;3782;p56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3" name="Google Shape;3783;p56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4" name="Google Shape;3784;p56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5" name="Google Shape;3785;p56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6" name="Google Shape;3786;p56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7" name="Google Shape;3787;p56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8" name="Google Shape;3788;p56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9" name="Google Shape;3789;p56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0" name="Google Shape;3790;p56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1" name="Google Shape;3791;p56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2" name="Google Shape;3792;p56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3" name="Google Shape;3793;p56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4" name="Google Shape;3794;p56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5" name="Google Shape;3795;p56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6" name="Google Shape;3796;p56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7" name="Google Shape;3797;p56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8" name="Google Shape;3798;p56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9" name="Google Shape;3799;p56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0" name="Google Shape;3800;p56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1" name="Google Shape;3801;p56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2" name="Google Shape;3802;p56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3" name="Google Shape;3803;p56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4" name="Google Shape;3804;p56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5" name="Google Shape;3805;p56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6" name="Google Shape;3806;p56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7" name="Google Shape;3807;p56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8" name="Google Shape;3808;p56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9" name="Google Shape;3809;p56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0" name="Google Shape;3810;p56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1" name="Google Shape;3811;p56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2" name="Google Shape;3812;p56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3" name="Google Shape;3813;p56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4" name="Google Shape;3814;p56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5" name="Google Shape;3815;p56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6" name="Google Shape;3816;p56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7" name="Google Shape;3817;p56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8" name="Google Shape;3818;p56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9" name="Google Shape;3819;p56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0" name="Google Shape;3820;p56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1" name="Google Shape;3821;p56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2" name="Google Shape;3822;p56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3" name="Google Shape;3823;p56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4" name="Google Shape;3824;p56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5" name="Google Shape;3825;p56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6" name="Google Shape;3826;p56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7" name="Google Shape;3827;p56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8" name="Google Shape;3828;p56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9" name="Google Shape;3829;p56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0" name="Google Shape;3830;p56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1" name="Google Shape;3831;p56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2" name="Google Shape;3832;p56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3" name="Google Shape;3833;p56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4" name="Google Shape;3834;p56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5" name="Google Shape;3835;p56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6" name="Google Shape;3836;p56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7" name="Google Shape;3837;p56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8" name="Google Shape;3838;p56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9" name="Google Shape;3839;p56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0" name="Google Shape;3840;p56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1" name="Google Shape;3841;p56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2" name="Google Shape;3842;p56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3" name="Google Shape;3843;p56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4" name="Google Shape;3844;p56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5" name="Google Shape;3845;p56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6" name="Google Shape;3846;p56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7" name="Google Shape;3847;p56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8" name="Google Shape;3848;p56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9" name="Google Shape;3849;p56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0" name="Google Shape;3850;p56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1" name="Google Shape;3851;p56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2" name="Google Shape;3852;p56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3" name="Google Shape;3853;p56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4" name="Google Shape;3854;p56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5" name="Google Shape;3855;p56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6" name="Google Shape;3856;p56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7" name="Google Shape;3857;p56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8" name="Google Shape;3858;p56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9" name="Google Shape;3859;p56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0" name="Google Shape;3860;p56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1" name="Google Shape;3861;p56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2" name="Google Shape;3862;p56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3" name="Google Shape;3863;p56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4" name="Google Shape;3864;p56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5" name="Google Shape;3865;p56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6" name="Google Shape;3866;p56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7" name="Google Shape;3867;p56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8" name="Google Shape;3868;p56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9" name="Google Shape;3869;p56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0" name="Google Shape;3870;p56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1" name="Google Shape;3871;p56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2" name="Google Shape;3872;p56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3" name="Google Shape;3873;p56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4" name="Google Shape;3874;p56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5" name="Google Shape;3875;p56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6" name="Google Shape;3876;p56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7" name="Google Shape;3877;p56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8" name="Google Shape;3878;p56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9" name="Google Shape;3879;p56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0" name="Google Shape;3880;p56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1" name="Google Shape;3881;p56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2" name="Google Shape;3882;p56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3" name="Google Shape;3883;p56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4" name="Google Shape;3884;p56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5" name="Google Shape;3885;p56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6" name="Google Shape;3886;p56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7" name="Google Shape;3887;p56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8" name="Google Shape;3888;p56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9" name="Google Shape;3889;p56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0" name="Google Shape;3890;p56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1" name="Google Shape;3891;p56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2" name="Google Shape;3892;p56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3" name="Google Shape;3893;p56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4" name="Google Shape;3894;p56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5" name="Google Shape;3895;p56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6" name="Google Shape;3896;p56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7" name="Google Shape;3897;p56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8" name="Google Shape;3898;p56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9" name="Google Shape;3899;p56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0" name="Google Shape;3900;p56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1" name="Google Shape;3901;p56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2" name="Google Shape;3902;p56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3" name="Google Shape;3903;p56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4" name="Google Shape;3904;p56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5" name="Google Shape;3905;p56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6" name="Google Shape;3906;p56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7" name="Google Shape;3907;p56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8" name="Google Shape;3908;p56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9" name="Google Shape;3909;p56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0" name="Google Shape;3910;p56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1" name="Google Shape;3911;p56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2" name="Google Shape;3912;p56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3" name="Google Shape;3913;p56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4" name="Google Shape;3914;p56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5" name="Google Shape;3915;p56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6" name="Google Shape;3916;p56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7" name="Google Shape;3917;p56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8" name="Google Shape;3918;p56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9" name="Google Shape;3919;p56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0" name="Google Shape;3920;p56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1" name="Google Shape;3921;p56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2" name="Google Shape;3922;p56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3" name="Google Shape;3923;p56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4" name="Google Shape;3924;p56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5" name="Google Shape;3925;p56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6" name="Google Shape;3926;p56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7" name="Google Shape;3927;p56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8" name="Google Shape;3928;p56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9" name="Google Shape;3929;p56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0" name="Google Shape;3930;p56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1" name="Google Shape;3931;p56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2" name="Google Shape;3932;p56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3" name="Google Shape;3933;p56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4" name="Google Shape;3934;p56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5" name="Google Shape;3935;p56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6" name="Google Shape;3936;p56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7" name="Google Shape;3937;p56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8" name="Google Shape;3938;p56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9" name="Google Shape;3939;p56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0" name="Google Shape;3940;p56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1" name="Google Shape;3941;p56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2" name="Google Shape;3942;p56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3" name="Google Shape;3943;p56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4" name="Google Shape;3944;p56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5" name="Google Shape;3945;p56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6" name="Google Shape;3946;p56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7" name="Google Shape;3947;p56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8" name="Google Shape;3948;p56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9" name="Google Shape;3949;p56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0" name="Google Shape;3950;p56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1" name="Google Shape;3951;p56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2" name="Google Shape;3952;p56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3" name="Google Shape;3953;p56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4" name="Google Shape;3954;p56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5" name="Google Shape;3955;p56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6" name="Google Shape;3956;p56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7" name="Google Shape;3957;p56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8" name="Google Shape;3958;p56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9" name="Google Shape;3959;p56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0" name="Google Shape;3960;p56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1" name="Google Shape;3961;p56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2" name="Google Shape;3962;p56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3" name="Google Shape;3963;p56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4" name="Google Shape;3964;p56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5" name="Google Shape;3965;p56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6" name="Google Shape;3966;p56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7" name="Google Shape;3967;p56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8" name="Google Shape;3968;p56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9" name="Google Shape;3969;p56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0" name="Google Shape;3970;p56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1" name="Google Shape;3971;p56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2" name="Google Shape;3972;p56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3" name="Google Shape;3973;p56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4" name="Google Shape;3974;p56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5" name="Google Shape;3975;p56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6" name="Google Shape;3976;p56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7" name="Google Shape;3977;p56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8" name="Google Shape;3978;p56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9" name="Google Shape;3979;p56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0" name="Google Shape;3980;p56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1" name="Google Shape;3981;p56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2" name="Google Shape;3982;p56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3" name="Google Shape;3983;p56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4" name="Google Shape;3984;p56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5" name="Google Shape;3985;p56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6" name="Google Shape;3986;p56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7" name="Google Shape;3987;p56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8" name="Google Shape;3988;p56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9" name="Google Shape;3989;p56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0" name="Google Shape;3990;p56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1" name="Google Shape;3991;p56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2" name="Google Shape;3992;p56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3" name="Google Shape;3993;p56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4" name="Google Shape;3994;p56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5" name="Google Shape;3995;p56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6" name="Google Shape;3996;p56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56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56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56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56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56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56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56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56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56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56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56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56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56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56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56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2" name="Google Shape;4012;p56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3" name="Google Shape;4013;p56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4" name="Google Shape;4014;p56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5" name="Google Shape;4015;p56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6" name="Google Shape;4016;p56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7" name="Google Shape;4017;p56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8" name="Google Shape;4018;p56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9" name="Google Shape;4019;p56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0" name="Google Shape;4020;p56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1" name="Google Shape;4021;p56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2" name="Google Shape;4022;p56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3" name="Google Shape;4023;p56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4" name="Google Shape;4024;p56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5" name="Google Shape;4025;p56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6" name="Google Shape;4026;p56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7" name="Google Shape;4027;p56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8" name="Google Shape;4028;p56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9" name="Google Shape;4029;p56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0" name="Google Shape;4030;p56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1" name="Google Shape;4031;p56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2" name="Google Shape;4032;p56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3" name="Google Shape;4033;p56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4" name="Google Shape;4034;p56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5" name="Google Shape;4035;p56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6" name="Google Shape;4036;p56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7" name="Google Shape;4037;p56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8" name="Google Shape;4038;p56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9" name="Google Shape;4039;p56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0" name="Google Shape;4040;p56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1" name="Google Shape;4041;p56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2" name="Google Shape;4042;p56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3" name="Google Shape;4043;p56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4" name="Google Shape;4044;p56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5" name="Google Shape;4045;p56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6" name="Google Shape;4046;p56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7" name="Google Shape;4047;p56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8" name="Google Shape;4048;p56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9" name="Google Shape;4049;p56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0" name="Google Shape;4050;p56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1" name="Google Shape;4051;p56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2" name="Google Shape;4052;p56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3" name="Google Shape;4053;p56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4" name="Google Shape;4054;p56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5" name="Google Shape;4055;p56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6" name="Google Shape;4056;p56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7" name="Google Shape;4057;p56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8" name="Google Shape;4058;p56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9" name="Google Shape;4059;p56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0" name="Google Shape;4060;p56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1" name="Google Shape;4061;p56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2" name="Google Shape;4062;p56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3" name="Google Shape;4063;p56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4" name="Google Shape;4064;p56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5" name="Google Shape;4065;p56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6" name="Google Shape;4066;p56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7" name="Google Shape;4067;p56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8" name="Google Shape;4068;p56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9" name="Google Shape;4069;p56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0" name="Google Shape;4070;p56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1" name="Google Shape;4071;p56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072" name="Google Shape;4072;p56"/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4073" name="Google Shape;4073;p56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4" name="Google Shape;4074;p56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5" name="Google Shape;4075;p56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6" name="Google Shape;4076;p56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7" name="Google Shape;4077;p56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8" name="Google Shape;4078;p56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9" name="Google Shape;4079;p56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0" name="Google Shape;4080;p56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1" name="Google Shape;4081;p56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2" name="Google Shape;4082;p56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3" name="Google Shape;4083;p56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4" name="Google Shape;4084;p56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5" name="Google Shape;4085;p56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6" name="Google Shape;4086;p56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7" name="Google Shape;4087;p56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8" name="Google Shape;4088;p56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9" name="Google Shape;4089;p56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0" name="Google Shape;4090;p56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1" name="Google Shape;4091;p56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2" name="Google Shape;4092;p56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3" name="Google Shape;4093;p56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4" name="Google Shape;4094;p56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5" name="Google Shape;4095;p56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6" name="Google Shape;4096;p56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7" name="Google Shape;4097;p56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8" name="Google Shape;4098;p56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9" name="Google Shape;4099;p56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0" name="Google Shape;4100;p56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1" name="Google Shape;4101;p56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2" name="Google Shape;4102;p56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3" name="Google Shape;4103;p56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4" name="Google Shape;4104;p56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5" name="Google Shape;4105;p56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6" name="Google Shape;4106;p56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7" name="Google Shape;4107;p56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8" name="Google Shape;4108;p56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9" name="Google Shape;4109;p56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0" name="Google Shape;4110;p56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1" name="Google Shape;4111;p56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2" name="Google Shape;4112;p56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3" name="Google Shape;4113;p56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4" name="Google Shape;4114;p56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5" name="Google Shape;4115;p56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6" name="Google Shape;4116;p56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7" name="Google Shape;4117;p56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8" name="Google Shape;4118;p56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9" name="Google Shape;4119;p56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0" name="Google Shape;4120;p56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1" name="Google Shape;4121;p56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2" name="Google Shape;4122;p56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3" name="Google Shape;4123;p56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124" name="Google Shape;4124;p56"/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4125" name="Google Shape;4125;p56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6" name="Google Shape;4126;p56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127" name="Google Shape;4127;p56"/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4128" name="Google Shape;4128;p56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9" name="Google Shape;4129;p56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130" name="Google Shape;4130;p56"/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4131" name="Google Shape;4131;p56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2" name="Google Shape;4132;p56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133" name="Google Shape;4133;p56"/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4134" name="Google Shape;4134;p56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5" name="Google Shape;4135;p56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136" name="Google Shape;4136;p56"/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4137" name="Google Shape;4137;p56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8" name="Google Shape;4138;p56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39" name="Google Shape;4139;p56"/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140" name="Google Shape;4140;p56"/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4141" name="Google Shape;4141;p56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2" name="Google Shape;4142;p56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3" name="Google Shape;4143;p56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144" name="Google Shape;4144;p56"/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4145" name="Google Shape;4145;p56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6" name="Google Shape;4146;p56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7" name="Google Shape;4147;p56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48" name="Google Shape;4148;p56"/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149" name="Google Shape;4149;p56"/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4150" name="Google Shape;4150;p56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1" name="Google Shape;4151;p56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52" name="Google Shape;4152;p56"/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53" name="Google Shape;4153;p56"/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154" name="Google Shape;4154;p56"/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4155" name="Google Shape;4155;p56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6" name="Google Shape;4156;p56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7" name="Google Shape;4157;p56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8" name="Google Shape;4158;p56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9" name="Google Shape;4159;p56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0" name="Google Shape;4160;p56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1" name="Google Shape;4161;p56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2" name="Google Shape;4162;p56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3" name="Google Shape;4163;p56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4" name="Google Shape;4164;p56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165" name="Google Shape;4165;p56"/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4166" name="Google Shape;4166;p56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167" name="Google Shape;4167;p56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8" name="Google Shape;4168;p56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9" name="Google Shape;4169;p56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0" name="Google Shape;4170;p56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1" name="Google Shape;4171;p56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2" name="Google Shape;4172;p56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3" name="Google Shape;4173;p56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4" name="Google Shape;4174;p56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5" name="Google Shape;4175;p56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6" name="Google Shape;4176;p56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77" name="Google Shape;4177;p56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178" name="Google Shape;4178;p56"/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4179" name="Google Shape;4179;p56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180" name="Google Shape;4180;p56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181" name="Google Shape;4181;p56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182" name="Google Shape;4182;p56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183" name="Google Shape;4183;p56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184" name="Google Shape;4184;p56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185" name="Google Shape;4185;p56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86" name="Google Shape;4186;p56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7" name="Google Shape;4187;p56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8" name="Google Shape;4188;p56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9" name="Google Shape;4189;p56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90" name="Google Shape;4190;p56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191" name="Google Shape;4191;p56"/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4192" name="Google Shape;4192;p56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193" name="Google Shape;4193;p56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194" name="Google Shape;4194;p56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195" name="Google Shape;4195;p56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196" name="Google Shape;4196;p56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197" name="Google Shape;4197;p56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198" name="Google Shape;4198;p56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199" name="Google Shape;4199;p56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200" name="Google Shape;4200;p56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201" name="Google Shape;4201;p56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202" name="Google Shape;4202;p56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03" name="Google Shape;4203;p56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4" name="Google Shape;4204;p56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5" name="Google Shape;4205;p56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6" name="Google Shape;4206;p56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07" name="Google Shape;4207;p56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208" name="Google Shape;4208;p56"/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4209" name="Google Shape;4209;p56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0" name="Google Shape;4210;p56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1" name="Google Shape;4211;p56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2" name="Google Shape;4212;p56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3" name="Google Shape;4213;p56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4" name="Google Shape;4214;p56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5" name="Google Shape;4215;p56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6" name="Google Shape;4216;p56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7" name="Google Shape;4217;p56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8" name="Google Shape;4218;p56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9" name="Google Shape;4219;p56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0" name="Google Shape;4220;p56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1" name="Google Shape;4221;p56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2" name="Google Shape;4222;p56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3" name="Google Shape;4223;p56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4" name="Google Shape;4224;p56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5" name="Google Shape;4225;p56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6" name="Google Shape;4226;p56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7" name="Google Shape;4227;p56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8" name="Google Shape;4228;p56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9" name="Google Shape;4229;p56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0" name="Google Shape;4230;p56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1" name="Google Shape;4231;p56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2" name="Google Shape;4232;p56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3" name="Google Shape;4233;p56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4" name="Google Shape;4234;p56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5" name="Google Shape;4235;p56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6" name="Google Shape;4236;p56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7" name="Google Shape;4237;p56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8" name="Google Shape;4238;p56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9" name="Google Shape;4239;p56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0" name="Google Shape;4240;p56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1" name="Google Shape;4241;p56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2" name="Google Shape;4242;p56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3" name="Google Shape;4243;p56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4" name="Google Shape;4244;p56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5" name="Google Shape;4245;p56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6" name="Google Shape;4246;p56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7" name="Google Shape;4247;p56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8" name="Google Shape;4248;p56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9" name="Google Shape;4249;p56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0" name="Google Shape;4250;p56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1" name="Google Shape;4251;p56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2" name="Google Shape;4252;p56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3" name="Google Shape;4253;p56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4" name="Google Shape;4254;p56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5" name="Google Shape;4255;p56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6" name="Google Shape;4256;p56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7" name="Google Shape;4257;p56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8" name="Google Shape;4258;p56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9" name="Google Shape;4259;p56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0" name="Google Shape;4260;p56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1" name="Google Shape;4261;p56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2" name="Google Shape;4262;p56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3" name="Google Shape;4263;p56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4" name="Google Shape;4264;p56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5" name="Google Shape;4265;p56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6" name="Google Shape;4266;p56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7" name="Google Shape;4267;p56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8" name="Google Shape;4268;p56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9" name="Google Shape;4269;p56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0" name="Google Shape;4270;p56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1" name="Google Shape;4271;p56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2" name="Google Shape;4272;p56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3" name="Google Shape;4273;p56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4" name="Google Shape;4274;p56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5" name="Google Shape;4275;p56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6" name="Google Shape;4276;p56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7" name="Google Shape;4277;p56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8" name="Google Shape;4278;p56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9" name="Google Shape;4279;p56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0" name="Google Shape;4280;p56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1" name="Google Shape;4281;p56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2" name="Google Shape;4282;p56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3" name="Google Shape;4283;p56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4" name="Google Shape;4284;p56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5" name="Google Shape;4285;p56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6" name="Google Shape;4286;p56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7" name="Google Shape;4287;p56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8" name="Google Shape;4288;p56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9" name="Google Shape;4289;p56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0" name="Google Shape;4290;p56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1" name="Google Shape;4291;p56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2" name="Google Shape;4292;p56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3" name="Google Shape;4293;p56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4" name="Google Shape;4294;p56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5" name="Google Shape;4295;p56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6" name="Google Shape;4296;p56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7" name="Google Shape;4297;p56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8" name="Google Shape;4298;p56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9" name="Google Shape;4299;p56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0" name="Google Shape;4300;p56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1" name="Google Shape;4301;p56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2" name="Google Shape;4302;p56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3" name="Google Shape;4303;p56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4" name="Google Shape;4304;p56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5" name="Google Shape;4305;p56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6" name="Google Shape;4306;p56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7" name="Google Shape;4307;p56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8" name="Google Shape;4308;p56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9" name="Google Shape;4309;p56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0" name="Google Shape;4310;p56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1" name="Google Shape;4311;p56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2" name="Google Shape;4312;p56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3" name="Google Shape;4313;p56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4" name="Google Shape;4314;p56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5" name="Google Shape;4315;p56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6" name="Google Shape;4316;p56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7" name="Google Shape;4317;p56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8" name="Google Shape;4318;p56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9" name="Google Shape;4319;p56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0" name="Google Shape;4320;p56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1" name="Google Shape;4321;p56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2" name="Google Shape;4322;p56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3" name="Google Shape;4323;p56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4" name="Google Shape;4324;p56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5" name="Google Shape;4325;p56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6" name="Google Shape;4326;p56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7" name="Google Shape;4327;p56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8" name="Google Shape;4328;p56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9" name="Google Shape;4329;p56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0" name="Google Shape;4330;p56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1" name="Google Shape;4331;p56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2" name="Google Shape;4332;p56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3" name="Google Shape;4333;p56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4" name="Google Shape;4334;p56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5" name="Google Shape;4335;p56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6" name="Google Shape;4336;p56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7" name="Google Shape;4337;p56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8" name="Google Shape;4338;p56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9" name="Google Shape;4339;p56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0" name="Google Shape;4340;p56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1" name="Google Shape;4341;p56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2" name="Google Shape;4342;p56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3" name="Google Shape;4343;p56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4" name="Google Shape;4344;p56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5" name="Google Shape;4345;p56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6" name="Google Shape;4346;p56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7" name="Google Shape;4347;p56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8" name="Google Shape;4348;p56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9" name="Google Shape;4349;p56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0" name="Google Shape;4350;p56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1" name="Google Shape;4351;p56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2" name="Google Shape;4352;p56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3" name="Google Shape;4353;p56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4" name="Google Shape;4354;p56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5" name="Google Shape;4355;p56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6" name="Google Shape;4356;p56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7" name="Google Shape;4357;p56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8" name="Google Shape;4358;p56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9" name="Google Shape;4359;p56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0" name="Google Shape;4360;p56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1" name="Google Shape;4361;p56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2" name="Google Shape;4362;p56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3" name="Google Shape;4363;p56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4" name="Google Shape;4364;p56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5" name="Google Shape;4365;p56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6" name="Google Shape;4366;p56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7" name="Google Shape;4367;p56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8" name="Google Shape;4368;p56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9" name="Google Shape;4369;p56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0" name="Google Shape;4370;p56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1" name="Google Shape;4371;p56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2" name="Google Shape;4372;p56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3" name="Google Shape;4373;p56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4" name="Google Shape;4374;p56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5" name="Google Shape;4375;p56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6" name="Google Shape;4376;p56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7" name="Google Shape;4377;p56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8" name="Google Shape;4378;p56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9" name="Google Shape;4379;p56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0" name="Google Shape;4380;p56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1" name="Google Shape;4381;p56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2" name="Google Shape;4382;p56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3" name="Google Shape;4383;p56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4" name="Google Shape;4384;p56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5" name="Google Shape;4385;p56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6" name="Google Shape;4386;p56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7" name="Google Shape;4387;p56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8" name="Google Shape;4388;p56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9" name="Google Shape;4389;p56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0" name="Google Shape;4390;p56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1" name="Google Shape;4391;p56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2" name="Google Shape;4392;p56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3" name="Google Shape;4393;p56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4" name="Google Shape;4394;p56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5" name="Google Shape;4395;p56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6" name="Google Shape;4396;p56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7" name="Google Shape;4397;p56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8" name="Google Shape;4398;p56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9" name="Google Shape;4399;p56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0" name="Google Shape;4400;p56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1" name="Google Shape;4401;p56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2" name="Google Shape;4402;p56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3" name="Google Shape;4403;p56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4" name="Google Shape;4404;p56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5" name="Google Shape;4405;p56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6" name="Google Shape;4406;p56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7" name="Google Shape;4407;p56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8" name="Google Shape;4408;p56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9" name="Google Shape;4409;p56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0" name="Google Shape;4410;p56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1" name="Google Shape;4411;p56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2" name="Google Shape;4412;p56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3" name="Google Shape;4413;p56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4" name="Google Shape;4414;p56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5" name="Google Shape;4415;p56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6" name="Google Shape;4416;p56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7" name="Google Shape;4417;p56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8" name="Google Shape;4418;p56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9" name="Google Shape;4419;p56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0" name="Google Shape;4420;p56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1" name="Google Shape;4421;p56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2" name="Google Shape;4422;p56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3" name="Google Shape;4423;p56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4" name="Google Shape;4424;p56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5" name="Google Shape;4425;p56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6" name="Google Shape;4426;p56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7" name="Google Shape;4427;p56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8" name="Google Shape;4428;p56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9" name="Google Shape;4429;p56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0" name="Google Shape;4430;p56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1" name="Google Shape;4431;p56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2" name="Google Shape;4432;p56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3" name="Google Shape;4433;p56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4" name="Google Shape;4434;p56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5" name="Google Shape;4435;p56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6" name="Google Shape;4436;p56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7" name="Google Shape;4437;p56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8" name="Google Shape;4438;p56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9" name="Google Shape;4439;p56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0" name="Google Shape;4440;p56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1" name="Google Shape;4441;p56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2" name="Google Shape;4442;p56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3" name="Google Shape;4443;p56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4" name="Google Shape;4444;p56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5" name="Google Shape;4445;p56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6" name="Google Shape;4446;p56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7" name="Google Shape;4447;p56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8" name="Google Shape;4448;p56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9" name="Google Shape;4449;p56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0" name="Google Shape;4450;p56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1" name="Google Shape;4451;p56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2" name="Google Shape;4452;p56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3" name="Google Shape;4453;p56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4" name="Google Shape;4454;p56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5" name="Google Shape;4455;p56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6" name="Google Shape;4456;p56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7" name="Google Shape;4457;p56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8" name="Google Shape;4458;p56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9" name="Google Shape;4459;p56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0" name="Google Shape;4460;p56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1" name="Google Shape;4461;p56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2" name="Google Shape;4462;p56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3" name="Google Shape;4463;p56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4" name="Google Shape;4464;p56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5" name="Google Shape;4465;p56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6" name="Google Shape;4466;p56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7" name="Google Shape;4467;p56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8" name="Google Shape;4468;p56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9" name="Google Shape;4469;p56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0" name="Google Shape;4470;p56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1" name="Google Shape;4471;p56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2" name="Google Shape;4472;p56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3" name="Google Shape;4473;p56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4" name="Google Shape;4474;p56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5" name="Google Shape;4475;p56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6" name="Google Shape;4476;p56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7" name="Google Shape;4477;p56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8" name="Google Shape;4478;p56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9" name="Google Shape;4479;p56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0" name="Google Shape;4480;p56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1" name="Google Shape;4481;p56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2" name="Google Shape;4482;p56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3" name="Google Shape;4483;p56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4" name="Google Shape;4484;p56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5" name="Google Shape;4485;p56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6" name="Google Shape;4486;p56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7" name="Google Shape;4487;p56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8" name="Google Shape;4488;p56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9" name="Google Shape;4489;p56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0" name="Google Shape;4490;p56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1" name="Google Shape;4491;p56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2" name="Google Shape;4492;p56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3" name="Google Shape;4493;p56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4" name="Google Shape;4494;p56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5" name="Google Shape;4495;p56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6" name="Google Shape;4496;p56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7" name="Google Shape;4497;p56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8" name="Google Shape;4498;p56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9" name="Google Shape;4499;p56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0" name="Google Shape;4500;p56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1" name="Google Shape;4501;p56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2" name="Google Shape;4502;p56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3" name="Google Shape;4503;p56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4" name="Google Shape;4504;p56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5" name="Google Shape;4505;p56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6" name="Google Shape;4506;p56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7" name="Google Shape;4507;p56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8" name="Google Shape;4508;p56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9" name="Google Shape;4509;p56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0" name="Google Shape;4510;p56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1" name="Google Shape;4511;p56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2" name="Google Shape;4512;p56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3" name="Google Shape;4513;p56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4" name="Google Shape;4514;p56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5" name="Google Shape;4515;p56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6" name="Google Shape;4516;p56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7" name="Google Shape;4517;p56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8" name="Google Shape;4518;p56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9" name="Google Shape;4519;p56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0" name="Google Shape;4520;p56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1" name="Google Shape;4521;p56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2" name="Google Shape;4522;p56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3" name="Google Shape;4523;p56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4" name="Google Shape;4524;p56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5" name="Google Shape;4525;p56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6" name="Google Shape;4526;p56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7" name="Google Shape;4527;p56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8" name="Google Shape;4528;p56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9" name="Google Shape;4529;p56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0" name="Google Shape;4530;p56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1" name="Google Shape;4531;p56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2" name="Google Shape;4532;p56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3" name="Google Shape;4533;p56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4" name="Google Shape;4534;p56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5" name="Google Shape;4535;p56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6" name="Google Shape;4536;p56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7" name="Google Shape;4537;p56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8" name="Google Shape;4538;p56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9" name="Google Shape;4539;p56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0" name="Google Shape;4540;p56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1" name="Google Shape;4541;p56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2" name="Google Shape;4542;p56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3" name="Google Shape;4543;p56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4" name="Google Shape;4544;p56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5" name="Google Shape;4545;p56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6" name="Google Shape;4546;p56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7" name="Google Shape;4547;p56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8" name="Google Shape;4548;p56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9" name="Google Shape;4549;p56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0" name="Google Shape;4550;p56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1" name="Google Shape;4551;p56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2" name="Google Shape;4552;p56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3" name="Google Shape;4553;p56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4" name="Google Shape;4554;p56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5" name="Google Shape;4555;p56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6" name="Google Shape;4556;p56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7" name="Google Shape;4557;p56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8" name="Google Shape;4558;p56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9" name="Google Shape;4559;p56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0" name="Google Shape;4560;p56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1" name="Google Shape;4561;p56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2" name="Google Shape;4562;p56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3" name="Google Shape;4563;p56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4" name="Google Shape;4564;p56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5" name="Google Shape;4565;p56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6" name="Google Shape;4566;p56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7" name="Google Shape;4567;p56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8" name="Google Shape;4568;p56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9" name="Google Shape;4569;p56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0" name="Google Shape;4570;p56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1" name="Google Shape;4571;p56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2" name="Google Shape;4572;p56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3" name="Google Shape;4573;p56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4" name="Google Shape;4574;p56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5" name="Google Shape;4575;p56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6" name="Google Shape;4576;p56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7" name="Google Shape;4577;p56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8" name="Google Shape;4578;p56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9" name="Google Shape;4579;p56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0" name="Google Shape;4580;p56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1" name="Google Shape;4581;p56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2" name="Google Shape;4582;p56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3" name="Google Shape;4583;p56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4" name="Google Shape;4584;p56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5" name="Google Shape;4585;p56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6" name="Google Shape;4586;p56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7" name="Google Shape;4587;p56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8" name="Google Shape;4588;p56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9" name="Google Shape;4589;p56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0" name="Google Shape;4590;p56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1" name="Google Shape;4591;p56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2" name="Google Shape;4592;p56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3" name="Google Shape;4593;p56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4" name="Google Shape;4594;p56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5" name="Google Shape;4595;p56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6" name="Google Shape;4596;p56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7" name="Google Shape;4597;p56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8" name="Google Shape;4598;p56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9" name="Google Shape;4599;p56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0" name="Google Shape;4600;p56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1" name="Google Shape;4601;p56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2" name="Google Shape;4602;p56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3" name="Google Shape;4603;p56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4" name="Google Shape;4604;p56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5" name="Google Shape;4605;p56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6" name="Google Shape;4606;p56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7" name="Google Shape;4607;p56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8" name="Google Shape;4608;p56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9" name="Google Shape;4609;p56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0" name="Google Shape;4610;p56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1" name="Google Shape;4611;p56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2" name="Google Shape;4612;p56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3" name="Google Shape;4613;p56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4" name="Google Shape;4614;p56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5" name="Google Shape;4615;p56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6" name="Google Shape;4616;p56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7" name="Google Shape;4617;p56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8" name="Google Shape;4618;p56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9" name="Google Shape;4619;p56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0" name="Google Shape;4620;p56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1" name="Google Shape;4621;p56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2" name="Google Shape;4622;p56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3" name="Google Shape;4623;p56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4" name="Google Shape;4624;p56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5" name="Google Shape;4625;p56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6" name="Google Shape;4626;p56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7" name="Google Shape;4627;p56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8" name="Google Shape;4628;p56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9" name="Google Shape;4629;p56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0" name="Google Shape;4630;p56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1" name="Google Shape;4631;p56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2" name="Google Shape;4632;p56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3" name="Google Shape;4633;p56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4" name="Google Shape;4634;p56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5" name="Google Shape;4635;p56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6" name="Google Shape;4636;p56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7" name="Google Shape;4637;p56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8" name="Google Shape;4638;p56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9" name="Google Shape;4639;p56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0" name="Google Shape;4640;p56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1" name="Google Shape;4641;p56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2" name="Google Shape;4642;p56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3" name="Google Shape;4643;p56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4" name="Google Shape;4644;p56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5" name="Google Shape;4645;p56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6" name="Google Shape;4646;p56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7" name="Google Shape;4647;p56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8" name="Google Shape;4648;p56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9" name="Google Shape;4649;p56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0" name="Google Shape;4650;p56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1" name="Google Shape;4651;p56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2" name="Google Shape;4652;p56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3" name="Google Shape;4653;p56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4" name="Google Shape;4654;p56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5" name="Google Shape;4655;p56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6" name="Google Shape;4656;p56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7" name="Google Shape;4657;p56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8" name="Google Shape;4658;p56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9" name="Google Shape;4659;p56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0" name="Google Shape;4660;p56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1" name="Google Shape;4661;p56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2" name="Google Shape;4662;p56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3" name="Google Shape;4663;p56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4" name="Google Shape;4664;p56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5" name="Google Shape;4665;p56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6" name="Google Shape;4666;p56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7" name="Google Shape;4667;p56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8" name="Google Shape;4668;p56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9" name="Google Shape;4669;p56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0" name="Google Shape;4670;p56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1" name="Google Shape;4671;p56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2" name="Google Shape;4672;p56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3" name="Google Shape;4673;p56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4" name="Google Shape;4674;p56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5" name="Google Shape;4675;p56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6" name="Google Shape;4676;p56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7" name="Google Shape;4677;p56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8" name="Google Shape;4678;p56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9" name="Google Shape;4679;p56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0" name="Google Shape;4680;p56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1" name="Google Shape;4681;p56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2" name="Google Shape;4682;p56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3" name="Google Shape;4683;p56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4" name="Google Shape;4684;p56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5" name="Google Shape;4685;p56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6" name="Google Shape;4686;p56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7" name="Google Shape;4687;p56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8" name="Google Shape;4688;p56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9" name="Google Shape;4689;p56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0" name="Google Shape;4690;p56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1" name="Google Shape;4691;p56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2" name="Google Shape;4692;p56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3" name="Google Shape;4693;p56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4" name="Google Shape;4694;p56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5" name="Google Shape;4695;p56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6" name="Google Shape;4696;p56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7" name="Google Shape;4697;p56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8" name="Google Shape;4698;p56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9" name="Google Shape;4699;p56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0" name="Google Shape;4700;p56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1" name="Google Shape;4701;p56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2" name="Google Shape;4702;p56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3" name="Google Shape;4703;p56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4" name="Google Shape;4704;p56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5" name="Google Shape;4705;p56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6" name="Google Shape;4706;p56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7" name="Google Shape;4707;p56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8" name="Google Shape;4708;p56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9" name="Google Shape;4709;p56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0" name="Google Shape;4710;p56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1" name="Google Shape;4711;p56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2" name="Google Shape;4712;p56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3" name="Google Shape;4713;p56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4" name="Google Shape;4714;p56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5" name="Google Shape;4715;p56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6" name="Google Shape;4716;p56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7" name="Google Shape;4717;p56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8" name="Google Shape;4718;p56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9" name="Google Shape;4719;p56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0" name="Google Shape;4720;p56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1" name="Google Shape;4721;p56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2" name="Google Shape;4722;p56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3" name="Google Shape;4723;p56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4" name="Google Shape;4724;p56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5" name="Google Shape;4725;p56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6" name="Google Shape;4726;p56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7" name="Google Shape;4727;p56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8" name="Google Shape;4728;p56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9" name="Google Shape;4729;p56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0" name="Google Shape;4730;p56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1" name="Google Shape;4731;p56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2" name="Google Shape;4732;p56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3" name="Google Shape;4733;p56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4" name="Google Shape;4734;p56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5" name="Google Shape;4735;p56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6" name="Google Shape;4736;p56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7" name="Google Shape;4737;p56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8" name="Google Shape;4738;p56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9" name="Google Shape;4739;p56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0" name="Google Shape;4740;p56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1" name="Google Shape;4741;p56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2" name="Google Shape;4742;p56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3" name="Google Shape;4743;p56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4" name="Google Shape;4744;p56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5" name="Google Shape;4745;p56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6" name="Google Shape;4746;p56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7" name="Google Shape;4747;p56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8" name="Google Shape;4748;p56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9" name="Google Shape;4749;p56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0" name="Google Shape;4750;p56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1" name="Google Shape;4751;p56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2" name="Google Shape;4752;p56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3" name="Google Shape;4753;p56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4" name="Google Shape;4754;p56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5" name="Google Shape;4755;p56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6" name="Google Shape;4756;p56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7" name="Google Shape;4757;p56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8" name="Google Shape;4758;p56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9" name="Google Shape;4759;p56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0" name="Google Shape;4760;p56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1" name="Google Shape;4761;p56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2" name="Google Shape;4762;p56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3" name="Google Shape;4763;p56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4" name="Google Shape;4764;p56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5" name="Google Shape;4765;p56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6" name="Google Shape;4766;p56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7" name="Google Shape;4767;p56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8" name="Google Shape;4768;p56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9" name="Google Shape;4769;p56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0" name="Google Shape;4770;p56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1" name="Google Shape;4771;p56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2" name="Google Shape;4772;p56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3" name="Google Shape;4773;p56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4" name="Google Shape;4774;p56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5" name="Google Shape;4775;p56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6" name="Google Shape;4776;p56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7" name="Google Shape;4777;p56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8" name="Google Shape;4778;p56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9" name="Google Shape;4779;p56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0" name="Google Shape;4780;p56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1" name="Google Shape;4781;p56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2" name="Google Shape;4782;p56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3" name="Google Shape;4783;p56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4" name="Google Shape;4784;p56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5" name="Google Shape;4785;p56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6" name="Google Shape;4786;p56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7" name="Google Shape;4787;p56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8" name="Google Shape;4788;p56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9" name="Google Shape;4789;p56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0" name="Google Shape;4790;p56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1" name="Google Shape;4791;p56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2" name="Google Shape;4792;p56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3" name="Google Shape;4793;p56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4" name="Google Shape;4794;p56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5" name="Google Shape;4795;p56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6" name="Google Shape;4796;p56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7" name="Google Shape;4797;p56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8" name="Google Shape;4798;p56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9" name="Google Shape;4799;p56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0" name="Google Shape;4800;p56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1" name="Google Shape;4801;p56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2" name="Google Shape;4802;p56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3" name="Google Shape;4803;p56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4" name="Google Shape;4804;p56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5" name="Google Shape;4805;p56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6" name="Google Shape;4806;p56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7" name="Google Shape;4807;p56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8" name="Google Shape;4808;p56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9" name="Google Shape;4809;p56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0" name="Google Shape;4810;p56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1" name="Google Shape;4811;p56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2" name="Google Shape;4812;p56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3" name="Google Shape;4813;p56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4" name="Google Shape;4814;p56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5" name="Google Shape;4815;p56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6" name="Google Shape;4816;p56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7" name="Google Shape;4817;p56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8" name="Google Shape;4818;p56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9" name="Google Shape;4819;p56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0" name="Google Shape;4820;p56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1" name="Google Shape;4821;p56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2" name="Google Shape;4822;p56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3" name="Google Shape;4823;p56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4" name="Google Shape;4824;p56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5" name="Google Shape;4825;p56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6" name="Google Shape;4826;p56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7" name="Google Shape;4827;p56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8" name="Google Shape;4828;p56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9" name="Google Shape;4829;p56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0" name="Google Shape;4830;p56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1" name="Google Shape;4831;p56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2" name="Google Shape;4832;p56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3" name="Google Shape;4833;p56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4" name="Google Shape;4834;p56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5" name="Google Shape;4835;p56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6" name="Google Shape;4836;p56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7" name="Google Shape;4837;p56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8" name="Google Shape;4838;p56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9" name="Google Shape;4839;p56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0" name="Google Shape;4840;p56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1" name="Google Shape;4841;p56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2" name="Google Shape;4842;p56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3" name="Google Shape;4843;p56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4" name="Google Shape;4844;p56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5" name="Google Shape;4845;p56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6" name="Google Shape;4846;p56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7" name="Google Shape;4847;p56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8" name="Google Shape;4848;p56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9" name="Google Shape;4849;p56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0" name="Google Shape;4850;p56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1" name="Google Shape;4851;p56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2" name="Google Shape;4852;p56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3" name="Google Shape;4853;p56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4" name="Google Shape;4854;p56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5" name="Google Shape;4855;p56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6" name="Google Shape;4856;p56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7" name="Google Shape;4857;p56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8" name="Google Shape;4858;p56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9" name="Google Shape;4859;p56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0" name="Google Shape;4860;p56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1" name="Google Shape;4861;p56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2" name="Google Shape;4862;p56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3" name="Google Shape;4863;p56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4" name="Google Shape;4864;p56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5" name="Google Shape;4865;p56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6" name="Google Shape;4866;p56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7" name="Google Shape;4867;p56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8" name="Google Shape;4868;p56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9" name="Google Shape;4869;p56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0" name="Google Shape;4870;p56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1" name="Google Shape;4871;p56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2" name="Google Shape;4872;p56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3" name="Google Shape;4873;p56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4" name="Google Shape;4874;p56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5" name="Google Shape;4875;p56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6" name="Google Shape;4876;p56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7" name="Google Shape;4877;p56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8" name="Google Shape;4878;p56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9" name="Google Shape;4879;p56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0" name="Google Shape;4880;p56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1" name="Google Shape;4881;p56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2" name="Google Shape;4882;p56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3" name="Google Shape;4883;p56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4" name="Google Shape;4884;p56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5" name="Google Shape;4885;p56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6" name="Google Shape;4886;p56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7" name="Google Shape;4887;p56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8" name="Google Shape;4888;p56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9" name="Google Shape;4889;p56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0" name="Google Shape;4890;p56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1" name="Google Shape;4891;p56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2" name="Google Shape;4892;p56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3" name="Google Shape;4893;p56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4" name="Google Shape;4894;p56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5" name="Google Shape;4895;p56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6" name="Google Shape;4896;p56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7" name="Google Shape;4897;p56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8" name="Google Shape;4898;p56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9" name="Google Shape;4899;p56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0" name="Google Shape;4900;p56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1" name="Google Shape;4901;p56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2" name="Google Shape;4902;p56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3" name="Google Shape;4903;p56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4" name="Google Shape;4904;p56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5" name="Google Shape;4905;p56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6" name="Google Shape;4906;p56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7" name="Google Shape;4907;p56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8" name="Google Shape;4908;p56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9" name="Google Shape;4909;p56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0" name="Google Shape;4910;p56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1" name="Google Shape;4911;p56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2" name="Google Shape;4912;p56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3" name="Google Shape;4913;p56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4" name="Google Shape;4914;p56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5" name="Google Shape;4915;p56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6" name="Google Shape;4916;p56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7" name="Google Shape;4917;p56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8" name="Google Shape;4918;p56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9" name="Google Shape;4919;p56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0" name="Google Shape;4920;p56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1" name="Google Shape;4921;p56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2" name="Google Shape;4922;p56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3" name="Google Shape;4923;p56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4" name="Google Shape;4924;p56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5" name="Google Shape;4925;p56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6" name="Google Shape;4926;p56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7" name="Google Shape;4927;p56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8" name="Google Shape;4928;p56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9" name="Google Shape;4929;p56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0" name="Google Shape;4930;p56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1" name="Google Shape;4931;p56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2" name="Google Shape;4932;p56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3" name="Google Shape;4933;p56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4" name="Google Shape;4934;p56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5" name="Google Shape;4935;p56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6" name="Google Shape;4936;p56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7" name="Google Shape;4937;p56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8" name="Google Shape;4938;p56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9" name="Google Shape;4939;p56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0" name="Google Shape;4940;p56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1" name="Google Shape;4941;p56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2" name="Google Shape;4942;p56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3" name="Google Shape;4943;p56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4" name="Google Shape;4944;p56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5" name="Google Shape;4945;p56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6" name="Google Shape;4946;p56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7" name="Google Shape;4947;p56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8" name="Google Shape;4948;p56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9" name="Google Shape;4949;p56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0" name="Google Shape;4950;p56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1" name="Google Shape;4951;p56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2" name="Google Shape;4952;p56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3" name="Google Shape;4953;p56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4" name="Google Shape;4954;p56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5" name="Google Shape;4955;p56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6" name="Google Shape;4956;p56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7" name="Google Shape;4957;p56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8" name="Google Shape;4958;p56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9" name="Google Shape;4959;p56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0" name="Google Shape;4960;p56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1" name="Google Shape;4961;p56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2" name="Google Shape;4962;p56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3" name="Google Shape;4963;p56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4" name="Google Shape;4964;p56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5" name="Google Shape;4965;p56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6" name="Google Shape;4966;p56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7" name="Google Shape;4967;p56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8" name="Google Shape;4968;p56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9" name="Google Shape;4969;p56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0" name="Google Shape;4970;p56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1" name="Google Shape;4971;p56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2" name="Google Shape;4972;p56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3" name="Google Shape;4973;p56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4" name="Google Shape;4974;p56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5" name="Google Shape;4975;p56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6" name="Google Shape;4976;p56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7" name="Google Shape;4977;p56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8" name="Google Shape;4978;p56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9" name="Google Shape;4979;p56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0" name="Google Shape;4980;p56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1" name="Google Shape;4981;p56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2" name="Google Shape;4982;p56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3" name="Google Shape;4983;p56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4" name="Google Shape;4984;p56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5" name="Google Shape;4985;p56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6" name="Google Shape;4986;p56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7" name="Google Shape;4987;p56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8" name="Google Shape;4988;p56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9" name="Google Shape;4989;p56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0" name="Google Shape;4990;p56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1" name="Google Shape;4991;p56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2" name="Google Shape;4992;p56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3" name="Google Shape;4993;p56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4" name="Google Shape;4994;p56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5" name="Google Shape;4995;p56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6" name="Google Shape;4996;p56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7" name="Google Shape;4997;p56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8" name="Google Shape;4998;p56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9" name="Google Shape;4999;p56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0" name="Google Shape;5000;p56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1" name="Google Shape;5001;p56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2" name="Google Shape;5002;p56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3" name="Google Shape;5003;p56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4" name="Google Shape;5004;p56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5" name="Google Shape;5005;p56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6" name="Google Shape;5006;p56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7" name="Google Shape;5007;p56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8" name="Google Shape;5008;p56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9" name="Google Shape;5009;p56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0" name="Google Shape;5010;p56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1" name="Google Shape;5011;p56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2" name="Google Shape;5012;p56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3" name="Google Shape;5013;p56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4" name="Google Shape;5014;p56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5" name="Google Shape;5015;p56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6" name="Google Shape;5016;p56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7" name="Google Shape;5017;p56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8" name="Google Shape;5018;p56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9" name="Google Shape;5019;p56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0" name="Google Shape;5020;p56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1" name="Google Shape;5021;p56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2" name="Google Shape;5022;p56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3" name="Google Shape;5023;p56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4" name="Google Shape;5024;p56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5" name="Google Shape;5025;p56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6" name="Google Shape;5026;p56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7" name="Google Shape;5027;p56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8" name="Google Shape;5028;p56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9" name="Google Shape;5029;p56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0" name="Google Shape;5030;p56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1" name="Google Shape;5031;p56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2" name="Google Shape;5032;p56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3" name="Google Shape;5033;p56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4" name="Google Shape;5034;p56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5" name="Google Shape;5035;p56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6" name="Google Shape;5036;p56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7" name="Google Shape;5037;p56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8" name="Google Shape;5038;p56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9" name="Google Shape;5039;p56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0" name="Google Shape;5040;p56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1" name="Google Shape;5041;p56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2" name="Google Shape;5042;p56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3" name="Google Shape;5043;p56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4" name="Google Shape;5044;p56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5" name="Google Shape;5045;p56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6" name="Google Shape;5046;p56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7" name="Google Shape;5047;p56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8" name="Google Shape;5048;p56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9" name="Google Shape;5049;p56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0" name="Google Shape;5050;p56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1" name="Google Shape;5051;p56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2" name="Google Shape;5052;p56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3" name="Google Shape;5053;p56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4" name="Google Shape;5054;p56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5" name="Google Shape;5055;p56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6" name="Google Shape;5056;p56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7" name="Google Shape;5057;p56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8" name="Google Shape;5058;p56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9" name="Google Shape;5059;p56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0" name="Google Shape;5060;p56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1" name="Google Shape;5061;p56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2" name="Google Shape;5062;p56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3" name="Google Shape;5063;p56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4" name="Google Shape;5064;p56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5" name="Google Shape;5065;p56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6" name="Google Shape;5066;p56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7" name="Google Shape;5067;p56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8" name="Google Shape;5068;p56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9" name="Google Shape;5069;p56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0" name="Google Shape;5070;p56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1" name="Google Shape;5071;p56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2" name="Google Shape;5072;p56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3" name="Google Shape;5073;p56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4" name="Google Shape;5074;p56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5" name="Google Shape;5075;p56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6" name="Google Shape;5076;p56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7" name="Google Shape;5077;p56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8" name="Google Shape;5078;p56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9" name="Google Shape;5079;p56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0" name="Google Shape;5080;p56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1" name="Google Shape;5081;p56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2" name="Google Shape;5082;p56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3" name="Google Shape;5083;p56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4" name="Google Shape;5084;p56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5" name="Google Shape;5085;p56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6" name="Google Shape;5086;p56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7" name="Google Shape;5087;p56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8" name="Google Shape;5088;p56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9" name="Google Shape;5089;p56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0" name="Google Shape;5090;p56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1" name="Google Shape;5091;p56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2" name="Google Shape;5092;p56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3" name="Google Shape;5093;p56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4" name="Google Shape;5094;p56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5" name="Google Shape;5095;p56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6" name="Google Shape;5096;p56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7" name="Google Shape;5097;p56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8" name="Google Shape;5098;p56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9" name="Google Shape;5099;p56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0" name="Google Shape;5100;p56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1" name="Google Shape;5101;p56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2" name="Google Shape;5102;p56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3" name="Google Shape;5103;p56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4" name="Google Shape;5104;p56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5" name="Google Shape;5105;p56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6" name="Google Shape;5106;p56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7" name="Google Shape;5107;p56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8" name="Google Shape;5108;p56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9" name="Google Shape;5109;p56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0" name="Google Shape;5110;p56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1" name="Google Shape;5111;p56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2" name="Google Shape;5112;p56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3" name="Google Shape;5113;p56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4" name="Google Shape;5114;p56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5" name="Google Shape;5115;p56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6" name="Google Shape;5116;p56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7" name="Google Shape;5117;p56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8" name="Google Shape;5118;p56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9" name="Google Shape;5119;p56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0" name="Google Shape;5120;p56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1" name="Google Shape;5121;p56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2" name="Google Shape;5122;p56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3" name="Google Shape;5123;p56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4" name="Google Shape;5124;p56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5" name="Google Shape;5125;p56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6" name="Google Shape;5126;p56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7" name="Google Shape;5127;p56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8" name="Google Shape;5128;p56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9" name="Google Shape;5129;p56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0" name="Google Shape;5130;p56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1" name="Google Shape;5131;p56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2" name="Google Shape;5132;p56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3" name="Google Shape;5133;p56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4" name="Google Shape;5134;p56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5" name="Google Shape;5135;p56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6" name="Google Shape;5136;p56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7" name="Google Shape;5137;p56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8" name="Google Shape;5138;p56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9" name="Google Shape;5139;p56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0" name="Google Shape;5140;p56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1" name="Google Shape;5141;p56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2" name="Google Shape;5142;p56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3" name="Google Shape;5143;p56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4" name="Google Shape;5144;p56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5" name="Google Shape;5145;p56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6" name="Google Shape;5146;p56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7" name="Google Shape;5147;p56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8" name="Google Shape;5148;p56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9" name="Google Shape;5149;p56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0" name="Google Shape;5150;p56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1" name="Google Shape;5151;p56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2" name="Google Shape;5152;p56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3" name="Google Shape;5153;p56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4" name="Google Shape;5154;p56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5" name="Google Shape;5155;p56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6" name="Google Shape;5156;p56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7" name="Google Shape;5157;p56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8" name="Google Shape;5158;p56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9" name="Google Shape;5159;p56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0" name="Google Shape;5160;p56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1" name="Google Shape;5161;p56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2" name="Google Shape;5162;p56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3" name="Google Shape;5163;p56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4" name="Google Shape;5164;p56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5" name="Google Shape;5165;p56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6" name="Google Shape;5166;p56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7" name="Google Shape;5167;p56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8" name="Google Shape;5168;p56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9" name="Google Shape;5169;p56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0" name="Google Shape;5170;p56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1" name="Google Shape;5171;p56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2" name="Google Shape;5172;p56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3" name="Google Shape;5173;p56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4" name="Google Shape;5174;p56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5" name="Google Shape;5175;p56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6" name="Google Shape;5176;p56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7" name="Google Shape;5177;p56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8" name="Google Shape;5178;p56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9" name="Google Shape;5179;p56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0" name="Google Shape;5180;p56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1" name="Google Shape;5181;p56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2" name="Google Shape;5182;p56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3" name="Google Shape;5183;p56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4" name="Google Shape;5184;p56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5" name="Google Shape;5185;p56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6" name="Google Shape;5186;p56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7" name="Google Shape;5187;p56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8" name="Google Shape;5188;p56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9" name="Google Shape;5189;p56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0" name="Google Shape;5190;p56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1" name="Google Shape;5191;p56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2" name="Google Shape;5192;p56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3" name="Google Shape;5193;p56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4" name="Google Shape;5194;p56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5" name="Google Shape;5195;p56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6" name="Google Shape;5196;p56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7" name="Google Shape;5197;p56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8" name="Google Shape;5198;p56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9" name="Google Shape;5199;p56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0" name="Google Shape;5200;p56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1" name="Google Shape;5201;p56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2" name="Google Shape;5202;p56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3" name="Google Shape;5203;p56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4" name="Google Shape;5204;p56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5" name="Google Shape;5205;p56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6" name="Google Shape;5206;p56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7" name="Google Shape;5207;p56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8" name="Google Shape;5208;p56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9" name="Google Shape;5209;p56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0" name="Google Shape;5210;p56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1" name="Google Shape;5211;p56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2" name="Google Shape;5212;p56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3" name="Google Shape;5213;p56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4" name="Google Shape;5214;p56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5" name="Google Shape;5215;p56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6" name="Google Shape;5216;p56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7" name="Google Shape;5217;p56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8" name="Google Shape;5218;p56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9" name="Google Shape;5219;p56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0" name="Google Shape;5220;p56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1" name="Google Shape;5221;p56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2" name="Google Shape;5222;p56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3" name="Google Shape;5223;p56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4" name="Google Shape;5224;p56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5" name="Google Shape;5225;p56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6" name="Google Shape;5226;p56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7" name="Google Shape;5227;p56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8" name="Google Shape;5228;p56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9" name="Google Shape;5229;p56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0" name="Google Shape;5230;p56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1" name="Google Shape;5231;p56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2" name="Google Shape;5232;p56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3" name="Google Shape;5233;p56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4" name="Google Shape;5234;p56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5" name="Google Shape;5235;p56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6" name="Google Shape;5236;p56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7" name="Google Shape;5237;p56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8" name="Google Shape;5238;p56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9" name="Google Shape;5239;p56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0" name="Google Shape;5240;p56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1" name="Google Shape;5241;p56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2" name="Google Shape;5242;p56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3" name="Google Shape;5243;p56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4" name="Google Shape;5244;p56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5" name="Google Shape;5245;p56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6" name="Google Shape;5246;p56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7" name="Google Shape;5247;p56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8" name="Google Shape;5248;p56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9" name="Google Shape;5249;p56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0" name="Google Shape;5250;p56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1" name="Google Shape;5251;p56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2" name="Google Shape;5252;p56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3" name="Google Shape;5253;p56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4" name="Google Shape;5254;p56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5" name="Google Shape;5255;p56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6" name="Google Shape;5256;p56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7" name="Google Shape;5257;p56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8" name="Google Shape;5258;p56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9" name="Google Shape;5259;p56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0" name="Google Shape;5260;p56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1" name="Google Shape;5261;p56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2" name="Google Shape;5262;p56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3" name="Google Shape;5263;p56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4" name="Google Shape;5264;p56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5" name="Google Shape;5265;p56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6" name="Google Shape;5266;p56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7" name="Google Shape;5267;p56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8" name="Google Shape;5268;p56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9" name="Google Shape;5269;p56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0" name="Google Shape;5270;p56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1" name="Google Shape;5271;p56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2" name="Google Shape;5272;p56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3" name="Google Shape;5273;p56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4" name="Google Shape;5274;p56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5" name="Google Shape;5275;p56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6" name="Google Shape;5276;p56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7" name="Google Shape;5277;p56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8" name="Google Shape;5278;p56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9" name="Google Shape;5279;p56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0" name="Google Shape;5280;p56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1" name="Google Shape;5281;p56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2" name="Google Shape;5282;p56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3" name="Google Shape;5283;p56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4" name="Google Shape;5284;p56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5" name="Google Shape;5285;p56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6" name="Google Shape;5286;p56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7" name="Google Shape;5287;p56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8" name="Google Shape;5288;p56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9" name="Google Shape;5289;p56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0" name="Google Shape;5290;p56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1" name="Google Shape;5291;p56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2" name="Google Shape;5292;p56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3" name="Google Shape;5293;p56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4" name="Google Shape;5294;p56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5" name="Google Shape;5295;p56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6" name="Google Shape;5296;p56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7" name="Google Shape;5297;p56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8" name="Google Shape;5298;p56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9" name="Google Shape;5299;p56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0" name="Google Shape;5300;p56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1" name="Google Shape;5301;p56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2" name="Google Shape;5302;p56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3" name="Google Shape;5303;p56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4" name="Google Shape;5304;p56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5" name="Google Shape;5305;p56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6" name="Google Shape;5306;p56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7" name="Google Shape;5307;p56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8" name="Google Shape;5308;p56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9" name="Google Shape;5309;p56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0" name="Google Shape;5310;p56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1" name="Google Shape;5311;p56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2" name="Google Shape;5312;p56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3" name="Google Shape;5313;p56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4" name="Google Shape;5314;p56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5" name="Google Shape;5315;p56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6" name="Google Shape;5316;p56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7" name="Google Shape;5317;p56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8" name="Google Shape;5318;p56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9" name="Google Shape;5319;p56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0" name="Google Shape;5320;p56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1" name="Google Shape;5321;p56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2" name="Google Shape;5322;p56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3" name="Google Shape;5323;p56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4" name="Google Shape;5324;p56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5" name="Google Shape;5325;p56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6" name="Google Shape;5326;p56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7" name="Google Shape;5327;p56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8" name="Google Shape;5328;p56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9" name="Google Shape;5329;p56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0" name="Google Shape;5330;p56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1" name="Google Shape;5331;p56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2" name="Google Shape;5332;p56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3" name="Google Shape;5333;p56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4" name="Google Shape;5334;p56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5" name="Google Shape;5335;p56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6" name="Google Shape;5336;p56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7" name="Google Shape;5337;p56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8" name="Google Shape;5338;p56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9" name="Google Shape;5339;p56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0" name="Google Shape;5340;p56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1" name="Google Shape;5341;p56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2" name="Google Shape;5342;p56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3" name="Google Shape;5343;p56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4" name="Google Shape;5344;p56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5" name="Google Shape;5345;p56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6" name="Google Shape;5346;p56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7" name="Google Shape;5347;p56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8" name="Google Shape;5348;p56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9" name="Google Shape;5349;p56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0" name="Google Shape;5350;p56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1" name="Google Shape;5351;p56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2" name="Google Shape;5352;p56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3" name="Google Shape;5353;p56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4" name="Google Shape;5354;p56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5" name="Google Shape;5355;p56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6" name="Google Shape;5356;p56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7" name="Google Shape;5357;p56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8" name="Google Shape;5358;p56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9" name="Google Shape;5359;p56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0" name="Google Shape;5360;p56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1" name="Google Shape;5361;p56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2" name="Google Shape;5362;p56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3" name="Google Shape;5363;p56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4" name="Google Shape;5364;p56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5" name="Google Shape;5365;p56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6" name="Google Shape;5366;p56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7" name="Google Shape;5367;p56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8" name="Google Shape;5368;p56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9" name="Google Shape;5369;p56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0" name="Google Shape;5370;p56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1" name="Google Shape;5371;p56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2" name="Google Shape;5372;p56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3" name="Google Shape;5373;p56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4" name="Google Shape;5374;p56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5" name="Google Shape;5375;p56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6" name="Google Shape;5376;p56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7" name="Google Shape;5377;p56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8" name="Google Shape;5378;p56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9" name="Google Shape;5379;p56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0" name="Google Shape;5380;p56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1" name="Google Shape;5381;p56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2" name="Google Shape;5382;p56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3" name="Google Shape;5383;p56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4" name="Google Shape;5384;p56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5" name="Google Shape;5385;p56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6" name="Google Shape;5386;p56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7" name="Google Shape;5387;p56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8" name="Google Shape;5388;p56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9" name="Google Shape;5389;p56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0" name="Google Shape;5390;p56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1" name="Google Shape;5391;p56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2" name="Google Shape;5392;p56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3" name="Google Shape;5393;p56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4" name="Google Shape;5394;p56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5" name="Google Shape;5395;p56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6" name="Google Shape;5396;p56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7" name="Google Shape;5397;p56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8" name="Google Shape;5398;p56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9" name="Google Shape;5399;p56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0" name="Google Shape;5400;p56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1" name="Google Shape;5401;p56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2" name="Google Shape;5402;p56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3" name="Google Shape;5403;p56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4" name="Google Shape;5404;p56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5" name="Google Shape;5405;p56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6" name="Google Shape;5406;p56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7" name="Google Shape;5407;p56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8" name="Google Shape;5408;p56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9" name="Google Shape;5409;p56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0" name="Google Shape;5410;p56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1" name="Google Shape;5411;p56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2" name="Google Shape;5412;p56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3" name="Google Shape;5413;p56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4" name="Google Shape;5414;p56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5" name="Google Shape;5415;p56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6" name="Google Shape;5416;p56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7" name="Google Shape;5417;p56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8" name="Google Shape;5418;p56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9" name="Google Shape;5419;p56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0" name="Google Shape;5420;p56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1" name="Google Shape;5421;p56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2" name="Google Shape;5422;p56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3" name="Google Shape;5423;p56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4" name="Google Shape;5424;p56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5" name="Google Shape;5425;p56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6" name="Google Shape;5426;p56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7" name="Google Shape;5427;p56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8" name="Google Shape;5428;p56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9" name="Google Shape;5429;p56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0" name="Google Shape;5430;p56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1" name="Google Shape;5431;p56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2" name="Google Shape;5432;p56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3" name="Google Shape;5433;p56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4" name="Google Shape;5434;p56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5" name="Google Shape;5435;p56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6" name="Google Shape;5436;p56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7" name="Google Shape;5437;p56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8" name="Google Shape;5438;p56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9" name="Google Shape;5439;p56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0" name="Google Shape;5440;p56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1" name="Google Shape;5441;p56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2" name="Google Shape;5442;p56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3" name="Google Shape;5443;p56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4" name="Google Shape;5444;p56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5" name="Google Shape;5445;p56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6" name="Google Shape;5446;p56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7" name="Google Shape;5447;p56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8" name="Google Shape;5448;p56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9" name="Google Shape;5449;p56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0" name="Google Shape;5450;p56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1" name="Google Shape;5451;p56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2" name="Google Shape;5452;p56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3" name="Google Shape;5453;p56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4" name="Google Shape;5454;p56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5" name="Google Shape;5455;p56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6" name="Google Shape;5456;p56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7" name="Google Shape;5457;p56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8" name="Google Shape;5458;p56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9" name="Google Shape;5459;p56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0" name="Google Shape;5460;p56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1" name="Google Shape;5461;p56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2" name="Google Shape;5462;p56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3" name="Google Shape;5463;p56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4" name="Google Shape;5464;p56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5" name="Google Shape;5465;p56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6" name="Google Shape;5466;p56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7" name="Google Shape;5467;p56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8" name="Google Shape;5468;p56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9" name="Google Shape;5469;p56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0" name="Google Shape;5470;p56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1" name="Google Shape;5471;p56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2" name="Google Shape;5472;p56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3" name="Google Shape;5473;p56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4" name="Google Shape;5474;p56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5" name="Google Shape;5475;p56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6" name="Google Shape;5476;p56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7" name="Google Shape;5477;p56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8" name="Google Shape;5478;p56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9" name="Google Shape;5479;p56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0" name="Google Shape;5480;p56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1" name="Google Shape;5481;p56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2" name="Google Shape;5482;p56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3" name="Google Shape;5483;p56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4" name="Google Shape;5484;p56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5" name="Google Shape;5485;p56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6" name="Google Shape;5486;p56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7" name="Google Shape;5487;p56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8" name="Google Shape;5488;p56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9" name="Google Shape;5489;p56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0" name="Google Shape;5490;p56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1" name="Google Shape;5491;p56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2" name="Google Shape;5492;p56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3" name="Google Shape;5493;p56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4" name="Google Shape;5494;p56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5" name="Google Shape;5495;p56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6" name="Google Shape;5496;p56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7" name="Google Shape;5497;p56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8" name="Google Shape;5498;p56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9" name="Google Shape;5499;p56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0" name="Google Shape;5500;p56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1" name="Google Shape;5501;p56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2" name="Google Shape;5502;p56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3" name="Google Shape;5503;p56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4" name="Google Shape;5504;p56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5" name="Google Shape;5505;p56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6" name="Google Shape;5506;p56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7" name="Google Shape;5507;p56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8" name="Google Shape;5508;p56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9" name="Google Shape;5509;p56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0" name="Google Shape;5510;p56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1" name="Google Shape;5511;p56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2" name="Google Shape;5512;p56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3" name="Google Shape;5513;p56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4" name="Google Shape;5514;p56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5" name="Google Shape;5515;p56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6" name="Google Shape;5516;p56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7" name="Google Shape;5517;p56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8" name="Google Shape;5518;p56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9" name="Google Shape;5519;p56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0" name="Google Shape;5520;p56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1" name="Google Shape;5521;p56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2" name="Google Shape;5522;p56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3" name="Google Shape;5523;p56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4" name="Google Shape;5524;p56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5" name="Google Shape;5525;p56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6" name="Google Shape;5526;p56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7" name="Google Shape;5527;p56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8" name="Google Shape;5528;p56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9" name="Google Shape;5529;p56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0" name="Google Shape;5530;p56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1" name="Google Shape;5531;p56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2" name="Google Shape;5532;p56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3" name="Google Shape;5533;p56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4" name="Google Shape;5534;p56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5" name="Google Shape;5535;p56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6" name="Google Shape;5536;p56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7" name="Google Shape;5537;p56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8" name="Google Shape;5538;p56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9" name="Google Shape;5539;p56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0" name="Google Shape;5540;p56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1" name="Google Shape;5541;p56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2" name="Google Shape;5542;p56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3" name="Google Shape;5543;p56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4" name="Google Shape;5544;p56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5" name="Google Shape;5545;p56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6" name="Google Shape;5546;p56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7" name="Google Shape;5547;p56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8" name="Google Shape;5548;p56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9" name="Google Shape;5549;p56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0" name="Google Shape;5550;p56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1" name="Google Shape;5551;p56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2" name="Google Shape;5552;p56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3" name="Google Shape;5553;p56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4" name="Google Shape;5554;p56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5" name="Google Shape;5555;p56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6" name="Google Shape;5556;p56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7" name="Google Shape;5557;p56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8" name="Google Shape;5558;p56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9" name="Google Shape;5559;p56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0" name="Google Shape;5560;p56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1" name="Google Shape;5561;p56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2" name="Google Shape;5562;p56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3" name="Google Shape;5563;p56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4" name="Google Shape;5564;p56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5" name="Google Shape;5565;p56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6" name="Google Shape;5566;p56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7" name="Google Shape;5567;p56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8" name="Google Shape;5568;p56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9" name="Google Shape;5569;p56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0" name="Google Shape;5570;p56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1" name="Google Shape;5571;p56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2" name="Google Shape;5572;p56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3" name="Google Shape;5573;p56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4" name="Google Shape;5574;p56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5" name="Google Shape;5575;p56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6" name="Google Shape;5576;p56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7" name="Google Shape;5577;p56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8" name="Google Shape;5578;p56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9" name="Google Shape;5579;p56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0" name="Google Shape;5580;p56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1" name="Google Shape;5581;p56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2" name="Google Shape;5582;p56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3" name="Google Shape;5583;p56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4" name="Google Shape;5584;p56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5" name="Google Shape;5585;p56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6" name="Google Shape;5586;p56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7" name="Google Shape;5587;p56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8" name="Google Shape;5588;p56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9" name="Google Shape;5589;p56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0" name="Google Shape;5590;p56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1" name="Google Shape;5591;p56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2" name="Google Shape;5592;p56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3" name="Google Shape;5593;p56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4" name="Google Shape;5594;p56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5" name="Google Shape;5595;p56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6" name="Google Shape;5596;p56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7" name="Google Shape;5597;p56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8" name="Google Shape;5598;p56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9" name="Google Shape;5599;p56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0" name="Google Shape;5600;p56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1" name="Google Shape;5601;p56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2" name="Google Shape;5602;p56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3" name="Google Shape;5603;p56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4" name="Google Shape;5604;p56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5" name="Google Shape;5605;p56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6" name="Google Shape;5606;p56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7" name="Google Shape;5607;p56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8" name="Google Shape;5608;p56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9" name="Google Shape;5609;p56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0" name="Google Shape;5610;p56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1" name="Google Shape;5611;p56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2" name="Google Shape;5612;p56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3" name="Google Shape;5613;p56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4" name="Google Shape;5614;p56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5" name="Google Shape;5615;p56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6" name="Google Shape;5616;p56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7" name="Google Shape;5617;p56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8" name="Google Shape;5618;p56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9" name="Google Shape;5619;p56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0" name="Google Shape;5620;p56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1" name="Google Shape;5621;p56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2" name="Google Shape;5622;p56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3" name="Google Shape;5623;p56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4" name="Google Shape;5624;p56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5" name="Google Shape;5625;p56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6" name="Google Shape;5626;p56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7" name="Google Shape;5627;p56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8" name="Google Shape;5628;p56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9" name="Google Shape;5629;p56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0" name="Google Shape;5630;p56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1" name="Google Shape;5631;p56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2" name="Google Shape;5632;p56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3" name="Google Shape;5633;p56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4" name="Google Shape;5634;p56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5" name="Google Shape;5635;p56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6" name="Google Shape;5636;p56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7" name="Google Shape;5637;p56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8" name="Google Shape;5638;p56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9" name="Google Shape;5639;p56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0" name="Google Shape;5640;p56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1" name="Google Shape;5641;p56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2" name="Google Shape;5642;p56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3" name="Google Shape;5643;p56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4" name="Google Shape;5644;p56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5" name="Google Shape;5645;p56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6" name="Google Shape;5646;p56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7" name="Google Shape;5647;p56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8" name="Google Shape;5648;p56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9" name="Google Shape;5649;p56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0" name="Google Shape;5650;p56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1" name="Google Shape;5651;p56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2" name="Google Shape;5652;p56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3" name="Google Shape;5653;p56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4" name="Google Shape;5654;p56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5" name="Google Shape;5655;p56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6" name="Google Shape;5656;p56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7" name="Google Shape;5657;p56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8" name="Google Shape;5658;p56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9" name="Google Shape;5659;p56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0" name="Google Shape;5660;p56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1" name="Google Shape;5661;p56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2" name="Google Shape;5662;p56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3" name="Google Shape;5663;p56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4" name="Google Shape;5664;p56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5" name="Google Shape;5665;p56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6" name="Google Shape;5666;p56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7" name="Google Shape;5667;p56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8" name="Google Shape;5668;p56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9" name="Google Shape;5669;p56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0" name="Google Shape;5670;p56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1" name="Google Shape;5671;p56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2" name="Google Shape;5672;p56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3" name="Google Shape;5673;p56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4" name="Google Shape;5674;p56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5" name="Google Shape;5675;p56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6" name="Google Shape;5676;p56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7" name="Google Shape;5677;p56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8" name="Google Shape;5678;p56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9" name="Google Shape;5679;p56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0" name="Google Shape;5680;p56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1" name="Google Shape;5681;p56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2" name="Google Shape;5682;p56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3" name="Google Shape;5683;p56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4" name="Google Shape;5684;p56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5" name="Google Shape;5685;p56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6" name="Google Shape;5686;p56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7" name="Google Shape;5687;p56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8" name="Google Shape;5688;p56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9" name="Google Shape;5689;p56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0" name="Google Shape;5690;p56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1" name="Google Shape;5691;p56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2" name="Google Shape;5692;p56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3" name="Google Shape;5693;p56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4" name="Google Shape;5694;p56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5" name="Google Shape;5695;p56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6" name="Google Shape;5696;p56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7" name="Google Shape;5697;p56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8" name="Google Shape;5698;p56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9" name="Google Shape;5699;p56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0" name="Google Shape;5700;p56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1" name="Google Shape;5701;p56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2" name="Google Shape;5702;p56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3" name="Google Shape;5703;p56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4" name="Google Shape;5704;p56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5" name="Google Shape;5705;p56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6" name="Google Shape;5706;p56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7" name="Google Shape;5707;p56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8" name="Google Shape;5708;p56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9" name="Google Shape;5709;p56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0" name="Google Shape;5710;p56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1" name="Google Shape;5711;p56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2" name="Google Shape;5712;p56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3" name="Google Shape;5713;p56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4" name="Google Shape;5714;p56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5" name="Google Shape;5715;p56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6" name="Google Shape;5716;p56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7" name="Google Shape;5717;p56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8" name="Google Shape;5718;p56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9" name="Google Shape;5719;p56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0" name="Google Shape;5720;p56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1" name="Google Shape;5721;p56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2" name="Google Shape;5722;p56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3" name="Google Shape;5723;p56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4" name="Google Shape;5724;p56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5" name="Google Shape;5725;p56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6" name="Google Shape;5726;p56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7" name="Google Shape;5727;p56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8" name="Google Shape;5728;p56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9" name="Google Shape;5729;p56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0" name="Google Shape;5730;p56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1" name="Google Shape;5731;p56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2" name="Google Shape;5732;p56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3" name="Google Shape;5733;p56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4" name="Google Shape;5734;p56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5" name="Google Shape;5735;p56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6" name="Google Shape;5736;p56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7" name="Google Shape;5737;p56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8" name="Google Shape;5738;p56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9" name="Google Shape;5739;p56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0" name="Google Shape;5740;p56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1" name="Google Shape;5741;p56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2" name="Google Shape;5742;p56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3" name="Google Shape;5743;p56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4" name="Google Shape;5744;p56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5" name="Google Shape;5745;p56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6" name="Google Shape;5746;p56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7" name="Google Shape;5747;p56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8" name="Google Shape;5748;p56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9" name="Google Shape;5749;p56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0" name="Google Shape;5750;p56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1" name="Google Shape;5751;p56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2" name="Google Shape;5752;p56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3" name="Google Shape;5753;p56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4" name="Google Shape;5754;p56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5" name="Google Shape;5755;p56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6" name="Google Shape;5756;p56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7" name="Google Shape;5757;p56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8" name="Google Shape;5758;p56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9" name="Google Shape;5759;p56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0" name="Google Shape;5760;p56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1" name="Google Shape;5761;p56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2" name="Google Shape;5762;p56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3" name="Google Shape;5763;p56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4" name="Google Shape;5764;p56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5" name="Google Shape;5765;p56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6" name="Google Shape;5766;p56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7" name="Google Shape;5767;p56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8" name="Google Shape;5768;p56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9" name="Google Shape;5769;p56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0" name="Google Shape;5770;p56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1" name="Google Shape;5771;p56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2" name="Google Shape;5772;p56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3" name="Google Shape;5773;p56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4" name="Google Shape;5774;p56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5" name="Google Shape;5775;p56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6" name="Google Shape;5776;p56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7" name="Google Shape;5777;p56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8" name="Google Shape;5778;p56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9" name="Google Shape;5779;p56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0" name="Google Shape;5780;p56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1" name="Google Shape;5781;p56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2" name="Google Shape;5782;p56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3" name="Google Shape;5783;p56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4" name="Google Shape;5784;p56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5" name="Google Shape;5785;p56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6" name="Google Shape;5786;p56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7" name="Google Shape;5787;p56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8" name="Google Shape;5788;p56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9" name="Google Shape;5789;p56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0" name="Google Shape;5790;p56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1" name="Google Shape;5791;p56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2" name="Google Shape;5792;p56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3" name="Google Shape;5793;p56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4" name="Google Shape;5794;p56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5" name="Google Shape;5795;p56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6" name="Google Shape;5796;p56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7" name="Google Shape;5797;p56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8" name="Google Shape;5798;p56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9" name="Google Shape;5799;p56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0" name="Google Shape;5800;p56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1" name="Google Shape;5801;p56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2" name="Google Shape;5802;p56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3" name="Google Shape;5803;p56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4" name="Google Shape;5804;p56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5" name="Google Shape;5805;p56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6" name="Google Shape;5806;p56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7" name="Google Shape;5807;p56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8" name="Google Shape;5808;p56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9" name="Google Shape;5809;p56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0" name="Google Shape;5810;p56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1" name="Google Shape;5811;p56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2" name="Google Shape;5812;p56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3" name="Google Shape;5813;p56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4" name="Google Shape;5814;p56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5" name="Google Shape;5815;p56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6" name="Google Shape;5816;p56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7" name="Google Shape;5817;p56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8" name="Google Shape;5818;p56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9" name="Google Shape;5819;p56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0" name="Google Shape;5820;p56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1" name="Google Shape;5821;p56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2" name="Google Shape;5822;p56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3" name="Google Shape;5823;p56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4" name="Google Shape;5824;p56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5" name="Google Shape;5825;p56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6" name="Google Shape;5826;p56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7" name="Google Shape;5827;p56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8" name="Google Shape;5828;p56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9" name="Google Shape;5829;p56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0" name="Google Shape;5830;p56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1" name="Google Shape;5831;p56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2" name="Google Shape;5832;p56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3" name="Google Shape;5833;p56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4" name="Google Shape;5834;p56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5" name="Google Shape;5835;p56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6" name="Google Shape;5836;p56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7" name="Google Shape;5837;p56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8" name="Google Shape;5838;p56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9" name="Google Shape;5839;p56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0" name="Google Shape;5840;p56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1" name="Google Shape;5841;p56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2" name="Google Shape;5842;p56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3" name="Google Shape;5843;p56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4" name="Google Shape;5844;p56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5" name="Google Shape;5845;p56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6" name="Google Shape;5846;p56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7" name="Google Shape;5847;p56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8" name="Google Shape;5848;p56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9" name="Google Shape;5849;p56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0" name="Google Shape;5850;p56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1" name="Google Shape;5851;p56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2" name="Google Shape;5852;p56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3" name="Google Shape;5853;p56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4" name="Google Shape;5854;p56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5" name="Google Shape;5855;p56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6" name="Google Shape;5856;p56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7" name="Google Shape;5857;p56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8" name="Google Shape;5858;p56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9" name="Google Shape;5859;p56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0" name="Google Shape;5860;p56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1" name="Google Shape;5861;p56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2" name="Google Shape;5862;p56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3" name="Google Shape;5863;p56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4" name="Google Shape;5864;p56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5" name="Google Shape;5865;p56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6" name="Google Shape;5866;p56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7" name="Google Shape;5867;p56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8" name="Google Shape;5868;p56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9" name="Google Shape;5869;p56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0" name="Google Shape;5870;p56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1" name="Google Shape;5871;p56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2" name="Google Shape;5872;p56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3" name="Google Shape;5873;p56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4" name="Google Shape;5874;p56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5" name="Google Shape;5875;p56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6" name="Google Shape;5876;p56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7" name="Google Shape;5877;p56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8" name="Google Shape;5878;p56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9" name="Google Shape;5879;p56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0" name="Google Shape;5880;p56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1" name="Google Shape;5881;p56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2" name="Google Shape;5882;p56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3" name="Google Shape;5883;p56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4" name="Google Shape;5884;p56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5" name="Google Shape;5885;p56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6" name="Google Shape;5886;p56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7" name="Google Shape;5887;p56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8" name="Google Shape;5888;p56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9" name="Google Shape;5889;p56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0" name="Google Shape;5890;p56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1" name="Google Shape;5891;p56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2" name="Google Shape;5892;p56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3" name="Google Shape;5893;p56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4" name="Google Shape;5894;p56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5" name="Google Shape;5895;p56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6" name="Google Shape;5896;p56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7" name="Google Shape;5897;p56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8" name="Google Shape;5898;p56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9" name="Google Shape;5899;p56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0" name="Google Shape;5900;p56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1" name="Google Shape;5901;p56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2" name="Google Shape;5902;p56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3" name="Google Shape;5903;p56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4" name="Google Shape;5904;p56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5" name="Google Shape;5905;p56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6" name="Google Shape;5906;p56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7" name="Google Shape;5907;p56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8" name="Google Shape;5908;p56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9" name="Google Shape;5909;p56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0" name="Google Shape;5910;p56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1" name="Google Shape;5911;p56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2" name="Google Shape;5912;p56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3" name="Google Shape;5913;p56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4" name="Google Shape;5914;p56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5" name="Google Shape;5915;p56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6" name="Google Shape;5916;p56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7" name="Google Shape;5917;p56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8" name="Google Shape;5918;p56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9" name="Google Shape;5919;p56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0" name="Google Shape;5920;p56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1" name="Google Shape;5921;p56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2" name="Google Shape;5922;p56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3" name="Google Shape;5923;p56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4" name="Google Shape;5924;p56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5" name="Google Shape;5925;p56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6" name="Google Shape;5926;p56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7" name="Google Shape;5927;p56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8" name="Google Shape;5928;p56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9" name="Google Shape;5929;p56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0" name="Google Shape;5930;p56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1" name="Google Shape;5931;p56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2" name="Google Shape;5932;p56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3" name="Google Shape;5933;p56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4" name="Google Shape;5934;p56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5" name="Google Shape;5935;p56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6" name="Google Shape;5936;p56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7" name="Google Shape;5937;p56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8" name="Google Shape;5938;p56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9" name="Google Shape;5939;p56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0" name="Google Shape;5940;p56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1" name="Google Shape;5941;p56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2" name="Google Shape;5942;p56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3" name="Google Shape;5943;p56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4" name="Google Shape;5944;p56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5" name="Google Shape;5945;p56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6" name="Google Shape;5946;p56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7" name="Google Shape;5947;p56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8" name="Google Shape;5948;p56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9" name="Google Shape;5949;p56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0" name="Google Shape;5950;p56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1" name="Google Shape;5951;p56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2" name="Google Shape;5952;p56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3" name="Google Shape;5953;p56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4" name="Google Shape;5954;p56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5" name="Google Shape;5955;p56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6" name="Google Shape;5956;p56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7" name="Google Shape;5957;p56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8" name="Google Shape;5958;p56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9" name="Google Shape;5959;p56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0" name="Google Shape;5960;p56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1" name="Google Shape;5961;p56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2" name="Google Shape;5962;p56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3" name="Google Shape;5963;p56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4" name="Google Shape;5964;p56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5" name="Google Shape;5965;p56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6" name="Google Shape;5966;p56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7" name="Google Shape;5967;p56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8" name="Google Shape;5968;p56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9" name="Google Shape;5969;p56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0" name="Google Shape;5970;p56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1" name="Google Shape;5971;p56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2" name="Google Shape;5972;p56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3" name="Google Shape;5973;p56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4" name="Google Shape;5974;p56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5" name="Google Shape;5975;p56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6" name="Google Shape;5976;p56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7" name="Google Shape;5977;p56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8" name="Google Shape;5978;p56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9" name="Google Shape;5979;p56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0" name="Google Shape;5980;p56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1" name="Google Shape;5981;p56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2" name="Google Shape;5982;p56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3" name="Google Shape;5983;p56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4" name="Google Shape;5984;p56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5" name="Google Shape;5985;p56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6" name="Google Shape;5986;p56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7" name="Google Shape;5987;p56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8" name="Google Shape;5988;p56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9" name="Google Shape;5989;p56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0" name="Google Shape;5990;p56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1" name="Google Shape;5991;p56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2" name="Google Shape;5992;p56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3" name="Google Shape;5993;p56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4" name="Google Shape;5994;p56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5" name="Google Shape;5995;p56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6" name="Google Shape;5996;p56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7" name="Google Shape;5997;p56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8" name="Google Shape;5998;p56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9" name="Google Shape;5999;p56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0" name="Google Shape;6000;p56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1" name="Google Shape;6001;p56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2" name="Google Shape;6002;p56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3" name="Google Shape;6003;p56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4" name="Google Shape;6004;p56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5" name="Google Shape;6005;p56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6" name="Google Shape;6006;p56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7" name="Google Shape;6007;p56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8" name="Google Shape;6008;p56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9" name="Google Shape;6009;p56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0" name="Google Shape;6010;p56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1" name="Google Shape;6011;p56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2" name="Google Shape;6012;p56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3" name="Google Shape;6013;p56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4" name="Google Shape;6014;p56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5" name="Google Shape;6015;p56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6" name="Google Shape;6016;p56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7" name="Google Shape;6017;p56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8" name="Google Shape;6018;p56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9" name="Google Shape;6019;p56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0" name="Google Shape;6020;p56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1" name="Google Shape;6021;p56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2" name="Google Shape;6022;p56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3" name="Google Shape;6023;p56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4" name="Google Shape;6024;p56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5" name="Google Shape;6025;p56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6" name="Google Shape;6026;p56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7" name="Google Shape;6027;p56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8" name="Google Shape;6028;p56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9" name="Google Shape;6029;p56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0" name="Google Shape;6030;p56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1" name="Google Shape;6031;p56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2" name="Google Shape;6032;p56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3" name="Google Shape;6033;p56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4" name="Google Shape;6034;p56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5" name="Google Shape;6035;p56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6" name="Google Shape;6036;p56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7" name="Google Shape;6037;p56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8" name="Google Shape;6038;p56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9" name="Google Shape;6039;p56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0" name="Google Shape;6040;p56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1" name="Google Shape;6041;p56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2" name="Google Shape;6042;p56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3" name="Google Shape;6043;p56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4" name="Google Shape;6044;p56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5" name="Google Shape;6045;p56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6" name="Google Shape;6046;p56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7" name="Google Shape;6047;p56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8" name="Google Shape;6048;p56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9" name="Google Shape;6049;p56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0" name="Google Shape;6050;p56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1" name="Google Shape;6051;p56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2" name="Google Shape;6052;p56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3" name="Google Shape;6053;p56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4" name="Google Shape;6054;p56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5" name="Google Shape;6055;p56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6" name="Google Shape;6056;p56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7" name="Google Shape;6057;p56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8" name="Google Shape;6058;p56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9" name="Google Shape;6059;p56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0" name="Google Shape;6060;p56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1" name="Google Shape;6061;p56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2" name="Google Shape;6062;p56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3" name="Google Shape;6063;p56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4" name="Google Shape;6064;p56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5" name="Google Shape;6065;p56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6" name="Google Shape;6066;p56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7" name="Google Shape;6067;p56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8" name="Google Shape;6068;p56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9" name="Google Shape;6069;p56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0" name="Google Shape;6070;p56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1" name="Google Shape;6071;p56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2" name="Google Shape;6072;p56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3" name="Google Shape;6073;p56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4" name="Google Shape;6074;p56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5" name="Google Shape;6075;p56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6" name="Google Shape;6076;p56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7" name="Google Shape;6077;p56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8" name="Google Shape;6078;p56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9" name="Google Shape;6079;p56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0" name="Google Shape;6080;p56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1" name="Google Shape;6081;p56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2" name="Google Shape;6082;p56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3" name="Google Shape;6083;p56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4" name="Google Shape;6084;p56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5" name="Google Shape;6085;p56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6" name="Google Shape;6086;p56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7" name="Google Shape;6087;p56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8" name="Google Shape;6088;p56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9" name="Google Shape;6089;p56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0" name="Google Shape;6090;p56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1" name="Google Shape;6091;p56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2" name="Google Shape;6092;p56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3" name="Google Shape;6093;p56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4" name="Google Shape;6094;p56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5" name="Google Shape;6095;p56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6" name="Google Shape;6096;p56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7" name="Google Shape;6097;p56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8" name="Google Shape;6098;p56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9" name="Google Shape;6099;p56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0" name="Google Shape;6100;p56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1" name="Google Shape;6101;p56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2" name="Google Shape;6102;p56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3" name="Google Shape;6103;p56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4" name="Google Shape;6104;p56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5" name="Google Shape;6105;p56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6" name="Google Shape;6106;p56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7" name="Google Shape;6107;p56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8" name="Google Shape;6108;p56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9" name="Google Shape;6109;p56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0" name="Google Shape;6110;p56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1" name="Google Shape;6111;p56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2" name="Google Shape;6112;p56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3" name="Google Shape;6113;p56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4" name="Google Shape;6114;p56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5" name="Google Shape;6115;p56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6" name="Google Shape;6116;p56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7" name="Google Shape;6117;p56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8" name="Google Shape;6118;p56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9" name="Google Shape;6119;p56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0" name="Google Shape;6120;p56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1" name="Google Shape;6121;p56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2" name="Google Shape;6122;p56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3" name="Google Shape;6123;p56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4" name="Google Shape;6124;p56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5" name="Google Shape;6125;p56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6" name="Google Shape;6126;p56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7" name="Google Shape;6127;p56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8" name="Google Shape;6128;p56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9" name="Google Shape;6129;p56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0" name="Google Shape;6130;p56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1" name="Google Shape;6131;p56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2" name="Google Shape;6132;p56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3" name="Google Shape;6133;p56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4" name="Google Shape;6134;p56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5" name="Google Shape;6135;p56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6" name="Google Shape;6136;p56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7" name="Google Shape;6137;p56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8" name="Google Shape;6138;p56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9" name="Google Shape;6139;p56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0" name="Google Shape;6140;p56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1" name="Google Shape;6141;p56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2" name="Google Shape;6142;p56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3" name="Google Shape;6143;p56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4" name="Google Shape;6144;p56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5" name="Google Shape;6145;p56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6" name="Google Shape;6146;p56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7" name="Google Shape;6147;p56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8" name="Google Shape;6148;p56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9" name="Google Shape;6149;p56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0" name="Google Shape;6150;p56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1" name="Google Shape;6151;p56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2" name="Google Shape;6152;p56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3" name="Google Shape;6153;p56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4" name="Google Shape;6154;p56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5" name="Google Shape;6155;p56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6" name="Google Shape;6156;p56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7" name="Google Shape;6157;p56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8" name="Google Shape;6158;p56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9" name="Google Shape;6159;p56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0" name="Google Shape;6160;p56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1" name="Google Shape;6161;p56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2" name="Google Shape;6162;p56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3" name="Google Shape;6163;p56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4" name="Google Shape;6164;p56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5" name="Google Shape;6165;p56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6" name="Google Shape;6166;p56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7" name="Google Shape;6167;p56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8" name="Google Shape;6168;p56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9" name="Google Shape;6169;p56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0" name="Google Shape;6170;p56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56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56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56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56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56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56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56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56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56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56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56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56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3" name="Google Shape;6183;p56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4" name="Google Shape;6184;p56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56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56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56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56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56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56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56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56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56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56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56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56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7" name="Google Shape;6197;p56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8" name="Google Shape;6198;p56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56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56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56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56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56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56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56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56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56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56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56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56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1" name="Google Shape;6211;p56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2" name="Google Shape;6212;p56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3" name="Google Shape;6213;p56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4" name="Google Shape;6214;p56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5" name="Google Shape;6215;p56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6" name="Google Shape;6216;p56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7" name="Google Shape;6217;p56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8" name="Google Shape;6218;p56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9" name="Google Shape;6219;p56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0" name="Google Shape;6220;p56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1" name="Google Shape;6221;p56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2" name="Google Shape;6222;p56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3" name="Google Shape;6223;p56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4" name="Google Shape;6224;p56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5" name="Google Shape;6225;p56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6" name="Google Shape;6226;p56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7" name="Google Shape;6227;p56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8" name="Google Shape;6228;p56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9" name="Google Shape;6229;p56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0" name="Google Shape;6230;p56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1" name="Google Shape;6231;p56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2" name="Google Shape;6232;p56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3" name="Google Shape;6233;p56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4" name="Google Shape;6234;p56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5" name="Google Shape;6235;p56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6" name="Google Shape;6236;p56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7" name="Google Shape;6237;p56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8" name="Google Shape;6238;p56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9" name="Google Shape;6239;p56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0" name="Google Shape;6240;p56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1" name="Google Shape;6241;p56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2" name="Google Shape;6242;p56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3" name="Google Shape;6243;p56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4" name="Google Shape;6244;p56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5" name="Google Shape;6245;p56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6" name="Google Shape;6246;p56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7" name="Google Shape;6247;p56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8" name="Google Shape;6248;p56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9" name="Google Shape;6249;p56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0" name="Google Shape;6250;p56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1" name="Google Shape;6251;p56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2" name="Google Shape;6252;p56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3" name="Google Shape;6253;p56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4" name="Google Shape;6254;p56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5" name="Google Shape;6255;p56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6" name="Google Shape;6256;p56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7" name="Google Shape;6257;p56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8" name="Google Shape;6258;p56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9" name="Google Shape;6259;p56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0" name="Google Shape;6260;p56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1" name="Google Shape;6261;p56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2" name="Google Shape;6262;p56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3" name="Google Shape;6263;p56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4" name="Google Shape;6264;p56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5" name="Google Shape;6265;p56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6" name="Google Shape;6266;p56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7" name="Google Shape;6267;p56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8" name="Google Shape;6268;p56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9" name="Google Shape;6269;p56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0" name="Google Shape;6270;p56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1" name="Google Shape;6271;p56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2" name="Google Shape;6272;p56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3" name="Google Shape;6273;p56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4" name="Google Shape;6274;p56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5" name="Google Shape;6275;p56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6" name="Google Shape;6276;p56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7" name="Google Shape;6277;p56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8" name="Google Shape;6278;p56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9" name="Google Shape;6279;p56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0" name="Google Shape;6280;p56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1" name="Google Shape;6281;p56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2" name="Google Shape;6282;p56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3" name="Google Shape;6283;p56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4" name="Google Shape;6284;p56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5" name="Google Shape;6285;p56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6" name="Google Shape;6286;p56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7" name="Google Shape;6287;p56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8" name="Google Shape;6288;p56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9" name="Google Shape;6289;p56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0" name="Google Shape;6290;p56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1" name="Google Shape;6291;p56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2" name="Google Shape;6292;p56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3" name="Google Shape;6293;p56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4" name="Google Shape;6294;p56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5" name="Google Shape;6295;p56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6" name="Google Shape;6296;p56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7" name="Google Shape;6297;p56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8" name="Google Shape;6298;p56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9" name="Google Shape;6299;p56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0" name="Google Shape;6300;p56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1" name="Google Shape;6301;p56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2" name="Google Shape;6302;p56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3" name="Google Shape;6303;p56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4" name="Google Shape;6304;p56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5" name="Google Shape;6305;p56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6" name="Google Shape;6306;p56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7" name="Google Shape;6307;p56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8" name="Google Shape;6308;p56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9" name="Google Shape;6309;p56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0" name="Google Shape;6310;p56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1" name="Google Shape;6311;p56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2" name="Google Shape;6312;p56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3" name="Google Shape;6313;p56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4" name="Google Shape;6314;p56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5" name="Google Shape;6315;p56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6" name="Google Shape;6316;p56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7" name="Google Shape;6317;p56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8" name="Google Shape;6318;p56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9" name="Google Shape;6319;p56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0" name="Google Shape;6320;p56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1" name="Google Shape;6321;p56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2" name="Google Shape;6322;p56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3" name="Google Shape;6323;p56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4" name="Google Shape;6324;p56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5" name="Google Shape;6325;p56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6" name="Google Shape;6326;p56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7" name="Google Shape;6327;p56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8" name="Google Shape;6328;p56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9" name="Google Shape;6329;p56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0" name="Google Shape;6330;p56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1" name="Google Shape;6331;p56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2" name="Google Shape;6332;p56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3" name="Google Shape;6333;p56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4" name="Google Shape;6334;p56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5" name="Google Shape;6335;p56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6" name="Google Shape;6336;p56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7" name="Google Shape;6337;p56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8" name="Google Shape;6338;p56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9" name="Google Shape;6339;p56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0" name="Google Shape;6340;p56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1" name="Google Shape;6341;p56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2" name="Google Shape;6342;p56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3" name="Google Shape;6343;p56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4" name="Google Shape;6344;p56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5" name="Google Shape;6345;p56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6" name="Google Shape;6346;p56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7" name="Google Shape;6347;p56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8" name="Google Shape;6348;p56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9" name="Google Shape;6349;p56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0" name="Google Shape;6350;p56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1" name="Google Shape;6351;p56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2" name="Google Shape;6352;p56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3" name="Google Shape;6353;p56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4" name="Google Shape;6354;p56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5" name="Google Shape;6355;p56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6" name="Google Shape;6356;p56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7" name="Google Shape;6357;p56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8" name="Google Shape;6358;p56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9" name="Google Shape;6359;p56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0" name="Google Shape;6360;p56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1" name="Google Shape;6361;p56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2" name="Google Shape;6362;p56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3" name="Google Shape;6363;p56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4" name="Google Shape;6364;p56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5" name="Google Shape;6365;p56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6" name="Google Shape;6366;p56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7" name="Google Shape;6367;p56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8" name="Google Shape;6368;p56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9" name="Google Shape;6369;p56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0" name="Google Shape;6370;p56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1" name="Google Shape;6371;p56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2" name="Google Shape;6372;p56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3" name="Google Shape;6373;p56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4" name="Google Shape;6374;p56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5" name="Google Shape;6375;p56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6" name="Google Shape;6376;p56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7" name="Google Shape;6377;p56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8" name="Google Shape;6378;p56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9" name="Google Shape;6379;p56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0" name="Google Shape;6380;p56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1" name="Google Shape;6381;p56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2" name="Google Shape;6382;p56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3" name="Google Shape;6383;p56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4" name="Google Shape;6384;p56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5" name="Google Shape;6385;p56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6" name="Google Shape;6386;p56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7" name="Google Shape;6387;p56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8" name="Google Shape;6388;p56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9" name="Google Shape;6389;p56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0" name="Google Shape;6390;p56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1" name="Google Shape;6391;p56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2" name="Google Shape;6392;p56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3" name="Google Shape;6393;p56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4" name="Google Shape;6394;p56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5" name="Google Shape;6395;p56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6" name="Google Shape;6396;p56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7" name="Google Shape;6397;p56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8" name="Google Shape;6398;p56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9" name="Google Shape;6399;p56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0" name="Google Shape;6400;p56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1" name="Google Shape;6401;p56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2" name="Google Shape;6402;p56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3" name="Google Shape;6403;p56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4" name="Google Shape;6404;p56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5" name="Google Shape;6405;p56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6" name="Google Shape;6406;p56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7" name="Google Shape;6407;p56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8" name="Google Shape;6408;p56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9" name="Google Shape;6409;p56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0" name="Google Shape;6410;p56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1" name="Google Shape;6411;p56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2" name="Google Shape;6412;p56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3" name="Google Shape;6413;p56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4" name="Google Shape;6414;p56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5" name="Google Shape;6415;p56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6" name="Google Shape;6416;p56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7" name="Google Shape;6417;p56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8" name="Google Shape;6418;p56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9" name="Google Shape;6419;p56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0" name="Google Shape;6420;p56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1" name="Google Shape;6421;p56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2" name="Google Shape;6422;p56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3" name="Google Shape;6423;p56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4" name="Google Shape;6424;p56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5" name="Google Shape;6425;p56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6" name="Google Shape;6426;p56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7" name="Google Shape;6427;p56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56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56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56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56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56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56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56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56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56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56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56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56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56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56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56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56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56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56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56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56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56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56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56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56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56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56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56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56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56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56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56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56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56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56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56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56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56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56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56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56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56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56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56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56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56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56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56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56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56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56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56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9" name="Google Shape;6479;p56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0" name="Google Shape;6480;p56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56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56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56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56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56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56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56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56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56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56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56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56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56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56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56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56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56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56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56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56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56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56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56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56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56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56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56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56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56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56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56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56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56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56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56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56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56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8" name="Google Shape;6518;p56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9" name="Google Shape;6519;p56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0" name="Google Shape;6520;p56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1" name="Google Shape;6521;p56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2" name="Google Shape;6522;p56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3" name="Google Shape;6523;p56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4" name="Google Shape;6524;p56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5" name="Google Shape;6525;p56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6" name="Google Shape;6526;p56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7" name="Google Shape;6527;p56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8" name="Google Shape;6528;p56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9" name="Google Shape;6529;p56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0" name="Google Shape;6530;p56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1" name="Google Shape;6531;p56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2" name="Google Shape;6532;p56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3" name="Google Shape;6533;p56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4" name="Google Shape;6534;p56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5" name="Google Shape;6535;p56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6" name="Google Shape;6536;p56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7" name="Google Shape;6537;p56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8" name="Google Shape;6538;p56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9" name="Google Shape;6539;p56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0" name="Google Shape;6540;p56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1" name="Google Shape;6541;p56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2" name="Google Shape;6542;p56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3" name="Google Shape;6543;p56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4" name="Google Shape;6544;p56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5" name="Google Shape;6545;p56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6" name="Google Shape;6546;p56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7" name="Google Shape;6547;p56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8" name="Google Shape;6548;p56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9" name="Google Shape;6549;p56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0" name="Google Shape;6550;p56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1" name="Google Shape;6551;p56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2" name="Google Shape;6552;p56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3" name="Google Shape;6553;p56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4" name="Google Shape;6554;p56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5" name="Google Shape;6555;p56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6" name="Google Shape;6556;p56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7" name="Google Shape;6557;p56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8" name="Google Shape;6558;p56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9" name="Google Shape;6559;p56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0" name="Google Shape;6560;p56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1" name="Google Shape;6561;p56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2" name="Google Shape;6562;p56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3" name="Google Shape;6563;p56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4" name="Google Shape;6564;p56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5" name="Google Shape;6565;p56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6" name="Google Shape;6566;p56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7" name="Google Shape;6567;p56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8" name="Google Shape;6568;p56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9" name="Google Shape;6569;p56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0" name="Google Shape;6570;p56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1" name="Google Shape;6571;p56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2" name="Google Shape;6572;p56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3" name="Google Shape;6573;p56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4" name="Google Shape;6574;p56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5" name="Google Shape;6575;p56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6" name="Google Shape;6576;p56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7" name="Google Shape;6577;p56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8" name="Google Shape;6578;p56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9" name="Google Shape;6579;p56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0" name="Google Shape;6580;p56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1" name="Google Shape;6581;p56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2" name="Google Shape;6582;p56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3" name="Google Shape;6583;p56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4" name="Google Shape;6584;p56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5" name="Google Shape;6585;p56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6" name="Google Shape;6586;p56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7" name="Google Shape;6587;p56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8" name="Google Shape;6588;p56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9" name="Google Shape;6589;p56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0" name="Google Shape;6590;p56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1" name="Google Shape;6591;p56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2" name="Google Shape;6592;p56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3" name="Google Shape;6593;p56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4" name="Google Shape;6594;p56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5" name="Google Shape;6595;p56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6" name="Google Shape;6596;p56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7" name="Google Shape;6597;p56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8" name="Google Shape;6598;p56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9" name="Google Shape;6599;p56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0" name="Google Shape;6600;p56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1" name="Google Shape;6601;p56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2" name="Google Shape;6602;p56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3" name="Google Shape;6603;p56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4" name="Google Shape;6604;p56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5" name="Google Shape;6605;p56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6" name="Google Shape;6606;p56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7" name="Google Shape;6607;p56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8" name="Google Shape;6608;p56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9" name="Google Shape;6609;p56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0" name="Google Shape;6610;p56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1" name="Google Shape;6611;p56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2" name="Google Shape;6612;p56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3" name="Google Shape;6613;p56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4" name="Google Shape;6614;p56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5" name="Google Shape;6615;p56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6" name="Google Shape;6616;p56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7" name="Google Shape;6617;p56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8" name="Google Shape;6618;p56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9" name="Google Shape;6619;p56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0" name="Google Shape;6620;p56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1" name="Google Shape;6621;p56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2" name="Google Shape;6622;p56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3" name="Google Shape;6623;p56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4" name="Google Shape;6624;p56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5" name="Google Shape;6625;p56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6" name="Google Shape;6626;p56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7" name="Google Shape;6627;p56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8" name="Google Shape;6628;p56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9" name="Google Shape;6629;p56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0" name="Google Shape;6630;p56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1" name="Google Shape;6631;p56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2" name="Google Shape;6632;p56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3" name="Google Shape;6633;p56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4" name="Google Shape;6634;p56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5" name="Google Shape;6635;p56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6" name="Google Shape;6636;p56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7" name="Google Shape;6637;p56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8" name="Google Shape;6638;p56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9" name="Google Shape;6639;p56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0" name="Google Shape;6640;p56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1" name="Google Shape;6641;p56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2" name="Google Shape;6642;p56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3" name="Google Shape;6643;p56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4" name="Google Shape;6644;p56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5" name="Google Shape;6645;p56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6" name="Google Shape;6646;p56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7" name="Google Shape;6647;p56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8" name="Google Shape;6648;p56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9" name="Google Shape;6649;p56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0" name="Google Shape;6650;p56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1" name="Google Shape;6651;p56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2" name="Google Shape;6652;p56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3" name="Google Shape;6653;p56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4" name="Google Shape;6654;p56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5" name="Google Shape;6655;p56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6" name="Google Shape;6656;p56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7" name="Google Shape;6657;p56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8" name="Google Shape;6658;p56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9" name="Google Shape;6659;p56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0" name="Google Shape;6660;p56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1" name="Google Shape;6661;p56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2" name="Google Shape;6662;p56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3" name="Google Shape;6663;p56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4" name="Google Shape;6664;p56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5" name="Google Shape;6665;p56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6" name="Google Shape;6666;p56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7" name="Google Shape;6667;p56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8" name="Google Shape;6668;p56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9" name="Google Shape;6669;p56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0" name="Google Shape;6670;p56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1" name="Google Shape;6671;p56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2" name="Google Shape;6672;p56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3" name="Google Shape;6673;p56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4" name="Google Shape;6674;p56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5" name="Google Shape;6675;p56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6" name="Google Shape;6676;p56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7" name="Google Shape;6677;p56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8" name="Google Shape;6678;p56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9" name="Google Shape;6679;p56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0" name="Google Shape;6680;p56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1" name="Google Shape;6681;p56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2" name="Google Shape;6682;p56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3" name="Google Shape;6683;p56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4" name="Google Shape;6684;p56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5" name="Google Shape;6685;p56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6" name="Google Shape;6686;p56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7" name="Google Shape;6687;p56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8" name="Google Shape;6688;p56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9" name="Google Shape;6689;p56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0" name="Google Shape;6690;p56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1" name="Google Shape;6691;p56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2" name="Google Shape;6692;p56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3" name="Google Shape;6693;p56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4" name="Google Shape;6694;p56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5" name="Google Shape;6695;p56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6" name="Google Shape;6696;p56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7" name="Google Shape;6697;p56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8" name="Google Shape;6698;p56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9" name="Google Shape;6699;p56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0" name="Google Shape;6700;p56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1" name="Google Shape;6701;p56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2" name="Google Shape;6702;p56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3" name="Google Shape;6703;p56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4" name="Google Shape;6704;p56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5" name="Google Shape;6705;p56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6" name="Google Shape;6706;p56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7" name="Google Shape;6707;p56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8" name="Google Shape;6708;p56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9" name="Google Shape;6709;p56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0" name="Google Shape;6710;p56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1" name="Google Shape;6711;p56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2" name="Google Shape;6712;p56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3" name="Google Shape;6713;p56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4" name="Google Shape;6714;p56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5" name="Google Shape;6715;p56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6" name="Google Shape;6716;p56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7" name="Google Shape;6717;p56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8" name="Google Shape;6718;p56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9" name="Google Shape;6719;p56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0" name="Google Shape;6720;p56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1" name="Google Shape;6721;p56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2" name="Google Shape;6722;p56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3" name="Google Shape;6723;p56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4" name="Google Shape;6724;p56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5" name="Google Shape;6725;p56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6" name="Google Shape;6726;p56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7" name="Google Shape;6727;p56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8" name="Google Shape;6728;p56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9" name="Google Shape;6729;p56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0" name="Google Shape;6730;p56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1" name="Google Shape;6731;p56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2" name="Google Shape;6732;p56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3" name="Google Shape;6733;p56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4" name="Google Shape;6734;p56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5" name="Google Shape;6735;p56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6" name="Google Shape;6736;p56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7" name="Google Shape;6737;p56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8" name="Google Shape;6738;p56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9" name="Google Shape;6739;p56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0" name="Google Shape;6740;p56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1" name="Google Shape;6741;p56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2" name="Google Shape;6742;p56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3" name="Google Shape;6743;p56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4" name="Google Shape;6744;p56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5" name="Google Shape;6745;p56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6" name="Google Shape;6746;p56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7" name="Google Shape;6747;p56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8" name="Google Shape;6748;p56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9" name="Google Shape;6749;p56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0" name="Google Shape;6750;p56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1" name="Google Shape;6751;p56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2" name="Google Shape;6752;p56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3" name="Google Shape;6753;p56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4" name="Google Shape;6754;p56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5" name="Google Shape;6755;p56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6" name="Google Shape;6756;p56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7" name="Google Shape;6757;p56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8" name="Google Shape;6758;p56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9" name="Google Shape;6759;p56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0" name="Google Shape;6760;p56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1" name="Google Shape;6761;p56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2" name="Google Shape;6762;p56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3" name="Google Shape;6763;p56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4" name="Google Shape;6764;p56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5" name="Google Shape;6765;p56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6" name="Google Shape;6766;p56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7" name="Google Shape;6767;p56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8" name="Google Shape;6768;p56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9" name="Google Shape;6769;p56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0" name="Google Shape;6770;p56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1" name="Google Shape;6771;p56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2" name="Google Shape;6772;p56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3" name="Google Shape;6773;p56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4" name="Google Shape;6774;p56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5" name="Google Shape;6775;p56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6" name="Google Shape;6776;p56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7" name="Google Shape;6777;p56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8" name="Google Shape;6778;p56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9" name="Google Shape;6779;p56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0" name="Google Shape;6780;p56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1" name="Google Shape;6781;p56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2" name="Google Shape;6782;p56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3" name="Google Shape;6783;p56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4" name="Google Shape;6784;p56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5" name="Google Shape;6785;p56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6" name="Google Shape;6786;p56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7" name="Google Shape;6787;p56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8" name="Google Shape;6788;p56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9" name="Google Shape;6789;p56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0" name="Google Shape;6790;p56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1" name="Google Shape;6791;p56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2" name="Google Shape;6792;p56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3" name="Google Shape;6793;p56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4" name="Google Shape;6794;p56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5" name="Google Shape;6795;p56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6" name="Google Shape;6796;p56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7" name="Google Shape;6797;p56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8" name="Google Shape;6798;p56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9" name="Google Shape;6799;p56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0" name="Google Shape;6800;p56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1" name="Google Shape;6801;p56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2" name="Google Shape;6802;p56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3" name="Google Shape;6803;p56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4" name="Google Shape;6804;p56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5" name="Google Shape;6805;p56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6" name="Google Shape;6806;p56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7" name="Google Shape;6807;p56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8" name="Google Shape;6808;p56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9" name="Google Shape;6809;p56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0" name="Google Shape;6810;p56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1" name="Google Shape;6811;p56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2" name="Google Shape;6812;p56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3" name="Google Shape;6813;p56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4" name="Google Shape;6814;p56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5" name="Google Shape;6815;p56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6" name="Google Shape;6816;p56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7" name="Google Shape;6817;p56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8" name="Google Shape;6818;p56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9" name="Google Shape;6819;p56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0" name="Google Shape;6820;p56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1" name="Google Shape;6821;p56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2" name="Google Shape;6822;p56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3" name="Google Shape;6823;p56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4" name="Google Shape;6824;p56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5" name="Google Shape;6825;p56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6" name="Google Shape;6826;p56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7" name="Google Shape;6827;p56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8" name="Google Shape;6828;p56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9" name="Google Shape;6829;p56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0" name="Google Shape;6830;p56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1" name="Google Shape;6831;p56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2" name="Google Shape;6832;p56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3" name="Google Shape;6833;p56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4" name="Google Shape;6834;p56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5" name="Google Shape;6835;p56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6" name="Google Shape;6836;p56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7" name="Google Shape;6837;p56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8" name="Google Shape;6838;p56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9" name="Google Shape;6839;p56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0" name="Google Shape;6840;p56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1" name="Google Shape;6841;p56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2" name="Google Shape;6842;p56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3" name="Google Shape;6843;p56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4" name="Google Shape;6844;p56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5" name="Google Shape;6845;p56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6" name="Google Shape;6846;p56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7" name="Google Shape;6847;p56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8" name="Google Shape;6848;p56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9" name="Google Shape;6849;p56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0" name="Google Shape;6850;p56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1" name="Google Shape;6851;p56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2" name="Google Shape;6852;p56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3" name="Google Shape;6853;p56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4" name="Google Shape;6854;p56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5" name="Google Shape;6855;p56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6" name="Google Shape;6856;p56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7" name="Google Shape;6857;p56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8" name="Google Shape;6858;p56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9" name="Google Shape;6859;p56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0" name="Google Shape;6860;p56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1" name="Google Shape;6861;p56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2" name="Google Shape;6862;p56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3" name="Google Shape;6863;p56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4" name="Google Shape;6864;p56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5" name="Google Shape;6865;p56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6" name="Google Shape;6866;p56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7" name="Google Shape;6867;p56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8" name="Google Shape;6868;p56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9" name="Google Shape;6869;p56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0" name="Google Shape;6870;p56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1" name="Google Shape;6871;p56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2" name="Google Shape;6872;p56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3" name="Google Shape;6873;p56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4" name="Google Shape;6874;p56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5" name="Google Shape;6875;p56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6" name="Google Shape;6876;p56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7" name="Google Shape;6877;p56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8" name="Google Shape;6878;p56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9" name="Google Shape;6879;p56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0" name="Google Shape;6880;p56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1" name="Google Shape;6881;p56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2" name="Google Shape;6882;p56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3" name="Google Shape;6883;p56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4" name="Google Shape;6884;p56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5" name="Google Shape;6885;p56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6" name="Google Shape;6886;p56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7" name="Google Shape;6887;p56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8" name="Google Shape;6888;p56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9" name="Google Shape;6889;p56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0" name="Google Shape;6890;p56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1" name="Google Shape;6891;p56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2" name="Google Shape;6892;p56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3" name="Google Shape;6893;p56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4" name="Google Shape;6894;p56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5" name="Google Shape;6895;p56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6" name="Google Shape;6896;p56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7" name="Google Shape;6897;p56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8" name="Google Shape;6898;p56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9" name="Google Shape;6899;p56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0" name="Google Shape;6900;p56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1" name="Google Shape;6901;p56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2" name="Google Shape;6902;p56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3" name="Google Shape;6903;p56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4" name="Google Shape;6904;p56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5" name="Google Shape;6905;p56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6" name="Google Shape;6906;p56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7" name="Google Shape;6907;p56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8" name="Google Shape;6908;p56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9" name="Google Shape;6909;p56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0" name="Google Shape;6910;p56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1" name="Google Shape;6911;p56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2" name="Google Shape;6912;p56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3" name="Google Shape;6913;p56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4" name="Google Shape;6914;p56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5" name="Google Shape;6915;p56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6" name="Google Shape;6916;p56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7" name="Google Shape;6917;p56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8" name="Google Shape;6918;p56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9" name="Google Shape;6919;p56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0" name="Google Shape;6920;p56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1" name="Google Shape;6921;p56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2" name="Google Shape;6922;p56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3" name="Google Shape;6923;p56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4" name="Google Shape;6924;p56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5" name="Google Shape;6925;p56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6" name="Google Shape;6926;p56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7" name="Google Shape;6927;p56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8" name="Google Shape;6928;p56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9" name="Google Shape;6929;p56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0" name="Google Shape;6930;p56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1" name="Google Shape;6931;p56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2" name="Google Shape;6932;p56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3" name="Google Shape;6933;p56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4" name="Google Shape;6934;p56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5" name="Google Shape;6935;p56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6" name="Google Shape;6936;p56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7" name="Google Shape;6937;p56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8" name="Google Shape;6938;p56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9" name="Google Shape;6939;p56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0" name="Google Shape;6940;p56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1" name="Google Shape;6941;p56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2" name="Google Shape;6942;p56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3" name="Google Shape;6943;p56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4" name="Google Shape;6944;p56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5" name="Google Shape;6945;p56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6" name="Google Shape;6946;p56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7" name="Google Shape;6947;p56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8" name="Google Shape;6948;p56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9" name="Google Shape;6949;p56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0" name="Google Shape;6950;p56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1" name="Google Shape;6951;p56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2" name="Google Shape;6952;p56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3" name="Google Shape;6953;p56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4" name="Google Shape;6954;p56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5" name="Google Shape;6955;p56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6" name="Google Shape;6956;p56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7" name="Google Shape;6957;p56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8" name="Google Shape;6958;p56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9" name="Google Shape;6959;p56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0" name="Google Shape;6960;p56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1" name="Google Shape;6961;p56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2" name="Google Shape;6962;p56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3" name="Google Shape;6963;p56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4" name="Google Shape;6964;p56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5" name="Google Shape;6965;p56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6" name="Google Shape;6966;p56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7" name="Google Shape;6967;p56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8" name="Google Shape;6968;p56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9" name="Google Shape;6969;p56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0" name="Google Shape;6970;p56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1" name="Google Shape;6971;p56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2" name="Google Shape;6972;p56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3" name="Google Shape;6973;p56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4" name="Google Shape;6974;p56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5" name="Google Shape;6975;p56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6" name="Google Shape;6976;p56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7" name="Google Shape;6977;p56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8" name="Google Shape;6978;p56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9" name="Google Shape;6979;p56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0" name="Google Shape;6980;p56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1" name="Google Shape;6981;p56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2" name="Google Shape;6982;p56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3" name="Google Shape;6983;p56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4" name="Google Shape;6984;p56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5" name="Google Shape;6985;p56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6" name="Google Shape;6986;p56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7" name="Google Shape;6987;p56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8" name="Google Shape;6988;p56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9" name="Google Shape;6989;p56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0" name="Google Shape;6990;p56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1" name="Google Shape;6991;p56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2" name="Google Shape;6992;p56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3" name="Google Shape;6993;p56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4" name="Google Shape;6994;p56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5" name="Google Shape;6995;p56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6" name="Google Shape;6996;p56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7" name="Google Shape;6997;p56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8" name="Google Shape;6998;p56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9" name="Google Shape;6999;p56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0" name="Google Shape;7000;p56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1" name="Google Shape;7001;p56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2" name="Google Shape;7002;p56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3" name="Google Shape;7003;p56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4" name="Google Shape;7004;p56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5" name="Google Shape;7005;p56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6" name="Google Shape;7006;p56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7" name="Google Shape;7007;p56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8" name="Google Shape;7008;p56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9" name="Google Shape;7009;p56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0" name="Google Shape;7010;p56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1" name="Google Shape;7011;p56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2" name="Google Shape;7012;p56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3" name="Google Shape;7013;p56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4" name="Google Shape;7014;p56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5" name="Google Shape;7015;p56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6" name="Google Shape;7016;p56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7" name="Google Shape;7017;p56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8" name="Google Shape;7018;p56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9" name="Google Shape;7019;p56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0" name="Google Shape;7020;p56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1" name="Google Shape;7021;p56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2" name="Google Shape;7022;p56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3" name="Google Shape;7023;p56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4" name="Google Shape;7024;p56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5" name="Google Shape;7025;p56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6" name="Google Shape;7026;p56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7" name="Google Shape;7027;p56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8" name="Google Shape;7028;p56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9" name="Google Shape;7029;p56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0" name="Google Shape;7030;p56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1" name="Google Shape;7031;p56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2" name="Google Shape;7032;p56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3" name="Google Shape;7033;p56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4" name="Google Shape;7034;p56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5" name="Google Shape;7035;p56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6" name="Google Shape;7036;p56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7" name="Google Shape;7037;p56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8" name="Google Shape;7038;p56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9" name="Google Shape;7039;p56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0" name="Google Shape;7040;p56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1" name="Google Shape;7041;p56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2" name="Google Shape;7042;p56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3" name="Google Shape;7043;p56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4" name="Google Shape;7044;p56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5" name="Google Shape;7045;p56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6" name="Google Shape;7046;p56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7" name="Google Shape;7047;p56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8" name="Google Shape;7048;p56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9" name="Google Shape;7049;p56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0" name="Google Shape;7050;p56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1" name="Google Shape;7051;p56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2" name="Google Shape;7052;p56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3" name="Google Shape;7053;p56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4" name="Google Shape;7054;p56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5" name="Google Shape;7055;p56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6" name="Google Shape;7056;p56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7" name="Google Shape;7057;p56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8" name="Google Shape;7058;p56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9" name="Google Shape;7059;p56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0" name="Google Shape;7060;p56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1" name="Google Shape;7061;p56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2" name="Google Shape;7062;p56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3" name="Google Shape;7063;p56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4" name="Google Shape;7064;p56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5" name="Google Shape;7065;p56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6" name="Google Shape;7066;p56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7" name="Google Shape;7067;p56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8" name="Google Shape;7068;p56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9" name="Google Shape;7069;p56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0" name="Google Shape;7070;p56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1" name="Google Shape;7071;p56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2" name="Google Shape;7072;p56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3" name="Google Shape;7073;p56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4" name="Google Shape;7074;p56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5" name="Google Shape;7075;p56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6" name="Google Shape;7076;p56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7" name="Google Shape;7077;p56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8" name="Google Shape;7078;p56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9" name="Google Shape;7079;p56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0" name="Google Shape;7080;p56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1" name="Google Shape;7081;p56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2" name="Google Shape;7082;p56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3" name="Google Shape;7083;p56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4" name="Google Shape;7084;p56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5" name="Google Shape;7085;p56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6" name="Google Shape;7086;p56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7" name="Google Shape;7087;p56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8" name="Google Shape;7088;p56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9" name="Google Shape;7089;p56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0" name="Google Shape;7090;p56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1" name="Google Shape;7091;p56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2" name="Google Shape;7092;p56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3" name="Google Shape;7093;p56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4" name="Google Shape;7094;p56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5" name="Google Shape;7095;p56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6" name="Google Shape;7096;p56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7" name="Google Shape;7097;p56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8" name="Google Shape;7098;p56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9" name="Google Shape;7099;p56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0" name="Google Shape;7100;p56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1" name="Google Shape;7101;p56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2" name="Google Shape;7102;p56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3" name="Google Shape;7103;p56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4" name="Google Shape;7104;p56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5" name="Google Shape;7105;p56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6" name="Google Shape;7106;p56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7" name="Google Shape;7107;p56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8" name="Google Shape;7108;p56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9" name="Google Shape;7109;p56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0" name="Google Shape;7110;p56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1" name="Google Shape;7111;p56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2" name="Google Shape;7112;p56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3" name="Google Shape;7113;p56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4" name="Google Shape;7114;p56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5" name="Google Shape;7115;p56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6" name="Google Shape;7116;p56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7" name="Google Shape;7117;p56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8" name="Google Shape;7118;p56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9" name="Google Shape;7119;p56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0" name="Google Shape;7120;p56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1" name="Google Shape;7121;p56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2" name="Google Shape;7122;p56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3" name="Google Shape;7123;p56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4" name="Google Shape;7124;p56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5" name="Google Shape;7125;p56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6" name="Google Shape;7126;p56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7" name="Google Shape;7127;p56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8" name="Google Shape;7128;p56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9" name="Google Shape;7129;p56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0" name="Google Shape;7130;p56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1" name="Google Shape;7131;p56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2" name="Google Shape;7132;p56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3" name="Google Shape;7133;p56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4" name="Google Shape;7134;p56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5" name="Google Shape;7135;p56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6" name="Google Shape;7136;p56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7" name="Google Shape;7137;p56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8" name="Google Shape;7138;p56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9" name="Google Shape;7139;p56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0" name="Google Shape;7140;p56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1" name="Google Shape;7141;p56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2" name="Google Shape;7142;p56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3" name="Google Shape;7143;p56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4" name="Google Shape;7144;p56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5" name="Google Shape;7145;p56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6" name="Google Shape;7146;p56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7" name="Google Shape;7147;p56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8" name="Google Shape;7148;p56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9" name="Google Shape;7149;p56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0" name="Google Shape;7150;p56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1" name="Google Shape;7151;p56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2" name="Google Shape;7152;p56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3" name="Google Shape;7153;p56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4" name="Google Shape;7154;p56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5" name="Google Shape;7155;p56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6" name="Google Shape;7156;p56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7" name="Google Shape;7157;p56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8" name="Google Shape;7158;p56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9" name="Google Shape;7159;p56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0" name="Google Shape;7160;p56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1" name="Google Shape;7161;p56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2" name="Google Shape;7162;p56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3" name="Google Shape;7163;p56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4" name="Google Shape;7164;p56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5" name="Google Shape;7165;p56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6" name="Google Shape;7166;p56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7" name="Google Shape;7167;p56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8" name="Google Shape;7168;p56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9" name="Google Shape;7169;p56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0" name="Google Shape;7170;p56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1" name="Google Shape;7171;p56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2" name="Google Shape;7172;p56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3" name="Google Shape;7173;p56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4" name="Google Shape;7174;p56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5" name="Google Shape;7175;p56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6" name="Google Shape;7176;p56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7" name="Google Shape;7177;p56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8" name="Google Shape;7178;p56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9" name="Google Shape;7179;p56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0" name="Google Shape;7180;p56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1" name="Google Shape;7181;p56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2" name="Google Shape;7182;p56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3" name="Google Shape;7183;p56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4" name="Google Shape;7184;p56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5" name="Google Shape;7185;p56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6" name="Google Shape;7186;p56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7" name="Google Shape;7187;p56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8" name="Google Shape;7188;p56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9" name="Google Shape;7189;p56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0" name="Google Shape;7190;p56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1" name="Google Shape;7191;p56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2" name="Google Shape;7192;p56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3" name="Google Shape;7193;p56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4" name="Google Shape;7194;p56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5" name="Google Shape;7195;p56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6" name="Google Shape;7196;p56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7" name="Google Shape;7197;p56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8" name="Google Shape;7198;p56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9" name="Google Shape;7199;p56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0" name="Google Shape;7200;p56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1" name="Google Shape;7201;p56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2" name="Google Shape;7202;p56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3" name="Google Shape;7203;p56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4" name="Google Shape;7204;p56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5" name="Google Shape;7205;p56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6" name="Google Shape;7206;p56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7" name="Google Shape;7207;p56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8" name="Google Shape;7208;p56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9" name="Google Shape;7209;p56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0" name="Google Shape;7210;p56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1" name="Google Shape;7211;p56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2" name="Google Shape;7212;p56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3" name="Google Shape;7213;p56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4" name="Google Shape;7214;p56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5" name="Google Shape;7215;p56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6" name="Google Shape;7216;p56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7" name="Google Shape;7217;p56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8" name="Google Shape;7218;p56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9" name="Google Shape;7219;p56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0" name="Google Shape;7220;p56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1" name="Google Shape;7221;p56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2" name="Google Shape;7222;p56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3" name="Google Shape;7223;p56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4" name="Google Shape;7224;p56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5" name="Google Shape;7225;p56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6" name="Google Shape;7226;p56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7" name="Google Shape;7227;p56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8" name="Google Shape;7228;p56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9" name="Google Shape;7229;p56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0" name="Google Shape;7230;p56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1" name="Google Shape;7231;p56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2" name="Google Shape;7232;p56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3" name="Google Shape;7233;p56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4" name="Google Shape;7234;p56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5" name="Google Shape;7235;p56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6" name="Google Shape;7236;p56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7" name="Google Shape;7237;p56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8" name="Google Shape;7238;p56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9" name="Google Shape;7239;p56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0" name="Google Shape;7240;p56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1" name="Google Shape;7241;p56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2" name="Google Shape;7242;p56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3" name="Google Shape;7243;p56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4" name="Google Shape;7244;p56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5" name="Google Shape;7245;p56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6" name="Google Shape;7246;p56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7" name="Google Shape;7247;p56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8" name="Google Shape;7248;p56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9" name="Google Shape;7249;p56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0" name="Google Shape;7250;p56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1" name="Google Shape;7251;p56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2" name="Google Shape;7252;p56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3" name="Google Shape;7253;p56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4" name="Google Shape;7254;p56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5" name="Google Shape;7255;p56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6" name="Google Shape;7256;p56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7" name="Google Shape;7257;p56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8" name="Google Shape;7258;p56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9" name="Google Shape;7259;p56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0" name="Google Shape;7260;p56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1" name="Google Shape;7261;p56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2" name="Google Shape;7262;p56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3" name="Google Shape;7263;p56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4" name="Google Shape;7264;p56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5" name="Google Shape;7265;p56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6" name="Google Shape;7266;p56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7" name="Google Shape;7267;p56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8" name="Google Shape;7268;p56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9" name="Google Shape;7269;p56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0" name="Google Shape;7270;p56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1" name="Google Shape;7271;p56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2" name="Google Shape;7272;p56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3" name="Google Shape;7273;p56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4" name="Google Shape;7274;p56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5" name="Google Shape;7275;p56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6" name="Google Shape;7276;p56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7" name="Google Shape;7277;p56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8" name="Google Shape;7278;p56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9" name="Google Shape;7279;p56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0" name="Google Shape;7280;p56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1" name="Google Shape;7281;p56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2" name="Google Shape;7282;p56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3" name="Google Shape;7283;p56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4" name="Google Shape;7284;p56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5" name="Google Shape;7285;p56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6" name="Google Shape;7286;p56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7" name="Google Shape;7287;p56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8" name="Google Shape;7288;p56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9" name="Google Shape;7289;p56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0" name="Google Shape;7290;p56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1" name="Google Shape;7291;p56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2" name="Google Shape;7292;p56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3" name="Google Shape;7293;p56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4" name="Google Shape;7294;p56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5" name="Google Shape;7295;p56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6" name="Google Shape;7296;p56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7" name="Google Shape;7297;p56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8" name="Google Shape;7298;p56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9" name="Google Shape;7299;p56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0" name="Google Shape;7300;p56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1" name="Google Shape;7301;p56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2" name="Google Shape;7302;p56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3" name="Google Shape;7303;p56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4" name="Google Shape;7304;p56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5" name="Google Shape;7305;p56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6" name="Google Shape;7306;p56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7" name="Google Shape;7307;p56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8" name="Google Shape;7308;p56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9" name="Google Shape;7309;p56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0" name="Google Shape;7310;p56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1" name="Google Shape;7311;p56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2" name="Google Shape;7312;p56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3" name="Google Shape;7313;p56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4" name="Google Shape;7314;p56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5" name="Google Shape;7315;p56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6" name="Google Shape;7316;p56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7" name="Google Shape;7317;p56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8" name="Google Shape;7318;p56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9" name="Google Shape;7319;p56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0" name="Google Shape;7320;p56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1" name="Google Shape;7321;p56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2" name="Google Shape;7322;p56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3" name="Google Shape;7323;p56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4" name="Google Shape;7324;p56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5" name="Google Shape;7325;p56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6" name="Google Shape;7326;p56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7" name="Google Shape;7327;p56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8" name="Google Shape;7328;p56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9" name="Google Shape;7329;p56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0" name="Google Shape;7330;p56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1" name="Google Shape;7331;p56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2" name="Google Shape;7332;p56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3" name="Google Shape;7333;p56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4" name="Google Shape;7334;p56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5" name="Google Shape;7335;p56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6" name="Google Shape;7336;p56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7" name="Google Shape;7337;p56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8" name="Google Shape;7338;p56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9" name="Google Shape;7339;p56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0" name="Google Shape;7340;p56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1" name="Google Shape;7341;p56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2" name="Google Shape;7342;p56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3" name="Google Shape;7343;p56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4" name="Google Shape;7344;p56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5" name="Google Shape;7345;p56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6" name="Google Shape;7346;p56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7" name="Google Shape;7347;p56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8" name="Google Shape;7348;p56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9" name="Google Shape;7349;p56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0" name="Google Shape;7350;p56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1" name="Google Shape;7351;p56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2" name="Google Shape;7352;p56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3" name="Google Shape;7353;p56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4" name="Google Shape;7354;p56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5" name="Google Shape;7355;p56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6" name="Google Shape;7356;p56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7" name="Google Shape;7357;p56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8" name="Google Shape;7358;p56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9" name="Google Shape;7359;p56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0" name="Google Shape;7360;p56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1" name="Google Shape;7361;p56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2" name="Google Shape;7362;p56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3" name="Google Shape;7363;p56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4" name="Google Shape;7364;p56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5" name="Google Shape;7365;p56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6" name="Google Shape;7366;p56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7" name="Google Shape;7367;p56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8" name="Google Shape;7368;p56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9" name="Google Shape;7369;p56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0" name="Google Shape;7370;p56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1" name="Google Shape;7371;p56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2" name="Google Shape;7372;p56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3" name="Google Shape;7373;p56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4" name="Google Shape;7374;p56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5" name="Google Shape;7375;p56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6" name="Google Shape;7376;p56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7" name="Google Shape;7377;p56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8" name="Google Shape;7378;p56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9" name="Google Shape;7379;p56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0" name="Google Shape;7380;p56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1" name="Google Shape;7381;p56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2" name="Google Shape;7382;p56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3" name="Google Shape;7383;p56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4" name="Google Shape;7384;p56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5" name="Google Shape;7385;p56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6" name="Google Shape;7386;p56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7" name="Google Shape;7387;p56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8" name="Google Shape;7388;p56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9" name="Google Shape;7389;p56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0" name="Google Shape;7390;p56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1" name="Google Shape;7391;p56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2" name="Google Shape;7392;p56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3" name="Google Shape;7393;p56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4" name="Google Shape;7394;p56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5" name="Google Shape;7395;p56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6" name="Google Shape;7396;p56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7" name="Google Shape;7397;p56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8" name="Google Shape;7398;p56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9" name="Google Shape;7399;p56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0" name="Google Shape;7400;p56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1" name="Google Shape;7401;p56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2" name="Google Shape;7402;p56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3" name="Google Shape;7403;p56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4" name="Google Shape;7404;p56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5" name="Google Shape;7405;p56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6" name="Google Shape;7406;p56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7" name="Google Shape;7407;p56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8" name="Google Shape;7408;p56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9" name="Google Shape;7409;p56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0" name="Google Shape;7410;p56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1" name="Google Shape;7411;p56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2" name="Google Shape;7412;p56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3" name="Google Shape;7413;p56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4" name="Google Shape;7414;p56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5" name="Google Shape;7415;p56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6" name="Google Shape;7416;p56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7" name="Google Shape;7417;p56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8" name="Google Shape;7418;p56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9" name="Google Shape;7419;p56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0" name="Google Shape;7420;p56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1" name="Google Shape;7421;p56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2" name="Google Shape;7422;p56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3" name="Google Shape;7423;p56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4" name="Google Shape;7424;p56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5" name="Google Shape;7425;p56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6" name="Google Shape;7426;p56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7" name="Google Shape;7427;p56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8" name="Google Shape;7428;p56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9" name="Google Shape;7429;p56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0" name="Google Shape;7430;p56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1" name="Google Shape;7431;p56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2" name="Google Shape;7432;p56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3" name="Google Shape;7433;p56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4" name="Google Shape;7434;p56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5" name="Google Shape;7435;p56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6" name="Google Shape;7436;p56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7" name="Google Shape;7437;p56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8" name="Google Shape;7438;p56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9" name="Google Shape;7439;p56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0" name="Google Shape;7440;p56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1" name="Google Shape;7441;p56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2" name="Google Shape;7442;p56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3" name="Google Shape;7443;p56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4" name="Google Shape;7444;p56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5" name="Google Shape;7445;p56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6" name="Google Shape;7446;p56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7" name="Google Shape;7447;p56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8" name="Google Shape;7448;p56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9" name="Google Shape;7449;p56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0" name="Google Shape;7450;p56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1" name="Google Shape;7451;p56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2" name="Google Shape;7452;p56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3" name="Google Shape;7453;p56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4" name="Google Shape;7454;p56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5" name="Google Shape;7455;p56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6" name="Google Shape;7456;p56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7" name="Google Shape;7457;p56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8" name="Google Shape;7458;p56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9" name="Google Shape;7459;p56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0" name="Google Shape;7460;p56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1" name="Google Shape;7461;p56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2" name="Google Shape;7462;p56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3" name="Google Shape;7463;p56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4" name="Google Shape;7464;p56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5" name="Google Shape;7465;p56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6" name="Google Shape;7466;p56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7" name="Google Shape;7467;p56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8" name="Google Shape;7468;p56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9" name="Google Shape;7469;p56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0" name="Google Shape;7470;p56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1" name="Google Shape;7471;p56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2" name="Google Shape;7472;p56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3" name="Google Shape;7473;p56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4" name="Google Shape;7474;p56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5" name="Google Shape;7475;p56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6" name="Google Shape;7476;p56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7" name="Google Shape;7477;p56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8" name="Google Shape;7478;p56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9" name="Google Shape;7479;p56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0" name="Google Shape;7480;p56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1" name="Google Shape;7481;p56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2" name="Google Shape;7482;p56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3" name="Google Shape;7483;p56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4" name="Google Shape;7484;p56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5" name="Google Shape;7485;p56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6" name="Google Shape;7486;p56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7" name="Google Shape;7487;p56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8" name="Google Shape;7488;p56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9" name="Google Shape;7489;p56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0" name="Google Shape;7490;p56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1" name="Google Shape;7491;p56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2" name="Google Shape;7492;p56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3" name="Google Shape;7493;p56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4" name="Google Shape;7494;p56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5" name="Google Shape;7495;p56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6" name="Google Shape;7496;p56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7" name="Google Shape;7497;p56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8" name="Google Shape;7498;p56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9" name="Google Shape;7499;p56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0" name="Google Shape;7500;p56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1" name="Google Shape;7501;p56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2" name="Google Shape;7502;p56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3" name="Google Shape;7503;p56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4" name="Google Shape;7504;p56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5" name="Google Shape;7505;p56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6" name="Google Shape;7506;p56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7" name="Google Shape;7507;p56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8" name="Google Shape;7508;p56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9" name="Google Shape;7509;p56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0" name="Google Shape;7510;p56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1" name="Google Shape;7511;p56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2" name="Google Shape;7512;p56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3" name="Google Shape;7513;p56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4" name="Google Shape;7514;p56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5" name="Google Shape;7515;p56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6" name="Google Shape;7516;p56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7" name="Google Shape;7517;p56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8" name="Google Shape;7518;p56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9" name="Google Shape;7519;p56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0" name="Google Shape;7520;p56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1" name="Google Shape;7521;p56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2" name="Google Shape;7522;p56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3" name="Google Shape;7523;p56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4" name="Google Shape;7524;p56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5" name="Google Shape;7525;p56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6" name="Google Shape;7526;p56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7" name="Google Shape;7527;p56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8" name="Google Shape;7528;p56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9" name="Google Shape;7529;p56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0" name="Google Shape;7530;p56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1" name="Google Shape;7531;p56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2" name="Google Shape;7532;p56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3" name="Google Shape;7533;p56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4" name="Google Shape;7534;p56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5" name="Google Shape;7535;p56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6" name="Google Shape;7536;p56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7" name="Google Shape;7537;p56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8" name="Google Shape;7538;p56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9" name="Google Shape;7539;p56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0" name="Google Shape;7540;p56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1" name="Google Shape;7541;p56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2" name="Google Shape;7542;p56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3" name="Google Shape;7543;p56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4" name="Google Shape;7544;p56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5" name="Google Shape;7545;p56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6" name="Google Shape;7546;p56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7" name="Google Shape;7547;p56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8" name="Google Shape;7548;p56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9" name="Google Shape;7549;p56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0" name="Google Shape;7550;p56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1" name="Google Shape;7551;p56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2" name="Google Shape;7552;p56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3" name="Google Shape;7553;p56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4" name="Google Shape;7554;p56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5" name="Google Shape;7555;p56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6" name="Google Shape;7556;p56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7" name="Google Shape;7557;p56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8" name="Google Shape;7558;p56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9" name="Google Shape;7559;p56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0" name="Google Shape;7560;p56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1" name="Google Shape;7561;p56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2" name="Google Shape;7562;p56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3" name="Google Shape;7563;p56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4" name="Google Shape;7564;p56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5" name="Google Shape;7565;p56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6" name="Google Shape;7566;p56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7" name="Google Shape;7567;p56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8" name="Google Shape;7568;p56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9" name="Google Shape;7569;p56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0" name="Google Shape;7570;p56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1" name="Google Shape;7571;p56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2" name="Google Shape;7572;p56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3" name="Google Shape;7573;p56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4" name="Google Shape;7574;p56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5" name="Google Shape;7575;p56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6" name="Google Shape;7576;p56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7" name="Google Shape;7577;p56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8" name="Google Shape;7578;p56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9" name="Google Shape;7579;p56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0" name="Google Shape;7580;p56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1" name="Google Shape;7581;p56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2" name="Google Shape;7582;p56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3" name="Google Shape;7583;p56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4" name="Google Shape;7584;p56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5" name="Google Shape;7585;p56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6" name="Google Shape;7586;p56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7" name="Google Shape;7587;p56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8" name="Google Shape;7588;p56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9" name="Google Shape;7589;p56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0" name="Google Shape;7590;p56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1" name="Google Shape;7591;p56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2" name="Google Shape;7592;p56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3" name="Google Shape;7593;p56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4" name="Google Shape;7594;p56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5" name="Google Shape;7595;p56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6" name="Google Shape;7596;p56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7" name="Google Shape;7597;p56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8" name="Google Shape;7598;p56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9" name="Google Shape;7599;p56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0" name="Google Shape;7600;p56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1" name="Google Shape;7601;p56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2" name="Google Shape;7602;p56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3" name="Google Shape;7603;p56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4" name="Google Shape;7604;p56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5" name="Google Shape;7605;p56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6" name="Google Shape;7606;p56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7" name="Google Shape;7607;p56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8" name="Google Shape;7608;p56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9" name="Google Shape;7609;p56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0" name="Google Shape;7610;p56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1" name="Google Shape;7611;p56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2" name="Google Shape;7612;p56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3" name="Google Shape;7613;p56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4" name="Google Shape;7614;p56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5" name="Google Shape;7615;p56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6" name="Google Shape;7616;p56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7" name="Google Shape;7617;p56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8" name="Google Shape;7618;p56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9" name="Google Shape;7619;p56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0" name="Google Shape;7620;p56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1" name="Google Shape;7621;p56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2" name="Google Shape;7622;p56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3" name="Google Shape;7623;p56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4" name="Google Shape;7624;p56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5" name="Google Shape;7625;p56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6" name="Google Shape;7626;p56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7" name="Google Shape;7627;p56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8" name="Google Shape;7628;p56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9" name="Google Shape;7629;p56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0" name="Google Shape;7630;p56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1" name="Google Shape;7631;p56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2" name="Google Shape;7632;p56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3" name="Google Shape;7633;p56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4" name="Google Shape;7634;p56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5" name="Google Shape;7635;p56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6" name="Google Shape;7636;p56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7" name="Google Shape;7637;p56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8" name="Google Shape;7638;p56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9" name="Google Shape;7639;p56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0" name="Google Shape;7640;p56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1" name="Google Shape;7641;p56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2" name="Google Shape;7642;p56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3" name="Google Shape;7643;p56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4" name="Google Shape;7644;p56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5" name="Google Shape;7645;p56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6" name="Google Shape;7646;p56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7" name="Google Shape;7647;p56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8" name="Google Shape;7648;p56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9" name="Google Shape;7649;p56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0" name="Google Shape;7650;p56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1" name="Google Shape;7651;p56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2" name="Google Shape;7652;p56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3" name="Google Shape;7653;p56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4" name="Google Shape;7654;p56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5" name="Google Shape;7655;p56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6" name="Google Shape;7656;p56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7" name="Google Shape;7657;p56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8" name="Google Shape;7658;p56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9" name="Google Shape;7659;p56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0" name="Google Shape;7660;p56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1" name="Google Shape;7661;p56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2" name="Google Shape;7662;p56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3" name="Google Shape;7663;p56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4" name="Google Shape;7664;p56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5" name="Google Shape;7665;p56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6" name="Google Shape;7666;p56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7" name="Google Shape;7667;p56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8" name="Google Shape;7668;p56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9" name="Google Shape;7669;p56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0" name="Google Shape;7670;p56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1" name="Google Shape;7671;p56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2" name="Google Shape;7672;p56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3" name="Google Shape;7673;p56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4" name="Google Shape;7674;p56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5" name="Google Shape;7675;p56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6" name="Google Shape;7676;p56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7" name="Google Shape;7677;p56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8" name="Google Shape;7678;p56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9" name="Google Shape;7679;p56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0" name="Google Shape;7680;p56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1" name="Google Shape;7681;p56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2" name="Google Shape;7682;p56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3" name="Google Shape;7683;p56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4" name="Google Shape;7684;p56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5" name="Google Shape;7685;p56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6" name="Google Shape;7686;p56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7" name="Google Shape;7687;p56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8" name="Google Shape;7688;p56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9" name="Google Shape;7689;p56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0" name="Google Shape;7690;p56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1" name="Google Shape;7691;p56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2" name="Google Shape;7692;p56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3" name="Google Shape;7693;p56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4" name="Google Shape;7694;p56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5" name="Google Shape;7695;p56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6" name="Google Shape;7696;p56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7" name="Google Shape;7697;p56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8" name="Google Shape;7698;p56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9" name="Google Shape;7699;p56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0" name="Google Shape;7700;p56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1" name="Google Shape;7701;p56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2" name="Google Shape;7702;p56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3" name="Google Shape;7703;p56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4" name="Google Shape;7704;p56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5" name="Google Shape;7705;p56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6" name="Google Shape;7706;p56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7" name="Google Shape;7707;p56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8" name="Google Shape;7708;p56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9" name="Google Shape;7709;p56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0" name="Google Shape;7710;p56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1" name="Google Shape;7711;p56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2" name="Google Shape;7712;p56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3" name="Google Shape;7713;p56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4" name="Google Shape;7714;p56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5" name="Google Shape;7715;p56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6" name="Google Shape;7716;p56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7" name="Google Shape;7717;p56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8" name="Google Shape;7718;p56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9" name="Google Shape;7719;p56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0" name="Google Shape;7720;p56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1" name="Google Shape;7721;p56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2" name="Google Shape;7722;p56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3" name="Google Shape;7723;p56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4" name="Google Shape;7724;p56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5" name="Google Shape;7725;p56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6" name="Google Shape;7726;p56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7" name="Google Shape;7727;p56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8" name="Google Shape;7728;p56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9" name="Google Shape;7729;p56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0" name="Google Shape;7730;p56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1" name="Google Shape;7731;p56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2" name="Google Shape;7732;p56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3" name="Google Shape;7733;p56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4" name="Google Shape;7734;p56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5" name="Google Shape;7735;p56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6" name="Google Shape;7736;p56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7" name="Google Shape;7737;p56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8" name="Google Shape;7738;p56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9" name="Google Shape;7739;p56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0" name="Google Shape;7740;p56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1" name="Google Shape;7741;p56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2" name="Google Shape;7742;p56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3" name="Google Shape;7743;p56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4" name="Google Shape;7744;p56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5" name="Google Shape;7745;p56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6" name="Google Shape;7746;p56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7" name="Google Shape;7747;p56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8" name="Google Shape;7748;p56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9" name="Google Shape;7749;p56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0" name="Google Shape;7750;p56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1" name="Google Shape;7751;p56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2" name="Google Shape;7752;p56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3" name="Google Shape;7753;p56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4" name="Google Shape;7754;p56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5" name="Google Shape;7755;p56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6" name="Google Shape;7756;p56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7" name="Google Shape;7757;p56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8" name="Google Shape;7758;p56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9" name="Google Shape;7759;p56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0" name="Google Shape;7760;p56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1" name="Google Shape;7761;p56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2" name="Google Shape;7762;p56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3" name="Google Shape;7763;p56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4" name="Google Shape;7764;p56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5" name="Google Shape;7765;p56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6" name="Google Shape;7766;p56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7" name="Google Shape;7767;p56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8" name="Google Shape;7768;p56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9" name="Google Shape;7769;p56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0" name="Google Shape;7770;p56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1" name="Google Shape;7771;p56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2" name="Google Shape;7772;p56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3" name="Google Shape;7773;p56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4" name="Google Shape;7774;p56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5" name="Google Shape;7775;p56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6" name="Google Shape;7776;p56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7" name="Google Shape;7777;p56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8" name="Google Shape;7778;p56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9" name="Google Shape;7779;p56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0" name="Google Shape;7780;p56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1" name="Google Shape;7781;p56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2" name="Google Shape;7782;p56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3" name="Google Shape;7783;p56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4" name="Google Shape;7784;p56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5" name="Google Shape;7785;p56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6" name="Google Shape;7786;p56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7" name="Google Shape;7787;p56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8" name="Google Shape;7788;p56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9" name="Google Shape;7789;p56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0" name="Google Shape;7790;p56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1" name="Google Shape;7791;p56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2" name="Google Shape;7792;p56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3" name="Google Shape;7793;p56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4" name="Google Shape;7794;p56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5" name="Google Shape;7795;p56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6" name="Google Shape;7796;p56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7" name="Google Shape;7797;p56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8" name="Google Shape;7798;p56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9" name="Google Shape;7799;p56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0" name="Google Shape;7800;p56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1" name="Google Shape;7801;p56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2" name="Google Shape;7802;p56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3" name="Google Shape;7803;p56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4" name="Google Shape;7804;p56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5" name="Google Shape;7805;p56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6" name="Google Shape;7806;p56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7" name="Google Shape;7807;p56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8" name="Google Shape;7808;p56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9" name="Google Shape;7809;p56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0" name="Google Shape;7810;p56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1" name="Google Shape;7811;p56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2" name="Google Shape;7812;p56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3" name="Google Shape;7813;p56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4" name="Google Shape;7814;p56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5" name="Google Shape;7815;p56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6" name="Google Shape;7816;p56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7" name="Google Shape;7817;p56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8" name="Google Shape;7818;p56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9" name="Google Shape;7819;p56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0" name="Google Shape;7820;p56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1" name="Google Shape;7821;p56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2" name="Google Shape;7822;p56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3" name="Google Shape;7823;p56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4" name="Google Shape;7824;p56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5" name="Google Shape;7825;p56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6" name="Google Shape;7826;p56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7" name="Google Shape;7827;p56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8" name="Google Shape;7828;p56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9" name="Google Shape;7829;p56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0" name="Google Shape;7830;p56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1" name="Google Shape;7831;p56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2" name="Google Shape;7832;p56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3" name="Google Shape;7833;p56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4" name="Google Shape;7834;p56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5" name="Google Shape;7835;p56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6" name="Google Shape;7836;p56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7" name="Google Shape;7837;p56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8" name="Google Shape;7838;p56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9" name="Google Shape;7839;p56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0" name="Google Shape;7840;p56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1" name="Google Shape;7841;p56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2" name="Google Shape;7842;p56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3" name="Google Shape;7843;p56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4" name="Google Shape;7844;p56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5" name="Google Shape;7845;p56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6" name="Google Shape;7846;p56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7" name="Google Shape;7847;p56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8" name="Google Shape;7848;p56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9" name="Google Shape;7849;p56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0" name="Google Shape;7850;p56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1" name="Google Shape;7851;p56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2" name="Google Shape;7852;p56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3" name="Google Shape;7853;p56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4" name="Google Shape;7854;p56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5" name="Google Shape;7855;p56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6" name="Google Shape;7856;p56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7" name="Google Shape;7857;p56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8" name="Google Shape;7858;p56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9" name="Google Shape;7859;p56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0" name="Google Shape;7860;p56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1" name="Google Shape;7861;p56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2" name="Google Shape;7862;p56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3" name="Google Shape;7863;p56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4" name="Google Shape;7864;p56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5" name="Google Shape;7865;p56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6" name="Google Shape;7866;p56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7" name="Google Shape;7867;p56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8" name="Google Shape;7868;p56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9" name="Google Shape;7869;p56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0" name="Google Shape;7870;p56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1" name="Google Shape;7871;p56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2" name="Google Shape;7872;p56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3" name="Google Shape;7873;p56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4" name="Google Shape;7874;p56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5" name="Google Shape;7875;p56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6" name="Google Shape;7876;p56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7" name="Google Shape;7877;p56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8" name="Google Shape;7878;p56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9" name="Google Shape;7879;p56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0" name="Google Shape;7880;p56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1" name="Google Shape;7881;p56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2" name="Google Shape;7882;p56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3" name="Google Shape;7883;p56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4" name="Google Shape;7884;p56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5" name="Google Shape;7885;p56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6" name="Google Shape;7886;p56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7" name="Google Shape;7887;p56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8" name="Google Shape;7888;p56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9" name="Google Shape;7889;p56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0" name="Google Shape;7890;p56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1" name="Google Shape;7891;p56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2" name="Google Shape;7892;p56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3" name="Google Shape;7893;p56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4" name="Google Shape;7894;p56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5" name="Google Shape;7895;p56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6" name="Google Shape;7896;p56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7" name="Google Shape;7897;p56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8" name="Google Shape;7898;p56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9" name="Google Shape;7899;p56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0" name="Google Shape;7900;p56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1" name="Google Shape;7901;p56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2" name="Google Shape;7902;p56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3" name="Google Shape;7903;p56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4" name="Google Shape;7904;p56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5" name="Google Shape;7905;p56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6" name="Google Shape;7906;p56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7" name="Google Shape;7907;p56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8" name="Google Shape;7908;p56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9" name="Google Shape;7909;p56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0" name="Google Shape;7910;p56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1" name="Google Shape;7911;p56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2" name="Google Shape;7912;p56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3" name="Google Shape;7913;p56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4" name="Google Shape;7914;p56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5" name="Google Shape;7915;p56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6" name="Google Shape;7916;p56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7" name="Google Shape;7917;p56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8" name="Google Shape;7918;p56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9" name="Google Shape;7919;p56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0" name="Google Shape;7920;p56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1" name="Google Shape;7921;p56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2" name="Google Shape;7922;p56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3" name="Google Shape;7923;p56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4" name="Google Shape;7924;p56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5" name="Google Shape;7925;p56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6" name="Google Shape;7926;p56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7" name="Google Shape;7927;p56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8" name="Google Shape;7928;p56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9" name="Google Shape;7929;p56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0" name="Google Shape;7930;p56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1" name="Google Shape;7931;p56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2" name="Google Shape;7932;p56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3" name="Google Shape;7933;p56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4" name="Google Shape;7934;p56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5" name="Google Shape;7935;p56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6" name="Google Shape;7936;p56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7" name="Google Shape;7937;p56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8" name="Google Shape;7938;p56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9" name="Google Shape;7939;p56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0" name="Google Shape;7940;p56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1" name="Google Shape;7941;p56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2" name="Google Shape;7942;p56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3" name="Google Shape;7943;p56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4" name="Google Shape;7944;p56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5" name="Google Shape;7945;p56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6" name="Google Shape;7946;p56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7" name="Google Shape;7947;p56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8" name="Google Shape;7948;p56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9" name="Google Shape;7949;p56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0" name="Google Shape;7950;p56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1" name="Google Shape;7951;p56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2" name="Google Shape;7952;p56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3" name="Google Shape;7953;p56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4" name="Google Shape;7954;p56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5" name="Google Shape;7955;p56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6" name="Google Shape;7956;p56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7" name="Google Shape;7957;p56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8" name="Google Shape;7958;p56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9" name="Google Shape;7959;p56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0" name="Google Shape;7960;p56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1" name="Google Shape;7961;p56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2" name="Google Shape;7962;p56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3" name="Google Shape;7963;p56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4" name="Google Shape;7964;p56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5" name="Google Shape;7965;p56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6" name="Google Shape;7966;p56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7" name="Google Shape;7967;p56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8" name="Google Shape;7968;p56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9" name="Google Shape;7969;p56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0" name="Google Shape;7970;p56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1" name="Google Shape;7971;p56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2" name="Google Shape;7972;p56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3" name="Google Shape;7973;p56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4" name="Google Shape;7974;p56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5" name="Google Shape;7975;p56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6" name="Google Shape;7976;p56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7" name="Google Shape;7977;p56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8" name="Google Shape;7978;p56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9" name="Google Shape;7979;p56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0" name="Google Shape;7980;p56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1" name="Google Shape;7981;p56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2" name="Google Shape;7982;p56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3" name="Google Shape;7983;p56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4" name="Google Shape;7984;p56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5" name="Google Shape;7985;p56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6" name="Google Shape;7986;p56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7" name="Google Shape;7987;p56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8" name="Google Shape;7988;p56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9" name="Google Shape;7989;p56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0" name="Google Shape;7990;p56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1" name="Google Shape;7991;p56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2" name="Google Shape;7992;p56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3" name="Google Shape;7993;p56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4" name="Google Shape;7994;p56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5" name="Google Shape;7995;p56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6" name="Google Shape;7996;p56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7" name="Google Shape;7997;p56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8" name="Google Shape;7998;p56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9" name="Google Shape;7999;p56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0" name="Google Shape;8000;p56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1" name="Google Shape;8001;p56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2" name="Google Shape;8002;p56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3" name="Google Shape;8003;p56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4" name="Google Shape;8004;p56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5" name="Google Shape;8005;p56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6" name="Google Shape;8006;p56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7" name="Google Shape;8007;p56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8" name="Google Shape;8008;p56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9" name="Google Shape;8009;p56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0" name="Google Shape;8010;p56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1" name="Google Shape;8011;p56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2" name="Google Shape;8012;p56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3" name="Google Shape;8013;p56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4" name="Google Shape;8014;p56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5" name="Google Shape;8015;p56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6" name="Google Shape;8016;p56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7" name="Google Shape;8017;p56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8" name="Google Shape;8018;p56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9" name="Google Shape;8019;p56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0" name="Google Shape;8020;p56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1" name="Google Shape;8021;p56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2" name="Google Shape;8022;p56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3" name="Google Shape;8023;p56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4" name="Google Shape;8024;p56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5" name="Google Shape;8025;p56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6" name="Google Shape;8026;p56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7" name="Google Shape;8027;p56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8" name="Google Shape;8028;p56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9" name="Google Shape;8029;p56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0" name="Google Shape;8030;p56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1" name="Google Shape;8031;p56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2" name="Google Shape;8032;p56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3" name="Google Shape;8033;p56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4" name="Google Shape;8034;p56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5" name="Google Shape;8035;p56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6" name="Google Shape;8036;p56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7" name="Google Shape;8037;p56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8" name="Google Shape;8038;p56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9" name="Google Shape;8039;p56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0" name="Google Shape;8040;p56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1" name="Google Shape;8041;p56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2" name="Google Shape;8042;p56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3" name="Google Shape;8043;p56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4" name="Google Shape;8044;p56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5" name="Google Shape;8045;p56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6" name="Google Shape;8046;p56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7" name="Google Shape;8047;p56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8" name="Google Shape;8048;p56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9" name="Google Shape;8049;p56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0" name="Google Shape;8050;p56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1" name="Google Shape;8051;p56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2" name="Google Shape;8052;p56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3" name="Google Shape;8053;p56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4" name="Google Shape;8054;p56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5" name="Google Shape;8055;p56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6" name="Google Shape;8056;p56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7" name="Google Shape;8057;p56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8" name="Google Shape;8058;p56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9" name="Google Shape;8059;p56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0" name="Google Shape;8060;p56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1" name="Google Shape;8061;p56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2" name="Google Shape;8062;p56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3" name="Google Shape;8063;p56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4" name="Google Shape;8064;p56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5" name="Google Shape;8065;p56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6" name="Google Shape;8066;p56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7" name="Google Shape;8067;p56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8" name="Google Shape;8068;p56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9" name="Google Shape;8069;p56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0" name="Google Shape;8070;p56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1" name="Google Shape;8071;p56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2" name="Google Shape;8072;p56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3" name="Google Shape;8073;p56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4" name="Google Shape;8074;p56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5" name="Google Shape;8075;p56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6" name="Google Shape;8076;p56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7" name="Google Shape;8077;p56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8" name="Google Shape;8078;p56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9" name="Google Shape;8079;p56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0" name="Google Shape;8080;p56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1" name="Google Shape;8081;p56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2" name="Google Shape;8082;p56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3" name="Google Shape;8083;p56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4" name="Google Shape;8084;p56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5" name="Google Shape;8085;p56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6" name="Google Shape;8086;p56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7" name="Google Shape;8087;p56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8" name="Google Shape;8088;p56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9" name="Google Shape;8089;p56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0" name="Google Shape;8090;p56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1" name="Google Shape;8091;p56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2" name="Google Shape;8092;p56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3" name="Google Shape;8093;p56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4" name="Google Shape;8094;p56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5" name="Google Shape;8095;p56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6" name="Google Shape;8096;p56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7" name="Google Shape;8097;p56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8" name="Google Shape;8098;p56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9" name="Google Shape;8099;p56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0" name="Google Shape;8100;p56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1" name="Google Shape;8101;p56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2" name="Google Shape;8102;p56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3" name="Google Shape;8103;p56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4" name="Google Shape;8104;p56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5" name="Google Shape;8105;p56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6" name="Google Shape;8106;p56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7" name="Google Shape;8107;p56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8" name="Google Shape;8108;p56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9" name="Google Shape;8109;p56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0" name="Google Shape;8110;p56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1" name="Google Shape;8111;p56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2" name="Google Shape;8112;p56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3" name="Google Shape;8113;p56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4" name="Google Shape;8114;p56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5" name="Google Shape;8115;p56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6" name="Google Shape;8116;p56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7" name="Google Shape;8117;p56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8" name="Google Shape;8118;p56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9" name="Google Shape;8119;p56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0" name="Google Shape;8120;p56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1" name="Google Shape;8121;p56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2" name="Google Shape;8122;p56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3" name="Google Shape;8123;p56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4" name="Google Shape;8124;p56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5" name="Google Shape;8125;p56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6" name="Google Shape;8126;p56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7" name="Google Shape;8127;p56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8" name="Google Shape;8128;p56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9" name="Google Shape;8129;p56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0" name="Google Shape;8130;p56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1" name="Google Shape;8131;p56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2" name="Google Shape;8132;p56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3" name="Google Shape;8133;p56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4" name="Google Shape;8134;p56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5" name="Google Shape;8135;p56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6" name="Google Shape;8136;p56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7" name="Google Shape;8137;p56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8" name="Google Shape;8138;p56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9" name="Google Shape;8139;p56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0" name="Google Shape;8140;p56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1" name="Google Shape;8141;p56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2" name="Google Shape;8142;p56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3" name="Google Shape;8143;p56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4" name="Google Shape;8144;p56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5" name="Google Shape;8145;p56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6" name="Google Shape;8146;p56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7" name="Google Shape;8147;p56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8" name="Google Shape;8148;p56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9" name="Google Shape;8149;p56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0" name="Google Shape;8150;p56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1" name="Google Shape;8151;p56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2" name="Google Shape;8152;p56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3" name="Google Shape;8153;p56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4" name="Google Shape;8154;p56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5" name="Google Shape;8155;p56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6" name="Google Shape;8156;p56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7" name="Google Shape;8157;p56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8" name="Google Shape;8158;p56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9" name="Google Shape;8159;p56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0" name="Google Shape;8160;p56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1" name="Google Shape;8161;p56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2" name="Google Shape;8162;p56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3" name="Google Shape;8163;p56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4" name="Google Shape;8164;p56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5" name="Google Shape;8165;p56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6" name="Google Shape;8166;p56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7" name="Google Shape;8167;p56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8" name="Google Shape;8168;p56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9" name="Google Shape;8169;p56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0" name="Google Shape;8170;p56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1" name="Google Shape;8171;p56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2" name="Google Shape;8172;p56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3" name="Google Shape;8173;p56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4" name="Google Shape;8174;p56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5" name="Google Shape;8175;p56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76" name="Google Shape;8176;p56"/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8177" name="Google Shape;8177;p56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8178" name="Google Shape;8178;p56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8179" name="Google Shape;8179;p56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180" name="Google Shape;8180;p56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81" name="Google Shape;8181;p56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82" name="Google Shape;8182;p56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183" name="Google Shape;8183;p56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84" name="Google Shape;8184;p56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185" name="Google Shape;8185;p56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186" name="Google Shape;8186;p56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187" name="Google Shape;8187;p56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88" name="Google Shape;8188;p56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89" name="Google Shape;8189;p56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190" name="Google Shape;8190;p56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91" name="Google Shape;8191;p56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2" name="Google Shape;8192;p56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193" name="Google Shape;8193;p56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94" name="Google Shape;8194;p56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5" name="Google Shape;8195;p56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196" name="Google Shape;8196;p56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97" name="Google Shape;8197;p56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8" name="Google Shape;8198;p56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199" name="Google Shape;8199;p56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00" name="Google Shape;8200;p56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201" name="Google Shape;8201;p56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8202" name="Google Shape;8202;p56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8203" name="Google Shape;8203;p56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04" name="Google Shape;8204;p56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05" name="Google Shape;8205;p56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06" name="Google Shape;8206;p56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07" name="Google Shape;8207;p56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08" name="Google Shape;8208;p56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09" name="Google Shape;8209;p56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8210" name="Google Shape;8210;p56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11" name="Google Shape;8211;p56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2" name="Google Shape;8212;p56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8213" name="Google Shape;8213;p56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14" name="Google Shape;8214;p56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5" name="Google Shape;8215;p56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8216" name="Google Shape;8216;p56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17" name="Google Shape;8217;p56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8" name="Google Shape;8218;p56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8219" name="Google Shape;8219;p56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20" name="Google Shape;8220;p56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1" name="Google Shape;8221;p56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8222" name="Google Shape;8222;p56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23" name="Google Shape;8223;p56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4" name="Google Shape;8224;p56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8225" name="Google Shape;8225;p56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26" name="Google Shape;8226;p56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7" name="Google Shape;8227;p56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8228" name="Google Shape;8228;p56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29" name="Google Shape;8229;p56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230" name="Google Shape;8230;p56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8231" name="Google Shape;8231;p56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8232" name="Google Shape;8232;p56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33" name="Google Shape;8233;p56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34" name="Google Shape;8234;p56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35" name="Google Shape;8235;p56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8236" name="Google Shape;8236;p56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37" name="Google Shape;8237;p56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38" name="Google Shape;8238;p56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239" name="Google Shape;8239;p56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40" name="Google Shape;8240;p56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41" name="Google Shape;8241;p56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242" name="Google Shape;8242;p56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43" name="Google Shape;8243;p56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44" name="Google Shape;8244;p56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245" name="Google Shape;8245;p56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46" name="Google Shape;8246;p56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247" name="Google Shape;8247;p56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248" name="Google Shape;8248;p56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249" name="Google Shape;8249;p56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50" name="Google Shape;8250;p56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51" name="Google Shape;8251;p56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52" name="Google Shape;8252;p56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3" name="Google Shape;8253;p56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254" name="Google Shape;8254;p56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55" name="Google Shape;8255;p56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6" name="Google Shape;8256;p56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257" name="Google Shape;8257;p56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58" name="Google Shape;8258;p56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9" name="Google Shape;8259;p56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260" name="Google Shape;8260;p56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61" name="Google Shape;8261;p56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2" name="Google Shape;8262;p56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263" name="Google Shape;8263;p56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64" name="Google Shape;8264;p56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5" name="Google Shape;8265;p56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266" name="Google Shape;8266;p56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67" name="Google Shape;8267;p56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8" name="Google Shape;8268;p56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269" name="Google Shape;8269;p56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70" name="Google Shape;8270;p56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271" name="Google Shape;8271;p56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272" name="Google Shape;8272;p56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8273" name="Google Shape;8273;p56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274" name="Google Shape;8274;p56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75" name="Google Shape;8275;p56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76" name="Google Shape;8276;p56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277" name="Google Shape;8277;p56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78" name="Google Shape;8278;p56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279" name="Google Shape;8279;p56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280" name="Google Shape;8280;p56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281" name="Google Shape;8281;p56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82" name="Google Shape;8282;p56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83" name="Google Shape;8283;p56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84" name="Google Shape;8284;p56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85" name="Google Shape;8285;p56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86" name="Google Shape;8286;p56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87" name="Google Shape;8287;p56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288" name="Google Shape;8288;p56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89" name="Google Shape;8289;p56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0" name="Google Shape;8290;p56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291" name="Google Shape;8291;p56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92" name="Google Shape;8292;p56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3" name="Google Shape;8293;p56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294" name="Google Shape;8294;p56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95" name="Google Shape;8295;p56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6" name="Google Shape;8296;p56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297" name="Google Shape;8297;p56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98" name="Google Shape;8298;p56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9" name="Google Shape;8299;p56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300" name="Google Shape;8300;p56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01" name="Google Shape;8301;p56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2" name="Google Shape;8302;p56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303" name="Google Shape;8303;p56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04" name="Google Shape;8304;p56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5" name="Google Shape;8305;p56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306" name="Google Shape;8306;p56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07" name="Google Shape;8307;p56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8" name="Google Shape;8308;p56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309" name="Google Shape;8309;p56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10" name="Google Shape;8310;p56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11" name="Google Shape;8311;p56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312" name="Google Shape;8312;p56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13" name="Google Shape;8313;p56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314" name="Google Shape;8314;p56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315" name="Google Shape;8315;p56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316" name="Google Shape;8316;p56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17" name="Google Shape;8317;p56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18" name="Google Shape;8318;p56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19" name="Google Shape;8319;p56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20" name="Google Shape;8320;p56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21" name="Google Shape;8321;p56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22" name="Google Shape;8322;p56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23" name="Google Shape;8323;p56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24" name="Google Shape;8324;p56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25" name="Google Shape;8325;p56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26" name="Google Shape;8326;p56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27" name="Google Shape;8327;p56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28" name="Google Shape;8328;p56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29" name="Google Shape;8329;p56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30" name="Google Shape;8330;p56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31" name="Google Shape;8331;p56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32" name="Google Shape;8332;p56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33" name="Google Shape;8333;p56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334" name="Google Shape;8334;p56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35" name="Google Shape;8335;p56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36" name="Google Shape;8336;p56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337" name="Google Shape;8337;p56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38" name="Google Shape;8338;p56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39" name="Google Shape;8339;p56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340" name="Google Shape;8340;p56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41" name="Google Shape;8341;p56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42" name="Google Shape;8342;p56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343" name="Google Shape;8343;p56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44" name="Google Shape;8344;p56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45" name="Google Shape;8345;p56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346" name="Google Shape;8346;p56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47" name="Google Shape;8347;p56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48" name="Google Shape;8348;p56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349" name="Google Shape;8349;p56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50" name="Google Shape;8350;p56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51" name="Google Shape;8351;p56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352" name="Google Shape;8352;p56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53" name="Google Shape;8353;p56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54" name="Google Shape;8354;p56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355" name="Google Shape;8355;p56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56" name="Google Shape;8356;p56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57" name="Google Shape;8357;p56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358" name="Google Shape;8358;p56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59" name="Google Shape;8359;p56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60" name="Google Shape;8360;p56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361" name="Google Shape;8361;p56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62" name="Google Shape;8362;p56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63" name="Google Shape;8363;p56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364" name="Google Shape;8364;p56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65" name="Google Shape;8365;p56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66" name="Google Shape;8366;p56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367" name="Google Shape;8367;p56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68" name="Google Shape;8368;p56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69" name="Google Shape;8369;p56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370" name="Google Shape;8370;p56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71" name="Google Shape;8371;p56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372" name="Google Shape;8372;p56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373" name="Google Shape;8373;p56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8374" name="Google Shape;8374;p56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375" name="Google Shape;8375;p56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76" name="Google Shape;8376;p56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grpSp>
              <p:nvGrpSpPr>
                <p:cNvPr id="8377" name="Google Shape;8377;p56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378" name="Google Shape;8378;p56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379" name="Google Shape;8379;p56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8380" name="Google Shape;8380;p56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381" name="Google Shape;8381;p56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7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2" name="Google Shape;8382;p56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7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3" name="Google Shape;8383;p56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7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4" name="Google Shape;8384;p56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7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5" name="Google Shape;8385;p56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7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6" name="Google Shape;8386;p56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7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7" name="Google Shape;8387;p56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7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8" name="Google Shape;8388;p56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7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grpSp>
                  <p:nvGrpSpPr>
                    <p:cNvPr id="8389" name="Google Shape;8389;p56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390" name="Google Shape;8390;p56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1" name="Google Shape;8391;p56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2" name="Google Shape;8392;p56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3" name="Google Shape;8393;p56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4" name="Google Shape;8394;p56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5" name="Google Shape;8395;p56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6" name="Google Shape;8396;p56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7" name="Google Shape;8397;p56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8" name="Google Shape;8398;p56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9" name="Google Shape;8399;p56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00" name="Google Shape;8400;p56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01" name="Google Shape;8401;p56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02" name="Google Shape;8402;p56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03" name="Google Shape;8403;p56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7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grpSp>
                    <p:nvGrpSpPr>
                      <p:cNvPr id="8404" name="Google Shape;8404;p56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405" name="Google Shape;8405;p56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06" name="Google Shape;8406;p56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07" name="Google Shape;8407;p56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08" name="Google Shape;8408;p56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09" name="Google Shape;8409;p56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0" name="Google Shape;8410;p56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1" name="Google Shape;8411;p56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2" name="Google Shape;8412;p56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3" name="Google Shape;8413;p56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4" name="Google Shape;8414;p56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5" name="Google Shape;8415;p56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6" name="Google Shape;8416;p56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7" name="Google Shape;8417;p56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8" name="Google Shape;8418;p56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9" name="Google Shape;8419;p56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0" name="Google Shape;8420;p56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1" name="Google Shape;8421;p56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2" name="Google Shape;8422;p56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3" name="Google Shape;8423;p56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4" name="Google Shape;8424;p56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5" name="Google Shape;8425;p56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6" name="Google Shape;8426;p56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7" name="Google Shape;8427;p56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8" name="Google Shape;8428;p56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  <p:grpSp>
                      <p:nvGrpSpPr>
                        <p:cNvPr id="8429" name="Google Shape;8429;p56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430" name="Google Shape;8430;p56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marL="0" marR="0" lvl="0" indent="0" algn="l" defTabSz="121917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>
                                <a:srgbClr val="000000"/>
                              </a:buClr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sz="1867" b="0" i="0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grpSp>
                        <p:nvGrpSpPr>
                          <p:cNvPr id="8431" name="Google Shape;8431;p56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432" name="Google Shape;8432;p56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17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7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ea typeface="+mn-ea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3" name="Google Shape;8433;p56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17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7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ea typeface="+mn-ea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4" name="Google Shape;8434;p56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17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7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ea typeface="+mn-ea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5" name="Google Shape;8435;p56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17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7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ea typeface="+mn-ea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6" name="Google Shape;8436;p56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17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7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ea typeface="+mn-ea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7" name="Google Shape;8437;p56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17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7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ea typeface="+mn-ea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8" name="Google Shape;8438;p56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17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7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ea typeface="+mn-ea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grpSp>
                          <p:nvGrpSpPr>
                            <p:cNvPr id="8439" name="Google Shape;8439;p56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440" name="Google Shape;8440;p56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1" name="Google Shape;8441;p56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2" name="Google Shape;8442;p56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3" name="Google Shape;8443;p56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4" name="Google Shape;8444;p56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5" name="Google Shape;8445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6" name="Google Shape;8446;p56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7" name="Google Shape;8447;p56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8" name="Google Shape;8448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9" name="Google Shape;8449;p56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50" name="Google Shape;8450;p56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51" name="Google Shape;8451;p56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52" name="Google Shape;8452;p56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17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7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ea typeface="+mn-ea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8453" name="Google Shape;8453;p56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454" name="Google Shape;8454;p56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17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7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ea typeface="+mn-ea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55" name="Google Shape;8455;p56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17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7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ea typeface="+mn-ea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56" name="Google Shape;8456;p56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17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7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ea typeface="+mn-ea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57" name="Google Shape;8457;p56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17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7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ea typeface="+mn-ea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58" name="Google Shape;8458;p56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17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7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ea typeface="+mn-ea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59" name="Google Shape;8459;p56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17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7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ea typeface="+mn-ea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60" name="Google Shape;8460;p56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17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7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ea typeface="+mn-ea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8461" name="Google Shape;8461;p56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462" name="Google Shape;8462;p56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17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7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/>
                                      <a:ea typeface="+mn-ea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463" name="Google Shape;8463;p56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17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7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/>
                                      <a:ea typeface="+mn-ea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464" name="Google Shape;8464;p56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17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7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/>
                                      <a:ea typeface="+mn-ea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465" name="Google Shape;8465;p56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17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7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/>
                                      <a:ea typeface="+mn-ea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466" name="Google Shape;8466;p56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17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7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/>
                                      <a:ea typeface="+mn-ea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8467" name="Google Shape;8467;p56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468" name="Google Shape;8468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17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7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/>
                                        <a:ea typeface="+mn-ea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469" name="Google Shape;8469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17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7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/>
                                        <a:ea typeface="+mn-ea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470" name="Google Shape;8470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17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7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/>
                                        <a:ea typeface="+mn-ea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471" name="Google Shape;8471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17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7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/>
                                        <a:ea typeface="+mn-ea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472" name="Google Shape;8472;p56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17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7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ea typeface="+mn-ea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73" name="Google Shape;8473;p56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17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7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ea typeface="+mn-ea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74" name="Google Shape;8474;p56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17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7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ea typeface="+mn-ea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475" name="Google Shape;8475;p56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17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7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476" name="Google Shape;8476;p56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477" name="Google Shape;8477;p56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78" name="Google Shape;8478;p56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79" name="Google Shape;8479;p56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480" name="Google Shape;8480;p56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81" name="Google Shape;8481;p56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2" name="Google Shape;8482;p56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483" name="Google Shape;8483;p56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84" name="Google Shape;8484;p56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5" name="Google Shape;8485;p56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486" name="Google Shape;8486;p56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87" name="Google Shape;8487;p56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8" name="Google Shape;8488;p56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489" name="Google Shape;8489;p56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90" name="Google Shape;8490;p56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1" name="Google Shape;8491;p56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492" name="Google Shape;8492;p56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93" name="Google Shape;8493;p56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4" name="Google Shape;8494;p56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495" name="Google Shape;8495;p56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96" name="Google Shape;8496;p56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7" name="Google Shape;8497;p56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498" name="Google Shape;8498;p56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99" name="Google Shape;8499;p56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0" name="Google Shape;8500;p56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501" name="Google Shape;8501;p56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02" name="Google Shape;8502;p56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3" name="Google Shape;8503;p56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504" name="Google Shape;8504;p56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05" name="Google Shape;8505;p56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6" name="Google Shape;8506;p56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507" name="Google Shape;8507;p56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08" name="Google Shape;8508;p56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9" name="Google Shape;8509;p56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510" name="Google Shape;8510;p56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11" name="Google Shape;8511;p56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2" name="Google Shape;8512;p56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513" name="Google Shape;8513;p56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14" name="Google Shape;8514;p56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5" name="Google Shape;8515;p56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516" name="Google Shape;8516;p56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17" name="Google Shape;8517;p56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8" name="Google Shape;8518;p56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519" name="Google Shape;8519;p56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20" name="Google Shape;8520;p56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21" name="Google Shape;8521;p56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522" name="Google Shape;8522;p56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23" name="Google Shape;8523;p56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24" name="Google Shape;8524;p56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525" name="Google Shape;8525;p56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26" name="Google Shape;8526;p56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27" name="Google Shape;8527;p56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528" name="Google Shape;8528;p56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29" name="Google Shape;8529;p56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0" name="Google Shape;8530;p56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531" name="Google Shape;8531;p56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32" name="Google Shape;8532;p56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3" name="Google Shape;8533;p56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534" name="Google Shape;8534;p56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35" name="Google Shape;8535;p56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6" name="Google Shape;8536;p56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537" name="Google Shape;8537;p56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38" name="Google Shape;8538;p56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9" name="Google Shape;8539;p56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540" name="Google Shape;8540;p56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41" name="Google Shape;8541;p56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42" name="Google Shape;8542;p56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543" name="Google Shape;8543;p56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44" name="Google Shape;8544;p56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45" name="Google Shape;8545;p56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546" name="Google Shape;8546;p56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47" name="Google Shape;8547;p56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48" name="Google Shape;8548;p56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549" name="Google Shape;8549;p56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50" name="Google Shape;8550;p56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51" name="Google Shape;8551;p56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552" name="Google Shape;8552;p56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53" name="Google Shape;8553;p56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54" name="Google Shape;8554;p56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555" name="Google Shape;8555;p56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56" name="Google Shape;8556;p56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57" name="Google Shape;8557;p56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558" name="Google Shape;8558;p56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59" name="Google Shape;8559;p56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60" name="Google Shape;8560;p56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561" name="Google Shape;8561;p56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62" name="Google Shape;8562;p56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63" name="Google Shape;8563;p56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564" name="Google Shape;8564;p56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65" name="Google Shape;8565;p56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66" name="Google Shape;8566;p56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567" name="Google Shape;8567;p56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68" name="Google Shape;8568;p56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69" name="Google Shape;8569;p56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570" name="Google Shape;8570;p56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71" name="Google Shape;8571;p56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72" name="Google Shape;8572;p56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573" name="Google Shape;8573;p56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74" name="Google Shape;8574;p56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75" name="Google Shape;8575;p56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576" name="Google Shape;8576;p56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77" name="Google Shape;8577;p56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78" name="Google Shape;8578;p56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579" name="Google Shape;8579;p56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80" name="Google Shape;8580;p56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81" name="Google Shape;8581;p56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582" name="Google Shape;8582;p56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83" name="Google Shape;8583;p56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84" name="Google Shape;8584;p56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585" name="Google Shape;8585;p56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86" name="Google Shape;8586;p56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87" name="Google Shape;8587;p56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588" name="Google Shape;8588;p56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89" name="Google Shape;8589;p56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90" name="Google Shape;8590;p56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591" name="Google Shape;8591;p56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92" name="Google Shape;8592;p56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93" name="Google Shape;8593;p56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594" name="Google Shape;8594;p56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95" name="Google Shape;8595;p56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96" name="Google Shape;8596;p56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597" name="Google Shape;8597;p56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98" name="Google Shape;8598;p56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99" name="Google Shape;8599;p56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600" name="Google Shape;8600;p56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01" name="Google Shape;8601;p56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02" name="Google Shape;8602;p56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603" name="Google Shape;8603;p56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04" name="Google Shape;8604;p56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05" name="Google Shape;8605;p56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606" name="Google Shape;8606;p56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07" name="Google Shape;8607;p56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08" name="Google Shape;8608;p56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609" name="Google Shape;8609;p56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10" name="Google Shape;8610;p56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11" name="Google Shape;8611;p56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612" name="Google Shape;8612;p56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13" name="Google Shape;8613;p56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14" name="Google Shape;8614;p56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615" name="Google Shape;8615;p56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16" name="Google Shape;8616;p56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17" name="Google Shape;8617;p56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618" name="Google Shape;8618;p56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19" name="Google Shape;8619;p56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20" name="Google Shape;8620;p56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621" name="Google Shape;8621;p56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22" name="Google Shape;8622;p56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23" name="Google Shape;8623;p56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624" name="Google Shape;8624;p56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25" name="Google Shape;8625;p56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26" name="Google Shape;8626;p56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627" name="Google Shape;8627;p56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28" name="Google Shape;8628;p56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29" name="Google Shape;8629;p56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630" name="Google Shape;8630;p56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31" name="Google Shape;8631;p56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32" name="Google Shape;8632;p56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633" name="Google Shape;8633;p56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34" name="Google Shape;8634;p56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35" name="Google Shape;8635;p56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636" name="Google Shape;8636;p56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37" name="Google Shape;8637;p56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38" name="Google Shape;8638;p56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639" name="Google Shape;8639;p56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40" name="Google Shape;8640;p56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41" name="Google Shape;8641;p56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642" name="Google Shape;8642;p56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43" name="Google Shape;8643;p56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44" name="Google Shape;8644;p56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645" name="Google Shape;8645;p56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46" name="Google Shape;8646;p56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47" name="Google Shape;8647;p56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648" name="Google Shape;8648;p56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49" name="Google Shape;8649;p56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50" name="Google Shape;8650;p56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651" name="Google Shape;8651;p56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52" name="Google Shape;8652;p56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53" name="Google Shape;8653;p56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654" name="Google Shape;8654;p56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55" name="Google Shape;8655;p56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56" name="Google Shape;8656;p56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657" name="Google Shape;8657;p56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58" name="Google Shape;8658;p56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59" name="Google Shape;8659;p56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660" name="Google Shape;8660;p56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61" name="Google Shape;8661;p56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662" name="Google Shape;8662;p56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3" name="Google Shape;8663;p56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8664" name="Google Shape;8664;p56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665" name="Google Shape;8665;p56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66" name="Google Shape;8666;p56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67" name="Google Shape;8667;p56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668" name="Google Shape;8668;p56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69" name="Google Shape;8669;p56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670" name="Google Shape;8670;p56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1" name="Google Shape;8671;p56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8672" name="Google Shape;8672;p56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673" name="Google Shape;8673;p56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74" name="Google Shape;8674;p56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75" name="Google Shape;8675;p56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676" name="Google Shape;8676;p56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77" name="Google Shape;8677;p56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78" name="Google Shape;8678;p56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679" name="Google Shape;8679;p56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80" name="Google Shape;8680;p56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81" name="Google Shape;8681;p56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682" name="Google Shape;8682;p56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83" name="Google Shape;8683;p56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84" name="Google Shape;8684;p56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685" name="Google Shape;8685;p56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86" name="Google Shape;8686;p56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87" name="Google Shape;8687;p56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688" name="Google Shape;8688;p56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89" name="Google Shape;8689;p56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90" name="Google Shape;8690;p56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691" name="Google Shape;8691;p56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92" name="Google Shape;8692;p56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93" name="Google Shape;8693;p56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694" name="Google Shape;8694;p56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95" name="Google Shape;8695;p56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96" name="Google Shape;8696;p56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697" name="Google Shape;8697;p56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98" name="Google Shape;8698;p56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99" name="Google Shape;8699;p56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700" name="Google Shape;8700;p56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01" name="Google Shape;8701;p56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02" name="Google Shape;8702;p56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703" name="Google Shape;8703;p56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04" name="Google Shape;8704;p56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05" name="Google Shape;8705;p56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706" name="Google Shape;8706;p56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07" name="Google Shape;8707;p56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708" name="Google Shape;8708;p56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9" name="Google Shape;8709;p56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8710" name="Google Shape;8710;p56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711" name="Google Shape;8711;p56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12" name="Google Shape;8712;p56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13" name="Google Shape;8713;p56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714" name="Google Shape;8714;p56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15" name="Google Shape;8715;p56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16" name="Google Shape;8716;p56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717" name="Google Shape;8717;p56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18" name="Google Shape;8718;p56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19" name="Google Shape;8719;p56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720" name="Google Shape;8720;p56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21" name="Google Shape;8721;p56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22" name="Google Shape;8722;p56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723" name="Google Shape;8723;p56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24" name="Google Shape;8724;p56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25" name="Google Shape;8725;p56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726" name="Google Shape;8726;p56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27" name="Google Shape;8727;p56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28" name="Google Shape;8728;p56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729" name="Google Shape;8729;p56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30" name="Google Shape;8730;p56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31" name="Google Shape;8731;p56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732" name="Google Shape;8732;p56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33" name="Google Shape;8733;p56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34" name="Google Shape;8734;p56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735" name="Google Shape;8735;p56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36" name="Google Shape;8736;p56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37" name="Google Shape;8737;p56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738" name="Google Shape;8738;p56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39" name="Google Shape;8739;p56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40" name="Google Shape;8740;p56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741" name="Google Shape;8741;p56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42" name="Google Shape;8742;p56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43" name="Google Shape;8743;p56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744" name="Google Shape;8744;p56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45" name="Google Shape;8745;p56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46" name="Google Shape;8746;p56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747" name="Google Shape;8747;p56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48" name="Google Shape;8748;p56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49" name="Google Shape;8749;p56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750" name="Google Shape;8750;p56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51" name="Google Shape;8751;p56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52" name="Google Shape;8752;p56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753" name="Google Shape;8753;p56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54" name="Google Shape;8754;p56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55" name="Google Shape;8755;p56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756" name="Google Shape;8756;p56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57" name="Google Shape;8757;p56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58" name="Google Shape;8758;p56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759" name="Google Shape;8759;p56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60" name="Google Shape;8760;p56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61" name="Google Shape;8761;p56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762" name="Google Shape;8762;p56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63" name="Google Shape;8763;p56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64" name="Google Shape;8764;p56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765" name="Google Shape;8765;p56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66" name="Google Shape;8766;p56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67" name="Google Shape;8767;p56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768" name="Google Shape;8768;p56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69" name="Google Shape;8769;p56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70" name="Google Shape;8770;p56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771" name="Google Shape;8771;p56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72" name="Google Shape;8772;p56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73" name="Google Shape;8773;p56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774" name="Google Shape;8774;p56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75" name="Google Shape;8775;p56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76" name="Google Shape;8776;p56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777" name="Google Shape;8777;p56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78" name="Google Shape;8778;p56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79" name="Google Shape;8779;p56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780" name="Google Shape;8780;p56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81" name="Google Shape;8781;p56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782" name="Google Shape;8782;p56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3" name="Google Shape;8783;p56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8784" name="Google Shape;8784;p56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785" name="Google Shape;8785;p56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86" name="Google Shape;8786;p56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87" name="Google Shape;8787;p56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788" name="Google Shape;8788;p56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89" name="Google Shape;8789;p56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90" name="Google Shape;8790;p56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791" name="Google Shape;8791;p56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92" name="Google Shape;8792;p56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793" name="Google Shape;8793;p56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794" name="Google Shape;8794;p56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795" name="Google Shape;8795;p56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96" name="Google Shape;8796;p56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97" name="Google Shape;8797;p56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98" name="Google Shape;8798;p56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99" name="Google Shape;8799;p56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00" name="Google Shape;8800;p56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01" name="Google Shape;8801;p56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02" name="Google Shape;8802;p56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03" name="Google Shape;8803;p56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04" name="Google Shape;8804;p56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05" name="Google Shape;8805;p56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06" name="Google Shape;8806;p56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07" name="Google Shape;8807;p56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08" name="Google Shape;8808;p56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09" name="Google Shape;8809;p56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10" name="Google Shape;8810;p56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11" name="Google Shape;8811;p56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12" name="Google Shape;8812;p56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13" name="Google Shape;8813;p56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14" name="Google Shape;8814;p56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15" name="Google Shape;8815;p56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16" name="Google Shape;8816;p56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17" name="Google Shape;8817;p56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18" name="Google Shape;8818;p56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19" name="Google Shape;8819;p56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20" name="Google Shape;8820;p56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21" name="Google Shape;8821;p56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22" name="Google Shape;8822;p56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23" name="Google Shape;8823;p56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24" name="Google Shape;8824;p56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25" name="Google Shape;8825;p56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26" name="Google Shape;8826;p56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27" name="Google Shape;8827;p56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28" name="Google Shape;8828;p56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29" name="Google Shape;8829;p56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30" name="Google Shape;8830;p56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31" name="Google Shape;8831;p56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32" name="Google Shape;8832;p56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33" name="Google Shape;8833;p56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34" name="Google Shape;8834;p56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35" name="Google Shape;8835;p56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36" name="Google Shape;8836;p56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37" name="Google Shape;8837;p56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38" name="Google Shape;8838;p56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39" name="Google Shape;8839;p56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40" name="Google Shape;8840;p56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41" name="Google Shape;8841;p56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42" name="Google Shape;8842;p56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43" name="Google Shape;8843;p56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44" name="Google Shape;8844;p56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45" name="Google Shape;8845;p56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46" name="Google Shape;8846;p56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47" name="Google Shape;8847;p56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48" name="Google Shape;8848;p56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49" name="Google Shape;8849;p56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50" name="Google Shape;8850;p56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51" name="Google Shape;8851;p56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852" name="Google Shape;8852;p56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53" name="Google Shape;8853;p56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54" name="Google Shape;8854;p56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855" name="Google Shape;8855;p56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56" name="Google Shape;8856;p56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57" name="Google Shape;8857;p56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8858" name="Google Shape;8858;p56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59" name="Google Shape;8859;p56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60" name="Google Shape;8860;p56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8861" name="Google Shape;8861;p56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62" name="Google Shape;8862;p56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63" name="Google Shape;8863;p56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8864" name="Google Shape;8864;p56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65" name="Google Shape;8865;p56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66" name="Google Shape;8866;p56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8867" name="Google Shape;8867;p56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68" name="Google Shape;8868;p56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69" name="Google Shape;8869;p56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8870" name="Google Shape;8870;p56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71" name="Google Shape;8871;p56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72" name="Google Shape;8872;p56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8873" name="Google Shape;8873;p56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74" name="Google Shape;8874;p56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75" name="Google Shape;8875;p56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8876" name="Google Shape;8876;p56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77" name="Google Shape;8877;p56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78" name="Google Shape;8878;p56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8879" name="Google Shape;8879;p56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80" name="Google Shape;8880;p56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81" name="Google Shape;8881;p56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8882" name="Google Shape;8882;p56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83" name="Google Shape;8883;p56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884" name="Google Shape;8884;p56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85" name="Google Shape;8885;p56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8886" name="Google Shape;8886;p56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8887" name="Google Shape;8887;p56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88" name="Google Shape;8888;p56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89" name="Google Shape;8889;p56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8890" name="Google Shape;8890;p56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91" name="Google Shape;8891;p56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92" name="Google Shape;8892;p56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8893" name="Google Shape;8893;p56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94" name="Google Shape;8894;p56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95" name="Google Shape;8895;p56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8896" name="Google Shape;8896;p56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97" name="Google Shape;8897;p56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98" name="Google Shape;8898;p56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8899" name="Google Shape;8899;p56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00" name="Google Shape;8900;p56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01" name="Google Shape;8901;p56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8902" name="Google Shape;8902;p56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03" name="Google Shape;8903;p56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04" name="Google Shape;8904;p56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8905" name="Google Shape;8905;p56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06" name="Google Shape;8906;p56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07" name="Google Shape;8907;p56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8908" name="Google Shape;8908;p56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09" name="Google Shape;8909;p56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10" name="Google Shape;8910;p56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8911" name="Google Shape;8911;p56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12" name="Google Shape;8912;p56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13" name="Google Shape;8913;p56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8914" name="Google Shape;8914;p56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15" name="Google Shape;8915;p56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16" name="Google Shape;8916;p56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8917" name="Google Shape;8917;p56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18" name="Google Shape;8918;p56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19" name="Google Shape;8919;p56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8920" name="Google Shape;8920;p56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21" name="Google Shape;8921;p56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22" name="Google Shape;8922;p56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8923" name="Google Shape;8923;p56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24" name="Google Shape;8924;p56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25" name="Google Shape;8925;p56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8926" name="Google Shape;8926;p56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27" name="Google Shape;8927;p56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28" name="Google Shape;8928;p56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8929" name="Google Shape;8929;p56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30" name="Google Shape;8930;p56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31" name="Google Shape;8931;p56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8932" name="Google Shape;8932;p56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33" name="Google Shape;8933;p56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34" name="Google Shape;8934;p56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8935" name="Google Shape;8935;p56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36" name="Google Shape;8936;p56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37" name="Google Shape;8937;p56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8938" name="Google Shape;8938;p56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39" name="Google Shape;8939;p56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40" name="Google Shape;8940;p56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8941" name="Google Shape;8941;p56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42" name="Google Shape;8942;p56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43" name="Google Shape;8943;p56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8944" name="Google Shape;8944;p56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45" name="Google Shape;8945;p56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46" name="Google Shape;8946;p56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8947" name="Google Shape;8947;p56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48" name="Google Shape;8948;p56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49" name="Google Shape;8949;p56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8950" name="Google Shape;8950;p56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51" name="Google Shape;8951;p56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52" name="Google Shape;8952;p56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8953" name="Google Shape;8953;p56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54" name="Google Shape;8954;p56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55" name="Google Shape;8955;p56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8956" name="Google Shape;8956;p56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57" name="Google Shape;8957;p56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58" name="Google Shape;8958;p56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8959" name="Google Shape;8959;p56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60" name="Google Shape;8960;p56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61" name="Google Shape;8961;p56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962" name="Google Shape;8962;p56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63" name="Google Shape;8963;p56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64" name="Google Shape;8964;p56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965" name="Google Shape;8965;p56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66" name="Google Shape;8966;p56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67" name="Google Shape;8967;p56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8968" name="Google Shape;8968;p56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69" name="Google Shape;8969;p56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70" name="Google Shape;8970;p56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8971" name="Google Shape;8971;p56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72" name="Google Shape;8972;p56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73" name="Google Shape;8973;p56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8974" name="Google Shape;8974;p56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75" name="Google Shape;8975;p56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76" name="Google Shape;8976;p56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8977" name="Google Shape;8977;p56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78" name="Google Shape;8978;p56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79" name="Google Shape;8979;p56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8980" name="Google Shape;8980;p56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81" name="Google Shape;8981;p56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82" name="Google Shape;8982;p56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8983" name="Google Shape;8983;p56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84" name="Google Shape;8984;p56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85" name="Google Shape;8985;p56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8986" name="Google Shape;8986;p56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87" name="Google Shape;8987;p56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2" name="Google Shape;8992;p57"/>
          <p:cNvGrpSpPr/>
          <p:nvPr/>
        </p:nvGrpSpPr>
        <p:grpSpPr>
          <a:xfrm>
            <a:off x="2835498" y="4810545"/>
            <a:ext cx="1470521" cy="1013783"/>
            <a:chOff x="4967783" y="2151471"/>
            <a:chExt cx="3920692" cy="2702940"/>
          </a:xfrm>
        </p:grpSpPr>
        <p:grpSp>
          <p:nvGrpSpPr>
            <p:cNvPr id="8993" name="Google Shape;8993;p57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8994" name="Google Shape;8994;p57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5" name="Google Shape;8995;p57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6" name="Google Shape;8996;p57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7" name="Google Shape;8997;p57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8" name="Google Shape;8998;p57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9" name="Google Shape;8999;p57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0" name="Google Shape;9000;p57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001" name="Google Shape;9001;p57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9002" name="Google Shape;9002;p57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3" name="Google Shape;9003;p57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4" name="Google Shape;9004;p57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5" name="Google Shape;9005;p57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6" name="Google Shape;9006;p57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07" name="Google Shape;9007;p57"/>
          <p:cNvGrpSpPr/>
          <p:nvPr/>
        </p:nvGrpSpPr>
        <p:grpSpPr>
          <a:xfrm>
            <a:off x="4707377" y="1994914"/>
            <a:ext cx="2082548" cy="944773"/>
            <a:chOff x="3530532" y="1496185"/>
            <a:chExt cx="1561911" cy="708580"/>
          </a:xfrm>
        </p:grpSpPr>
        <p:grpSp>
          <p:nvGrpSpPr>
            <p:cNvPr id="9008" name="Google Shape;9008;p57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9009" name="Google Shape;9009;p57"/>
              <p:cNvCxnSpPr>
                <a:endCxn id="9010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1" name="Google Shape;9011;p57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2" name="Google Shape;9012;p57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3" name="Google Shape;9013;p57"/>
              <p:cNvCxnSpPr>
                <a:stCxn id="9010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9014" name="Google Shape;9014;p57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9015" name="Google Shape;9015;p57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16" name="Google Shape;9016;p57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9017" name="Google Shape;9017;p57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8" name="Google Shape;9018;p57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019" name="Google Shape;9019;p57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9020" name="Google Shape;9020;p57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21" name="Google Shape;9021;p57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022" name="Google Shape;9022;p57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9023" name="Google Shape;9023;p57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24" name="Google Shape;9024;p57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9025" name="Google Shape;9025;p57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0" name="Google Shape;9010;p57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026" name="Google Shape;9026;p57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9027" name="Google Shape;9027;p57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28" name="Google Shape;9028;p57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29" name="Google Shape;9029;p57"/>
          <p:cNvGrpSpPr/>
          <p:nvPr/>
        </p:nvGrpSpPr>
        <p:grpSpPr>
          <a:xfrm>
            <a:off x="4683401" y="3144377"/>
            <a:ext cx="2129376" cy="504865"/>
            <a:chOff x="3512551" y="2358282"/>
            <a:chExt cx="1597032" cy="378649"/>
          </a:xfrm>
        </p:grpSpPr>
        <p:grpSp>
          <p:nvGrpSpPr>
            <p:cNvPr id="9030" name="Google Shape;9030;p57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9031" name="Google Shape;9031;p57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2" name="Google Shape;9032;p57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3" name="Google Shape;9033;p57"/>
              <p:cNvCxnSpPr>
                <a:stCxn id="9034" idx="6"/>
                <a:endCxn id="9035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36" name="Google Shape;9036;p57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9037" name="Google Shape;9037;p57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35" name="Google Shape;9035;p57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8" name="Google Shape;9038;p57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039" name="Google Shape;9039;p57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9040" name="Google Shape;9040;p57"/>
              <p:cNvCxnSpPr>
                <a:stCxn id="9041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42" name="Google Shape;9042;p57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1" name="Google Shape;9041;p57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043" name="Google Shape;9043;p57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9044" name="Google Shape;9044;p57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45" name="Google Shape;9045;p57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6" name="Google Shape;9046;p57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047" name="Google Shape;9047;p57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9048" name="Google Shape;9048;p57"/>
              <p:cNvCxnSpPr>
                <a:stCxn id="9049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34" name="Google Shape;9034;p57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9" name="Google Shape;9049;p57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50" name="Google Shape;9050;p57"/>
          <p:cNvGrpSpPr/>
          <p:nvPr/>
        </p:nvGrpSpPr>
        <p:grpSpPr>
          <a:xfrm>
            <a:off x="9163512" y="1576105"/>
            <a:ext cx="2079745" cy="963480"/>
            <a:chOff x="634175" y="2986275"/>
            <a:chExt cx="3147949" cy="1458344"/>
          </a:xfrm>
        </p:grpSpPr>
        <p:cxnSp>
          <p:nvCxnSpPr>
            <p:cNvPr id="9051" name="Google Shape;9051;p57"/>
            <p:cNvCxnSpPr>
              <a:stCxn id="9052" idx="4"/>
              <a:endCxn id="9053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4" name="Google Shape;9054;p57"/>
            <p:cNvCxnSpPr>
              <a:stCxn id="9053" idx="0"/>
              <a:endCxn id="9055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6" name="Google Shape;9056;p57"/>
            <p:cNvCxnSpPr>
              <a:stCxn id="9055" idx="4"/>
              <a:endCxn id="9057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8" name="Google Shape;9058;p57"/>
            <p:cNvCxnSpPr>
              <a:stCxn id="9057" idx="0"/>
              <a:endCxn id="9059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059" name="Google Shape;9059;p57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5" name="Google Shape;9055;p57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2" name="Google Shape;9052;p57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7" name="Google Shape;9057;p57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3" name="Google Shape;9053;p57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060" name="Google Shape;9060;p57"/>
          <p:cNvGrpSpPr/>
          <p:nvPr/>
        </p:nvGrpSpPr>
        <p:grpSpPr>
          <a:xfrm>
            <a:off x="4701899" y="3855983"/>
            <a:ext cx="2094292" cy="392164"/>
            <a:chOff x="998425" y="1182125"/>
            <a:chExt cx="1065400" cy="199500"/>
          </a:xfrm>
        </p:grpSpPr>
        <p:sp>
          <p:nvSpPr>
            <p:cNvPr id="9061" name="Google Shape;9061;p57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2" name="Google Shape;9062;p57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3" name="Google Shape;9063;p57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4" name="Google Shape;9064;p57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5" name="Google Shape;9065;p57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66" name="Google Shape;9066;p57"/>
          <p:cNvGrpSpPr/>
          <p:nvPr/>
        </p:nvGrpSpPr>
        <p:grpSpPr>
          <a:xfrm>
            <a:off x="9159574" y="2679299"/>
            <a:ext cx="2087621" cy="488972"/>
            <a:chOff x="1247650" y="2075423"/>
            <a:chExt cx="6648477" cy="1557238"/>
          </a:xfrm>
        </p:grpSpPr>
        <p:sp>
          <p:nvSpPr>
            <p:cNvPr id="9067" name="Google Shape;9067;p57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8" name="Google Shape;9068;p57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9" name="Google Shape;9069;p57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0" name="Google Shape;9070;p57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1" name="Google Shape;9071;p57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2" name="Google Shape;9072;p57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73" name="Google Shape;9073;p57"/>
          <p:cNvGrpSpPr/>
          <p:nvPr/>
        </p:nvGrpSpPr>
        <p:grpSpPr>
          <a:xfrm>
            <a:off x="9138657" y="4211052"/>
            <a:ext cx="2129415" cy="884587"/>
            <a:chOff x="6796238" y="3158297"/>
            <a:chExt cx="1630319" cy="677257"/>
          </a:xfrm>
        </p:grpSpPr>
        <p:cxnSp>
          <p:nvCxnSpPr>
            <p:cNvPr id="9074" name="Google Shape;9074;p57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075" name="Google Shape;9075;p57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076" name="Google Shape;9076;p57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077" name="Google Shape;9077;p57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9078" name="Google Shape;9078;p57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9079" name="Google Shape;9079;p57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0" name="Google Shape;9080;p57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1" name="Google Shape;9081;p57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82" name="Google Shape;9082;p57"/>
          <p:cNvGrpSpPr/>
          <p:nvPr/>
        </p:nvGrpSpPr>
        <p:grpSpPr>
          <a:xfrm>
            <a:off x="7166840" y="1572909"/>
            <a:ext cx="1824808" cy="2125073"/>
            <a:chOff x="1839112" y="2209163"/>
            <a:chExt cx="1918159" cy="2233784"/>
          </a:xfrm>
        </p:grpSpPr>
        <p:sp>
          <p:nvSpPr>
            <p:cNvPr id="9083" name="Google Shape;9083;p57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4" name="Google Shape;9084;p57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5" name="Google Shape;9085;p57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9086" name="Google Shape;9086;p57"/>
            <p:cNvCxnSpPr>
              <a:stCxn id="9083" idx="6"/>
              <a:endCxn id="9084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7" name="Google Shape;9087;p57"/>
            <p:cNvCxnSpPr>
              <a:stCxn id="9084" idx="4"/>
              <a:endCxn id="9088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9" name="Google Shape;9089;p57"/>
            <p:cNvCxnSpPr>
              <a:stCxn id="9088" idx="6"/>
              <a:endCxn id="9085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0" name="Google Shape;9090;p57"/>
            <p:cNvCxnSpPr>
              <a:stCxn id="9085" idx="4"/>
              <a:endCxn id="9091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088" name="Google Shape;9088;p57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1" name="Google Shape;9091;p57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2" name="Google Shape;9092;p57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9093" name="Google Shape;9093;p57"/>
            <p:cNvCxnSpPr>
              <a:endCxn id="9092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094" name="Google Shape;9094;p57"/>
          <p:cNvGrpSpPr/>
          <p:nvPr/>
        </p:nvGrpSpPr>
        <p:grpSpPr>
          <a:xfrm>
            <a:off x="4676671" y="1581223"/>
            <a:ext cx="2183957" cy="206589"/>
            <a:chOff x="238125" y="2506075"/>
            <a:chExt cx="7115411" cy="673075"/>
          </a:xfrm>
        </p:grpSpPr>
        <p:sp>
          <p:nvSpPr>
            <p:cNvPr id="9095" name="Google Shape;9095;p57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6" name="Google Shape;9096;p57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7" name="Google Shape;9097;p57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8" name="Google Shape;9098;p57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9" name="Google Shape;9099;p57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00" name="Google Shape;9100;p57"/>
          <p:cNvGrpSpPr/>
          <p:nvPr/>
        </p:nvGrpSpPr>
        <p:grpSpPr>
          <a:xfrm>
            <a:off x="994916" y="2010019"/>
            <a:ext cx="3302349" cy="122324"/>
            <a:chOff x="1464850" y="436376"/>
            <a:chExt cx="6001362" cy="222300"/>
          </a:xfrm>
        </p:grpSpPr>
        <p:sp>
          <p:nvSpPr>
            <p:cNvPr id="9101" name="Google Shape;9101;p57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2" name="Google Shape;9102;p57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3" name="Google Shape;9103;p57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4" name="Google Shape;9104;p57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5" name="Google Shape;9105;p57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9106" name="Google Shape;9106;p57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7" name="Google Shape;9107;p57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8" name="Google Shape;9108;p57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9" name="Google Shape;9109;p57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110" name="Google Shape;9110;p57"/>
          <p:cNvGrpSpPr/>
          <p:nvPr/>
        </p:nvGrpSpPr>
        <p:grpSpPr>
          <a:xfrm>
            <a:off x="976607" y="3657307"/>
            <a:ext cx="1936947" cy="869231"/>
            <a:chOff x="803162" y="2667727"/>
            <a:chExt cx="1411906" cy="633611"/>
          </a:xfrm>
        </p:grpSpPr>
        <p:cxnSp>
          <p:nvCxnSpPr>
            <p:cNvPr id="9111" name="Google Shape;9111;p57"/>
            <p:cNvCxnSpPr>
              <a:stCxn id="9112" idx="2"/>
              <a:endCxn id="9113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4" name="Google Shape;9114;p57"/>
            <p:cNvCxnSpPr>
              <a:stCxn id="9115" idx="0"/>
              <a:endCxn id="9112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6" name="Google Shape;9116;p57"/>
            <p:cNvCxnSpPr>
              <a:stCxn id="9115" idx="2"/>
              <a:endCxn id="9117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8" name="Google Shape;9118;p57"/>
            <p:cNvCxnSpPr>
              <a:stCxn id="9119" idx="0"/>
              <a:endCxn id="9115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0" name="Google Shape;9120;p57"/>
            <p:cNvCxnSpPr>
              <a:stCxn id="9113" idx="2"/>
              <a:endCxn id="9121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2" name="Google Shape;9122;p57"/>
            <p:cNvCxnSpPr>
              <a:stCxn id="9123" idx="0"/>
              <a:endCxn id="9113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119" name="Google Shape;9119;p57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7" name="Google Shape;9117;p57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3" name="Google Shape;9123;p57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1" name="Google Shape;9121;p57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3" name="Google Shape;9113;p57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5" name="Google Shape;9115;p57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2" name="Google Shape;9112;p57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24" name="Google Shape;9124;p57"/>
          <p:cNvGrpSpPr/>
          <p:nvPr/>
        </p:nvGrpSpPr>
        <p:grpSpPr>
          <a:xfrm>
            <a:off x="976609" y="1571358"/>
            <a:ext cx="3358055" cy="279079"/>
            <a:chOff x="803163" y="1111966"/>
            <a:chExt cx="2447800" cy="203430"/>
          </a:xfrm>
        </p:grpSpPr>
        <p:grpSp>
          <p:nvGrpSpPr>
            <p:cNvPr id="9125" name="Google Shape;9125;p57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9126" name="Google Shape;9126;p57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9127" name="Google Shape;9127;p57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9128" name="Google Shape;9128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29" name="Google Shape;9129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cxnSp>
          <p:nvCxnSpPr>
            <p:cNvPr id="9130" name="Google Shape;9130;p57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131" name="Google Shape;9131;p57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132" name="Google Shape;9132;p57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9133" name="Google Shape;9133;p57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9134" name="Google Shape;9134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35" name="Google Shape;9135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136" name="Google Shape;9136;p57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137" name="Google Shape;9137;p57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9138" name="Google Shape;9138;p57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139" name="Google Shape;9139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40" name="Google Shape;9140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141" name="Google Shape;9141;p57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142" name="Google Shape;9142;p57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9143" name="Google Shape;9143;p57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144" name="Google Shape;9144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45" name="Google Shape;9145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146" name="Google Shape;9146;p57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47" name="Google Shape;9147;p57"/>
          <p:cNvGrpSpPr/>
          <p:nvPr/>
        </p:nvGrpSpPr>
        <p:grpSpPr>
          <a:xfrm>
            <a:off x="4700623" y="5166868"/>
            <a:ext cx="2090371" cy="655569"/>
            <a:chOff x="5194708" y="3484366"/>
            <a:chExt cx="3148148" cy="987304"/>
          </a:xfrm>
        </p:grpSpPr>
        <p:grpSp>
          <p:nvGrpSpPr>
            <p:cNvPr id="9148" name="Google Shape;9148;p57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9149" name="Google Shape;9149;p57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0" name="Google Shape;9150;p57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1" name="Google Shape;9151;p57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152" name="Google Shape;9152;p57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9153" name="Google Shape;9153;p57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4" name="Google Shape;9154;p57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5" name="Google Shape;9155;p57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156" name="Google Shape;9156;p57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9157" name="Google Shape;9157;p57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8" name="Google Shape;9158;p57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9" name="Google Shape;9159;p57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160" name="Google Shape;9160;p57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9161" name="Google Shape;9161;p57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2" name="Google Shape;9162;p57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3" name="Google Shape;9163;p57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64" name="Google Shape;9164;p57"/>
          <p:cNvGrpSpPr/>
          <p:nvPr/>
        </p:nvGrpSpPr>
        <p:grpSpPr>
          <a:xfrm>
            <a:off x="4648101" y="4474081"/>
            <a:ext cx="2155952" cy="461675"/>
            <a:chOff x="1808063" y="4294338"/>
            <a:chExt cx="3370782" cy="721817"/>
          </a:xfrm>
        </p:grpSpPr>
        <p:sp>
          <p:nvSpPr>
            <p:cNvPr id="9165" name="Google Shape;9165;p57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6" name="Google Shape;9166;p57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7" name="Google Shape;9167;p57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8" name="Google Shape;9168;p57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9" name="Google Shape;9169;p57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0" name="Google Shape;9170;p57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1" name="Google Shape;9171;p57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2" name="Google Shape;9172;p57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3" name="Google Shape;9173;p57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4" name="Google Shape;9174;p57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75" name="Google Shape;9175;p57"/>
          <p:cNvGrpSpPr/>
          <p:nvPr/>
        </p:nvGrpSpPr>
        <p:grpSpPr>
          <a:xfrm>
            <a:off x="1019051" y="4855454"/>
            <a:ext cx="1727843" cy="862116"/>
            <a:chOff x="834100" y="3642869"/>
            <a:chExt cx="1259483" cy="628426"/>
          </a:xfrm>
        </p:grpSpPr>
        <p:sp>
          <p:nvSpPr>
            <p:cNvPr id="9176" name="Google Shape;9176;p57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7" name="Google Shape;9177;p57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8" name="Google Shape;9178;p57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9" name="Google Shape;9179;p57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0" name="Google Shape;9180;p57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1" name="Google Shape;9181;p57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2" name="Google Shape;9182;p57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3" name="Google Shape;9183;p57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4" name="Google Shape;9184;p57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5" name="Google Shape;9185;p57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6" name="Google Shape;9186;p57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7" name="Google Shape;9187;p57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8" name="Google Shape;9188;p57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9" name="Google Shape;9189;p57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0" name="Google Shape;9190;p57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1" name="Google Shape;9191;p57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2" name="Google Shape;9192;p57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3" name="Google Shape;9193;p57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4" name="Google Shape;9194;p57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5" name="Google Shape;9195;p57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6" name="Google Shape;9196;p57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7" name="Google Shape;9197;p57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8" name="Google Shape;9198;p57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9" name="Google Shape;9199;p57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0" name="Google Shape;9200;p57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201" name="Google Shape;9201;p57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9202" name="Google Shape;9202;p57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3" name="Google Shape;9203;p57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4" name="Google Shape;9204;p57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5" name="Google Shape;9205;p57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6" name="Google Shape;9206;p57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7" name="Google Shape;9207;p57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8" name="Google Shape;9208;p57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9" name="Google Shape;9209;p57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0" name="Google Shape;9210;p57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1" name="Google Shape;9211;p57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2" name="Google Shape;9212;p57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3" name="Google Shape;9213;p57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4" name="Google Shape;9214;p57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5" name="Google Shape;9215;p57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6" name="Google Shape;9216;p57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7" name="Google Shape;9217;p57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8" name="Google Shape;9218;p57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9" name="Google Shape;9219;p57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0" name="Google Shape;9220;p57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1" name="Google Shape;9221;p57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9222" name="Google Shape;9222;p57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3" name="Google Shape;9223;p57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4" name="Google Shape;9224;p57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5" name="Google Shape;9225;p57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6" name="Google Shape;9226;p57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7" name="Google Shape;9227;p57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8" name="Google Shape;9228;p57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9" name="Google Shape;9229;p57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0" name="Google Shape;9230;p57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1" name="Google Shape;9231;p57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2" name="Google Shape;9232;p57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3" name="Google Shape;9233;p57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4" name="Google Shape;9234;p57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5" name="Google Shape;9235;p57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36" name="Google Shape;9236;p57"/>
          <p:cNvGrpSpPr/>
          <p:nvPr/>
        </p:nvGrpSpPr>
        <p:grpSpPr>
          <a:xfrm rot="5400000">
            <a:off x="7969868" y="4584116"/>
            <a:ext cx="218752" cy="1886555"/>
            <a:chOff x="4428249" y="1369375"/>
            <a:chExt cx="36905" cy="429569"/>
          </a:xfrm>
        </p:grpSpPr>
        <p:sp>
          <p:nvSpPr>
            <p:cNvPr id="9237" name="Google Shape;9237;p57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8" name="Google Shape;9238;p57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9" name="Google Shape;9239;p57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0" name="Google Shape;9240;p57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1" name="Google Shape;9241;p57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2" name="Google Shape;9242;p57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3" name="Google Shape;9243;p57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4" name="Google Shape;9244;p57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5" name="Google Shape;9245;p57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6" name="Google Shape;9246;p57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7" name="Google Shape;9247;p57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8" name="Google Shape;9248;p57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9" name="Google Shape;9249;p57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0" name="Google Shape;9250;p57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1" name="Google Shape;9251;p57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2" name="Google Shape;9252;p57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3" name="Google Shape;9253;p57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4" name="Google Shape;9254;p57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5" name="Google Shape;9255;p57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6" name="Google Shape;9256;p57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7" name="Google Shape;9257;p57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8" name="Google Shape;9258;p57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9" name="Google Shape;9259;p57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0" name="Google Shape;9260;p57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1" name="Google Shape;9261;p57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2" name="Google Shape;9262;p57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3" name="Google Shape;9263;p57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4" name="Google Shape;9264;p57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5" name="Google Shape;9265;p57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6" name="Google Shape;9266;p57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7" name="Google Shape;9267;p57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8" name="Google Shape;9268;p57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69" name="Google Shape;9269;p57"/>
          <p:cNvGrpSpPr/>
          <p:nvPr/>
        </p:nvGrpSpPr>
        <p:grpSpPr>
          <a:xfrm rot="10800000" flipH="1">
            <a:off x="7133107" y="4035507"/>
            <a:ext cx="1892276" cy="33077"/>
            <a:chOff x="219558" y="4738465"/>
            <a:chExt cx="5852400" cy="102300"/>
          </a:xfrm>
        </p:grpSpPr>
        <p:cxnSp>
          <p:nvCxnSpPr>
            <p:cNvPr id="9270" name="Google Shape;9270;p57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9271" name="Google Shape;9271;p57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2" name="Google Shape;9272;p57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3" name="Google Shape;9273;p57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4" name="Google Shape;9274;p57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5" name="Google Shape;9275;p57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76" name="Google Shape;9276;p57"/>
          <p:cNvGrpSpPr/>
          <p:nvPr/>
        </p:nvGrpSpPr>
        <p:grpSpPr>
          <a:xfrm>
            <a:off x="7148198" y="4532925"/>
            <a:ext cx="1862093" cy="513355"/>
            <a:chOff x="5286284" y="2966544"/>
            <a:chExt cx="1396570" cy="385016"/>
          </a:xfrm>
        </p:grpSpPr>
        <p:cxnSp>
          <p:nvCxnSpPr>
            <p:cNvPr id="9277" name="Google Shape;9277;p57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9278" name="Google Shape;9278;p57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9279" name="Google Shape;9279;p57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9280" name="Google Shape;9280;p57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1" name="Google Shape;9281;p57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2" name="Google Shape;9282;p57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3" name="Google Shape;9283;p57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4" name="Google Shape;9284;p57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5" name="Google Shape;9285;p57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6" name="Google Shape;9286;p57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7" name="Google Shape;9287;p57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9288" name="Google Shape;9288;p57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9289" name="Google Shape;9289;p57"/>
          <p:cNvGrpSpPr/>
          <p:nvPr/>
        </p:nvGrpSpPr>
        <p:grpSpPr>
          <a:xfrm>
            <a:off x="2729619" y="2424627"/>
            <a:ext cx="1576368" cy="882703"/>
            <a:chOff x="2029517" y="1732295"/>
            <a:chExt cx="1149068" cy="643432"/>
          </a:xfrm>
        </p:grpSpPr>
        <p:grpSp>
          <p:nvGrpSpPr>
            <p:cNvPr id="9290" name="Google Shape;9290;p57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9291" name="Google Shape;9291;p57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9292" name="Google Shape;9292;p57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293" name="Google Shape;9293;p57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94" name="Google Shape;9294;p57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9295" name="Google Shape;9295;p57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296" name="Google Shape;9296;p57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297" name="Google Shape;9297;p57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9298" name="Google Shape;9298;p57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9299" name="Google Shape;9299;p57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9300" name="Google Shape;9300;p57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01" name="Google Shape;9301;p57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02" name="Google Shape;9302;p57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9303" name="Google Shape;9303;p57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04" name="Google Shape;9304;p57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9305" name="Google Shape;9305;p57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9306" name="Google Shape;9306;p57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grpSp>
              <p:nvGrpSpPr>
                <p:cNvPr id="9307" name="Google Shape;9307;p57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9308" name="Google Shape;9308;p57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09" name="Google Shape;9309;p57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10" name="Google Shape;9310;p57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9311" name="Google Shape;9311;p57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12" name="Google Shape;9312;p57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9313" name="Google Shape;9313;p57"/>
          <p:cNvGrpSpPr/>
          <p:nvPr/>
        </p:nvGrpSpPr>
        <p:grpSpPr>
          <a:xfrm>
            <a:off x="976617" y="2354778"/>
            <a:ext cx="1283535" cy="1080077"/>
            <a:chOff x="732462" y="1766083"/>
            <a:chExt cx="962651" cy="810058"/>
          </a:xfrm>
        </p:grpSpPr>
        <p:grpSp>
          <p:nvGrpSpPr>
            <p:cNvPr id="9314" name="Google Shape;9314;p57"/>
            <p:cNvGrpSpPr/>
            <p:nvPr/>
          </p:nvGrpSpPr>
          <p:grpSpPr>
            <a:xfrm>
              <a:off x="732462" y="1908333"/>
              <a:ext cx="339369" cy="524756"/>
              <a:chOff x="844912" y="1819635"/>
              <a:chExt cx="329836" cy="510016"/>
            </a:xfrm>
          </p:grpSpPr>
          <p:sp>
            <p:nvSpPr>
              <p:cNvPr id="9315" name="Google Shape;9315;p57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6" name="Google Shape;9316;p57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7" name="Google Shape;9317;p57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8" name="Google Shape;9318;p57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9" name="Google Shape;9319;p57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0" name="Google Shape;9320;p57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321" name="Google Shape;9321;p57"/>
            <p:cNvGrpSpPr/>
            <p:nvPr/>
          </p:nvGrpSpPr>
          <p:grpSpPr>
            <a:xfrm>
              <a:off x="1184858" y="2256650"/>
              <a:ext cx="510255" cy="319491"/>
              <a:chOff x="1284601" y="2158168"/>
              <a:chExt cx="495923" cy="310517"/>
            </a:xfrm>
          </p:grpSpPr>
          <p:sp>
            <p:nvSpPr>
              <p:cNvPr id="9322" name="Google Shape;9322;p57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9323" name="Google Shape;9323;p57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9324" name="Google Shape;9324;p57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9325" name="Google Shape;9325;p57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26" name="Google Shape;9326;p57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27" name="Google Shape;9327;p57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28" name="Google Shape;9328;p57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29" name="Google Shape;9329;p57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30" name="Google Shape;9330;p57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31" name="Google Shape;9331;p57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9332" name="Google Shape;9332;p57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333" name="Google Shape;9333;p57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334" name="Google Shape;9334;p57"/>
            <p:cNvGrpSpPr/>
            <p:nvPr/>
          </p:nvGrpSpPr>
          <p:grpSpPr>
            <a:xfrm>
              <a:off x="1184858" y="1766083"/>
              <a:ext cx="510255" cy="319491"/>
              <a:chOff x="1284601" y="1681380"/>
              <a:chExt cx="495923" cy="310517"/>
            </a:xfrm>
          </p:grpSpPr>
          <p:sp>
            <p:nvSpPr>
              <p:cNvPr id="9335" name="Google Shape;9335;p57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9336" name="Google Shape;9336;p57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9337" name="Google Shape;9337;p57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9338" name="Google Shape;9338;p57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39" name="Google Shape;9339;p57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40" name="Google Shape;9340;p57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41" name="Google Shape;9341;p57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42" name="Google Shape;9342;p57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43" name="Google Shape;9343;p57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44" name="Google Shape;9344;p57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9345" name="Google Shape;9345;p57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346" name="Google Shape;9346;p57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347" name="Google Shape;9347;p57"/>
          <p:cNvGrpSpPr/>
          <p:nvPr/>
        </p:nvGrpSpPr>
        <p:grpSpPr>
          <a:xfrm>
            <a:off x="9121872" y="3378017"/>
            <a:ext cx="2163025" cy="736591"/>
            <a:chOff x="6894650" y="2574740"/>
            <a:chExt cx="1445100" cy="492111"/>
          </a:xfrm>
        </p:grpSpPr>
        <p:sp>
          <p:nvSpPr>
            <p:cNvPr id="9348" name="Google Shape;9348;p57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9" name="Google Shape;9349;p57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0" name="Google Shape;9350;p57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1" name="Google Shape;9351;p57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2" name="Google Shape;9352;p57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9353" name="Google Shape;9353;p57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354" name="Google Shape;9354;p57"/>
          <p:cNvGrpSpPr/>
          <p:nvPr/>
        </p:nvGrpSpPr>
        <p:grpSpPr>
          <a:xfrm>
            <a:off x="9147928" y="5210358"/>
            <a:ext cx="2110941" cy="634273"/>
            <a:chOff x="6953919" y="3907920"/>
            <a:chExt cx="1377300" cy="475705"/>
          </a:xfrm>
        </p:grpSpPr>
        <p:cxnSp>
          <p:nvCxnSpPr>
            <p:cNvPr id="9355" name="Google Shape;9355;p57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6" name="Google Shape;9356;p57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7" name="Google Shape;9357;p57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8" name="Google Shape;9358;p57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9" name="Google Shape;9359;p57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360" name="Google Shape;9360;p57"/>
          <p:cNvGrpSpPr/>
          <p:nvPr/>
        </p:nvGrpSpPr>
        <p:grpSpPr>
          <a:xfrm>
            <a:off x="3152712" y="3558551"/>
            <a:ext cx="1115048" cy="1099372"/>
            <a:chOff x="2389399" y="2595741"/>
            <a:chExt cx="812796" cy="801369"/>
          </a:xfrm>
        </p:grpSpPr>
        <p:grpSp>
          <p:nvGrpSpPr>
            <p:cNvPr id="9361" name="Google Shape;9361;p57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9362" name="Google Shape;9362;p57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3" name="Google Shape;9363;p57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4" name="Google Shape;9364;p57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365" name="Google Shape;9365;p57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9366" name="Google Shape;9366;p57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9367" name="Google Shape;9367;p57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9368" name="Google Shape;9368;p57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69" name="Google Shape;9369;p57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70" name="Google Shape;9370;p57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71" name="Google Shape;9371;p57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9372" name="Google Shape;9372;p57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73" name="Google Shape;9373;p57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9374" name="Google Shape;9374;p57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9375" name="Google Shape;9375;p57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9376" name="Google Shape;9376;p57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77" name="Google Shape;9377;p57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78" name="Google Shape;9378;p57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79" name="Google Shape;9379;p57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9380" name="Google Shape;9380;p57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81" name="Google Shape;9381;p57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9382" name="Google Shape;9382;p57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9383" name="Google Shape;9383;p57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9384" name="Google Shape;9384;p57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85" name="Google Shape;9385;p57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86" name="Google Shape;9386;p57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87" name="Google Shape;9387;p57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9388" name="Google Shape;9388;p57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89" name="Google Shape;9389;p57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9390" name="Google Shape;9390;p57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9391" name="Google Shape;9391;p57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9392" name="Google Shape;9392;p57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9393" name="Google Shape;9393;p57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94" name="Google Shape;9394;p57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95" name="Google Shape;9395;p57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96" name="Google Shape;9396;p57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9397" name="Google Shape;9397;p57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98" name="Google Shape;9398;p57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9399" name="Google Shape;9399;p57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9400" name="Google Shape;9400;p57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9401" name="Google Shape;9401;p57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02" name="Google Shape;9402;p57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03" name="Google Shape;9403;p57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404" name="Google Shape;9404;p57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9405" name="Google Shape;9405;p57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06" name="Google Shape;9406;p57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9407" name="Google Shape;9407;p57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9408" name="Google Shape;9408;p57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9409" name="Google Shape;9409;p57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10" name="Google Shape;9410;p57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11" name="Google Shape;9411;p57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412" name="Google Shape;9412;p57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9413" name="Google Shape;9413;p57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14" name="Google Shape;9414;p57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19" name="Google Shape;9419;p58"/>
          <p:cNvGrpSpPr/>
          <p:nvPr/>
        </p:nvGrpSpPr>
        <p:grpSpPr>
          <a:xfrm>
            <a:off x="958500" y="4484384"/>
            <a:ext cx="3187219" cy="1366400"/>
            <a:chOff x="728925" y="3296613"/>
            <a:chExt cx="2390414" cy="1024800"/>
          </a:xfrm>
        </p:grpSpPr>
        <p:grpSp>
          <p:nvGrpSpPr>
            <p:cNvPr id="9420" name="Google Shape;9420;p58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9421" name="Google Shape;9421;p58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2" name="Google Shape;9422;p58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423" name="Google Shape;9423;p58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9424" name="Google Shape;9424;p58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5" name="Google Shape;9425;p58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6" name="Google Shape;9426;p58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7" name="Google Shape;9427;p58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8" name="Google Shape;9428;p58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429" name="Google Shape;9429;p58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9430" name="Google Shape;9430;p58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1" name="Google Shape;9431;p58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2" name="Google Shape;9432;p58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3" name="Google Shape;9433;p58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4" name="Google Shape;9434;p58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5" name="Google Shape;9435;p58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6" name="Google Shape;9436;p58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7" name="Google Shape;9437;p58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8" name="Google Shape;9438;p58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9" name="Google Shape;9439;p58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0" name="Google Shape;9440;p58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1" name="Google Shape;9441;p58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2" name="Google Shape;9442;p58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3" name="Google Shape;9443;p58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4" name="Google Shape;9444;p58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5" name="Google Shape;9445;p58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6" name="Google Shape;9446;p58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7" name="Google Shape;9447;p58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8" name="Google Shape;9448;p58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9" name="Google Shape;9449;p58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aphicFrame>
        <p:nvGraphicFramePr>
          <p:cNvPr id="9450" name="Google Shape;9450;p58"/>
          <p:cNvGraphicFramePr/>
          <p:nvPr/>
        </p:nvGraphicFramePr>
        <p:xfrm>
          <a:off x="7939433" y="3148267"/>
          <a:ext cx="3338800" cy="115813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9451" name="Google Shape;9451;p58"/>
          <p:cNvGrpSpPr/>
          <p:nvPr/>
        </p:nvGrpSpPr>
        <p:grpSpPr>
          <a:xfrm>
            <a:off x="969669" y="1585285"/>
            <a:ext cx="3195340" cy="1302003"/>
            <a:chOff x="749309" y="1112739"/>
            <a:chExt cx="2371603" cy="976502"/>
          </a:xfrm>
        </p:grpSpPr>
        <p:grpSp>
          <p:nvGrpSpPr>
            <p:cNvPr id="9452" name="Google Shape;9452;p58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9453" name="Google Shape;9453;p58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54" name="Google Shape;9454;p58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55" name="Google Shape;9455;p58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56" name="Google Shape;9456;p58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57" name="Google Shape;9457;p58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58" name="Google Shape;9458;p58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59" name="Google Shape;9459;p58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60" name="Google Shape;9460;p58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61" name="Google Shape;9461;p58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62" name="Google Shape;9462;p58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63" name="Google Shape;9463;p58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64" name="Google Shape;9464;p58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65" name="Google Shape;9465;p58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66" name="Google Shape;9466;p58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67" name="Google Shape;9467;p58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68" name="Google Shape;9468;p58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69" name="Google Shape;9469;p58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70" name="Google Shape;9470;p58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71" name="Google Shape;9471;p58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72" name="Google Shape;9472;p58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73" name="Google Shape;9473;p58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74" name="Google Shape;9474;p58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75" name="Google Shape;9475;p58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76" name="Google Shape;9476;p58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477" name="Google Shape;9477;p58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9478" name="Google Shape;9478;p58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79" name="Google Shape;9479;p58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80" name="Google Shape;9480;p58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81" name="Google Shape;9481;p58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9482" name="Google Shape;9482;p58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3" name="Google Shape;9483;p58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4" name="Google Shape;9484;p58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5" name="Google Shape;9485;p58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aphicFrame>
        <p:nvGraphicFramePr>
          <p:cNvPr id="9486" name="Google Shape;9486;p58"/>
          <p:cNvGraphicFramePr/>
          <p:nvPr/>
        </p:nvGraphicFramePr>
        <p:xfrm>
          <a:off x="7939467" y="1585267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487" name="Google Shape;9487;p58"/>
          <p:cNvGraphicFramePr/>
          <p:nvPr/>
        </p:nvGraphicFramePr>
        <p:xfrm>
          <a:off x="4500617" y="3148267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488" name="Google Shape;9488;p58"/>
          <p:cNvGrpSpPr/>
          <p:nvPr/>
        </p:nvGrpSpPr>
        <p:grpSpPr>
          <a:xfrm>
            <a:off x="4503266" y="4469547"/>
            <a:ext cx="3151169" cy="1396083"/>
            <a:chOff x="3358399" y="3285485"/>
            <a:chExt cx="2363377" cy="1047062"/>
          </a:xfrm>
        </p:grpSpPr>
        <p:grpSp>
          <p:nvGrpSpPr>
            <p:cNvPr id="9489" name="Google Shape;9489;p58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9490" name="Google Shape;9490;p58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91" name="Google Shape;9491;p58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92" name="Google Shape;9492;p58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93" name="Google Shape;9493;p58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94" name="Google Shape;9494;p58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495" name="Google Shape;9495;p58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9496" name="Google Shape;9496;p58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97" name="Google Shape;9497;p58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98" name="Google Shape;9498;p58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99" name="Google Shape;9499;p58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00" name="Google Shape;9500;p58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01" name="Google Shape;9501;p58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9502" name="Google Shape;9502;p58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03" name="Google Shape;9503;p58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04" name="Google Shape;9504;p58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05" name="Google Shape;9505;p58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06" name="Google Shape;9506;p58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07" name="Google Shape;9507;p58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9508" name="Google Shape;9508;p58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09" name="Google Shape;9509;p58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10" name="Google Shape;9510;p58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11" name="Google Shape;9511;p58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12" name="Google Shape;9512;p58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13" name="Google Shape;9513;p58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9514" name="Google Shape;9514;p58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15" name="Google Shape;9515;p58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16" name="Google Shape;9516;p58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17" name="Google Shape;9517;p58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18" name="Google Shape;9518;p58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19" name="Google Shape;9519;p58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9520" name="Google Shape;9520;p58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21" name="Google Shape;9521;p58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22" name="Google Shape;9522;p58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23" name="Google Shape;9523;p58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24" name="Google Shape;9524;p58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aphicFrame>
        <p:nvGraphicFramePr>
          <p:cNvPr id="9525" name="Google Shape;9525;p58"/>
          <p:cNvGraphicFramePr/>
          <p:nvPr/>
        </p:nvGraphicFramePr>
        <p:xfrm>
          <a:off x="971000" y="3148267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526" name="Google Shape;9526;p58"/>
          <p:cNvGrpSpPr/>
          <p:nvPr/>
        </p:nvGrpSpPr>
        <p:grpSpPr>
          <a:xfrm>
            <a:off x="5570559" y="3686686"/>
            <a:ext cx="1736127" cy="81279"/>
            <a:chOff x="3558802" y="4011427"/>
            <a:chExt cx="1866000" cy="111300"/>
          </a:xfrm>
        </p:grpSpPr>
        <p:sp>
          <p:nvSpPr>
            <p:cNvPr id="9527" name="Google Shape;9527;p58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8" name="Google Shape;9528;p58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29" name="Google Shape;9529;p58"/>
          <p:cNvGrpSpPr/>
          <p:nvPr/>
        </p:nvGrpSpPr>
        <p:grpSpPr>
          <a:xfrm>
            <a:off x="6297876" y="4062899"/>
            <a:ext cx="1219120" cy="81279"/>
            <a:chOff x="3558802" y="4011427"/>
            <a:chExt cx="1866000" cy="111300"/>
          </a:xfrm>
        </p:grpSpPr>
        <p:sp>
          <p:nvSpPr>
            <p:cNvPr id="9530" name="Google Shape;9530;p58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1" name="Google Shape;9531;p58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32" name="Google Shape;9532;p58"/>
          <p:cNvGrpSpPr/>
          <p:nvPr/>
        </p:nvGrpSpPr>
        <p:grpSpPr>
          <a:xfrm>
            <a:off x="7902566" y="4508929"/>
            <a:ext cx="3359767" cy="1335272"/>
            <a:chOff x="1906114" y="789980"/>
            <a:chExt cx="1487676" cy="606868"/>
          </a:xfrm>
        </p:grpSpPr>
        <p:cxnSp>
          <p:nvCxnSpPr>
            <p:cNvPr id="9533" name="Google Shape;9533;p58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34" name="Google Shape;9534;p58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35" name="Google Shape;9535;p58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536" name="Google Shape;9536;p58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4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JANUARY</a:t>
              </a:r>
              <a:endParaRPr kumimoji="0" sz="4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7" name="Google Shape;9537;p58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4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FEBRUARY</a:t>
              </a:r>
              <a:endParaRPr kumimoji="0" sz="4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8" name="Google Shape;9538;p58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4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MARCH</a:t>
              </a:r>
              <a:endParaRPr kumimoji="0" sz="4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9" name="Google Shape;9539;p58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4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APRIL</a:t>
              </a:r>
              <a:endParaRPr kumimoji="0" sz="4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0" name="Google Shape;9540;p58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1" name="Google Shape;9541;p58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2" name="Google Shape;9542;p58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3" name="Google Shape;9543;p58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4" name="Google Shape;9544;p58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5" name="Google Shape;9545;p58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6" name="Google Shape;9546;p58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4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PHASE 1</a:t>
              </a:r>
              <a:endParaRPr kumimoji="0" sz="4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7" name="Google Shape;9547;p58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0" marR="0" lvl="0" indent="0" algn="r" defTabSz="121917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4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1</a:t>
              </a:r>
              <a:endParaRPr kumimoji="0" sz="4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8" name="Google Shape;9548;p58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0" marR="0" lvl="0" indent="0" algn="r" defTabSz="121917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4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2</a:t>
              </a:r>
              <a:endParaRPr kumimoji="0" sz="4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9" name="Google Shape;9549;p58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50" name="Google Shape;9550;p58"/>
          <p:cNvGrpSpPr/>
          <p:nvPr/>
        </p:nvGrpSpPr>
        <p:grpSpPr>
          <a:xfrm>
            <a:off x="4496817" y="1545345"/>
            <a:ext cx="3151191" cy="1341153"/>
            <a:chOff x="3292400" y="1193188"/>
            <a:chExt cx="2615240" cy="1131075"/>
          </a:xfrm>
        </p:grpSpPr>
        <p:sp>
          <p:nvSpPr>
            <p:cNvPr id="9551" name="Google Shape;9551;p58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2" name="Google Shape;9552;p58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3" name="Google Shape;9553;p58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JANUARY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4" name="Google Shape;9554;p58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FEBRUARY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5" name="Google Shape;9555;p58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MARCH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6" name="Google Shape;9556;p58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APRIL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7" name="Google Shape;9557;p58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MAY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8" name="Google Shape;9558;p58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JUNE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9" name="Google Shape;9559;p58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PHASE 1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0" name="Google Shape;9560;p58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PHASE 2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1" name="Google Shape;9561;p58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121917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1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2" name="Google Shape;9562;p58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121917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2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3" name="Google Shape;9563;p58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121917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1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4" name="Google Shape;9564;p58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121917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2133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2</a:t>
              </a:r>
              <a:endParaRPr kumimoji="0" sz="2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565" name="Google Shape;9565;p58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9566" name="Google Shape;9566;p58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67" name="Google Shape;9567;p58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68" name="Google Shape;9568;p58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69" name="Google Shape;9569;p58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0" name="Google Shape;9570;p58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1" name="Google Shape;9571;p58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2" name="Google Shape;9572;p58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3" name="Google Shape;9573;p58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4" name="Google Shape;9574;p58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5" name="Google Shape;9575;p58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6" name="Google Shape;9576;p58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7" name="Google Shape;9577;p58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2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82" name="Google Shape;9582;p59"/>
          <p:cNvGrpSpPr/>
          <p:nvPr/>
        </p:nvGrpSpPr>
        <p:grpSpPr>
          <a:xfrm>
            <a:off x="6419579" y="1588589"/>
            <a:ext cx="993908" cy="958484"/>
            <a:chOff x="4249973" y="1201875"/>
            <a:chExt cx="1958568" cy="1888762"/>
          </a:xfrm>
        </p:grpSpPr>
        <p:sp>
          <p:nvSpPr>
            <p:cNvPr id="9583" name="Google Shape;9583;p59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584" name="Google Shape;9584;p59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9585" name="Google Shape;9585;p59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86" name="Google Shape;9586;p59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87" name="Google Shape;9587;p59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9588" name="Google Shape;9588;p59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89" name="Google Shape;9589;p59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90" name="Google Shape;9590;p59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9591" name="Google Shape;9591;p59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92" name="Google Shape;9592;p59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93" name="Google Shape;9593;p59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9594" name="Google Shape;9594;p59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95" name="Google Shape;9595;p59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96" name="Google Shape;9596;p59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9597" name="Google Shape;9597;p59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98" name="Google Shape;9598;p59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599" name="Google Shape;9599;p59"/>
          <p:cNvGrpSpPr/>
          <p:nvPr/>
        </p:nvGrpSpPr>
        <p:grpSpPr>
          <a:xfrm>
            <a:off x="974744" y="2759853"/>
            <a:ext cx="1015689" cy="973195"/>
            <a:chOff x="2657744" y="2337745"/>
            <a:chExt cx="832987" cy="798137"/>
          </a:xfrm>
        </p:grpSpPr>
        <p:sp>
          <p:nvSpPr>
            <p:cNvPr id="9600" name="Google Shape;9600;p59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1" name="Google Shape;9601;p59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2" name="Google Shape;9602;p59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3" name="Google Shape;9603;p59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4" name="Google Shape;9604;p59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5" name="Google Shape;9605;p59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06" name="Google Shape;9606;p59"/>
          <p:cNvGrpSpPr/>
          <p:nvPr/>
        </p:nvGrpSpPr>
        <p:grpSpPr>
          <a:xfrm>
            <a:off x="4322697" y="2764130"/>
            <a:ext cx="914092" cy="964781"/>
            <a:chOff x="3398134" y="2057755"/>
            <a:chExt cx="704087" cy="743130"/>
          </a:xfrm>
        </p:grpSpPr>
        <p:grpSp>
          <p:nvGrpSpPr>
            <p:cNvPr id="9607" name="Google Shape;9607;p59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9608" name="Google Shape;9608;p59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09" name="Google Shape;9609;p59"/>
              <p:cNvCxnSpPr>
                <a:stCxn id="9608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0" name="Google Shape;9610;p59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9611" name="Google Shape;9611;p59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12" name="Google Shape;9612;p59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3" name="Google Shape;9613;p59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9614" name="Google Shape;9614;p59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15" name="Google Shape;9615;p59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6" name="Google Shape;9616;p59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9617" name="Google Shape;9617;p59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18" name="Google Shape;9618;p59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9" name="Google Shape;9619;p59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9620" name="Google Shape;9620;p59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21" name="Google Shape;9621;p59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622" name="Google Shape;9622;p59"/>
          <p:cNvGrpSpPr/>
          <p:nvPr/>
        </p:nvGrpSpPr>
        <p:grpSpPr>
          <a:xfrm>
            <a:off x="6556326" y="2773057"/>
            <a:ext cx="946871" cy="946871"/>
            <a:chOff x="5007123" y="2079403"/>
            <a:chExt cx="687600" cy="687600"/>
          </a:xfrm>
        </p:grpSpPr>
        <p:sp>
          <p:nvSpPr>
            <p:cNvPr id="9623" name="Google Shape;9623;p59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4" name="Google Shape;9624;p59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5" name="Google Shape;9625;p59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6" name="Google Shape;9626;p59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27" name="Google Shape;9627;p59"/>
          <p:cNvGrpSpPr/>
          <p:nvPr/>
        </p:nvGrpSpPr>
        <p:grpSpPr>
          <a:xfrm>
            <a:off x="7635575" y="2765733"/>
            <a:ext cx="961331" cy="961577"/>
            <a:chOff x="5797446" y="2063053"/>
            <a:chExt cx="698100" cy="698280"/>
          </a:xfrm>
        </p:grpSpPr>
        <p:sp>
          <p:nvSpPr>
            <p:cNvPr id="9628" name="Google Shape;9628;p59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9" name="Google Shape;9629;p59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0" name="Google Shape;9630;p59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1" name="Google Shape;9631;p59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32" name="Google Shape;9632;p59"/>
          <p:cNvGrpSpPr/>
          <p:nvPr/>
        </p:nvGrpSpPr>
        <p:grpSpPr>
          <a:xfrm>
            <a:off x="10895772" y="4959872"/>
            <a:ext cx="374113" cy="897552"/>
            <a:chOff x="8075075" y="3754290"/>
            <a:chExt cx="255612" cy="613194"/>
          </a:xfrm>
        </p:grpSpPr>
        <p:grpSp>
          <p:nvGrpSpPr>
            <p:cNvPr id="9633" name="Google Shape;9633;p59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9634" name="Google Shape;9634;p59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35" name="Google Shape;9635;p59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9636" name="Google Shape;9636;p59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37" name="Google Shape;9637;p59"/>
          <p:cNvGrpSpPr/>
          <p:nvPr/>
        </p:nvGrpSpPr>
        <p:grpSpPr>
          <a:xfrm>
            <a:off x="7051849" y="4944934"/>
            <a:ext cx="627136" cy="911660"/>
            <a:chOff x="1697726" y="3244179"/>
            <a:chExt cx="788124" cy="1146069"/>
          </a:xfrm>
        </p:grpSpPr>
        <p:sp>
          <p:nvSpPr>
            <p:cNvPr id="9638" name="Google Shape;9638;p59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9" name="Google Shape;9639;p59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40" name="Google Shape;9640;p59"/>
          <p:cNvSpPr/>
          <p:nvPr/>
        </p:nvSpPr>
        <p:spPr>
          <a:xfrm>
            <a:off x="10861801" y="4830271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41" name="Google Shape;9641;p59"/>
          <p:cNvGrpSpPr/>
          <p:nvPr/>
        </p:nvGrpSpPr>
        <p:grpSpPr>
          <a:xfrm>
            <a:off x="7880050" y="4959870"/>
            <a:ext cx="391855" cy="391793"/>
            <a:chOff x="6134814" y="3754290"/>
            <a:chExt cx="293891" cy="293845"/>
          </a:xfrm>
        </p:grpSpPr>
        <p:sp>
          <p:nvSpPr>
            <p:cNvPr id="9642" name="Google Shape;9642;p59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3" name="Google Shape;9643;p59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44" name="Google Shape;9644;p59"/>
          <p:cNvGrpSpPr/>
          <p:nvPr/>
        </p:nvGrpSpPr>
        <p:grpSpPr>
          <a:xfrm>
            <a:off x="7880050" y="5464766"/>
            <a:ext cx="391855" cy="391855"/>
            <a:chOff x="6134814" y="4086186"/>
            <a:chExt cx="293891" cy="293891"/>
          </a:xfrm>
        </p:grpSpPr>
        <p:sp>
          <p:nvSpPr>
            <p:cNvPr id="9645" name="Google Shape;9645;p59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6" name="Google Shape;9646;p59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47" name="Google Shape;9647;p59"/>
          <p:cNvSpPr/>
          <p:nvPr/>
        </p:nvSpPr>
        <p:spPr>
          <a:xfrm>
            <a:off x="9264619" y="4958800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48" name="Google Shape;9648;p59"/>
          <p:cNvSpPr/>
          <p:nvPr/>
        </p:nvSpPr>
        <p:spPr>
          <a:xfrm rot="10800000">
            <a:off x="8472970" y="4955783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49" name="Google Shape;9649;p59"/>
          <p:cNvGrpSpPr/>
          <p:nvPr/>
        </p:nvGrpSpPr>
        <p:grpSpPr>
          <a:xfrm>
            <a:off x="10446685" y="3903021"/>
            <a:ext cx="830511" cy="829259"/>
            <a:chOff x="1187048" y="238125"/>
            <a:chExt cx="5256397" cy="5248476"/>
          </a:xfrm>
        </p:grpSpPr>
        <p:sp>
          <p:nvSpPr>
            <p:cNvPr id="9650" name="Google Shape;9650;p59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1" name="Google Shape;9651;p59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2" name="Google Shape;9652;p59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3" name="Google Shape;9653;p59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54" name="Google Shape;9654;p59"/>
          <p:cNvGrpSpPr/>
          <p:nvPr/>
        </p:nvGrpSpPr>
        <p:grpSpPr>
          <a:xfrm>
            <a:off x="3056158" y="3915834"/>
            <a:ext cx="1747983" cy="816543"/>
            <a:chOff x="238125" y="1188750"/>
            <a:chExt cx="7140450" cy="3335550"/>
          </a:xfrm>
        </p:grpSpPr>
        <p:sp>
          <p:nvSpPr>
            <p:cNvPr id="9655" name="Google Shape;9655;p59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6" name="Google Shape;9656;p59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7" name="Google Shape;9657;p59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8" name="Google Shape;9658;p59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9" name="Google Shape;9659;p59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60" name="Google Shape;9660;p59"/>
          <p:cNvGrpSpPr/>
          <p:nvPr/>
        </p:nvGrpSpPr>
        <p:grpSpPr>
          <a:xfrm>
            <a:off x="8823987" y="3903240"/>
            <a:ext cx="1480399" cy="828936"/>
            <a:chOff x="238125" y="1335475"/>
            <a:chExt cx="5418735" cy="3034175"/>
          </a:xfrm>
        </p:grpSpPr>
        <p:sp>
          <p:nvSpPr>
            <p:cNvPr id="9661" name="Google Shape;9661;p59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2" name="Google Shape;9662;p59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3" name="Google Shape;9663;p59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64" name="Google Shape;9664;p59"/>
          <p:cNvGrpSpPr/>
          <p:nvPr/>
        </p:nvGrpSpPr>
        <p:grpSpPr>
          <a:xfrm>
            <a:off x="7247533" y="3899104"/>
            <a:ext cx="1432601" cy="836241"/>
            <a:chOff x="5359127" y="2910889"/>
            <a:chExt cx="1097723" cy="640831"/>
          </a:xfrm>
        </p:grpSpPr>
        <p:grpSp>
          <p:nvGrpSpPr>
            <p:cNvPr id="9665" name="Google Shape;9665;p59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9666" name="Google Shape;9666;p59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7" name="Google Shape;9667;p59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668" name="Google Shape;9668;p59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9669" name="Google Shape;9669;p59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0" name="Google Shape;9670;p59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671" name="Google Shape;9671;p59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672" name="Google Shape;9672;p59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3" name="Google Shape;9673;p59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674" name="Google Shape;9674;p59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675" name="Google Shape;9675;p59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6" name="Google Shape;9676;p59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77" name="Google Shape;9677;p59"/>
          <p:cNvGrpSpPr/>
          <p:nvPr/>
        </p:nvGrpSpPr>
        <p:grpSpPr>
          <a:xfrm>
            <a:off x="10115817" y="2766717"/>
            <a:ext cx="1166635" cy="959467"/>
            <a:chOff x="7608988" y="2093194"/>
            <a:chExt cx="817276" cy="672147"/>
          </a:xfrm>
        </p:grpSpPr>
        <p:cxnSp>
          <p:nvCxnSpPr>
            <p:cNvPr id="9678" name="Google Shape;9678;p59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79" name="Google Shape;9679;p59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0" name="Google Shape;9680;p59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1" name="Google Shape;9681;p59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2" name="Google Shape;9682;p59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3" name="Google Shape;9683;p59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9684" name="Google Shape;9684;p59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9685" name="Google Shape;9685;p59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686" name="Google Shape;9686;p59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87" name="Google Shape;9687;p59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88" name="Google Shape;9688;p59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89" name="Google Shape;9689;p59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90" name="Google Shape;9690;p59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91" name="Google Shape;9691;p59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92" name="Google Shape;9692;p59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93" name="Google Shape;9693;p59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694" name="Google Shape;9694;p59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95" name="Google Shape;9695;p59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96" name="Google Shape;9696;p59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97" name="Google Shape;9697;p59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98" name="Google Shape;9698;p59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99" name="Google Shape;9699;p59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700" name="Google Shape;9700;p59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701" name="Google Shape;9701;p59"/>
          <p:cNvGrpSpPr/>
          <p:nvPr/>
        </p:nvGrpSpPr>
        <p:grpSpPr>
          <a:xfrm>
            <a:off x="5375066" y="1588589"/>
            <a:ext cx="950076" cy="1047868"/>
            <a:chOff x="4206459" y="1191441"/>
            <a:chExt cx="712557" cy="785901"/>
          </a:xfrm>
        </p:grpSpPr>
        <p:sp>
          <p:nvSpPr>
            <p:cNvPr id="9702" name="Google Shape;9702;p59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3" name="Google Shape;9703;p59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4" name="Google Shape;9704;p59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5" name="Google Shape;9705;p59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706" name="Google Shape;9706;p59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9707" name="Google Shape;9707;p59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8" name="Google Shape;9708;p59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9" name="Google Shape;9709;p59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0" name="Google Shape;9710;p59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11" name="Google Shape;9711;p59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9712" name="Google Shape;9712;p59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3" name="Google Shape;9713;p59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4" name="Google Shape;9714;p59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5" name="Google Shape;9715;p59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16" name="Google Shape;9716;p59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9717" name="Google Shape;9717;p59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8" name="Google Shape;9718;p59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9" name="Google Shape;9719;p59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0" name="Google Shape;9720;p59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21" name="Google Shape;9721;p59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9722" name="Google Shape;9722;p59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3" name="Google Shape;9723;p59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4" name="Google Shape;9724;p59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5" name="Google Shape;9725;p59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9726" name="Google Shape;9726;p59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7" name="Google Shape;9727;p59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8" name="Google Shape;9728;p59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9" name="Google Shape;9729;p59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730" name="Google Shape;9730;p59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9731" name="Google Shape;9731;p59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2" name="Google Shape;9732;p59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3" name="Google Shape;9733;p59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4" name="Google Shape;9734;p59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35" name="Google Shape;9735;p59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9736" name="Google Shape;9736;p59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7" name="Google Shape;9737;p59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8" name="Google Shape;9738;p59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9" name="Google Shape;9739;p59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40" name="Google Shape;9740;p59"/>
          <p:cNvGrpSpPr/>
          <p:nvPr/>
        </p:nvGrpSpPr>
        <p:grpSpPr>
          <a:xfrm>
            <a:off x="5369033" y="2766219"/>
            <a:ext cx="1055049" cy="960467"/>
            <a:chOff x="267375" y="1071875"/>
            <a:chExt cx="470500" cy="428550"/>
          </a:xfrm>
        </p:grpSpPr>
        <p:sp>
          <p:nvSpPr>
            <p:cNvPr id="9741" name="Google Shape;9741;p59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2" name="Google Shape;9742;p59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3" name="Google Shape;9743;p59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4" name="Google Shape;9744;p59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5" name="Google Shape;9745;p59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6" name="Google Shape;9746;p59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7" name="Google Shape;9747;p59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8" name="Google Shape;9748;p59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49" name="Google Shape;9749;p59"/>
          <p:cNvGrpSpPr/>
          <p:nvPr/>
        </p:nvGrpSpPr>
        <p:grpSpPr>
          <a:xfrm>
            <a:off x="969692" y="4959059"/>
            <a:ext cx="1877925" cy="897555"/>
            <a:chOff x="712664" y="3693287"/>
            <a:chExt cx="1460738" cy="698160"/>
          </a:xfrm>
        </p:grpSpPr>
        <p:grpSp>
          <p:nvGrpSpPr>
            <p:cNvPr id="9750" name="Google Shape;9750;p59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9751" name="Google Shape;9751;p59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2" name="Google Shape;9752;p59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3" name="Google Shape;9753;p59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54" name="Google Shape;9754;p59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9755" name="Google Shape;9755;p59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6" name="Google Shape;9756;p59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7" name="Google Shape;9757;p59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58" name="Google Shape;9758;p59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9759" name="Google Shape;9759;p59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0" name="Google Shape;9760;p59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1" name="Google Shape;9761;p59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2" name="Google Shape;9762;p59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3" name="Google Shape;9763;p59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4" name="Google Shape;9764;p59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65" name="Google Shape;9765;p59"/>
          <p:cNvGrpSpPr/>
          <p:nvPr/>
        </p:nvGrpSpPr>
        <p:grpSpPr>
          <a:xfrm>
            <a:off x="4219981" y="1588589"/>
            <a:ext cx="1060647" cy="985108"/>
            <a:chOff x="3348603" y="1236445"/>
            <a:chExt cx="749256" cy="695894"/>
          </a:xfrm>
        </p:grpSpPr>
        <p:grpSp>
          <p:nvGrpSpPr>
            <p:cNvPr id="9766" name="Google Shape;9766;p59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9767" name="Google Shape;9767;p59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8" name="Google Shape;9768;p59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69" name="Google Shape;9769;p59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9770" name="Google Shape;9770;p59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1" name="Google Shape;9771;p59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72" name="Google Shape;9772;p59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9773" name="Google Shape;9773;p59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4" name="Google Shape;9774;p59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75" name="Google Shape;9775;p59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9776" name="Google Shape;9776;p59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7" name="Google Shape;9777;p59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78" name="Google Shape;9778;p59"/>
          <p:cNvGrpSpPr/>
          <p:nvPr/>
        </p:nvGrpSpPr>
        <p:grpSpPr>
          <a:xfrm>
            <a:off x="3048683" y="4952450"/>
            <a:ext cx="1766565" cy="904111"/>
            <a:chOff x="2413923" y="3711366"/>
            <a:chExt cx="1374117" cy="703260"/>
          </a:xfrm>
        </p:grpSpPr>
        <p:grpSp>
          <p:nvGrpSpPr>
            <p:cNvPr id="9779" name="Google Shape;9779;p59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9780" name="Google Shape;9780;p59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9781" name="Google Shape;9781;p59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9782" name="Google Shape;9782;p59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9783" name="Google Shape;9783;p59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84" name="Google Shape;9784;p59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9785" name="Google Shape;9785;p59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9786" name="Google Shape;9786;p59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87" name="Google Shape;9787;p59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9788" name="Google Shape;9788;p59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9789" name="Google Shape;9789;p59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90" name="Google Shape;9790;p59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9791" name="Google Shape;9791;p59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9792" name="Google Shape;9792;p59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93" name="Google Shape;9793;p59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9794" name="Google Shape;9794;p59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9795" name="Google Shape;9795;p59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9796" name="Google Shape;9796;p59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9797" name="Google Shape;9797;p59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8" name="Google Shape;9798;p59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99" name="Google Shape;9799;p59"/>
          <p:cNvGrpSpPr/>
          <p:nvPr/>
        </p:nvGrpSpPr>
        <p:grpSpPr>
          <a:xfrm>
            <a:off x="8547713" y="1686513"/>
            <a:ext cx="1508116" cy="783177"/>
            <a:chOff x="238125" y="999450"/>
            <a:chExt cx="7140700" cy="3708225"/>
          </a:xfrm>
        </p:grpSpPr>
        <p:sp>
          <p:nvSpPr>
            <p:cNvPr id="9800" name="Google Shape;9800;p59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1" name="Google Shape;9801;p59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2" name="Google Shape;9802;p59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3" name="Google Shape;9803;p59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4" name="Google Shape;9804;p59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5" name="Google Shape;9805;p59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6" name="Google Shape;9806;p59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7" name="Google Shape;9807;p59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8" name="Google Shape;9808;p59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09" name="Google Shape;9809;p59"/>
          <p:cNvGrpSpPr/>
          <p:nvPr/>
        </p:nvGrpSpPr>
        <p:grpSpPr>
          <a:xfrm>
            <a:off x="5016312" y="4952506"/>
            <a:ext cx="1834472" cy="904175"/>
            <a:chOff x="3913765" y="3641905"/>
            <a:chExt cx="1522805" cy="750560"/>
          </a:xfrm>
        </p:grpSpPr>
        <p:grpSp>
          <p:nvGrpSpPr>
            <p:cNvPr id="9810" name="Google Shape;9810;p59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9811" name="Google Shape;9811;p59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9812" name="Google Shape;9812;p59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13" name="Google Shape;9813;p59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" sz="186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rPr>
                    <a:t>     </a:t>
                  </a: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14" name="Google Shape;9814;p59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9815" name="Google Shape;9815;p59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16" name="Google Shape;9816;p59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17" name="Google Shape;9817;p59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9818" name="Google Shape;9818;p59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19" name="Google Shape;9819;p59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820" name="Google Shape;9820;p59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9821" name="Google Shape;9821;p59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2" name="Google Shape;9822;p59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3" name="Google Shape;9823;p59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4" name="Google Shape;9824;p59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825" name="Google Shape;9825;p59"/>
          <p:cNvGrpSpPr/>
          <p:nvPr/>
        </p:nvGrpSpPr>
        <p:grpSpPr>
          <a:xfrm>
            <a:off x="8729258" y="2765741"/>
            <a:ext cx="1254316" cy="961423"/>
            <a:chOff x="6599718" y="2068734"/>
            <a:chExt cx="940737" cy="721067"/>
          </a:xfrm>
        </p:grpSpPr>
        <p:sp>
          <p:nvSpPr>
            <p:cNvPr id="9826" name="Google Shape;9826;p59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7" name="Google Shape;9827;p59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8" name="Google Shape;9828;p59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9" name="Google Shape;9829;p59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0" name="Google Shape;9830;p59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1" name="Google Shape;9831;p59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832" name="Google Shape;9832;p59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9833" name="Google Shape;9833;p59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4" name="Google Shape;9834;p59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5" name="Google Shape;9835;p59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6" name="Google Shape;9836;p59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7" name="Google Shape;9837;p59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8" name="Google Shape;9838;p59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9839" name="Google Shape;9839;p59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9840" name="Google Shape;9840;p59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41" name="Google Shape;9841;p59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42" name="Google Shape;9842;p59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43" name="Google Shape;9843;p59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44" name="Google Shape;9844;p59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45" name="Google Shape;9845;p59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46" name="Google Shape;9846;p59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847" name="Google Shape;9847;p59"/>
          <p:cNvGrpSpPr/>
          <p:nvPr/>
        </p:nvGrpSpPr>
        <p:grpSpPr>
          <a:xfrm>
            <a:off x="3240350" y="2771536"/>
            <a:ext cx="950103" cy="949832"/>
            <a:chOff x="2559249" y="2069323"/>
            <a:chExt cx="685566" cy="685634"/>
          </a:xfrm>
        </p:grpSpPr>
        <p:sp>
          <p:nvSpPr>
            <p:cNvPr id="9848" name="Google Shape;9848;p59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9" name="Google Shape;9849;p59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0" name="Google Shape;9850;p59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1" name="Google Shape;9851;p59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2" name="Google Shape;9852;p59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3" name="Google Shape;9853;p59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4" name="Google Shape;9854;p59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5" name="Google Shape;9855;p59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6" name="Google Shape;9856;p59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7" name="Google Shape;9857;p59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8" name="Google Shape;9858;p59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9" name="Google Shape;9859;p59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0" name="Google Shape;9860;p59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61" name="Google Shape;9861;p59"/>
          <p:cNvGrpSpPr/>
          <p:nvPr/>
        </p:nvGrpSpPr>
        <p:grpSpPr>
          <a:xfrm>
            <a:off x="10150266" y="1588589"/>
            <a:ext cx="1127527" cy="949215"/>
            <a:chOff x="951975" y="315800"/>
            <a:chExt cx="5860325" cy="4933550"/>
          </a:xfrm>
        </p:grpSpPr>
        <p:sp>
          <p:nvSpPr>
            <p:cNvPr id="9862" name="Google Shape;9862;p59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3" name="Google Shape;9863;p59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4" name="Google Shape;9864;p59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5" name="Google Shape;9865;p59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6" name="Google Shape;9866;p59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7" name="Google Shape;9867;p59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8" name="Google Shape;9868;p59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9" name="Google Shape;9869;p59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70" name="Google Shape;9870;p59"/>
          <p:cNvGrpSpPr/>
          <p:nvPr/>
        </p:nvGrpSpPr>
        <p:grpSpPr>
          <a:xfrm>
            <a:off x="4946437" y="3903400"/>
            <a:ext cx="2157243" cy="828965"/>
            <a:chOff x="3862800" y="3038525"/>
            <a:chExt cx="1329006" cy="510698"/>
          </a:xfrm>
        </p:grpSpPr>
        <p:sp>
          <p:nvSpPr>
            <p:cNvPr id="9871" name="Google Shape;9871;p59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2" name="Google Shape;9872;p59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873" name="Google Shape;9873;p59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9874" name="Google Shape;9874;p59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5" name="Google Shape;9875;p59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876" name="Google Shape;9876;p59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9877" name="Google Shape;9877;p59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8" name="Google Shape;9878;p59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879" name="Google Shape;9879;p59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9880" name="Google Shape;9880;p59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1" name="Google Shape;9881;p59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882" name="Google Shape;9882;p59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9883" name="Google Shape;9883;p59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4" name="Google Shape;9884;p59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885" name="Google Shape;9885;p59"/>
          <p:cNvGrpSpPr/>
          <p:nvPr/>
        </p:nvGrpSpPr>
        <p:grpSpPr>
          <a:xfrm>
            <a:off x="957534" y="1588588"/>
            <a:ext cx="1177607" cy="1033568"/>
            <a:chOff x="649648" y="271400"/>
            <a:chExt cx="6215377" cy="5455143"/>
          </a:xfrm>
        </p:grpSpPr>
        <p:sp>
          <p:nvSpPr>
            <p:cNvPr id="9886" name="Google Shape;9886;p59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7" name="Google Shape;9887;p59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8" name="Google Shape;9888;p59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9" name="Google Shape;9889;p59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0" name="Google Shape;9890;p59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1" name="Google Shape;9891;p59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2" name="Google Shape;9892;p59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3" name="Google Shape;9893;p59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4" name="Google Shape;9894;p59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5" name="Google Shape;9895;p59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6" name="Google Shape;9896;p59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7" name="Google Shape;9897;p59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98" name="Google Shape;9898;p59"/>
          <p:cNvGrpSpPr/>
          <p:nvPr/>
        </p:nvGrpSpPr>
        <p:grpSpPr>
          <a:xfrm>
            <a:off x="3101936" y="1588589"/>
            <a:ext cx="1023605" cy="1087319"/>
            <a:chOff x="2499700" y="1135950"/>
            <a:chExt cx="732402" cy="777990"/>
          </a:xfrm>
        </p:grpSpPr>
        <p:grpSp>
          <p:nvGrpSpPr>
            <p:cNvPr id="9899" name="Google Shape;9899;p59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9900" name="Google Shape;9900;p59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1" name="Google Shape;9901;p59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2" name="Google Shape;9902;p59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3" name="Google Shape;9903;p59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4" name="Google Shape;9904;p59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5" name="Google Shape;9905;p59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6" name="Google Shape;9906;p59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7" name="Google Shape;9907;p59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8" name="Google Shape;9908;p59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9" name="Google Shape;9909;p59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0" name="Google Shape;9910;p59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1" name="Google Shape;9911;p59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2" name="Google Shape;9912;p59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3" name="Google Shape;9913;p59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4" name="Google Shape;9914;p59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5" name="Google Shape;9915;p59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6" name="Google Shape;9916;p59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7" name="Google Shape;9917;p59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8" name="Google Shape;9918;p59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9" name="Google Shape;9919;p59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0" name="Google Shape;9920;p59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1" name="Google Shape;9921;p59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2" name="Google Shape;9922;p59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3" name="Google Shape;9923;p59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4" name="Google Shape;9924;p59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5" name="Google Shape;9925;p59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6" name="Google Shape;9926;p59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927" name="Google Shape;9927;p59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9928" name="Google Shape;9928;p59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9" name="Google Shape;9929;p59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0" name="Google Shape;9930;p59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1" name="Google Shape;9931;p59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2" name="Google Shape;9932;p59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933" name="Google Shape;9933;p59"/>
          <p:cNvGrpSpPr/>
          <p:nvPr/>
        </p:nvGrpSpPr>
        <p:grpSpPr>
          <a:xfrm>
            <a:off x="2229579" y="1588589"/>
            <a:ext cx="777919" cy="1160305"/>
            <a:chOff x="1716825" y="1121550"/>
            <a:chExt cx="622800" cy="928938"/>
          </a:xfrm>
        </p:grpSpPr>
        <p:grpSp>
          <p:nvGrpSpPr>
            <p:cNvPr id="9934" name="Google Shape;9934;p59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9935" name="Google Shape;9935;p59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36" name="Google Shape;9936;p59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937" name="Google Shape;9937;p59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9938" name="Google Shape;9938;p59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39" name="Google Shape;9939;p59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940" name="Google Shape;9940;p59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9941" name="Google Shape;9941;p59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42" name="Google Shape;9942;p59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943" name="Google Shape;9943;p59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9944" name="Google Shape;9944;p59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45" name="Google Shape;9945;p59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9946" name="Google Shape;9946;p59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47" name="Google Shape;9947;p59"/>
          <p:cNvGrpSpPr/>
          <p:nvPr/>
        </p:nvGrpSpPr>
        <p:grpSpPr>
          <a:xfrm>
            <a:off x="2122676" y="2770351"/>
            <a:ext cx="985429" cy="952203"/>
            <a:chOff x="4334725" y="1355875"/>
            <a:chExt cx="3106650" cy="3001900"/>
          </a:xfrm>
        </p:grpSpPr>
        <p:grpSp>
          <p:nvGrpSpPr>
            <p:cNvPr id="9948" name="Google Shape;9948;p59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9949" name="Google Shape;9949;p59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0" name="Google Shape;9950;p59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1" name="Google Shape;9951;p59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952" name="Google Shape;9952;p59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9953" name="Google Shape;9953;p59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4" name="Google Shape;9954;p59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5" name="Google Shape;9955;p59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956" name="Google Shape;9956;p59"/>
          <p:cNvGrpSpPr/>
          <p:nvPr/>
        </p:nvGrpSpPr>
        <p:grpSpPr>
          <a:xfrm>
            <a:off x="10278608" y="4944713"/>
            <a:ext cx="416099" cy="912231"/>
            <a:chOff x="7645573" y="3754300"/>
            <a:chExt cx="293855" cy="644170"/>
          </a:xfrm>
        </p:grpSpPr>
        <p:sp>
          <p:nvSpPr>
            <p:cNvPr id="9957" name="Google Shape;9957;p59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8" name="Google Shape;9958;p59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59" name="Google Shape;9959;p59"/>
          <p:cNvGrpSpPr/>
          <p:nvPr/>
        </p:nvGrpSpPr>
        <p:grpSpPr>
          <a:xfrm>
            <a:off x="7507926" y="1588589"/>
            <a:ext cx="945348" cy="985812"/>
            <a:chOff x="5830645" y="1256617"/>
            <a:chExt cx="530340" cy="553040"/>
          </a:xfrm>
        </p:grpSpPr>
        <p:grpSp>
          <p:nvGrpSpPr>
            <p:cNvPr id="9960" name="Google Shape;9960;p59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9961" name="Google Shape;9961;p59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2" name="Google Shape;9962;p59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963" name="Google Shape;9963;p59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9964" name="Google Shape;9964;p59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5" name="Google Shape;9965;p59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966" name="Google Shape;9966;p59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9967" name="Google Shape;9967;p59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8" name="Google Shape;9968;p59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969" name="Google Shape;9969;p59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9970" name="Google Shape;9970;p59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1" name="Google Shape;9971;p59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9972" name="Google Shape;9972;p59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73" name="Google Shape;9973;p59"/>
          <p:cNvGrpSpPr/>
          <p:nvPr/>
        </p:nvGrpSpPr>
        <p:grpSpPr>
          <a:xfrm>
            <a:off x="976585" y="3903409"/>
            <a:ext cx="1937273" cy="828480"/>
            <a:chOff x="732422" y="2990152"/>
            <a:chExt cx="1337773" cy="572102"/>
          </a:xfrm>
        </p:grpSpPr>
        <p:sp>
          <p:nvSpPr>
            <p:cNvPr id="9974" name="Google Shape;9974;p59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5" name="Google Shape;9975;p59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6" name="Google Shape;9976;p59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7" name="Google Shape;9977;p59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8" name="Google Shape;9978;p59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9" name="Google Shape;9979;p59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B9CD399F-23E0-3C4A-B871-1856D5AD4D60}"/>
              </a:ext>
            </a:extLst>
          </p:cNvPr>
          <p:cNvSpPr txBox="1"/>
          <p:nvPr/>
        </p:nvSpPr>
        <p:spPr>
          <a:xfrm>
            <a:off x="3410653" y="4369281"/>
            <a:ext cx="53491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Build better presentations in less time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2097C74-47E3-8641-B7A9-8841213445E6}"/>
              </a:ext>
            </a:extLst>
          </p:cNvPr>
          <p:cNvSpPr txBox="1"/>
          <p:nvPr/>
        </p:nvSpPr>
        <p:spPr>
          <a:xfrm>
            <a:off x="3395663" y="2011996"/>
            <a:ext cx="536416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bhaya Libre ExtraBold" panose="02000603000000000000" pitchFamily="2" charset="77"/>
              </a:rPr>
              <a:t>1. Transition Slide</a:t>
            </a:r>
          </a:p>
        </p:txBody>
      </p:sp>
    </p:spTree>
    <p:extLst>
      <p:ext uri="{BB962C8B-B14F-4D97-AF65-F5344CB8AC3E}">
        <p14:creationId xmlns:p14="http://schemas.microsoft.com/office/powerpoint/2010/main" val="11330644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84" name="Google Shape;9984;p60"/>
          <p:cNvGrpSpPr/>
          <p:nvPr/>
        </p:nvGrpSpPr>
        <p:grpSpPr>
          <a:xfrm>
            <a:off x="972318" y="1572887"/>
            <a:ext cx="2181489" cy="2034859"/>
            <a:chOff x="729238" y="1179665"/>
            <a:chExt cx="1636117" cy="1526144"/>
          </a:xfrm>
        </p:grpSpPr>
        <p:grpSp>
          <p:nvGrpSpPr>
            <p:cNvPr id="9985" name="Google Shape;9985;p60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9986" name="Google Shape;9986;p60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7" name="Google Shape;9987;p60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8" name="Google Shape;9988;p60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9" name="Google Shape;9989;p60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0" name="Google Shape;9990;p60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1" name="Google Shape;9991;p60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2" name="Google Shape;9992;p60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3" name="Google Shape;9993;p60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4" name="Google Shape;9994;p60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5" name="Google Shape;9995;p60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996" name="Google Shape;9996;p60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997" name="Google Shape;9997;p60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8" name="Google Shape;9998;p60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9" name="Google Shape;9999;p60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0" name="Google Shape;10000;p60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1" name="Google Shape;10001;p60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2" name="Google Shape;10002;p60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3" name="Google Shape;10003;p60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4" name="Google Shape;10004;p60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5" name="Google Shape;10005;p60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6" name="Google Shape;10006;p60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07" name="Google Shape;10007;p60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10008" name="Google Shape;10008;p60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9" name="Google Shape;10009;p60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10" name="Google Shape;10010;p60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11" name="Google Shape;10011;p60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12" name="Google Shape;10012;p60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13" name="Google Shape;10013;p60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14" name="Google Shape;10014;p60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15" name="Google Shape;10015;p60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16" name="Google Shape;10016;p60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17" name="Google Shape;10017;p60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18" name="Google Shape;10018;p60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10019" name="Google Shape;10019;p60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20" name="Google Shape;10020;p60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21" name="Google Shape;10021;p60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22" name="Google Shape;10022;p60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23" name="Google Shape;10023;p60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24" name="Google Shape;10024;p60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25" name="Google Shape;10025;p60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26" name="Google Shape;10026;p60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27" name="Google Shape;10027;p60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28" name="Google Shape;10028;p60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29" name="Google Shape;10029;p60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10030" name="Google Shape;10030;p60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1" name="Google Shape;10031;p60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2" name="Google Shape;10032;p60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3" name="Google Shape;10033;p60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4" name="Google Shape;10034;p60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5" name="Google Shape;10035;p60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6" name="Google Shape;10036;p60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7" name="Google Shape;10037;p60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8" name="Google Shape;10038;p60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9" name="Google Shape;10039;p60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40" name="Google Shape;10040;p60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10041" name="Google Shape;10041;p60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2" name="Google Shape;10042;p60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3" name="Google Shape;10043;p60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4" name="Google Shape;10044;p60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5" name="Google Shape;10045;p60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6" name="Google Shape;10046;p60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7" name="Google Shape;10047;p60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8" name="Google Shape;10048;p60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9" name="Google Shape;10049;p60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0" name="Google Shape;10050;p60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51" name="Google Shape;10051;p60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10052" name="Google Shape;10052;p60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3" name="Google Shape;10053;p60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4" name="Google Shape;10054;p60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5" name="Google Shape;10055;p60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6" name="Google Shape;10056;p60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7" name="Google Shape;10057;p60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8" name="Google Shape;10058;p60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9" name="Google Shape;10059;p60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0" name="Google Shape;10060;p60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1" name="Google Shape;10061;p60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62" name="Google Shape;10062;p60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10063" name="Google Shape;10063;p60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4" name="Google Shape;10064;p60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5" name="Google Shape;10065;p60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6" name="Google Shape;10066;p60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7" name="Google Shape;10067;p60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8" name="Google Shape;10068;p60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9" name="Google Shape;10069;p60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0" name="Google Shape;10070;p60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1" name="Google Shape;10071;p60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2" name="Google Shape;10072;p60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73" name="Google Shape;10073;p60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10074" name="Google Shape;10074;p60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5" name="Google Shape;10075;p60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6" name="Google Shape;10076;p60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7" name="Google Shape;10077;p60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8" name="Google Shape;10078;p60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9" name="Google Shape;10079;p60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0" name="Google Shape;10080;p60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1" name="Google Shape;10081;p60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2" name="Google Shape;10082;p60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3" name="Google Shape;10083;p60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84" name="Google Shape;10084;p60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0085" name="Google Shape;10085;p60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6" name="Google Shape;10086;p60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7" name="Google Shape;10087;p60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8" name="Google Shape;10088;p60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9" name="Google Shape;10089;p60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0" name="Google Shape;10090;p60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1" name="Google Shape;10091;p60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2" name="Google Shape;10092;p60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3" name="Google Shape;10093;p60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4" name="Google Shape;10094;p60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095" name="Google Shape;10095;p60"/>
          <p:cNvGrpSpPr/>
          <p:nvPr/>
        </p:nvGrpSpPr>
        <p:grpSpPr>
          <a:xfrm>
            <a:off x="3498539" y="1598405"/>
            <a:ext cx="1818997" cy="1469511"/>
            <a:chOff x="2623904" y="1198803"/>
            <a:chExt cx="1364248" cy="1102133"/>
          </a:xfrm>
        </p:grpSpPr>
        <p:grpSp>
          <p:nvGrpSpPr>
            <p:cNvPr id="10096" name="Google Shape;10096;p60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0097" name="Google Shape;10097;p60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8" name="Google Shape;10098;p60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9" name="Google Shape;10099;p60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0" name="Google Shape;10100;p60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1" name="Google Shape;10101;p60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102" name="Google Shape;10102;p60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0103" name="Google Shape;10103;p60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4" name="Google Shape;10104;p60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5" name="Google Shape;10105;p60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6" name="Google Shape;10106;p60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7" name="Google Shape;10107;p60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108" name="Google Shape;10108;p60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0109" name="Google Shape;10109;p60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0" name="Google Shape;10110;p60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1" name="Google Shape;10111;p60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2" name="Google Shape;10112;p60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3" name="Google Shape;10113;p60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114" name="Google Shape;10114;p60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0115" name="Google Shape;10115;p60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6" name="Google Shape;10116;p60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7" name="Google Shape;10117;p60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8" name="Google Shape;10118;p60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9" name="Google Shape;10119;p60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20" name="Google Shape;10120;p60"/>
          <p:cNvGrpSpPr/>
          <p:nvPr/>
        </p:nvGrpSpPr>
        <p:grpSpPr>
          <a:xfrm>
            <a:off x="3484487" y="3543982"/>
            <a:ext cx="1850055" cy="212165"/>
            <a:chOff x="3200660" y="2180272"/>
            <a:chExt cx="2563824" cy="378237"/>
          </a:xfrm>
        </p:grpSpPr>
        <p:sp>
          <p:nvSpPr>
            <p:cNvPr id="10121" name="Google Shape;10121;p60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2" name="Google Shape;10122;p60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3" name="Google Shape;10123;p60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4" name="Google Shape;10124;p60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5" name="Google Shape;10125;p60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6" name="Google Shape;10126;p60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7" name="Google Shape;10127;p60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8" name="Google Shape;10128;p60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9" name="Google Shape;10129;p60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0" name="Google Shape;10130;p60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1" name="Google Shape;10131;p60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2" name="Google Shape;10132;p60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3" name="Google Shape;10133;p60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4" name="Google Shape;10134;p60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5" name="Google Shape;10135;p60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6" name="Google Shape;10136;p60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7" name="Google Shape;10137;p60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8" name="Google Shape;10138;p60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39" name="Google Shape;10139;p60"/>
          <p:cNvGrpSpPr/>
          <p:nvPr/>
        </p:nvGrpSpPr>
        <p:grpSpPr>
          <a:xfrm>
            <a:off x="3479853" y="3914416"/>
            <a:ext cx="1854003" cy="212833"/>
            <a:chOff x="3530150" y="2790075"/>
            <a:chExt cx="1962600" cy="225300"/>
          </a:xfrm>
        </p:grpSpPr>
        <p:sp>
          <p:nvSpPr>
            <p:cNvPr id="10140" name="Google Shape;10140;p60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1" name="Google Shape;10141;p60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42" name="Google Shape;10142;p60"/>
          <p:cNvGrpSpPr/>
          <p:nvPr/>
        </p:nvGrpSpPr>
        <p:grpSpPr>
          <a:xfrm>
            <a:off x="3480725" y="4285517"/>
            <a:ext cx="1882172" cy="205015"/>
            <a:chOff x="3558802" y="4011427"/>
            <a:chExt cx="1866000" cy="111300"/>
          </a:xfrm>
        </p:grpSpPr>
        <p:sp>
          <p:nvSpPr>
            <p:cNvPr id="10143" name="Google Shape;10143;p60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4" name="Google Shape;10144;p60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45" name="Google Shape;10145;p60"/>
          <p:cNvGrpSpPr/>
          <p:nvPr/>
        </p:nvGrpSpPr>
        <p:grpSpPr>
          <a:xfrm>
            <a:off x="3480314" y="3226049"/>
            <a:ext cx="1844671" cy="159665"/>
            <a:chOff x="3465975" y="2270276"/>
            <a:chExt cx="1986364" cy="171929"/>
          </a:xfrm>
        </p:grpSpPr>
        <p:sp>
          <p:nvSpPr>
            <p:cNvPr id="10146" name="Google Shape;10146;p60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7" name="Google Shape;10147;p60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8" name="Google Shape;10148;p60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9" name="Google Shape;10149;p60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0" name="Google Shape;10150;p60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1" name="Google Shape;10151;p60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2" name="Google Shape;10152;p60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3" name="Google Shape;10153;p60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54" name="Google Shape;10154;p60"/>
          <p:cNvGrpSpPr/>
          <p:nvPr/>
        </p:nvGrpSpPr>
        <p:grpSpPr>
          <a:xfrm>
            <a:off x="3494992" y="5044250"/>
            <a:ext cx="1826041" cy="260613"/>
            <a:chOff x="723300" y="4253549"/>
            <a:chExt cx="2276482" cy="324900"/>
          </a:xfrm>
        </p:grpSpPr>
        <p:sp>
          <p:nvSpPr>
            <p:cNvPr id="10155" name="Google Shape;10155;p60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6" name="Google Shape;10156;p60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7" name="Google Shape;10157;p60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8" name="Google Shape;10158;p60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9" name="Google Shape;10159;p60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60" name="Google Shape;10160;p60"/>
          <p:cNvGrpSpPr/>
          <p:nvPr/>
        </p:nvGrpSpPr>
        <p:grpSpPr>
          <a:xfrm>
            <a:off x="3481071" y="4645823"/>
            <a:ext cx="1852088" cy="240159"/>
            <a:chOff x="705948" y="3788465"/>
            <a:chExt cx="2308953" cy="299400"/>
          </a:xfrm>
        </p:grpSpPr>
        <p:sp>
          <p:nvSpPr>
            <p:cNvPr id="10161" name="Google Shape;10161;p60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2" name="Google Shape;10162;p60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3" name="Google Shape;10163;p60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4" name="Google Shape;10164;p60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5" name="Google Shape;10165;p60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66" name="Google Shape;10166;p60"/>
          <p:cNvGrpSpPr/>
          <p:nvPr/>
        </p:nvGrpSpPr>
        <p:grpSpPr>
          <a:xfrm>
            <a:off x="3544989" y="5463129"/>
            <a:ext cx="1739479" cy="392099"/>
            <a:chOff x="2658741" y="4097347"/>
            <a:chExt cx="1304609" cy="294074"/>
          </a:xfrm>
        </p:grpSpPr>
        <p:grpSp>
          <p:nvGrpSpPr>
            <p:cNvPr id="10167" name="Google Shape;10167;p60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10168" name="Google Shape;10168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9" name="Google Shape;10169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170" name="Google Shape;10170;p60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0171" name="Google Shape;10171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2" name="Google Shape;10172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173" name="Google Shape;10173;p60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0174" name="Google Shape;10174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5" name="Google Shape;10175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176" name="Google Shape;10176;p60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0177" name="Google Shape;10177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8" name="Google Shape;10178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179" name="Google Shape;10179;p60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0180" name="Google Shape;10180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1" name="Google Shape;10181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82" name="Google Shape;10182;p60"/>
          <p:cNvGrpSpPr/>
          <p:nvPr/>
        </p:nvGrpSpPr>
        <p:grpSpPr>
          <a:xfrm>
            <a:off x="5703429" y="2773959"/>
            <a:ext cx="1911761" cy="255335"/>
            <a:chOff x="4273350" y="2080469"/>
            <a:chExt cx="1433821" cy="191501"/>
          </a:xfrm>
        </p:grpSpPr>
        <p:grpSp>
          <p:nvGrpSpPr>
            <p:cNvPr id="10183" name="Google Shape;10183;p60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10184" name="Google Shape;10184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5" name="Google Shape;10185;p60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0186" name="Google Shape;10186;p60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10187" name="Google Shape;10187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8" name="Google Shape;10188;p60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0189" name="Google Shape;10189;p60"/>
          <p:cNvGrpSpPr/>
          <p:nvPr/>
        </p:nvGrpSpPr>
        <p:grpSpPr>
          <a:xfrm>
            <a:off x="5705502" y="1577382"/>
            <a:ext cx="1907615" cy="991185"/>
            <a:chOff x="5159450" y="1919950"/>
            <a:chExt cx="1541050" cy="862500"/>
          </a:xfrm>
        </p:grpSpPr>
        <p:sp>
          <p:nvSpPr>
            <p:cNvPr id="10190" name="Google Shape;10190;p60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10191" name="Google Shape;10191;p60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10192" name="Google Shape;10192;p60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93" name="Google Shape;10193;p60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194" name="Google Shape;10194;p60"/>
          <p:cNvGrpSpPr/>
          <p:nvPr/>
        </p:nvGrpSpPr>
        <p:grpSpPr>
          <a:xfrm>
            <a:off x="5692319" y="3208486"/>
            <a:ext cx="1933979" cy="1402783"/>
            <a:chOff x="5230575" y="1554475"/>
            <a:chExt cx="2137150" cy="1550150"/>
          </a:xfrm>
        </p:grpSpPr>
        <p:sp>
          <p:nvSpPr>
            <p:cNvPr id="10195" name="Google Shape;10195;p60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6" name="Google Shape;10196;p60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7" name="Google Shape;10197;p60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8" name="Google Shape;10198;p60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9" name="Google Shape;10199;p60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0" name="Google Shape;10200;p60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1" name="Google Shape;10201;p60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2" name="Google Shape;10202;p60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3" name="Google Shape;10203;p60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4" name="Google Shape;10204;p60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5" name="Google Shape;10205;p60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6" name="Google Shape;10206;p60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7" name="Google Shape;10207;p60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08" name="Google Shape;10208;p60"/>
          <p:cNvGrpSpPr/>
          <p:nvPr/>
        </p:nvGrpSpPr>
        <p:grpSpPr>
          <a:xfrm rot="10800000">
            <a:off x="5714387" y="4664737"/>
            <a:ext cx="1889844" cy="1183928"/>
            <a:chOff x="5645403" y="2920021"/>
            <a:chExt cx="2650800" cy="2180614"/>
          </a:xfrm>
        </p:grpSpPr>
        <p:sp>
          <p:nvSpPr>
            <p:cNvPr id="10209" name="Google Shape;10209;p60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10210" name="Google Shape;10210;p60"/>
            <p:cNvCxnSpPr>
              <a:stCxn id="10209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211" name="Google Shape;10211;p60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10212" name="Google Shape;10212;p60"/>
            <p:cNvCxnSpPr>
              <a:endCxn id="10211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213" name="Google Shape;10213;p60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10214" name="Google Shape;10214;p60"/>
            <p:cNvCxnSpPr>
              <a:stCxn id="10213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215" name="Google Shape;10215;p60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10216" name="Google Shape;10216;p60"/>
            <p:cNvCxnSpPr>
              <a:endCxn id="10215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217" name="Google Shape;10217;p60"/>
          <p:cNvGrpSpPr/>
          <p:nvPr/>
        </p:nvGrpSpPr>
        <p:grpSpPr>
          <a:xfrm>
            <a:off x="9848201" y="3202545"/>
            <a:ext cx="1428991" cy="1362105"/>
            <a:chOff x="7189833" y="2022667"/>
            <a:chExt cx="1251159" cy="1192597"/>
          </a:xfrm>
        </p:grpSpPr>
        <p:sp>
          <p:nvSpPr>
            <p:cNvPr id="10218" name="Google Shape;10218;p60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9" name="Google Shape;10219;p60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0" name="Google Shape;10220;p60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1" name="Google Shape;10221;p60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22" name="Google Shape;10222;p60"/>
          <p:cNvGrpSpPr/>
          <p:nvPr/>
        </p:nvGrpSpPr>
        <p:grpSpPr>
          <a:xfrm>
            <a:off x="969895" y="3771087"/>
            <a:ext cx="2260499" cy="2081116"/>
            <a:chOff x="727421" y="2828315"/>
            <a:chExt cx="1695374" cy="1560837"/>
          </a:xfrm>
        </p:grpSpPr>
        <p:grpSp>
          <p:nvGrpSpPr>
            <p:cNvPr id="10223" name="Google Shape;10223;p60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10224" name="Google Shape;10224;p60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5" name="Google Shape;10225;p60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6" name="Google Shape;10226;p60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7" name="Google Shape;10227;p60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8" name="Google Shape;10228;p60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9" name="Google Shape;10229;p60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0" name="Google Shape;10230;p60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231" name="Google Shape;10231;p60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10232" name="Google Shape;10232;p60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3" name="Google Shape;10233;p60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4" name="Google Shape;10234;p60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5" name="Google Shape;10235;p60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6" name="Google Shape;10236;p60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7" name="Google Shape;10237;p60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8" name="Google Shape;10238;p60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239" name="Google Shape;10239;p60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10240" name="Google Shape;10240;p60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1" name="Google Shape;10241;p60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2" name="Google Shape;10242;p60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3" name="Google Shape;10243;p60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60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60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60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247" name="Google Shape;10247;p60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10248" name="Google Shape;10248;p60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60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0" name="Google Shape;10250;p60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1" name="Google Shape;10251;p60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2" name="Google Shape;10252;p60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3" name="Google Shape;10253;p60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4" name="Google Shape;10254;p60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255" name="Google Shape;10255;p60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10256" name="Google Shape;10256;p60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7" name="Google Shape;10257;p60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8" name="Google Shape;10258;p60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9" name="Google Shape;10259;p60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0" name="Google Shape;10260;p60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1" name="Google Shape;10261;p60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2" name="Google Shape;10262;p60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263" name="Google Shape;10263;p60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0264" name="Google Shape;10264;p60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5" name="Google Shape;10265;p60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266" name="Google Shape;10266;p60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10267" name="Google Shape;10267;p60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8" name="Google Shape;10268;p60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9" name="Google Shape;10269;p60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0" name="Google Shape;10270;p60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1" name="Google Shape;10271;p60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2" name="Google Shape;10272;p60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3" name="Google Shape;10273;p60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274" name="Google Shape;10274;p60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10275" name="Google Shape;10275;p60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6" name="Google Shape;10276;p60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7" name="Google Shape;10277;p60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8" name="Google Shape;10278;p60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9" name="Google Shape;10279;p60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0" name="Google Shape;10280;p60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60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282" name="Google Shape;10282;p60"/>
          <p:cNvGrpSpPr/>
          <p:nvPr/>
        </p:nvGrpSpPr>
        <p:grpSpPr>
          <a:xfrm>
            <a:off x="7914667" y="3207850"/>
            <a:ext cx="1664724" cy="1367092"/>
            <a:chOff x="5183758" y="1210600"/>
            <a:chExt cx="3605380" cy="2960783"/>
          </a:xfrm>
        </p:grpSpPr>
        <p:sp>
          <p:nvSpPr>
            <p:cNvPr id="10283" name="Google Shape;10283;p60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4" name="Google Shape;10284;p60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5" name="Google Shape;10285;p60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6" name="Google Shape;10286;p60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10287" name="Google Shape;10287;p60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288" name="Google Shape;10288;p60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289" name="Google Shape;10289;p60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290" name="Google Shape;10290;p60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0291" name="Google Shape;10291;p60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92" name="Google Shape;10292;p60"/>
          <p:cNvGrpSpPr/>
          <p:nvPr/>
        </p:nvGrpSpPr>
        <p:grpSpPr>
          <a:xfrm>
            <a:off x="7724083" y="4725605"/>
            <a:ext cx="3553108" cy="1124587"/>
            <a:chOff x="5916567" y="1099697"/>
            <a:chExt cx="2556683" cy="809211"/>
          </a:xfrm>
        </p:grpSpPr>
        <p:sp>
          <p:nvSpPr>
            <p:cNvPr id="10293" name="Google Shape;10293;p60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4" name="Google Shape;10294;p60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5" name="Google Shape;10295;p60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6" name="Google Shape;10296;p60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7" name="Google Shape;10297;p60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8" name="Google Shape;10298;p60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9" name="Google Shape;10299;p60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0" name="Google Shape;10300;p60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01" name="Google Shape;10301;p60"/>
          <p:cNvGrpSpPr/>
          <p:nvPr/>
        </p:nvGrpSpPr>
        <p:grpSpPr>
          <a:xfrm>
            <a:off x="7867470" y="1590751"/>
            <a:ext cx="1733135" cy="1364451"/>
            <a:chOff x="5900602" y="1193063"/>
            <a:chExt cx="1299851" cy="1023338"/>
          </a:xfrm>
        </p:grpSpPr>
        <p:grpSp>
          <p:nvGrpSpPr>
            <p:cNvPr id="10302" name="Google Shape;10302;p60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10303" name="Google Shape;10303;p60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10304" name="Google Shape;10304;p60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305" name="Google Shape;10305;p60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306" name="Google Shape;10306;p60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10307" name="Google Shape;10307;p60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08" name="Google Shape;10308;p60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09" name="Google Shape;10309;p60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10310" name="Google Shape;10310;p60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10311" name="Google Shape;10311;p60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312" name="Google Shape;10312;p60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313" name="Google Shape;10313;p60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10314" name="Google Shape;10314;p60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15" name="Google Shape;10315;p60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16" name="Google Shape;10316;p60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10317" name="Google Shape;10317;p60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10318" name="Google Shape;10318;p60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319" name="Google Shape;10319;p60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320" name="Google Shape;10320;p60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10321" name="Google Shape;10321;p60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22" name="Google Shape;10322;p60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23" name="Google Shape;10323;p60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10324" name="Google Shape;10324;p60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10325" name="Google Shape;10325;p60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326" name="Google Shape;10326;p60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327" name="Google Shape;10327;p60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0328" name="Google Shape;10328;p60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29" name="Google Shape;10329;p60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10330" name="Google Shape;10330;p60"/>
          <p:cNvGrpSpPr/>
          <p:nvPr/>
        </p:nvGrpSpPr>
        <p:grpSpPr>
          <a:xfrm>
            <a:off x="9651313" y="1590945"/>
            <a:ext cx="1625884" cy="1401820"/>
            <a:chOff x="7287122" y="1165658"/>
            <a:chExt cx="1219413" cy="1051365"/>
          </a:xfrm>
        </p:grpSpPr>
        <p:grpSp>
          <p:nvGrpSpPr>
            <p:cNvPr id="10331" name="Google Shape;10331;p60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0332" name="Google Shape;10332;p60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10333" name="Google Shape;10333;p60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0334" name="Google Shape;10334;p60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35" name="Google Shape;10335;p60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36" name="Google Shape;10336;p60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0337" name="Google Shape;10337;p60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10338" name="Google Shape;10338;p60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0339" name="Google Shape;10339;p60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40" name="Google Shape;10340;p60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41" name="Google Shape;10341;p60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0342" name="Google Shape;10342;p60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10343" name="Google Shape;10343;p60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0344" name="Google Shape;10344;p60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45" name="Google Shape;10345;p60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46" name="Google Shape;10346;p60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0347" name="Google Shape;10347;p60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10348" name="Google Shape;10348;p60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0349" name="Google Shape;10349;p60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50" name="Google Shape;10350;p60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5" name="Google Shape;10355;p61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6" name="Google Shape;10356;p61"/>
          <p:cNvSpPr txBox="1">
            <a:spLocks noGrp="1"/>
          </p:cNvSpPr>
          <p:nvPr>
            <p:ph type="body" idx="4294967295"/>
          </p:nvPr>
        </p:nvSpPr>
        <p:spPr>
          <a:xfrm>
            <a:off x="1105167" y="2147033"/>
            <a:ext cx="10034400" cy="64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indent="0" algn="ctr"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indent="0" algn="ctr"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57" name="Google Shape;10357;p61"/>
          <p:cNvGrpSpPr/>
          <p:nvPr/>
        </p:nvGrpSpPr>
        <p:grpSpPr>
          <a:xfrm>
            <a:off x="1127807" y="3076978"/>
            <a:ext cx="453557" cy="398637"/>
            <a:chOff x="892750" y="267400"/>
            <a:chExt cx="483125" cy="424625"/>
          </a:xfrm>
        </p:grpSpPr>
        <p:sp>
          <p:nvSpPr>
            <p:cNvPr id="10358" name="Google Shape;10358;p61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9" name="Google Shape;10359;p61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0" name="Google Shape;10360;p61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61" name="Google Shape;10361;p61"/>
          <p:cNvGrpSpPr/>
          <p:nvPr/>
        </p:nvGrpSpPr>
        <p:grpSpPr>
          <a:xfrm>
            <a:off x="1712386" y="3049495"/>
            <a:ext cx="398661" cy="453605"/>
            <a:chOff x="1516475" y="238075"/>
            <a:chExt cx="424650" cy="483175"/>
          </a:xfrm>
        </p:grpSpPr>
        <p:sp>
          <p:nvSpPr>
            <p:cNvPr id="10362" name="Google Shape;10362;p61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3" name="Google Shape;10363;p61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64" name="Google Shape;10364;p61"/>
          <p:cNvGrpSpPr/>
          <p:nvPr/>
        </p:nvGrpSpPr>
        <p:grpSpPr>
          <a:xfrm>
            <a:off x="2236507" y="3156694"/>
            <a:ext cx="455317" cy="239207"/>
            <a:chOff x="2080675" y="352325"/>
            <a:chExt cx="485000" cy="254800"/>
          </a:xfrm>
        </p:grpSpPr>
        <p:sp>
          <p:nvSpPr>
            <p:cNvPr id="10365" name="Google Shape;10365;p61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6" name="Google Shape;10366;p61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67" name="Google Shape;10367;p61"/>
          <p:cNvGrpSpPr/>
          <p:nvPr/>
        </p:nvGrpSpPr>
        <p:grpSpPr>
          <a:xfrm>
            <a:off x="2835412" y="3049518"/>
            <a:ext cx="398661" cy="453557"/>
            <a:chOff x="2705375" y="238125"/>
            <a:chExt cx="424650" cy="483125"/>
          </a:xfrm>
        </p:grpSpPr>
        <p:sp>
          <p:nvSpPr>
            <p:cNvPr id="10368" name="Google Shape;10368;p61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9" name="Google Shape;10369;p61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0" name="Google Shape;10370;p61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1" name="Google Shape;10371;p61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72" name="Google Shape;10372;p61"/>
          <p:cNvGrpSpPr/>
          <p:nvPr/>
        </p:nvGrpSpPr>
        <p:grpSpPr>
          <a:xfrm>
            <a:off x="3390267" y="3049941"/>
            <a:ext cx="401548" cy="452713"/>
            <a:chOff x="3299850" y="238575"/>
            <a:chExt cx="427725" cy="482225"/>
          </a:xfrm>
        </p:grpSpPr>
        <p:sp>
          <p:nvSpPr>
            <p:cNvPr id="10373" name="Google Shape;10373;p61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4" name="Google Shape;10374;p61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5" name="Google Shape;10375;p61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6" name="Google Shape;10376;p61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7" name="Google Shape;10377;p61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78" name="Google Shape;10378;p61"/>
          <p:cNvGrpSpPr/>
          <p:nvPr/>
        </p:nvGrpSpPr>
        <p:grpSpPr>
          <a:xfrm>
            <a:off x="3906163" y="3049518"/>
            <a:ext cx="469940" cy="453557"/>
            <a:chOff x="3857225" y="238125"/>
            <a:chExt cx="500575" cy="483125"/>
          </a:xfrm>
        </p:grpSpPr>
        <p:sp>
          <p:nvSpPr>
            <p:cNvPr id="10379" name="Google Shape;10379;p61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0" name="Google Shape;10380;p61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1" name="Google Shape;10381;p61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2" name="Google Shape;10382;p61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3" name="Google Shape;10383;p61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4" name="Google Shape;10384;p61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5" name="Google Shape;10385;p61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386" name="Google Shape;10386;p61"/>
          <p:cNvSpPr/>
          <p:nvPr/>
        </p:nvSpPr>
        <p:spPr>
          <a:xfrm>
            <a:off x="4462795" y="3049513"/>
            <a:ext cx="469940" cy="453488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387" name="Google Shape;10387;p61"/>
          <p:cNvGrpSpPr/>
          <p:nvPr/>
        </p:nvGrpSpPr>
        <p:grpSpPr>
          <a:xfrm>
            <a:off x="5035198" y="3049553"/>
            <a:ext cx="453581" cy="453488"/>
            <a:chOff x="5053900" y="238200"/>
            <a:chExt cx="483150" cy="483050"/>
          </a:xfrm>
        </p:grpSpPr>
        <p:sp>
          <p:nvSpPr>
            <p:cNvPr id="10388" name="Google Shape;10388;p61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9" name="Google Shape;10389;p61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0" name="Google Shape;10390;p61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1" name="Google Shape;10391;p61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92" name="Google Shape;10392;p61"/>
          <p:cNvGrpSpPr/>
          <p:nvPr/>
        </p:nvGrpSpPr>
        <p:grpSpPr>
          <a:xfrm>
            <a:off x="5587131" y="3049518"/>
            <a:ext cx="453557" cy="453557"/>
            <a:chOff x="5648375" y="238125"/>
            <a:chExt cx="483125" cy="483125"/>
          </a:xfrm>
        </p:grpSpPr>
        <p:sp>
          <p:nvSpPr>
            <p:cNvPr id="10393" name="Google Shape;10393;p61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4" name="Google Shape;10394;p61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5" name="Google Shape;10395;p61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6" name="Google Shape;10396;p61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7" name="Google Shape;10397;p61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8" name="Google Shape;10398;p61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9" name="Google Shape;10399;p61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0" name="Google Shape;10400;p61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1" name="Google Shape;10401;p61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2" name="Google Shape;10402;p61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03" name="Google Shape;10403;p61"/>
          <p:cNvGrpSpPr/>
          <p:nvPr/>
        </p:nvGrpSpPr>
        <p:grpSpPr>
          <a:xfrm>
            <a:off x="6142714" y="3049518"/>
            <a:ext cx="453557" cy="453557"/>
            <a:chOff x="6242825" y="238125"/>
            <a:chExt cx="483125" cy="483125"/>
          </a:xfrm>
        </p:grpSpPr>
        <p:sp>
          <p:nvSpPr>
            <p:cNvPr id="10404" name="Google Shape;10404;p61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5" name="Google Shape;10405;p61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6" name="Google Shape;10406;p61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07" name="Google Shape;10407;p61"/>
          <p:cNvGrpSpPr/>
          <p:nvPr/>
        </p:nvGrpSpPr>
        <p:grpSpPr>
          <a:xfrm>
            <a:off x="1125541" y="3636483"/>
            <a:ext cx="458088" cy="398591"/>
            <a:chOff x="889275" y="861850"/>
            <a:chExt cx="487950" cy="424575"/>
          </a:xfrm>
        </p:grpSpPr>
        <p:sp>
          <p:nvSpPr>
            <p:cNvPr id="10408" name="Google Shape;10408;p61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9" name="Google Shape;10409;p61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0" name="Google Shape;10410;p61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1" name="Google Shape;10411;p61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412" name="Google Shape;10412;p61"/>
          <p:cNvSpPr/>
          <p:nvPr/>
        </p:nvSpPr>
        <p:spPr>
          <a:xfrm>
            <a:off x="1709500" y="3608838"/>
            <a:ext cx="403965" cy="453605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13" name="Google Shape;10413;p61"/>
          <p:cNvSpPr/>
          <p:nvPr/>
        </p:nvSpPr>
        <p:spPr>
          <a:xfrm>
            <a:off x="2236175" y="3608838"/>
            <a:ext cx="455341" cy="453605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14" name="Google Shape;10414;p61"/>
          <p:cNvGrpSpPr/>
          <p:nvPr/>
        </p:nvGrpSpPr>
        <p:grpSpPr>
          <a:xfrm>
            <a:off x="2807964" y="3608999"/>
            <a:ext cx="453557" cy="453557"/>
            <a:chOff x="2676100" y="832575"/>
            <a:chExt cx="483125" cy="483125"/>
          </a:xfrm>
        </p:grpSpPr>
        <p:sp>
          <p:nvSpPr>
            <p:cNvPr id="10415" name="Google Shape;10415;p6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6" name="Google Shape;10416;p6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7" name="Google Shape;10417;p6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18" name="Google Shape;10418;p61"/>
          <p:cNvGrpSpPr/>
          <p:nvPr/>
        </p:nvGrpSpPr>
        <p:grpSpPr>
          <a:xfrm>
            <a:off x="3356636" y="3608999"/>
            <a:ext cx="468813" cy="453557"/>
            <a:chOff x="3270550" y="832575"/>
            <a:chExt cx="499375" cy="483125"/>
          </a:xfrm>
        </p:grpSpPr>
        <p:sp>
          <p:nvSpPr>
            <p:cNvPr id="10419" name="Google Shape;10419;p6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0" name="Google Shape;10420;p6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1" name="Google Shape;10421;p6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22" name="Google Shape;10422;p61"/>
          <p:cNvGrpSpPr/>
          <p:nvPr/>
        </p:nvGrpSpPr>
        <p:grpSpPr>
          <a:xfrm>
            <a:off x="3914342" y="3623175"/>
            <a:ext cx="453581" cy="425205"/>
            <a:chOff x="3865000" y="847675"/>
            <a:chExt cx="483150" cy="452925"/>
          </a:xfrm>
        </p:grpSpPr>
        <p:sp>
          <p:nvSpPr>
            <p:cNvPr id="10423" name="Google Shape;10423;p61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4" name="Google Shape;10424;p61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5" name="Google Shape;10425;p61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6" name="Google Shape;10426;p61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27" name="Google Shape;10427;p61"/>
          <p:cNvGrpSpPr/>
          <p:nvPr/>
        </p:nvGrpSpPr>
        <p:grpSpPr>
          <a:xfrm>
            <a:off x="4468585" y="3636400"/>
            <a:ext cx="459731" cy="398755"/>
            <a:chOff x="4452900" y="861750"/>
            <a:chExt cx="489700" cy="424750"/>
          </a:xfrm>
        </p:grpSpPr>
        <p:sp>
          <p:nvSpPr>
            <p:cNvPr id="10428" name="Google Shape;10428;p61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9" name="Google Shape;10429;p61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0" name="Google Shape;10430;p61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31" name="Google Shape;10431;p61"/>
          <p:cNvGrpSpPr/>
          <p:nvPr/>
        </p:nvGrpSpPr>
        <p:grpSpPr>
          <a:xfrm>
            <a:off x="5024895" y="3609011"/>
            <a:ext cx="474188" cy="453535"/>
            <a:chOff x="5049750" y="832600"/>
            <a:chExt cx="505100" cy="483100"/>
          </a:xfrm>
        </p:grpSpPr>
        <p:sp>
          <p:nvSpPr>
            <p:cNvPr id="10432" name="Google Shape;10432;p61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3" name="Google Shape;10433;p61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434" name="Google Shape;10434;p61"/>
          <p:cNvSpPr/>
          <p:nvPr/>
        </p:nvSpPr>
        <p:spPr>
          <a:xfrm>
            <a:off x="5585240" y="3641702"/>
            <a:ext cx="455600" cy="387865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35" name="Google Shape;10435;p61"/>
          <p:cNvGrpSpPr/>
          <p:nvPr/>
        </p:nvGrpSpPr>
        <p:grpSpPr>
          <a:xfrm>
            <a:off x="6170162" y="3608999"/>
            <a:ext cx="398661" cy="453557"/>
            <a:chOff x="6272100" y="832575"/>
            <a:chExt cx="424650" cy="483125"/>
          </a:xfrm>
        </p:grpSpPr>
        <p:sp>
          <p:nvSpPr>
            <p:cNvPr id="10436" name="Google Shape;10436;p61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7" name="Google Shape;10437;p61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38" name="Google Shape;10438;p61"/>
          <p:cNvGrpSpPr/>
          <p:nvPr/>
        </p:nvGrpSpPr>
        <p:grpSpPr>
          <a:xfrm>
            <a:off x="1127771" y="4167731"/>
            <a:ext cx="453628" cy="453581"/>
            <a:chOff x="893650" y="1428000"/>
            <a:chExt cx="483200" cy="483150"/>
          </a:xfrm>
        </p:grpSpPr>
        <p:sp>
          <p:nvSpPr>
            <p:cNvPr id="10439" name="Google Shape;10439;p61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0" name="Google Shape;10440;p61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1" name="Google Shape;10441;p61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2" name="Google Shape;10442;p61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443" name="Google Shape;10443;p61"/>
          <p:cNvSpPr/>
          <p:nvPr/>
        </p:nvSpPr>
        <p:spPr>
          <a:xfrm>
            <a:off x="1684708" y="4248099"/>
            <a:ext cx="453557" cy="292343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44" name="Google Shape;10444;p61"/>
          <p:cNvSpPr/>
          <p:nvPr/>
        </p:nvSpPr>
        <p:spPr>
          <a:xfrm>
            <a:off x="2228102" y="4167530"/>
            <a:ext cx="471489" cy="453511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45" name="Google Shape;10445;p61"/>
          <p:cNvGrpSpPr/>
          <p:nvPr/>
        </p:nvGrpSpPr>
        <p:grpSpPr>
          <a:xfrm>
            <a:off x="2799529" y="4195285"/>
            <a:ext cx="470433" cy="398473"/>
            <a:chOff x="2676100" y="1456375"/>
            <a:chExt cx="501100" cy="424450"/>
          </a:xfrm>
        </p:grpSpPr>
        <p:sp>
          <p:nvSpPr>
            <p:cNvPr id="10446" name="Google Shape;10446;p61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7" name="Google Shape;10447;p61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8" name="Google Shape;10448;p61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49" name="Google Shape;10449;p61"/>
          <p:cNvGrpSpPr/>
          <p:nvPr/>
        </p:nvGrpSpPr>
        <p:grpSpPr>
          <a:xfrm>
            <a:off x="3364227" y="4167742"/>
            <a:ext cx="453628" cy="453557"/>
            <a:chOff x="3270475" y="1427025"/>
            <a:chExt cx="483200" cy="483125"/>
          </a:xfrm>
        </p:grpSpPr>
        <p:sp>
          <p:nvSpPr>
            <p:cNvPr id="10450" name="Google Shape;10450;p6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1" name="Google Shape;10451;p6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2" name="Google Shape;10452;p6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53" name="Google Shape;10453;p61"/>
          <p:cNvGrpSpPr/>
          <p:nvPr/>
        </p:nvGrpSpPr>
        <p:grpSpPr>
          <a:xfrm>
            <a:off x="3912111" y="4167707"/>
            <a:ext cx="458040" cy="453628"/>
            <a:chOff x="3860250" y="1427025"/>
            <a:chExt cx="487900" cy="483200"/>
          </a:xfrm>
        </p:grpSpPr>
        <p:sp>
          <p:nvSpPr>
            <p:cNvPr id="10454" name="Google Shape;10454;p61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5" name="Google Shape;10455;p61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6" name="Google Shape;10456;p61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457" name="Google Shape;10457;p61"/>
          <p:cNvSpPr/>
          <p:nvPr/>
        </p:nvSpPr>
        <p:spPr>
          <a:xfrm>
            <a:off x="4470938" y="4167506"/>
            <a:ext cx="453652" cy="4535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58" name="Google Shape;10458;p61"/>
          <p:cNvSpPr/>
          <p:nvPr/>
        </p:nvSpPr>
        <p:spPr>
          <a:xfrm>
            <a:off x="5032189" y="4167494"/>
            <a:ext cx="458040" cy="45358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59" name="Google Shape;10459;p61"/>
          <p:cNvGrpSpPr/>
          <p:nvPr/>
        </p:nvGrpSpPr>
        <p:grpSpPr>
          <a:xfrm>
            <a:off x="5587097" y="4167742"/>
            <a:ext cx="453628" cy="453557"/>
            <a:chOff x="5648375" y="1427025"/>
            <a:chExt cx="483200" cy="483125"/>
          </a:xfrm>
        </p:grpSpPr>
        <p:sp>
          <p:nvSpPr>
            <p:cNvPr id="10460" name="Google Shape;10460;p61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1" name="Google Shape;10461;p61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62" name="Google Shape;10462;p61"/>
          <p:cNvGrpSpPr/>
          <p:nvPr/>
        </p:nvGrpSpPr>
        <p:grpSpPr>
          <a:xfrm>
            <a:off x="6139744" y="4167719"/>
            <a:ext cx="459496" cy="453605"/>
            <a:chOff x="6238300" y="1426975"/>
            <a:chExt cx="489450" cy="483175"/>
          </a:xfrm>
        </p:grpSpPr>
        <p:sp>
          <p:nvSpPr>
            <p:cNvPr id="10463" name="Google Shape;10463;p61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4" name="Google Shape;10464;p61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5" name="Google Shape;10465;p61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466" name="Google Shape;10466;p61"/>
          <p:cNvSpPr/>
          <p:nvPr/>
        </p:nvSpPr>
        <p:spPr>
          <a:xfrm>
            <a:off x="1153916" y="4727032"/>
            <a:ext cx="401056" cy="451633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67" name="Google Shape;10467;p61"/>
          <p:cNvGrpSpPr/>
          <p:nvPr/>
        </p:nvGrpSpPr>
        <p:grpSpPr>
          <a:xfrm>
            <a:off x="1684938" y="4726392"/>
            <a:ext cx="453557" cy="453581"/>
            <a:chOff x="1487200" y="2021475"/>
            <a:chExt cx="483125" cy="483150"/>
          </a:xfrm>
        </p:grpSpPr>
        <p:sp>
          <p:nvSpPr>
            <p:cNvPr id="10468" name="Google Shape;10468;p61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9" name="Google Shape;10469;p61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0" name="Google Shape;10470;p61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1" name="Google Shape;10471;p61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72" name="Google Shape;10472;p61"/>
          <p:cNvGrpSpPr/>
          <p:nvPr/>
        </p:nvGrpSpPr>
        <p:grpSpPr>
          <a:xfrm>
            <a:off x="2237387" y="4753864"/>
            <a:ext cx="453557" cy="398637"/>
            <a:chOff x="2081650" y="2050750"/>
            <a:chExt cx="483125" cy="424625"/>
          </a:xfrm>
        </p:grpSpPr>
        <p:sp>
          <p:nvSpPr>
            <p:cNvPr id="10473" name="Google Shape;10473;p61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4" name="Google Shape;10474;p61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5" name="Google Shape;10475;p61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6" name="Google Shape;10476;p61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7" name="Google Shape;10477;p61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8" name="Google Shape;10478;p61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79" name="Google Shape;10479;p61"/>
          <p:cNvGrpSpPr/>
          <p:nvPr/>
        </p:nvGrpSpPr>
        <p:grpSpPr>
          <a:xfrm>
            <a:off x="2807964" y="4784961"/>
            <a:ext cx="453557" cy="336443"/>
            <a:chOff x="2676100" y="2083800"/>
            <a:chExt cx="483125" cy="358375"/>
          </a:xfrm>
        </p:grpSpPr>
        <p:sp>
          <p:nvSpPr>
            <p:cNvPr id="10480" name="Google Shape;10480;p61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1" name="Google Shape;10481;p61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82" name="Google Shape;10482;p61"/>
          <p:cNvGrpSpPr/>
          <p:nvPr/>
        </p:nvGrpSpPr>
        <p:grpSpPr>
          <a:xfrm>
            <a:off x="3375317" y="4739688"/>
            <a:ext cx="431449" cy="426989"/>
            <a:chOff x="3282325" y="2035675"/>
            <a:chExt cx="459575" cy="454825"/>
          </a:xfrm>
        </p:grpSpPr>
        <p:sp>
          <p:nvSpPr>
            <p:cNvPr id="10483" name="Google Shape;10483;p61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4" name="Google Shape;10484;p61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5" name="Google Shape;10485;p61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6" name="Google Shape;10486;p61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487" name="Google Shape;10487;p61"/>
          <p:cNvSpPr/>
          <p:nvPr/>
        </p:nvSpPr>
        <p:spPr>
          <a:xfrm>
            <a:off x="3920245" y="4741722"/>
            <a:ext cx="440579" cy="422249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88" name="Google Shape;10488;p61"/>
          <p:cNvSpPr/>
          <p:nvPr/>
        </p:nvSpPr>
        <p:spPr>
          <a:xfrm>
            <a:off x="4497585" y="4726058"/>
            <a:ext cx="400351" cy="453581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89" name="Google Shape;10489;p61"/>
          <p:cNvGrpSpPr/>
          <p:nvPr/>
        </p:nvGrpSpPr>
        <p:grpSpPr>
          <a:xfrm>
            <a:off x="5034916" y="4726404"/>
            <a:ext cx="454144" cy="453557"/>
            <a:chOff x="5053900" y="2021500"/>
            <a:chExt cx="483750" cy="483125"/>
          </a:xfrm>
        </p:grpSpPr>
        <p:sp>
          <p:nvSpPr>
            <p:cNvPr id="10490" name="Google Shape;10490;p61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1" name="Google Shape;10491;p61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2" name="Google Shape;10492;p61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3" name="Google Shape;10493;p61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4" name="Google Shape;10494;p61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5" name="Google Shape;10495;p61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6" name="Google Shape;10496;p61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7" name="Google Shape;10497;p61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498" name="Google Shape;10498;p61"/>
          <p:cNvSpPr/>
          <p:nvPr/>
        </p:nvSpPr>
        <p:spPr>
          <a:xfrm>
            <a:off x="5666034" y="4726187"/>
            <a:ext cx="293985" cy="453323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99" name="Google Shape;10499;p61"/>
          <p:cNvGrpSpPr/>
          <p:nvPr/>
        </p:nvGrpSpPr>
        <p:grpSpPr>
          <a:xfrm>
            <a:off x="6135049" y="4730629"/>
            <a:ext cx="468884" cy="445108"/>
            <a:chOff x="6222125" y="2025975"/>
            <a:chExt cx="499450" cy="474125"/>
          </a:xfrm>
        </p:grpSpPr>
        <p:sp>
          <p:nvSpPr>
            <p:cNvPr id="10500" name="Google Shape;10500;p6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1" name="Google Shape;10501;p6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2" name="Google Shape;10502;p6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03" name="Google Shape;10503;p61"/>
          <p:cNvGrpSpPr/>
          <p:nvPr/>
        </p:nvGrpSpPr>
        <p:grpSpPr>
          <a:xfrm>
            <a:off x="6745131" y="3152722"/>
            <a:ext cx="447339" cy="247937"/>
            <a:chOff x="896050" y="2725450"/>
            <a:chExt cx="476500" cy="264100"/>
          </a:xfrm>
        </p:grpSpPr>
        <p:sp>
          <p:nvSpPr>
            <p:cNvPr id="10504" name="Google Shape;10504;p61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5" name="Google Shape;10505;p61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6" name="Google Shape;10506;p61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07" name="Google Shape;10507;p61"/>
          <p:cNvGrpSpPr/>
          <p:nvPr/>
        </p:nvGrpSpPr>
        <p:grpSpPr>
          <a:xfrm>
            <a:off x="7319451" y="3049900"/>
            <a:ext cx="453557" cy="453581"/>
            <a:chOff x="1487200" y="2615925"/>
            <a:chExt cx="483125" cy="483150"/>
          </a:xfrm>
        </p:grpSpPr>
        <p:sp>
          <p:nvSpPr>
            <p:cNvPr id="10508" name="Google Shape;10508;p61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9" name="Google Shape;10509;p61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0" name="Google Shape;10510;p61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11" name="Google Shape;10511;p61"/>
          <p:cNvGrpSpPr/>
          <p:nvPr/>
        </p:nvGrpSpPr>
        <p:grpSpPr>
          <a:xfrm>
            <a:off x="7852716" y="3049900"/>
            <a:ext cx="471419" cy="453581"/>
            <a:chOff x="2077575" y="2615925"/>
            <a:chExt cx="502150" cy="483150"/>
          </a:xfrm>
        </p:grpSpPr>
        <p:sp>
          <p:nvSpPr>
            <p:cNvPr id="10512" name="Google Shape;10512;p61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3" name="Google Shape;10513;p61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4" name="Google Shape;10514;p61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5" name="Google Shape;10515;p61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16" name="Google Shape;10516;p61"/>
          <p:cNvGrpSpPr/>
          <p:nvPr/>
        </p:nvGrpSpPr>
        <p:grpSpPr>
          <a:xfrm>
            <a:off x="8417768" y="3071269"/>
            <a:ext cx="446048" cy="410843"/>
            <a:chOff x="2680100" y="2638725"/>
            <a:chExt cx="475125" cy="437625"/>
          </a:xfrm>
        </p:grpSpPr>
        <p:sp>
          <p:nvSpPr>
            <p:cNvPr id="10517" name="Google Shape;10517;p61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8" name="Google Shape;10518;p61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9" name="Google Shape;10519;p61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0" name="Google Shape;10520;p61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21" name="Google Shape;10521;p61"/>
          <p:cNvGrpSpPr/>
          <p:nvPr/>
        </p:nvGrpSpPr>
        <p:grpSpPr>
          <a:xfrm>
            <a:off x="9038621" y="3049900"/>
            <a:ext cx="318911" cy="453581"/>
            <a:chOff x="3342275" y="2615925"/>
            <a:chExt cx="339700" cy="483150"/>
          </a:xfrm>
        </p:grpSpPr>
        <p:sp>
          <p:nvSpPr>
            <p:cNvPr id="10522" name="Google Shape;10522;p61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3" name="Google Shape;10523;p61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524" name="Google Shape;10524;p61"/>
          <p:cNvSpPr/>
          <p:nvPr/>
        </p:nvSpPr>
        <p:spPr>
          <a:xfrm>
            <a:off x="9562950" y="3049467"/>
            <a:ext cx="372069" cy="453581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25" name="Google Shape;10525;p61"/>
          <p:cNvSpPr/>
          <p:nvPr/>
        </p:nvSpPr>
        <p:spPr>
          <a:xfrm>
            <a:off x="10086995" y="3063640"/>
            <a:ext cx="453581" cy="425229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26" name="Google Shape;10526;p61"/>
          <p:cNvSpPr/>
          <p:nvPr/>
        </p:nvSpPr>
        <p:spPr>
          <a:xfrm>
            <a:off x="10653468" y="3063640"/>
            <a:ext cx="453581" cy="425229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527" name="Google Shape;10527;p61"/>
          <p:cNvGrpSpPr/>
          <p:nvPr/>
        </p:nvGrpSpPr>
        <p:grpSpPr>
          <a:xfrm>
            <a:off x="8554461" y="5275236"/>
            <a:ext cx="452643" cy="452361"/>
            <a:chOff x="5648900" y="2616600"/>
            <a:chExt cx="482150" cy="481850"/>
          </a:xfrm>
        </p:grpSpPr>
        <p:sp>
          <p:nvSpPr>
            <p:cNvPr id="10528" name="Google Shape;10528;p61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9" name="Google Shape;10529;p61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30" name="Google Shape;10530;p61"/>
          <p:cNvGrpSpPr/>
          <p:nvPr/>
        </p:nvGrpSpPr>
        <p:grpSpPr>
          <a:xfrm>
            <a:off x="6313507" y="5284189"/>
            <a:ext cx="434168" cy="434259"/>
            <a:chOff x="6242825" y="2615925"/>
            <a:chExt cx="483125" cy="483225"/>
          </a:xfrm>
        </p:grpSpPr>
        <p:sp>
          <p:nvSpPr>
            <p:cNvPr id="10531" name="Google Shape;10531;p61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2" name="Google Shape;10532;p61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3" name="Google Shape;10533;p61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4" name="Google Shape;10534;p61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5" name="Google Shape;10535;p61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536" name="Google Shape;10536;p61"/>
          <p:cNvSpPr/>
          <p:nvPr/>
        </p:nvSpPr>
        <p:spPr>
          <a:xfrm>
            <a:off x="6738013" y="3621522"/>
            <a:ext cx="461303" cy="428233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537" name="Google Shape;10537;p61"/>
          <p:cNvGrpSpPr/>
          <p:nvPr/>
        </p:nvGrpSpPr>
        <p:grpSpPr>
          <a:xfrm>
            <a:off x="7318173" y="3609382"/>
            <a:ext cx="456116" cy="453581"/>
            <a:chOff x="1487200" y="3210375"/>
            <a:chExt cx="485850" cy="483150"/>
          </a:xfrm>
        </p:grpSpPr>
        <p:sp>
          <p:nvSpPr>
            <p:cNvPr id="10538" name="Google Shape;10538;p61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9" name="Google Shape;10539;p61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0" name="Google Shape;10540;p61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541" name="Google Shape;10541;p61"/>
          <p:cNvSpPr/>
          <p:nvPr/>
        </p:nvSpPr>
        <p:spPr>
          <a:xfrm>
            <a:off x="7861326" y="3653000"/>
            <a:ext cx="453557" cy="365264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42" name="Google Shape;10542;p61"/>
          <p:cNvSpPr/>
          <p:nvPr/>
        </p:nvSpPr>
        <p:spPr>
          <a:xfrm>
            <a:off x="8413566" y="3699052"/>
            <a:ext cx="453628" cy="273144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543" name="Google Shape;10543;p61"/>
          <p:cNvGrpSpPr/>
          <p:nvPr/>
        </p:nvGrpSpPr>
        <p:grpSpPr>
          <a:xfrm>
            <a:off x="8970651" y="3609370"/>
            <a:ext cx="454848" cy="453605"/>
            <a:chOff x="3269875" y="3210400"/>
            <a:chExt cx="484500" cy="483175"/>
          </a:xfrm>
        </p:grpSpPr>
        <p:sp>
          <p:nvSpPr>
            <p:cNvPr id="10544" name="Google Shape;10544;p61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5" name="Google Shape;10545;p61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46" name="Google Shape;10546;p61"/>
          <p:cNvGrpSpPr/>
          <p:nvPr/>
        </p:nvGrpSpPr>
        <p:grpSpPr>
          <a:xfrm>
            <a:off x="9636109" y="3608889"/>
            <a:ext cx="226955" cy="454567"/>
            <a:chOff x="3985700" y="3210375"/>
            <a:chExt cx="241750" cy="484200"/>
          </a:xfrm>
        </p:grpSpPr>
        <p:sp>
          <p:nvSpPr>
            <p:cNvPr id="10547" name="Google Shape;10547;p61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8" name="Google Shape;10548;p61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49" name="Google Shape;10549;p61"/>
          <p:cNvGrpSpPr/>
          <p:nvPr/>
        </p:nvGrpSpPr>
        <p:grpSpPr>
          <a:xfrm>
            <a:off x="10088469" y="3610238"/>
            <a:ext cx="452009" cy="451868"/>
            <a:chOff x="4460225" y="3211300"/>
            <a:chExt cx="481475" cy="481325"/>
          </a:xfrm>
        </p:grpSpPr>
        <p:sp>
          <p:nvSpPr>
            <p:cNvPr id="10550" name="Google Shape;10550;p61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1" name="Google Shape;10551;p61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552" name="Google Shape;10552;p61"/>
          <p:cNvSpPr/>
          <p:nvPr/>
        </p:nvSpPr>
        <p:spPr>
          <a:xfrm>
            <a:off x="10653468" y="3635273"/>
            <a:ext cx="453581" cy="400727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553" name="Google Shape;10553;p61"/>
          <p:cNvGrpSpPr/>
          <p:nvPr/>
        </p:nvGrpSpPr>
        <p:grpSpPr>
          <a:xfrm>
            <a:off x="9146251" y="5314342"/>
            <a:ext cx="456045" cy="374205"/>
            <a:chOff x="5647000" y="3252650"/>
            <a:chExt cx="485775" cy="398600"/>
          </a:xfrm>
        </p:grpSpPr>
        <p:sp>
          <p:nvSpPr>
            <p:cNvPr id="10554" name="Google Shape;10554;p61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5" name="Google Shape;10555;p61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6" name="Google Shape;10556;p61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7" name="Google Shape;10557;p61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8" name="Google Shape;10558;p61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59" name="Google Shape;10559;p61"/>
          <p:cNvGrpSpPr/>
          <p:nvPr/>
        </p:nvGrpSpPr>
        <p:grpSpPr>
          <a:xfrm>
            <a:off x="6886838" y="5322357"/>
            <a:ext cx="435381" cy="357939"/>
            <a:chOff x="6242450" y="3252800"/>
            <a:chExt cx="484475" cy="398300"/>
          </a:xfrm>
        </p:grpSpPr>
        <p:sp>
          <p:nvSpPr>
            <p:cNvPr id="10560" name="Google Shape;10560;p61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1" name="Google Shape;10561;p61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2" name="Google Shape;10562;p61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63" name="Google Shape;10563;p61"/>
          <p:cNvGrpSpPr/>
          <p:nvPr/>
        </p:nvGrpSpPr>
        <p:grpSpPr>
          <a:xfrm>
            <a:off x="6769482" y="4168136"/>
            <a:ext cx="398637" cy="453557"/>
            <a:chOff x="922025" y="3804850"/>
            <a:chExt cx="424625" cy="483125"/>
          </a:xfrm>
        </p:grpSpPr>
        <p:sp>
          <p:nvSpPr>
            <p:cNvPr id="10564" name="Google Shape;10564;p61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5" name="Google Shape;10565;p61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566" name="Google Shape;10566;p61"/>
          <p:cNvSpPr/>
          <p:nvPr/>
        </p:nvSpPr>
        <p:spPr>
          <a:xfrm>
            <a:off x="7313802" y="4166672"/>
            <a:ext cx="464401" cy="455224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567" name="Google Shape;10567;p61"/>
          <p:cNvGrpSpPr/>
          <p:nvPr/>
        </p:nvGrpSpPr>
        <p:grpSpPr>
          <a:xfrm>
            <a:off x="7879789" y="4168136"/>
            <a:ext cx="417273" cy="453557"/>
            <a:chOff x="2100300" y="3804850"/>
            <a:chExt cx="444475" cy="483125"/>
          </a:xfrm>
        </p:grpSpPr>
        <p:sp>
          <p:nvSpPr>
            <p:cNvPr id="10568" name="Google Shape;10568;p61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9" name="Google Shape;10569;p61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70" name="Google Shape;10570;p61"/>
          <p:cNvGrpSpPr/>
          <p:nvPr/>
        </p:nvGrpSpPr>
        <p:grpSpPr>
          <a:xfrm>
            <a:off x="8444618" y="4168136"/>
            <a:ext cx="392348" cy="453557"/>
            <a:chOff x="2708700" y="3804850"/>
            <a:chExt cx="417925" cy="483125"/>
          </a:xfrm>
        </p:grpSpPr>
        <p:sp>
          <p:nvSpPr>
            <p:cNvPr id="10571" name="Google Shape;10571;p61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2" name="Google Shape;10572;p61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3" name="Google Shape;10573;p61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4" name="Google Shape;10574;p61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575" name="Google Shape;10575;p61"/>
          <p:cNvSpPr/>
          <p:nvPr/>
        </p:nvSpPr>
        <p:spPr>
          <a:xfrm>
            <a:off x="8970792" y="4221559"/>
            <a:ext cx="453557" cy="345432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76" name="Google Shape;10576;p61"/>
          <p:cNvSpPr/>
          <p:nvPr/>
        </p:nvSpPr>
        <p:spPr>
          <a:xfrm>
            <a:off x="9539742" y="4167494"/>
            <a:ext cx="418493" cy="453581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577" name="Google Shape;10577;p61"/>
          <p:cNvGrpSpPr/>
          <p:nvPr/>
        </p:nvGrpSpPr>
        <p:grpSpPr>
          <a:xfrm>
            <a:off x="10093785" y="4169837"/>
            <a:ext cx="441377" cy="450155"/>
            <a:chOff x="4467450" y="3808475"/>
            <a:chExt cx="470150" cy="479500"/>
          </a:xfrm>
        </p:grpSpPr>
        <p:sp>
          <p:nvSpPr>
            <p:cNvPr id="10578" name="Google Shape;10578;p61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9" name="Google Shape;10579;p61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0" name="Google Shape;10580;p61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1" name="Google Shape;10581;p61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82" name="Google Shape;10582;p61"/>
          <p:cNvGrpSpPr/>
          <p:nvPr/>
        </p:nvGrpSpPr>
        <p:grpSpPr>
          <a:xfrm>
            <a:off x="10654247" y="4168136"/>
            <a:ext cx="453581" cy="453557"/>
            <a:chOff x="5053900" y="3804850"/>
            <a:chExt cx="483150" cy="483125"/>
          </a:xfrm>
        </p:grpSpPr>
        <p:sp>
          <p:nvSpPr>
            <p:cNvPr id="10583" name="Google Shape;10583;p61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4" name="Google Shape;10584;p61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5" name="Google Shape;10585;p61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6" name="Google Shape;10586;p61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87" name="Google Shape;10587;p61"/>
          <p:cNvGrpSpPr/>
          <p:nvPr/>
        </p:nvGrpSpPr>
        <p:grpSpPr>
          <a:xfrm>
            <a:off x="9741442" y="5274695"/>
            <a:ext cx="453557" cy="453557"/>
            <a:chOff x="5648375" y="3804850"/>
            <a:chExt cx="483125" cy="483125"/>
          </a:xfrm>
        </p:grpSpPr>
        <p:sp>
          <p:nvSpPr>
            <p:cNvPr id="10588" name="Google Shape;10588;p61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9" name="Google Shape;10589;p61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0" name="Google Shape;10590;p61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1" name="Google Shape;10591;p61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92" name="Google Shape;10592;p61"/>
          <p:cNvGrpSpPr/>
          <p:nvPr/>
        </p:nvGrpSpPr>
        <p:grpSpPr>
          <a:xfrm>
            <a:off x="7461382" y="5291038"/>
            <a:ext cx="374564" cy="420599"/>
            <a:chOff x="6276025" y="3812400"/>
            <a:chExt cx="416800" cy="468025"/>
          </a:xfrm>
        </p:grpSpPr>
        <p:sp>
          <p:nvSpPr>
            <p:cNvPr id="10593" name="Google Shape;10593;p61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4" name="Google Shape;10594;p61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5" name="Google Shape;10595;p61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6" name="Google Shape;10596;p61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97" name="Google Shape;10597;p61"/>
          <p:cNvGrpSpPr/>
          <p:nvPr/>
        </p:nvGrpSpPr>
        <p:grpSpPr>
          <a:xfrm>
            <a:off x="6740391" y="4726786"/>
            <a:ext cx="456820" cy="453581"/>
            <a:chOff x="890400" y="4399350"/>
            <a:chExt cx="486600" cy="483150"/>
          </a:xfrm>
        </p:grpSpPr>
        <p:sp>
          <p:nvSpPr>
            <p:cNvPr id="10598" name="Google Shape;10598;p61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9" name="Google Shape;10599;p61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0" name="Google Shape;10600;p61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01" name="Google Shape;10601;p61"/>
          <p:cNvGrpSpPr/>
          <p:nvPr/>
        </p:nvGrpSpPr>
        <p:grpSpPr>
          <a:xfrm>
            <a:off x="7319451" y="4747158"/>
            <a:ext cx="453557" cy="412837"/>
            <a:chOff x="1487200" y="4421025"/>
            <a:chExt cx="483125" cy="439750"/>
          </a:xfrm>
        </p:grpSpPr>
        <p:sp>
          <p:nvSpPr>
            <p:cNvPr id="10602" name="Google Shape;10602;p61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3" name="Google Shape;10603;p61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4" name="Google Shape;10604;p61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5" name="Google Shape;10605;p61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06" name="Google Shape;10606;p61"/>
          <p:cNvGrpSpPr/>
          <p:nvPr/>
        </p:nvGrpSpPr>
        <p:grpSpPr>
          <a:xfrm>
            <a:off x="7858490" y="4726810"/>
            <a:ext cx="459871" cy="453535"/>
            <a:chOff x="2079300" y="4399325"/>
            <a:chExt cx="489850" cy="483100"/>
          </a:xfrm>
        </p:grpSpPr>
        <p:sp>
          <p:nvSpPr>
            <p:cNvPr id="10607" name="Google Shape;10607;p61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8" name="Google Shape;10608;p61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609" name="Google Shape;10609;p61"/>
          <p:cNvSpPr/>
          <p:nvPr/>
        </p:nvSpPr>
        <p:spPr>
          <a:xfrm>
            <a:off x="8441010" y="4726093"/>
            <a:ext cx="398732" cy="453511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610" name="Google Shape;10610;p61"/>
          <p:cNvGrpSpPr/>
          <p:nvPr/>
        </p:nvGrpSpPr>
        <p:grpSpPr>
          <a:xfrm>
            <a:off x="9013919" y="4726810"/>
            <a:ext cx="368315" cy="453535"/>
            <a:chOff x="3316000" y="4399325"/>
            <a:chExt cx="392325" cy="483100"/>
          </a:xfrm>
        </p:grpSpPr>
        <p:sp>
          <p:nvSpPr>
            <p:cNvPr id="10611" name="Google Shape;10611;p61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2" name="Google Shape;10612;p61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13" name="Google Shape;10613;p61"/>
          <p:cNvGrpSpPr/>
          <p:nvPr/>
        </p:nvGrpSpPr>
        <p:grpSpPr>
          <a:xfrm>
            <a:off x="9580239" y="4726786"/>
            <a:ext cx="338696" cy="453581"/>
            <a:chOff x="3926225" y="4399275"/>
            <a:chExt cx="360775" cy="483150"/>
          </a:xfrm>
        </p:grpSpPr>
        <p:sp>
          <p:nvSpPr>
            <p:cNvPr id="10614" name="Google Shape;10614;p61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5" name="Google Shape;10615;p61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616" name="Google Shape;10616;p61"/>
          <p:cNvSpPr/>
          <p:nvPr/>
        </p:nvSpPr>
        <p:spPr>
          <a:xfrm>
            <a:off x="10194178" y="4726104"/>
            <a:ext cx="239183" cy="453488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617" name="Google Shape;10617;p61"/>
          <p:cNvGrpSpPr/>
          <p:nvPr/>
        </p:nvGrpSpPr>
        <p:grpSpPr>
          <a:xfrm>
            <a:off x="10654317" y="4726869"/>
            <a:ext cx="453440" cy="453417"/>
            <a:chOff x="5053975" y="4399375"/>
            <a:chExt cx="483000" cy="482975"/>
          </a:xfrm>
        </p:grpSpPr>
        <p:sp>
          <p:nvSpPr>
            <p:cNvPr id="10618" name="Google Shape;10618;p61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9" name="Google Shape;10619;p61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0" name="Google Shape;10620;p61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21" name="Google Shape;10621;p61"/>
          <p:cNvGrpSpPr/>
          <p:nvPr/>
        </p:nvGrpSpPr>
        <p:grpSpPr>
          <a:xfrm>
            <a:off x="10334146" y="5274723"/>
            <a:ext cx="453557" cy="453557"/>
            <a:chOff x="5648375" y="4399300"/>
            <a:chExt cx="483125" cy="483125"/>
          </a:xfrm>
        </p:grpSpPr>
        <p:sp>
          <p:nvSpPr>
            <p:cNvPr id="10622" name="Google Shape;10622;p61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3" name="Google Shape;10623;p61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24" name="Google Shape;10624;p61"/>
          <p:cNvGrpSpPr/>
          <p:nvPr/>
        </p:nvGrpSpPr>
        <p:grpSpPr>
          <a:xfrm>
            <a:off x="7975109" y="5299516"/>
            <a:ext cx="440009" cy="403659"/>
            <a:chOff x="6239575" y="4416275"/>
            <a:chExt cx="489625" cy="449175"/>
          </a:xfrm>
        </p:grpSpPr>
        <p:sp>
          <p:nvSpPr>
            <p:cNvPr id="10625" name="Google Shape;10625;p61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6" name="Google Shape;10626;p61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7" name="Google Shape;10627;p61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28" name="Google Shape;10628;p61"/>
          <p:cNvGrpSpPr/>
          <p:nvPr/>
        </p:nvGrpSpPr>
        <p:grpSpPr>
          <a:xfrm>
            <a:off x="4112813" y="5295753"/>
            <a:ext cx="410979" cy="410979"/>
            <a:chOff x="892750" y="4993750"/>
            <a:chExt cx="483125" cy="483125"/>
          </a:xfrm>
        </p:grpSpPr>
        <p:sp>
          <p:nvSpPr>
            <p:cNvPr id="10629" name="Google Shape;10629;p61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0" name="Google Shape;10630;p61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1" name="Google Shape;10631;p61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32" name="Google Shape;10632;p61"/>
          <p:cNvGrpSpPr/>
          <p:nvPr/>
        </p:nvGrpSpPr>
        <p:grpSpPr>
          <a:xfrm>
            <a:off x="4662959" y="5295753"/>
            <a:ext cx="410979" cy="410979"/>
            <a:chOff x="1487200" y="4993750"/>
            <a:chExt cx="483125" cy="483125"/>
          </a:xfrm>
        </p:grpSpPr>
        <p:sp>
          <p:nvSpPr>
            <p:cNvPr id="10633" name="Google Shape;10633;p61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4" name="Google Shape;10634;p61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35" name="Google Shape;10635;p61"/>
          <p:cNvGrpSpPr/>
          <p:nvPr/>
        </p:nvGrpSpPr>
        <p:grpSpPr>
          <a:xfrm>
            <a:off x="5213105" y="5295753"/>
            <a:ext cx="410979" cy="410979"/>
            <a:chOff x="2081650" y="4993750"/>
            <a:chExt cx="483125" cy="483125"/>
          </a:xfrm>
        </p:grpSpPr>
        <p:sp>
          <p:nvSpPr>
            <p:cNvPr id="10636" name="Google Shape;10636;p61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7" name="Google Shape;10637;p61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38" name="Google Shape;10638;p61"/>
          <p:cNvGrpSpPr/>
          <p:nvPr/>
        </p:nvGrpSpPr>
        <p:grpSpPr>
          <a:xfrm>
            <a:off x="1988437" y="5305584"/>
            <a:ext cx="391976" cy="391976"/>
            <a:chOff x="2676100" y="4993750"/>
            <a:chExt cx="483125" cy="483125"/>
          </a:xfrm>
        </p:grpSpPr>
        <p:sp>
          <p:nvSpPr>
            <p:cNvPr id="10639" name="Google Shape;10639;p61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0" name="Google Shape;10640;p61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1" name="Google Shape;10641;p61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42" name="Google Shape;10642;p61"/>
          <p:cNvGrpSpPr/>
          <p:nvPr/>
        </p:nvGrpSpPr>
        <p:grpSpPr>
          <a:xfrm>
            <a:off x="5763247" y="5295753"/>
            <a:ext cx="410979" cy="410979"/>
            <a:chOff x="3270550" y="4993750"/>
            <a:chExt cx="483125" cy="483125"/>
          </a:xfrm>
        </p:grpSpPr>
        <p:sp>
          <p:nvSpPr>
            <p:cNvPr id="10643" name="Google Shape;10643;p61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4" name="Google Shape;10644;p61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5" name="Google Shape;10645;p61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646" name="Google Shape;10646;p61"/>
          <p:cNvSpPr/>
          <p:nvPr/>
        </p:nvSpPr>
        <p:spPr>
          <a:xfrm>
            <a:off x="2519407" y="5305242"/>
            <a:ext cx="391996" cy="392097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647" name="Google Shape;10647;p61"/>
          <p:cNvGrpSpPr/>
          <p:nvPr/>
        </p:nvGrpSpPr>
        <p:grpSpPr>
          <a:xfrm>
            <a:off x="3050791" y="5305524"/>
            <a:ext cx="391996" cy="392097"/>
            <a:chOff x="4459450" y="4993700"/>
            <a:chExt cx="483150" cy="483275"/>
          </a:xfrm>
        </p:grpSpPr>
        <p:sp>
          <p:nvSpPr>
            <p:cNvPr id="10648" name="Google Shape;10648;p61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9" name="Google Shape;10649;p61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50" name="Google Shape;10650;p61"/>
          <p:cNvGrpSpPr/>
          <p:nvPr/>
        </p:nvGrpSpPr>
        <p:grpSpPr>
          <a:xfrm>
            <a:off x="3581962" y="5305524"/>
            <a:ext cx="391996" cy="392097"/>
            <a:chOff x="5053900" y="4993700"/>
            <a:chExt cx="483150" cy="483275"/>
          </a:xfrm>
        </p:grpSpPr>
        <p:sp>
          <p:nvSpPr>
            <p:cNvPr id="10651" name="Google Shape;10651;p61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2" name="Google Shape;10652;p61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7" name="Google Shape;10657;p62"/>
          <p:cNvSpPr/>
          <p:nvPr/>
        </p:nvSpPr>
        <p:spPr>
          <a:xfrm>
            <a:off x="1125467" y="2045341"/>
            <a:ext cx="431556" cy="498080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58" name="Google Shape;10658;p62"/>
          <p:cNvSpPr/>
          <p:nvPr/>
        </p:nvSpPr>
        <p:spPr>
          <a:xfrm>
            <a:off x="1125472" y="2664815"/>
            <a:ext cx="510677" cy="451651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59" name="Google Shape;10659;p62"/>
          <p:cNvSpPr/>
          <p:nvPr/>
        </p:nvSpPr>
        <p:spPr>
          <a:xfrm>
            <a:off x="1136579" y="3237860"/>
            <a:ext cx="488464" cy="497883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660" name="Google Shape;10660;p62"/>
          <p:cNvGrpSpPr/>
          <p:nvPr/>
        </p:nvGrpSpPr>
        <p:grpSpPr>
          <a:xfrm>
            <a:off x="3983637" y="2082537"/>
            <a:ext cx="495843" cy="498355"/>
            <a:chOff x="-41270450" y="1973375"/>
            <a:chExt cx="315850" cy="317450"/>
          </a:xfrm>
        </p:grpSpPr>
        <p:sp>
          <p:nvSpPr>
            <p:cNvPr id="10661" name="Google Shape;10661;p62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2" name="Google Shape;10662;p62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3" name="Google Shape;10663;p62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4" name="Google Shape;10664;p62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65" name="Google Shape;10665;p62"/>
          <p:cNvGrpSpPr/>
          <p:nvPr/>
        </p:nvGrpSpPr>
        <p:grpSpPr>
          <a:xfrm>
            <a:off x="4007210" y="2678479"/>
            <a:ext cx="527828" cy="496117"/>
            <a:chOff x="-41291625" y="2339025"/>
            <a:chExt cx="336225" cy="316025"/>
          </a:xfrm>
        </p:grpSpPr>
        <p:sp>
          <p:nvSpPr>
            <p:cNvPr id="10666" name="Google Shape;10666;p62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7" name="Google Shape;10667;p62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668" name="Google Shape;10668;p62"/>
          <p:cNvSpPr/>
          <p:nvPr/>
        </p:nvSpPr>
        <p:spPr>
          <a:xfrm>
            <a:off x="3976036" y="2927833"/>
            <a:ext cx="0" cy="39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69" name="Google Shape;10669;p62"/>
          <p:cNvSpPr/>
          <p:nvPr/>
        </p:nvSpPr>
        <p:spPr>
          <a:xfrm>
            <a:off x="4021902" y="3254863"/>
            <a:ext cx="502004" cy="497923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70" name="Google Shape;10670;p62"/>
          <p:cNvSpPr/>
          <p:nvPr/>
        </p:nvSpPr>
        <p:spPr>
          <a:xfrm>
            <a:off x="2409984" y="3837128"/>
            <a:ext cx="309145" cy="497099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71" name="Google Shape;10671;p62"/>
          <p:cNvSpPr/>
          <p:nvPr/>
        </p:nvSpPr>
        <p:spPr>
          <a:xfrm>
            <a:off x="2345699" y="4410502"/>
            <a:ext cx="437719" cy="499885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72" name="Google Shape;10672;p62"/>
          <p:cNvSpPr/>
          <p:nvPr/>
        </p:nvSpPr>
        <p:spPr>
          <a:xfrm>
            <a:off x="2313585" y="5069213"/>
            <a:ext cx="497099" cy="498747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73" name="Google Shape;10673;p62"/>
          <p:cNvSpPr/>
          <p:nvPr/>
        </p:nvSpPr>
        <p:spPr>
          <a:xfrm>
            <a:off x="5270996" y="3837442"/>
            <a:ext cx="499571" cy="496471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674" name="Google Shape;10674;p62"/>
          <p:cNvGrpSpPr/>
          <p:nvPr/>
        </p:nvGrpSpPr>
        <p:grpSpPr>
          <a:xfrm>
            <a:off x="1639380" y="2045214"/>
            <a:ext cx="529241" cy="497529"/>
            <a:chOff x="-42804750" y="1949600"/>
            <a:chExt cx="337125" cy="316925"/>
          </a:xfrm>
        </p:grpSpPr>
        <p:sp>
          <p:nvSpPr>
            <p:cNvPr id="10675" name="Google Shape;10675;p62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6" name="Google Shape;10676;p62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7" name="Google Shape;10677;p62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78" name="Google Shape;10678;p62"/>
          <p:cNvGrpSpPr/>
          <p:nvPr/>
        </p:nvGrpSpPr>
        <p:grpSpPr>
          <a:xfrm>
            <a:off x="1722948" y="2648810"/>
            <a:ext cx="447608" cy="485677"/>
            <a:chOff x="-42778750" y="2320125"/>
            <a:chExt cx="285125" cy="309375"/>
          </a:xfrm>
        </p:grpSpPr>
        <p:sp>
          <p:nvSpPr>
            <p:cNvPr id="10679" name="Google Shape;10679;p62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0" name="Google Shape;10680;p62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81" name="Google Shape;10681;p62"/>
          <p:cNvGrpSpPr/>
          <p:nvPr/>
        </p:nvGrpSpPr>
        <p:grpSpPr>
          <a:xfrm>
            <a:off x="1693173" y="3244816"/>
            <a:ext cx="500788" cy="499571"/>
            <a:chOff x="-42796875" y="2680675"/>
            <a:chExt cx="319000" cy="318225"/>
          </a:xfrm>
        </p:grpSpPr>
        <p:sp>
          <p:nvSpPr>
            <p:cNvPr id="10682" name="Google Shape;10682;p62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3" name="Google Shape;10683;p62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4" name="Google Shape;10684;p62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5" name="Google Shape;10685;p62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6" name="Google Shape;10686;p62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687" name="Google Shape;10687;p62"/>
          <p:cNvSpPr/>
          <p:nvPr/>
        </p:nvSpPr>
        <p:spPr>
          <a:xfrm>
            <a:off x="4586193" y="2079367"/>
            <a:ext cx="500788" cy="497373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88" name="Google Shape;10688;p62"/>
          <p:cNvSpPr/>
          <p:nvPr/>
        </p:nvSpPr>
        <p:spPr>
          <a:xfrm>
            <a:off x="4613031" y="2721323"/>
            <a:ext cx="506988" cy="424139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89" name="Google Shape;10689;p62"/>
          <p:cNvSpPr/>
          <p:nvPr/>
        </p:nvSpPr>
        <p:spPr>
          <a:xfrm>
            <a:off x="4625737" y="3254863"/>
            <a:ext cx="500827" cy="496588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90" name="Google Shape;10690;p62"/>
          <p:cNvSpPr/>
          <p:nvPr/>
        </p:nvSpPr>
        <p:spPr>
          <a:xfrm>
            <a:off x="2973955" y="3837129"/>
            <a:ext cx="358636" cy="494625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91" name="Google Shape;10691;p62"/>
          <p:cNvSpPr/>
          <p:nvPr/>
        </p:nvSpPr>
        <p:spPr>
          <a:xfrm>
            <a:off x="2823309" y="4881877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692" name="Google Shape;10692;p62"/>
          <p:cNvGrpSpPr/>
          <p:nvPr/>
        </p:nvGrpSpPr>
        <p:grpSpPr>
          <a:xfrm>
            <a:off x="2890867" y="4415850"/>
            <a:ext cx="520568" cy="492781"/>
            <a:chOff x="-39055650" y="2315975"/>
            <a:chExt cx="331600" cy="313900"/>
          </a:xfrm>
        </p:grpSpPr>
        <p:sp>
          <p:nvSpPr>
            <p:cNvPr id="10693" name="Google Shape;10693;p62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4" name="Google Shape;10694;p62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695" name="Google Shape;10695;p62"/>
          <p:cNvSpPr/>
          <p:nvPr/>
        </p:nvSpPr>
        <p:spPr>
          <a:xfrm>
            <a:off x="2899810" y="5106517"/>
            <a:ext cx="499532" cy="424139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96" name="Google Shape;10696;p62"/>
          <p:cNvSpPr/>
          <p:nvPr/>
        </p:nvSpPr>
        <p:spPr>
          <a:xfrm>
            <a:off x="5327253" y="4396296"/>
            <a:ext cx="387051" cy="500473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697" name="Google Shape;10697;p62"/>
          <p:cNvGrpSpPr/>
          <p:nvPr/>
        </p:nvGrpSpPr>
        <p:grpSpPr>
          <a:xfrm>
            <a:off x="2213089" y="2045450"/>
            <a:ext cx="506988" cy="495724"/>
            <a:chOff x="-42430625" y="1949750"/>
            <a:chExt cx="322950" cy="315775"/>
          </a:xfrm>
        </p:grpSpPr>
        <p:sp>
          <p:nvSpPr>
            <p:cNvPr id="10698" name="Google Shape;10698;p62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9" name="Google Shape;10699;p62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0" name="Google Shape;10700;p62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1" name="Google Shape;10701;p62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02" name="Google Shape;10702;p62"/>
          <p:cNvSpPr/>
          <p:nvPr/>
        </p:nvSpPr>
        <p:spPr>
          <a:xfrm>
            <a:off x="2292049" y="2642205"/>
            <a:ext cx="432812" cy="497099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03" name="Google Shape;10703;p62"/>
          <p:cNvSpPr/>
          <p:nvPr/>
        </p:nvSpPr>
        <p:spPr>
          <a:xfrm>
            <a:off x="2262013" y="3218797"/>
            <a:ext cx="493409" cy="49686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04" name="Google Shape;10704;p62"/>
          <p:cNvSpPr/>
          <p:nvPr/>
        </p:nvSpPr>
        <p:spPr>
          <a:xfrm>
            <a:off x="5222695" y="2091102"/>
            <a:ext cx="498355" cy="453809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05" name="Google Shape;10705;p62"/>
          <p:cNvSpPr/>
          <p:nvPr/>
        </p:nvSpPr>
        <p:spPr>
          <a:xfrm>
            <a:off x="5248555" y="2676819"/>
            <a:ext cx="505772" cy="498355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06" name="Google Shape;10706;p62"/>
          <p:cNvSpPr/>
          <p:nvPr/>
        </p:nvSpPr>
        <p:spPr>
          <a:xfrm>
            <a:off x="5209145" y="3253253"/>
            <a:ext cx="498355" cy="49831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07" name="Google Shape;10707;p62"/>
          <p:cNvSpPr/>
          <p:nvPr/>
        </p:nvSpPr>
        <p:spPr>
          <a:xfrm>
            <a:off x="3488467" y="3833085"/>
            <a:ext cx="499571" cy="500827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08" name="Google Shape;10708;p62"/>
          <p:cNvGrpSpPr/>
          <p:nvPr/>
        </p:nvGrpSpPr>
        <p:grpSpPr>
          <a:xfrm>
            <a:off x="3497792" y="4413376"/>
            <a:ext cx="497099" cy="496077"/>
            <a:chOff x="-38686275" y="2314400"/>
            <a:chExt cx="316650" cy="316000"/>
          </a:xfrm>
        </p:grpSpPr>
        <p:sp>
          <p:nvSpPr>
            <p:cNvPr id="10709" name="Google Shape;10709;p62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0" name="Google Shape;10710;p62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11" name="Google Shape;10711;p62"/>
          <p:cNvGrpSpPr/>
          <p:nvPr/>
        </p:nvGrpSpPr>
        <p:grpSpPr>
          <a:xfrm>
            <a:off x="3495928" y="5069429"/>
            <a:ext cx="500827" cy="498315"/>
            <a:chOff x="-38686275" y="2682250"/>
            <a:chExt cx="319025" cy="317425"/>
          </a:xfrm>
        </p:grpSpPr>
        <p:sp>
          <p:nvSpPr>
            <p:cNvPr id="10712" name="Google Shape;10712;p62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3" name="Google Shape;10713;p62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14" name="Google Shape;10714;p62"/>
          <p:cNvGrpSpPr/>
          <p:nvPr/>
        </p:nvGrpSpPr>
        <p:grpSpPr>
          <a:xfrm>
            <a:off x="5253771" y="5067487"/>
            <a:ext cx="521824" cy="502200"/>
            <a:chOff x="-37534750" y="2668075"/>
            <a:chExt cx="332400" cy="319900"/>
          </a:xfrm>
        </p:grpSpPr>
        <p:sp>
          <p:nvSpPr>
            <p:cNvPr id="10715" name="Google Shape;10715;p62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6" name="Google Shape;10716;p62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17" name="Google Shape;10717;p62"/>
          <p:cNvSpPr/>
          <p:nvPr/>
        </p:nvSpPr>
        <p:spPr>
          <a:xfrm>
            <a:off x="2809002" y="2044439"/>
            <a:ext cx="500788" cy="496784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18" name="Google Shape;10718;p62"/>
          <p:cNvGrpSpPr/>
          <p:nvPr/>
        </p:nvGrpSpPr>
        <p:grpSpPr>
          <a:xfrm>
            <a:off x="2842259" y="2642333"/>
            <a:ext cx="500788" cy="498747"/>
            <a:chOff x="-42062025" y="2316000"/>
            <a:chExt cx="319000" cy="317700"/>
          </a:xfrm>
        </p:grpSpPr>
        <p:sp>
          <p:nvSpPr>
            <p:cNvPr id="10719" name="Google Shape;10719;p62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0" name="Google Shape;10720;p62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21" name="Google Shape;10721;p62"/>
          <p:cNvSpPr/>
          <p:nvPr/>
        </p:nvSpPr>
        <p:spPr>
          <a:xfrm>
            <a:off x="2846703" y="3217580"/>
            <a:ext cx="504516" cy="500395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22" name="Google Shape;10722;p62"/>
          <p:cNvGrpSpPr/>
          <p:nvPr/>
        </p:nvGrpSpPr>
        <p:grpSpPr>
          <a:xfrm>
            <a:off x="1168759" y="3857138"/>
            <a:ext cx="440191" cy="490897"/>
            <a:chOff x="-40150450" y="1977325"/>
            <a:chExt cx="280400" cy="312700"/>
          </a:xfrm>
        </p:grpSpPr>
        <p:sp>
          <p:nvSpPr>
            <p:cNvPr id="10723" name="Google Shape;10723;p62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4" name="Google Shape;10724;p62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5" name="Google Shape;10725;p62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6" name="Google Shape;10726;p62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27" name="Google Shape;10727;p62"/>
          <p:cNvGrpSpPr/>
          <p:nvPr/>
        </p:nvGrpSpPr>
        <p:grpSpPr>
          <a:xfrm>
            <a:off x="1160713" y="4469429"/>
            <a:ext cx="456281" cy="497099"/>
            <a:chOff x="-40160700" y="2339625"/>
            <a:chExt cx="290650" cy="316650"/>
          </a:xfrm>
        </p:grpSpPr>
        <p:sp>
          <p:nvSpPr>
            <p:cNvPr id="10728" name="Google Shape;10728;p62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9" name="Google Shape;10729;p62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0" name="Google Shape;10730;p62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1" name="Google Shape;10731;p62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32" name="Google Shape;10732;p62"/>
          <p:cNvGrpSpPr/>
          <p:nvPr/>
        </p:nvGrpSpPr>
        <p:grpSpPr>
          <a:xfrm>
            <a:off x="1136479" y="5070039"/>
            <a:ext cx="500788" cy="497099"/>
            <a:chOff x="-40171725" y="2705875"/>
            <a:chExt cx="319000" cy="316650"/>
          </a:xfrm>
        </p:grpSpPr>
        <p:sp>
          <p:nvSpPr>
            <p:cNvPr id="10733" name="Google Shape;10733;p62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4" name="Google Shape;10734;p62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35" name="Google Shape;10735;p62"/>
          <p:cNvGrpSpPr/>
          <p:nvPr/>
        </p:nvGrpSpPr>
        <p:grpSpPr>
          <a:xfrm>
            <a:off x="4146610" y="3835979"/>
            <a:ext cx="363581" cy="498355"/>
            <a:chOff x="-38275925" y="1946600"/>
            <a:chExt cx="231600" cy="317450"/>
          </a:xfrm>
        </p:grpSpPr>
        <p:sp>
          <p:nvSpPr>
            <p:cNvPr id="10736" name="Google Shape;10736;p62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7" name="Google Shape;10737;p62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38" name="Google Shape;10738;p62"/>
          <p:cNvSpPr/>
          <p:nvPr/>
        </p:nvSpPr>
        <p:spPr>
          <a:xfrm>
            <a:off x="4077164" y="4411601"/>
            <a:ext cx="499571" cy="498785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39" name="Google Shape;10739;p62"/>
          <p:cNvSpPr/>
          <p:nvPr/>
        </p:nvSpPr>
        <p:spPr>
          <a:xfrm>
            <a:off x="4183934" y="5068801"/>
            <a:ext cx="293095" cy="49957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0" name="Google Shape;10740;p62"/>
          <p:cNvGrpSpPr/>
          <p:nvPr/>
        </p:nvGrpSpPr>
        <p:grpSpPr>
          <a:xfrm>
            <a:off x="2898455" y="5699236"/>
            <a:ext cx="509461" cy="495881"/>
            <a:chOff x="-37190575" y="1951325"/>
            <a:chExt cx="324525" cy="315875"/>
          </a:xfrm>
        </p:grpSpPr>
        <p:sp>
          <p:nvSpPr>
            <p:cNvPr id="10741" name="Google Shape;10741;p62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2" name="Google Shape;10742;p62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62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62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62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6" name="Google Shape;10746;p62"/>
          <p:cNvSpPr/>
          <p:nvPr/>
        </p:nvSpPr>
        <p:spPr>
          <a:xfrm>
            <a:off x="3388795" y="2041967"/>
            <a:ext cx="504516" cy="49831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7" name="Google Shape;10747;p62"/>
          <p:cNvGrpSpPr/>
          <p:nvPr/>
        </p:nvGrpSpPr>
        <p:grpSpPr>
          <a:xfrm>
            <a:off x="3432192" y="2747437"/>
            <a:ext cx="498315" cy="390740"/>
            <a:chOff x="-41694200" y="2382950"/>
            <a:chExt cx="317425" cy="248900"/>
          </a:xfrm>
        </p:grpSpPr>
        <p:sp>
          <p:nvSpPr>
            <p:cNvPr id="10748" name="Google Shape;10748;p62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9" name="Google Shape;10749;p62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50" name="Google Shape;10750;p62"/>
          <p:cNvGrpSpPr/>
          <p:nvPr/>
        </p:nvGrpSpPr>
        <p:grpSpPr>
          <a:xfrm>
            <a:off x="3427957" y="3218513"/>
            <a:ext cx="500788" cy="498355"/>
            <a:chOff x="-41695775" y="2683025"/>
            <a:chExt cx="319000" cy="317450"/>
          </a:xfrm>
        </p:grpSpPr>
        <p:sp>
          <p:nvSpPr>
            <p:cNvPr id="10751" name="Google Shape;10751;p62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2" name="Google Shape;10752;p62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62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54" name="Google Shape;10754;p62"/>
          <p:cNvGrpSpPr/>
          <p:nvPr/>
        </p:nvGrpSpPr>
        <p:grpSpPr>
          <a:xfrm>
            <a:off x="1751022" y="3875540"/>
            <a:ext cx="456281" cy="500827"/>
            <a:chOff x="-39792875" y="1971800"/>
            <a:chExt cx="290650" cy="319025"/>
          </a:xfrm>
        </p:grpSpPr>
        <p:sp>
          <p:nvSpPr>
            <p:cNvPr id="10755" name="Google Shape;10755;p62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62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57" name="Google Shape;10757;p62"/>
          <p:cNvGrpSpPr/>
          <p:nvPr/>
        </p:nvGrpSpPr>
        <p:grpSpPr>
          <a:xfrm>
            <a:off x="1762758" y="4450309"/>
            <a:ext cx="432812" cy="499767"/>
            <a:chOff x="-39783425" y="2337925"/>
            <a:chExt cx="275700" cy="318350"/>
          </a:xfrm>
        </p:grpSpPr>
        <p:sp>
          <p:nvSpPr>
            <p:cNvPr id="10758" name="Google Shape;10758;p62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62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60" name="Google Shape;10760;p62"/>
          <p:cNvSpPr/>
          <p:nvPr/>
        </p:nvSpPr>
        <p:spPr>
          <a:xfrm>
            <a:off x="1728578" y="5069745"/>
            <a:ext cx="495881" cy="497687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61" name="Google Shape;10761;p62"/>
          <p:cNvGrpSpPr/>
          <p:nvPr/>
        </p:nvGrpSpPr>
        <p:grpSpPr>
          <a:xfrm>
            <a:off x="4653771" y="3838452"/>
            <a:ext cx="511933" cy="496824"/>
            <a:chOff x="-37956150" y="1948175"/>
            <a:chExt cx="326100" cy="316475"/>
          </a:xfrm>
        </p:grpSpPr>
        <p:sp>
          <p:nvSpPr>
            <p:cNvPr id="10762" name="Google Shape;10762;p62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3" name="Google Shape;10763;p62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62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5" name="Google Shape;10765;p62"/>
          <p:cNvGrpSpPr/>
          <p:nvPr/>
        </p:nvGrpSpPr>
        <p:grpSpPr>
          <a:xfrm>
            <a:off x="4663796" y="4514790"/>
            <a:ext cx="500827" cy="324020"/>
            <a:chOff x="-37953000" y="2379000"/>
            <a:chExt cx="319025" cy="206400"/>
          </a:xfrm>
        </p:grpSpPr>
        <p:sp>
          <p:nvSpPr>
            <p:cNvPr id="10766" name="Google Shape;10766;p62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62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62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62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62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71" name="Google Shape;10771;p62"/>
          <p:cNvSpPr/>
          <p:nvPr/>
        </p:nvSpPr>
        <p:spPr>
          <a:xfrm>
            <a:off x="4654601" y="5068801"/>
            <a:ext cx="514407" cy="49957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72" name="Google Shape;10772;p62"/>
          <p:cNvSpPr/>
          <p:nvPr/>
        </p:nvSpPr>
        <p:spPr>
          <a:xfrm>
            <a:off x="3558935" y="5697976"/>
            <a:ext cx="358636" cy="498355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73" name="Google Shape;10773;p62"/>
          <p:cNvSpPr txBox="1">
            <a:spLocks noGrp="1"/>
          </p:cNvSpPr>
          <p:nvPr>
            <p:ph type="title" idx="4294967295"/>
          </p:nvPr>
        </p:nvSpPr>
        <p:spPr>
          <a:xfrm>
            <a:off x="1132900" y="12639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4" name="Google Shape;10774;p62"/>
          <p:cNvSpPr txBox="1">
            <a:spLocks noGrp="1"/>
          </p:cNvSpPr>
          <p:nvPr>
            <p:ph type="title" idx="4294967295"/>
          </p:nvPr>
        </p:nvSpPr>
        <p:spPr>
          <a:xfrm>
            <a:off x="6477867" y="12639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5" name="Google Shape;10775;p62"/>
          <p:cNvSpPr/>
          <p:nvPr/>
        </p:nvSpPr>
        <p:spPr>
          <a:xfrm>
            <a:off x="6488727" y="2108321"/>
            <a:ext cx="470907" cy="419452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76" name="Google Shape;10776;p62"/>
          <p:cNvGrpSpPr/>
          <p:nvPr/>
        </p:nvGrpSpPr>
        <p:grpSpPr>
          <a:xfrm>
            <a:off x="6487459" y="2677805"/>
            <a:ext cx="472143" cy="473417"/>
            <a:chOff x="-28467625" y="2331750"/>
            <a:chExt cx="296150" cy="296950"/>
          </a:xfrm>
        </p:grpSpPr>
        <p:sp>
          <p:nvSpPr>
            <p:cNvPr id="10777" name="Google Shape;10777;p62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8" name="Google Shape;10778;p62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79" name="Google Shape;10779;p62"/>
          <p:cNvGrpSpPr/>
          <p:nvPr/>
        </p:nvGrpSpPr>
        <p:grpSpPr>
          <a:xfrm>
            <a:off x="6506292" y="3268579"/>
            <a:ext cx="434477" cy="468436"/>
            <a:chOff x="-28461325" y="2701925"/>
            <a:chExt cx="272525" cy="293825"/>
          </a:xfrm>
        </p:grpSpPr>
        <p:sp>
          <p:nvSpPr>
            <p:cNvPr id="10780" name="Google Shape;10780;p62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1" name="Google Shape;10781;p62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2" name="Google Shape;10782;p62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83" name="Google Shape;10783;p62"/>
          <p:cNvGrpSpPr/>
          <p:nvPr/>
        </p:nvGrpSpPr>
        <p:grpSpPr>
          <a:xfrm>
            <a:off x="9471881" y="2166761"/>
            <a:ext cx="472143" cy="302632"/>
            <a:chOff x="-26585200" y="2025375"/>
            <a:chExt cx="296150" cy="189825"/>
          </a:xfrm>
        </p:grpSpPr>
        <p:sp>
          <p:nvSpPr>
            <p:cNvPr id="10784" name="Google Shape;10784;p62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5" name="Google Shape;10785;p62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6" name="Google Shape;10786;p62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7" name="Google Shape;10787;p62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8" name="Google Shape;10788;p62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89" name="Google Shape;10789;p62"/>
          <p:cNvGrpSpPr/>
          <p:nvPr/>
        </p:nvGrpSpPr>
        <p:grpSpPr>
          <a:xfrm>
            <a:off x="9472497" y="2679059"/>
            <a:ext cx="470907" cy="470907"/>
            <a:chOff x="-26584425" y="2340425"/>
            <a:chExt cx="295375" cy="295375"/>
          </a:xfrm>
        </p:grpSpPr>
        <p:sp>
          <p:nvSpPr>
            <p:cNvPr id="10790" name="Google Shape;10790;p62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1" name="Google Shape;10791;p62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2" name="Google Shape;10792;p62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3" name="Google Shape;10793;p62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4" name="Google Shape;10794;p62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95" name="Google Shape;10795;p62"/>
          <p:cNvGrpSpPr/>
          <p:nvPr/>
        </p:nvGrpSpPr>
        <p:grpSpPr>
          <a:xfrm>
            <a:off x="9465604" y="3267185"/>
            <a:ext cx="484697" cy="471225"/>
            <a:chOff x="-26585200" y="2710400"/>
            <a:chExt cx="304025" cy="295575"/>
          </a:xfrm>
        </p:grpSpPr>
        <p:sp>
          <p:nvSpPr>
            <p:cNvPr id="10796" name="Google Shape;10796;p62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7" name="Google Shape;10797;p62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8" name="Google Shape;10798;p62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9" name="Google Shape;10799;p62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0" name="Google Shape;10800;p62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1" name="Google Shape;10801;p62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2" name="Google Shape;10802;p62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3" name="Google Shape;10803;p62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4" name="Google Shape;10804;p62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5" name="Google Shape;10805;p62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6" name="Google Shape;10806;p62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7" name="Google Shape;10807;p62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08" name="Google Shape;10808;p62"/>
          <p:cNvGrpSpPr/>
          <p:nvPr/>
        </p:nvGrpSpPr>
        <p:grpSpPr>
          <a:xfrm>
            <a:off x="7672450" y="3855821"/>
            <a:ext cx="472181" cy="470947"/>
            <a:chOff x="-24709875" y="1970225"/>
            <a:chExt cx="296175" cy="295400"/>
          </a:xfrm>
        </p:grpSpPr>
        <p:sp>
          <p:nvSpPr>
            <p:cNvPr id="10809" name="Google Shape;10809;p62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0" name="Google Shape;10810;p62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11" name="Google Shape;10811;p62"/>
          <p:cNvGrpSpPr/>
          <p:nvPr/>
        </p:nvGrpSpPr>
        <p:grpSpPr>
          <a:xfrm>
            <a:off x="7715137" y="4451659"/>
            <a:ext cx="386809" cy="472143"/>
            <a:chOff x="-24683100" y="2340425"/>
            <a:chExt cx="242625" cy="296150"/>
          </a:xfrm>
        </p:grpSpPr>
        <p:sp>
          <p:nvSpPr>
            <p:cNvPr id="10812" name="Google Shape;10812;p62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3" name="Google Shape;10813;p62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4" name="Google Shape;10814;p62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5" name="Google Shape;10815;p62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816" name="Google Shape;10816;p62"/>
          <p:cNvSpPr/>
          <p:nvPr/>
        </p:nvSpPr>
        <p:spPr>
          <a:xfrm>
            <a:off x="7715720" y="5039880"/>
            <a:ext cx="386769" cy="472181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817" name="Google Shape;10817;p62"/>
          <p:cNvGrpSpPr/>
          <p:nvPr/>
        </p:nvGrpSpPr>
        <p:grpSpPr>
          <a:xfrm>
            <a:off x="10656793" y="3855821"/>
            <a:ext cx="480951" cy="470947"/>
            <a:chOff x="-22881800" y="1971800"/>
            <a:chExt cx="301675" cy="295400"/>
          </a:xfrm>
        </p:grpSpPr>
        <p:sp>
          <p:nvSpPr>
            <p:cNvPr id="10818" name="Google Shape;10818;p62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9" name="Google Shape;10819;p62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0" name="Google Shape;10820;p62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1" name="Google Shape;10821;p62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2" name="Google Shape;10822;p62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3" name="Google Shape;10823;p62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824" name="Google Shape;10824;p62"/>
          <p:cNvSpPr/>
          <p:nvPr/>
        </p:nvSpPr>
        <p:spPr>
          <a:xfrm>
            <a:off x="7101455" y="2081955"/>
            <a:ext cx="419452" cy="472181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25" name="Google Shape;10825;p62"/>
          <p:cNvSpPr/>
          <p:nvPr/>
        </p:nvSpPr>
        <p:spPr>
          <a:xfrm>
            <a:off x="7072579" y="2678543"/>
            <a:ext cx="477204" cy="471863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826" name="Google Shape;10826;p62"/>
          <p:cNvGrpSpPr/>
          <p:nvPr/>
        </p:nvGrpSpPr>
        <p:grpSpPr>
          <a:xfrm>
            <a:off x="7158585" y="3266706"/>
            <a:ext cx="303907" cy="472181"/>
            <a:chOff x="-28043900" y="2701925"/>
            <a:chExt cx="190625" cy="296175"/>
          </a:xfrm>
        </p:grpSpPr>
        <p:sp>
          <p:nvSpPr>
            <p:cNvPr id="10827" name="Google Shape;10827;p62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8" name="Google Shape;10828;p62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9" name="Google Shape;10829;p62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0" name="Google Shape;10830;p62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1" name="Google Shape;10831;p62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32" name="Google Shape;10832;p62"/>
          <p:cNvGrpSpPr/>
          <p:nvPr/>
        </p:nvGrpSpPr>
        <p:grpSpPr>
          <a:xfrm>
            <a:off x="10055740" y="2082624"/>
            <a:ext cx="472181" cy="470907"/>
            <a:chOff x="-26215025" y="1971025"/>
            <a:chExt cx="296175" cy="295375"/>
          </a:xfrm>
        </p:grpSpPr>
        <p:sp>
          <p:nvSpPr>
            <p:cNvPr id="10833" name="Google Shape;10833;p62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4" name="Google Shape;10834;p62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5" name="Google Shape;10835;p62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6" name="Google Shape;10836;p62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7" name="Google Shape;10837;p62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8" name="Google Shape;10838;p62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9" name="Google Shape;10839;p62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0" name="Google Shape;10840;p62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41" name="Google Shape;10841;p62"/>
          <p:cNvGrpSpPr/>
          <p:nvPr/>
        </p:nvGrpSpPr>
        <p:grpSpPr>
          <a:xfrm>
            <a:off x="10055104" y="2679678"/>
            <a:ext cx="473457" cy="469671"/>
            <a:chOff x="-26215825" y="2341200"/>
            <a:chExt cx="296975" cy="294600"/>
          </a:xfrm>
        </p:grpSpPr>
        <p:sp>
          <p:nvSpPr>
            <p:cNvPr id="10842" name="Google Shape;10842;p62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3" name="Google Shape;10843;p62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44" name="Google Shape;10844;p62"/>
          <p:cNvGrpSpPr/>
          <p:nvPr/>
        </p:nvGrpSpPr>
        <p:grpSpPr>
          <a:xfrm>
            <a:off x="10097810" y="3267344"/>
            <a:ext cx="388044" cy="470907"/>
            <a:chOff x="-26179575" y="2710600"/>
            <a:chExt cx="243400" cy="295375"/>
          </a:xfrm>
        </p:grpSpPr>
        <p:sp>
          <p:nvSpPr>
            <p:cNvPr id="10845" name="Google Shape;10845;p62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6" name="Google Shape;10846;p62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7" name="Google Shape;10847;p62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48" name="Google Shape;10848;p62"/>
          <p:cNvGrpSpPr/>
          <p:nvPr/>
        </p:nvGrpSpPr>
        <p:grpSpPr>
          <a:xfrm>
            <a:off x="8283223" y="3855841"/>
            <a:ext cx="449583" cy="470907"/>
            <a:chOff x="-24328675" y="1971025"/>
            <a:chExt cx="282000" cy="295375"/>
          </a:xfrm>
        </p:grpSpPr>
        <p:sp>
          <p:nvSpPr>
            <p:cNvPr id="10849" name="Google Shape;10849;p62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0" name="Google Shape;10850;p62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51" name="Google Shape;10851;p62"/>
          <p:cNvGrpSpPr/>
          <p:nvPr/>
        </p:nvGrpSpPr>
        <p:grpSpPr>
          <a:xfrm>
            <a:off x="8286371" y="4452276"/>
            <a:ext cx="443285" cy="470907"/>
            <a:chOff x="-24330250" y="2340425"/>
            <a:chExt cx="278050" cy="295375"/>
          </a:xfrm>
        </p:grpSpPr>
        <p:sp>
          <p:nvSpPr>
            <p:cNvPr id="10852" name="Google Shape;10852;p62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3" name="Google Shape;10853;p62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4" name="Google Shape;10854;p62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5" name="Google Shape;10855;p62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6" name="Google Shape;10856;p62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7" name="Google Shape;10857;p62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8" name="Google Shape;10858;p62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59" name="Google Shape;10859;p62"/>
          <p:cNvGrpSpPr/>
          <p:nvPr/>
        </p:nvGrpSpPr>
        <p:grpSpPr>
          <a:xfrm>
            <a:off x="8272560" y="5040560"/>
            <a:ext cx="470907" cy="470907"/>
            <a:chOff x="-24338900" y="2710600"/>
            <a:chExt cx="295375" cy="295375"/>
          </a:xfrm>
        </p:grpSpPr>
        <p:sp>
          <p:nvSpPr>
            <p:cNvPr id="10860" name="Google Shape;10860;p62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1" name="Google Shape;10861;p62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62" name="Google Shape;10862;p62"/>
          <p:cNvGrpSpPr/>
          <p:nvPr/>
        </p:nvGrpSpPr>
        <p:grpSpPr>
          <a:xfrm>
            <a:off x="10660560" y="4453073"/>
            <a:ext cx="473417" cy="469312"/>
            <a:chOff x="-22859750" y="2335900"/>
            <a:chExt cx="296950" cy="294375"/>
          </a:xfrm>
        </p:grpSpPr>
        <p:sp>
          <p:nvSpPr>
            <p:cNvPr id="10863" name="Google Shape;10863;p62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4" name="Google Shape;10864;p62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5" name="Google Shape;10865;p62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66" name="Google Shape;10866;p62"/>
          <p:cNvGrpSpPr/>
          <p:nvPr/>
        </p:nvGrpSpPr>
        <p:grpSpPr>
          <a:xfrm>
            <a:off x="7699690" y="2082604"/>
            <a:ext cx="415665" cy="470947"/>
            <a:chOff x="-27710725" y="1959200"/>
            <a:chExt cx="260725" cy="295400"/>
          </a:xfrm>
        </p:grpSpPr>
        <p:sp>
          <p:nvSpPr>
            <p:cNvPr id="10867" name="Google Shape;10867;p62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8" name="Google Shape;10868;p62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69" name="Google Shape;10869;p62"/>
          <p:cNvGrpSpPr/>
          <p:nvPr/>
        </p:nvGrpSpPr>
        <p:grpSpPr>
          <a:xfrm>
            <a:off x="7670175" y="2760666"/>
            <a:ext cx="474693" cy="307693"/>
            <a:chOff x="-27728850" y="2382950"/>
            <a:chExt cx="297750" cy="193000"/>
          </a:xfrm>
        </p:grpSpPr>
        <p:sp>
          <p:nvSpPr>
            <p:cNvPr id="10870" name="Google Shape;10870;p62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1" name="Google Shape;10871;p62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2" name="Google Shape;10872;p62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873" name="Google Shape;10873;p62"/>
          <p:cNvSpPr/>
          <p:nvPr/>
        </p:nvSpPr>
        <p:spPr>
          <a:xfrm>
            <a:off x="7671426" y="3275769"/>
            <a:ext cx="473457" cy="453968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74" name="Google Shape;10874;p62"/>
          <p:cNvSpPr/>
          <p:nvPr/>
        </p:nvSpPr>
        <p:spPr>
          <a:xfrm>
            <a:off x="10645890" y="2081955"/>
            <a:ext cx="472181" cy="472181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875" name="Google Shape;10875;p62"/>
          <p:cNvGrpSpPr/>
          <p:nvPr/>
        </p:nvGrpSpPr>
        <p:grpSpPr>
          <a:xfrm>
            <a:off x="10645300" y="2691614"/>
            <a:ext cx="472181" cy="445797"/>
            <a:chOff x="-25844850" y="2357750"/>
            <a:chExt cx="296175" cy="279625"/>
          </a:xfrm>
        </p:grpSpPr>
        <p:sp>
          <p:nvSpPr>
            <p:cNvPr id="10876" name="Google Shape;10876;p62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7" name="Google Shape;10877;p62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8" name="Google Shape;10878;p62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9" name="Google Shape;10879;p62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0" name="Google Shape;10880;p62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1" name="Google Shape;10881;p62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882" name="Google Shape;10882;p62"/>
          <p:cNvSpPr/>
          <p:nvPr/>
        </p:nvSpPr>
        <p:spPr>
          <a:xfrm>
            <a:off x="10642761" y="3266822"/>
            <a:ext cx="478440" cy="471863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883" name="Google Shape;10883;p62"/>
          <p:cNvGrpSpPr/>
          <p:nvPr/>
        </p:nvGrpSpPr>
        <p:grpSpPr>
          <a:xfrm>
            <a:off x="8950511" y="3855821"/>
            <a:ext cx="305183" cy="470947"/>
            <a:chOff x="-23917525" y="1970225"/>
            <a:chExt cx="191425" cy="295400"/>
          </a:xfrm>
        </p:grpSpPr>
        <p:sp>
          <p:nvSpPr>
            <p:cNvPr id="10884" name="Google Shape;10884;p62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5" name="Google Shape;10885;p62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6" name="Google Shape;10886;p62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87" name="Google Shape;10887;p62"/>
          <p:cNvGrpSpPr/>
          <p:nvPr/>
        </p:nvGrpSpPr>
        <p:grpSpPr>
          <a:xfrm>
            <a:off x="8890886" y="4451659"/>
            <a:ext cx="424433" cy="472143"/>
            <a:chOff x="-23952175" y="2340425"/>
            <a:chExt cx="266225" cy="296150"/>
          </a:xfrm>
        </p:grpSpPr>
        <p:sp>
          <p:nvSpPr>
            <p:cNvPr id="10888" name="Google Shape;10888;p62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9" name="Google Shape;10889;p62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890" name="Google Shape;10890;p62"/>
          <p:cNvSpPr/>
          <p:nvPr/>
        </p:nvSpPr>
        <p:spPr>
          <a:xfrm>
            <a:off x="8855005" y="5040976"/>
            <a:ext cx="497292" cy="469989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891" name="Google Shape;10891;p62"/>
          <p:cNvGrpSpPr/>
          <p:nvPr/>
        </p:nvGrpSpPr>
        <p:grpSpPr>
          <a:xfrm>
            <a:off x="10737782" y="5038667"/>
            <a:ext cx="318973" cy="474693"/>
            <a:chOff x="-22811700" y="2700350"/>
            <a:chExt cx="200075" cy="297750"/>
          </a:xfrm>
        </p:grpSpPr>
        <p:sp>
          <p:nvSpPr>
            <p:cNvPr id="10892" name="Google Shape;10892;p62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3" name="Google Shape;10893;p62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4" name="Google Shape;10894;p62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895" name="Google Shape;10895;p62"/>
          <p:cNvGrpSpPr/>
          <p:nvPr/>
        </p:nvGrpSpPr>
        <p:grpSpPr>
          <a:xfrm>
            <a:off x="8269050" y="2081987"/>
            <a:ext cx="473417" cy="472181"/>
            <a:chOff x="-27358650" y="1961575"/>
            <a:chExt cx="296950" cy="296175"/>
          </a:xfrm>
        </p:grpSpPr>
        <p:sp>
          <p:nvSpPr>
            <p:cNvPr id="10896" name="Google Shape;10896;p62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7" name="Google Shape;10897;p62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898" name="Google Shape;10898;p62"/>
          <p:cNvSpPr/>
          <p:nvPr/>
        </p:nvSpPr>
        <p:spPr>
          <a:xfrm>
            <a:off x="8324915" y="2678981"/>
            <a:ext cx="362935" cy="47098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99" name="Google Shape;10899;p62"/>
          <p:cNvSpPr/>
          <p:nvPr/>
        </p:nvSpPr>
        <p:spPr>
          <a:xfrm>
            <a:off x="8269674" y="3266663"/>
            <a:ext cx="473417" cy="472181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00" name="Google Shape;10900;p62"/>
          <p:cNvSpPr/>
          <p:nvPr/>
        </p:nvSpPr>
        <p:spPr>
          <a:xfrm>
            <a:off x="6511305" y="3856429"/>
            <a:ext cx="429496" cy="469671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901" name="Google Shape;10901;p62"/>
          <p:cNvGrpSpPr/>
          <p:nvPr/>
        </p:nvGrpSpPr>
        <p:grpSpPr>
          <a:xfrm>
            <a:off x="6487508" y="4466087"/>
            <a:ext cx="475928" cy="443285"/>
            <a:chOff x="-25477800" y="2357750"/>
            <a:chExt cx="298525" cy="278050"/>
          </a:xfrm>
        </p:grpSpPr>
        <p:sp>
          <p:nvSpPr>
            <p:cNvPr id="10902" name="Google Shape;10902;p62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3" name="Google Shape;10903;p62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04" name="Google Shape;10904;p62"/>
          <p:cNvSpPr/>
          <p:nvPr/>
        </p:nvSpPr>
        <p:spPr>
          <a:xfrm>
            <a:off x="6489346" y="5040418"/>
            <a:ext cx="473417" cy="471105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905" name="Google Shape;10905;p62"/>
          <p:cNvGrpSpPr/>
          <p:nvPr/>
        </p:nvGrpSpPr>
        <p:grpSpPr>
          <a:xfrm>
            <a:off x="9467143" y="3855841"/>
            <a:ext cx="472181" cy="470907"/>
            <a:chOff x="-23599325" y="1971025"/>
            <a:chExt cx="296175" cy="295375"/>
          </a:xfrm>
        </p:grpSpPr>
        <p:sp>
          <p:nvSpPr>
            <p:cNvPr id="10906" name="Google Shape;10906;p62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7" name="Google Shape;10907;p62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08" name="Google Shape;10908;p62"/>
          <p:cNvSpPr/>
          <p:nvPr/>
        </p:nvSpPr>
        <p:spPr>
          <a:xfrm>
            <a:off x="9468319" y="4450984"/>
            <a:ext cx="470907" cy="473417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09" name="Google Shape;10909;p62"/>
          <p:cNvSpPr/>
          <p:nvPr/>
        </p:nvSpPr>
        <p:spPr>
          <a:xfrm>
            <a:off x="9465170" y="5054945"/>
            <a:ext cx="477204" cy="442051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10" name="Google Shape;10910;p62"/>
          <p:cNvSpPr/>
          <p:nvPr/>
        </p:nvSpPr>
        <p:spPr>
          <a:xfrm>
            <a:off x="8269266" y="5697296"/>
            <a:ext cx="474693" cy="472181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911" name="Google Shape;10911;p62"/>
          <p:cNvGrpSpPr/>
          <p:nvPr/>
        </p:nvGrpSpPr>
        <p:grpSpPr>
          <a:xfrm>
            <a:off x="8859735" y="2082146"/>
            <a:ext cx="480951" cy="471863"/>
            <a:chOff x="-26993200" y="1961775"/>
            <a:chExt cx="301675" cy="295975"/>
          </a:xfrm>
        </p:grpSpPr>
        <p:sp>
          <p:nvSpPr>
            <p:cNvPr id="10912" name="Google Shape;10912;p62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3" name="Google Shape;10913;p62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4" name="Google Shape;10914;p62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15" name="Google Shape;10915;p62"/>
          <p:cNvGrpSpPr/>
          <p:nvPr/>
        </p:nvGrpSpPr>
        <p:grpSpPr>
          <a:xfrm>
            <a:off x="8893015" y="2679059"/>
            <a:ext cx="414389" cy="470907"/>
            <a:chOff x="-26970350" y="2332550"/>
            <a:chExt cx="259925" cy="295375"/>
          </a:xfrm>
        </p:grpSpPr>
        <p:sp>
          <p:nvSpPr>
            <p:cNvPr id="10916" name="Google Shape;10916;p62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7" name="Google Shape;10917;p62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18" name="Google Shape;10918;p62"/>
          <p:cNvGrpSpPr/>
          <p:nvPr/>
        </p:nvGrpSpPr>
        <p:grpSpPr>
          <a:xfrm>
            <a:off x="8865395" y="3309413"/>
            <a:ext cx="469631" cy="386769"/>
            <a:chOff x="-26986100" y="2735800"/>
            <a:chExt cx="294575" cy="242600"/>
          </a:xfrm>
        </p:grpSpPr>
        <p:sp>
          <p:nvSpPr>
            <p:cNvPr id="10919" name="Google Shape;10919;p62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0" name="Google Shape;10920;p62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21" name="Google Shape;10921;p62"/>
          <p:cNvSpPr/>
          <p:nvPr/>
        </p:nvSpPr>
        <p:spPr>
          <a:xfrm>
            <a:off x="7078259" y="3855809"/>
            <a:ext cx="470907" cy="470907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922" name="Google Shape;10922;p62"/>
          <p:cNvGrpSpPr/>
          <p:nvPr/>
        </p:nvGrpSpPr>
        <p:grpSpPr>
          <a:xfrm>
            <a:off x="7077687" y="4451659"/>
            <a:ext cx="470907" cy="472143"/>
            <a:chOff x="-25104475" y="2340425"/>
            <a:chExt cx="295375" cy="296150"/>
          </a:xfrm>
        </p:grpSpPr>
        <p:sp>
          <p:nvSpPr>
            <p:cNvPr id="10923" name="Google Shape;10923;p62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4" name="Google Shape;10924;p62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5" name="Google Shape;10925;p62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6" name="Google Shape;10926;p62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7" name="Google Shape;10927;p62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8" name="Google Shape;10928;p62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9" name="Google Shape;10929;p62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0" name="Google Shape;10930;p62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1" name="Google Shape;10931;p62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32" name="Google Shape;10932;p62"/>
          <p:cNvSpPr/>
          <p:nvPr/>
        </p:nvSpPr>
        <p:spPr>
          <a:xfrm>
            <a:off x="7075748" y="5100163"/>
            <a:ext cx="475928" cy="351616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933" name="Google Shape;10933;p62"/>
          <p:cNvGrpSpPr/>
          <p:nvPr/>
        </p:nvGrpSpPr>
        <p:grpSpPr>
          <a:xfrm>
            <a:off x="10064125" y="3855204"/>
            <a:ext cx="473417" cy="472181"/>
            <a:chOff x="-23229925" y="1970225"/>
            <a:chExt cx="296950" cy="296175"/>
          </a:xfrm>
        </p:grpSpPr>
        <p:sp>
          <p:nvSpPr>
            <p:cNvPr id="10934" name="Google Shape;10934;p62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5" name="Google Shape;10935;p62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6" name="Google Shape;10936;p62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7" name="Google Shape;10937;p62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38" name="Google Shape;10938;p62"/>
          <p:cNvGrpSpPr/>
          <p:nvPr/>
        </p:nvGrpSpPr>
        <p:grpSpPr>
          <a:xfrm>
            <a:off x="10120621" y="4451022"/>
            <a:ext cx="360424" cy="473417"/>
            <a:chOff x="-23177950" y="2340425"/>
            <a:chExt cx="226075" cy="296950"/>
          </a:xfrm>
        </p:grpSpPr>
        <p:sp>
          <p:nvSpPr>
            <p:cNvPr id="10939" name="Google Shape;10939;p62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0" name="Google Shape;10940;p62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41" name="Google Shape;10941;p62"/>
          <p:cNvGrpSpPr/>
          <p:nvPr/>
        </p:nvGrpSpPr>
        <p:grpSpPr>
          <a:xfrm>
            <a:off x="10064742" y="5039923"/>
            <a:ext cx="472181" cy="472181"/>
            <a:chOff x="-23229150" y="2710600"/>
            <a:chExt cx="296175" cy="296175"/>
          </a:xfrm>
        </p:grpSpPr>
        <p:sp>
          <p:nvSpPr>
            <p:cNvPr id="10942" name="Google Shape;10942;p62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3" name="Google Shape;10943;p62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44" name="Google Shape;10944;p62"/>
          <p:cNvSpPr/>
          <p:nvPr/>
        </p:nvSpPr>
        <p:spPr>
          <a:xfrm>
            <a:off x="8867399" y="5697939"/>
            <a:ext cx="472181" cy="470907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9" name="Google Shape;10949;p63"/>
          <p:cNvSpPr txBox="1">
            <a:spLocks noGrp="1"/>
          </p:cNvSpPr>
          <p:nvPr>
            <p:ph type="title" idx="4294967295"/>
          </p:nvPr>
        </p:nvSpPr>
        <p:spPr>
          <a:xfrm>
            <a:off x="1132900" y="1258367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0" name="Google Shape;10950;p63"/>
          <p:cNvSpPr txBox="1">
            <a:spLocks noGrp="1"/>
          </p:cNvSpPr>
          <p:nvPr>
            <p:ph type="title" idx="4294967295"/>
          </p:nvPr>
        </p:nvSpPr>
        <p:spPr>
          <a:xfrm>
            <a:off x="6477867" y="1258367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951" name="Google Shape;10951;p63"/>
          <p:cNvGrpSpPr/>
          <p:nvPr/>
        </p:nvGrpSpPr>
        <p:grpSpPr>
          <a:xfrm>
            <a:off x="1139158" y="2055627"/>
            <a:ext cx="488359" cy="488320"/>
            <a:chOff x="-65131525" y="1914325"/>
            <a:chExt cx="316650" cy="316625"/>
          </a:xfrm>
        </p:grpSpPr>
        <p:sp>
          <p:nvSpPr>
            <p:cNvPr id="10952" name="Google Shape;10952;p63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3" name="Google Shape;10953;p63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54" name="Google Shape;10954;p63"/>
          <p:cNvGrpSpPr/>
          <p:nvPr/>
        </p:nvGrpSpPr>
        <p:grpSpPr>
          <a:xfrm>
            <a:off x="1139158" y="2696010"/>
            <a:ext cx="488359" cy="488359"/>
            <a:chOff x="-65131525" y="2281350"/>
            <a:chExt cx="316650" cy="316650"/>
          </a:xfrm>
        </p:grpSpPr>
        <p:sp>
          <p:nvSpPr>
            <p:cNvPr id="10955" name="Google Shape;10955;p63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6" name="Google Shape;10956;p63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57" name="Google Shape;10957;p63"/>
          <p:cNvGrpSpPr/>
          <p:nvPr/>
        </p:nvGrpSpPr>
        <p:grpSpPr>
          <a:xfrm>
            <a:off x="1143419" y="3316009"/>
            <a:ext cx="479837" cy="489553"/>
            <a:chOff x="-65129950" y="2646800"/>
            <a:chExt cx="311125" cy="317425"/>
          </a:xfrm>
        </p:grpSpPr>
        <p:sp>
          <p:nvSpPr>
            <p:cNvPr id="10958" name="Google Shape;10958;p63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9" name="Google Shape;10959;p63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60" name="Google Shape;10960;p63"/>
          <p:cNvGrpSpPr/>
          <p:nvPr/>
        </p:nvGrpSpPr>
        <p:grpSpPr>
          <a:xfrm>
            <a:off x="4081197" y="2053776"/>
            <a:ext cx="491983" cy="492021"/>
            <a:chOff x="-63252250" y="1930850"/>
            <a:chExt cx="319000" cy="319025"/>
          </a:xfrm>
        </p:grpSpPr>
        <p:sp>
          <p:nvSpPr>
            <p:cNvPr id="10961" name="Google Shape;10961;p63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2" name="Google Shape;10962;p63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63" name="Google Shape;10963;p63"/>
          <p:cNvSpPr/>
          <p:nvPr/>
        </p:nvSpPr>
        <p:spPr>
          <a:xfrm>
            <a:off x="4070525" y="2694892"/>
            <a:ext cx="496495" cy="490595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964" name="Google Shape;10964;p63"/>
          <p:cNvGrpSpPr/>
          <p:nvPr/>
        </p:nvGrpSpPr>
        <p:grpSpPr>
          <a:xfrm>
            <a:off x="4082412" y="3315391"/>
            <a:ext cx="489553" cy="490788"/>
            <a:chOff x="-63250675" y="2664125"/>
            <a:chExt cx="317425" cy="318225"/>
          </a:xfrm>
        </p:grpSpPr>
        <p:sp>
          <p:nvSpPr>
            <p:cNvPr id="10965" name="Google Shape;10965;p63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6" name="Google Shape;10966;p63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67" name="Google Shape;10967;p63"/>
          <p:cNvGrpSpPr/>
          <p:nvPr/>
        </p:nvGrpSpPr>
        <p:grpSpPr>
          <a:xfrm>
            <a:off x="2317961" y="3950600"/>
            <a:ext cx="484696" cy="481688"/>
            <a:chOff x="-61354075" y="1940500"/>
            <a:chExt cx="314275" cy="312325"/>
          </a:xfrm>
        </p:grpSpPr>
        <p:sp>
          <p:nvSpPr>
            <p:cNvPr id="10968" name="Google Shape;10968;p63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9" name="Google Shape;10969;p63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0" name="Google Shape;10970;p63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1" name="Google Shape;10971;p63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72" name="Google Shape;10972;p63"/>
          <p:cNvGrpSpPr/>
          <p:nvPr/>
        </p:nvGrpSpPr>
        <p:grpSpPr>
          <a:xfrm>
            <a:off x="2316131" y="4548670"/>
            <a:ext cx="488359" cy="448260"/>
            <a:chOff x="-61354875" y="2322300"/>
            <a:chExt cx="316650" cy="290650"/>
          </a:xfrm>
        </p:grpSpPr>
        <p:sp>
          <p:nvSpPr>
            <p:cNvPr id="10973" name="Google Shape;10973;p63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4" name="Google Shape;10974;p63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5" name="Google Shape;10975;p63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76" name="Google Shape;10976;p63"/>
          <p:cNvGrpSpPr/>
          <p:nvPr/>
        </p:nvGrpSpPr>
        <p:grpSpPr>
          <a:xfrm>
            <a:off x="2316131" y="5118755"/>
            <a:ext cx="488359" cy="488359"/>
            <a:chOff x="-61354875" y="2671225"/>
            <a:chExt cx="316650" cy="316650"/>
          </a:xfrm>
        </p:grpSpPr>
        <p:sp>
          <p:nvSpPr>
            <p:cNvPr id="10977" name="Google Shape;10977;p63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8" name="Google Shape;10978;p63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9" name="Google Shape;10979;p63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0" name="Google Shape;10980;p63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1" name="Google Shape;10981;p63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82" name="Google Shape;10982;p63"/>
          <p:cNvGrpSpPr/>
          <p:nvPr/>
        </p:nvGrpSpPr>
        <p:grpSpPr>
          <a:xfrm>
            <a:off x="5270003" y="3945068"/>
            <a:ext cx="491983" cy="492755"/>
            <a:chOff x="-59502375" y="1904375"/>
            <a:chExt cx="319000" cy="319500"/>
          </a:xfrm>
        </p:grpSpPr>
        <p:sp>
          <p:nvSpPr>
            <p:cNvPr id="10983" name="Google Shape;10983;p63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4" name="Google Shape;10984;p63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5" name="Google Shape;10985;p63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86" name="Google Shape;10986;p63"/>
          <p:cNvGrpSpPr/>
          <p:nvPr/>
        </p:nvGrpSpPr>
        <p:grpSpPr>
          <a:xfrm>
            <a:off x="1731495" y="2057343"/>
            <a:ext cx="491983" cy="484888"/>
            <a:chOff x="-64774725" y="1916550"/>
            <a:chExt cx="319000" cy="314400"/>
          </a:xfrm>
        </p:grpSpPr>
        <p:sp>
          <p:nvSpPr>
            <p:cNvPr id="10987" name="Google Shape;10987;p63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8" name="Google Shape;10988;p63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89" name="Google Shape;10989;p63"/>
          <p:cNvGrpSpPr/>
          <p:nvPr/>
        </p:nvGrpSpPr>
        <p:grpSpPr>
          <a:xfrm>
            <a:off x="1733306" y="2693582"/>
            <a:ext cx="488359" cy="493217"/>
            <a:chOff x="-64764500" y="2280550"/>
            <a:chExt cx="316650" cy="319800"/>
          </a:xfrm>
        </p:grpSpPr>
        <p:sp>
          <p:nvSpPr>
            <p:cNvPr id="10990" name="Google Shape;10990;p63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1" name="Google Shape;10991;p63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992" name="Google Shape;10992;p63"/>
          <p:cNvSpPr/>
          <p:nvPr/>
        </p:nvSpPr>
        <p:spPr>
          <a:xfrm>
            <a:off x="1755671" y="3316606"/>
            <a:ext cx="426399" cy="488359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993" name="Google Shape;10993;p63"/>
          <p:cNvGrpSpPr/>
          <p:nvPr/>
        </p:nvGrpSpPr>
        <p:grpSpPr>
          <a:xfrm>
            <a:off x="4682698" y="2106618"/>
            <a:ext cx="487125" cy="386337"/>
            <a:chOff x="-62882850" y="1999375"/>
            <a:chExt cx="315850" cy="250500"/>
          </a:xfrm>
        </p:grpSpPr>
        <p:sp>
          <p:nvSpPr>
            <p:cNvPr id="10994" name="Google Shape;10994;p63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5" name="Google Shape;10995;p63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96" name="Google Shape;10996;p63"/>
          <p:cNvGrpSpPr/>
          <p:nvPr/>
        </p:nvGrpSpPr>
        <p:grpSpPr>
          <a:xfrm>
            <a:off x="4671150" y="2695393"/>
            <a:ext cx="510220" cy="489592"/>
            <a:chOff x="-62890750" y="2296300"/>
            <a:chExt cx="330825" cy="317450"/>
          </a:xfrm>
        </p:grpSpPr>
        <p:sp>
          <p:nvSpPr>
            <p:cNvPr id="10997" name="Google Shape;10997;p63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8" name="Google Shape;10998;p63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9" name="Google Shape;10999;p63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00" name="Google Shape;11000;p63"/>
          <p:cNvGrpSpPr/>
          <p:nvPr/>
        </p:nvGrpSpPr>
        <p:grpSpPr>
          <a:xfrm>
            <a:off x="4682698" y="3316009"/>
            <a:ext cx="487125" cy="489553"/>
            <a:chOff x="-62882850" y="2664925"/>
            <a:chExt cx="315850" cy="317425"/>
          </a:xfrm>
        </p:grpSpPr>
        <p:sp>
          <p:nvSpPr>
            <p:cNvPr id="11001" name="Google Shape;11001;p63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2" name="Google Shape;11002;p63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003" name="Google Shape;11003;p63"/>
          <p:cNvSpPr/>
          <p:nvPr/>
        </p:nvSpPr>
        <p:spPr>
          <a:xfrm>
            <a:off x="2900950" y="3948403"/>
            <a:ext cx="492021" cy="486084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004" name="Google Shape;11004;p63"/>
          <p:cNvGrpSpPr/>
          <p:nvPr/>
        </p:nvGrpSpPr>
        <p:grpSpPr>
          <a:xfrm>
            <a:off x="2910897" y="4532862"/>
            <a:ext cx="488359" cy="479876"/>
            <a:chOff x="-60988625" y="2310475"/>
            <a:chExt cx="316650" cy="311150"/>
          </a:xfrm>
        </p:grpSpPr>
        <p:sp>
          <p:nvSpPr>
            <p:cNvPr id="11005" name="Google Shape;11005;p63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6" name="Google Shape;11006;p63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7" name="Google Shape;11007;p63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8" name="Google Shape;11008;p63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9" name="Google Shape;11009;p63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0" name="Google Shape;11010;p63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11" name="Google Shape;11011;p63"/>
          <p:cNvGrpSpPr/>
          <p:nvPr/>
        </p:nvGrpSpPr>
        <p:grpSpPr>
          <a:xfrm>
            <a:off x="2911512" y="5117080"/>
            <a:ext cx="487125" cy="491713"/>
            <a:chOff x="-60987050" y="2671400"/>
            <a:chExt cx="315850" cy="318825"/>
          </a:xfrm>
        </p:grpSpPr>
        <p:sp>
          <p:nvSpPr>
            <p:cNvPr id="11012" name="Google Shape;11012;p63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3" name="Google Shape;11013;p63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14" name="Google Shape;11014;p63"/>
          <p:cNvGrpSpPr/>
          <p:nvPr/>
        </p:nvGrpSpPr>
        <p:grpSpPr>
          <a:xfrm>
            <a:off x="5270001" y="4534095"/>
            <a:ext cx="491983" cy="477408"/>
            <a:chOff x="-59481900" y="2290800"/>
            <a:chExt cx="319000" cy="309550"/>
          </a:xfrm>
        </p:grpSpPr>
        <p:sp>
          <p:nvSpPr>
            <p:cNvPr id="11015" name="Google Shape;11015;p63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6" name="Google Shape;11016;p63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7" name="Google Shape;11017;p63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8" name="Google Shape;11018;p63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9" name="Google Shape;11019;p63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0" name="Google Shape;11020;p63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21" name="Google Shape;11021;p63"/>
          <p:cNvGrpSpPr/>
          <p:nvPr/>
        </p:nvGrpSpPr>
        <p:grpSpPr>
          <a:xfrm>
            <a:off x="2322407" y="2055125"/>
            <a:ext cx="491983" cy="489323"/>
            <a:chOff x="-64401400" y="1914475"/>
            <a:chExt cx="319000" cy="317275"/>
          </a:xfrm>
        </p:grpSpPr>
        <p:sp>
          <p:nvSpPr>
            <p:cNvPr id="11022" name="Google Shape;11022;p63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3" name="Google Shape;11023;p63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4" name="Google Shape;11024;p63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25" name="Google Shape;11025;p63"/>
          <p:cNvGrpSpPr/>
          <p:nvPr/>
        </p:nvGrpSpPr>
        <p:grpSpPr>
          <a:xfrm>
            <a:off x="2408657" y="2696511"/>
            <a:ext cx="319480" cy="487356"/>
            <a:chOff x="-64343900" y="2282125"/>
            <a:chExt cx="207150" cy="316000"/>
          </a:xfrm>
        </p:grpSpPr>
        <p:sp>
          <p:nvSpPr>
            <p:cNvPr id="11026" name="Google Shape;11026;p63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7" name="Google Shape;11027;p63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028" name="Google Shape;11028;p63"/>
          <p:cNvSpPr/>
          <p:nvPr/>
        </p:nvSpPr>
        <p:spPr>
          <a:xfrm>
            <a:off x="2315052" y="3314178"/>
            <a:ext cx="489553" cy="493217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029" name="Google Shape;11029;p63"/>
          <p:cNvGrpSpPr/>
          <p:nvPr/>
        </p:nvGrpSpPr>
        <p:grpSpPr>
          <a:xfrm>
            <a:off x="5315922" y="2055473"/>
            <a:ext cx="425164" cy="488628"/>
            <a:chOff x="-62496925" y="1931475"/>
            <a:chExt cx="275675" cy="316825"/>
          </a:xfrm>
        </p:grpSpPr>
        <p:sp>
          <p:nvSpPr>
            <p:cNvPr id="11030" name="Google Shape;11030;p63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1" name="Google Shape;11031;p63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32" name="Google Shape;11032;p63"/>
          <p:cNvGrpSpPr/>
          <p:nvPr/>
        </p:nvGrpSpPr>
        <p:grpSpPr>
          <a:xfrm>
            <a:off x="5284922" y="2695239"/>
            <a:ext cx="487164" cy="489901"/>
            <a:chOff x="-62516625" y="2297875"/>
            <a:chExt cx="315875" cy="317650"/>
          </a:xfrm>
        </p:grpSpPr>
        <p:sp>
          <p:nvSpPr>
            <p:cNvPr id="11033" name="Google Shape;11033;p63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4" name="Google Shape;11034;p63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35" name="Google Shape;11035;p63"/>
          <p:cNvGrpSpPr/>
          <p:nvPr/>
        </p:nvGrpSpPr>
        <p:grpSpPr>
          <a:xfrm>
            <a:off x="5283110" y="3337851"/>
            <a:ext cx="490788" cy="445869"/>
            <a:chOff x="-62518200" y="2692475"/>
            <a:chExt cx="318225" cy="289100"/>
          </a:xfrm>
        </p:grpSpPr>
        <p:sp>
          <p:nvSpPr>
            <p:cNvPr id="11036" name="Google Shape;11036;p63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7" name="Google Shape;11037;p63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38" name="Google Shape;11038;p63"/>
          <p:cNvGrpSpPr/>
          <p:nvPr/>
        </p:nvGrpSpPr>
        <p:grpSpPr>
          <a:xfrm>
            <a:off x="3531982" y="3947883"/>
            <a:ext cx="413057" cy="487125"/>
            <a:chOff x="-60597975" y="1939525"/>
            <a:chExt cx="267825" cy="315850"/>
          </a:xfrm>
        </p:grpSpPr>
        <p:sp>
          <p:nvSpPr>
            <p:cNvPr id="11039" name="Google Shape;11039;p63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0" name="Google Shape;11040;p63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41" name="Google Shape;11041;p63"/>
          <p:cNvGrpSpPr/>
          <p:nvPr/>
        </p:nvGrpSpPr>
        <p:grpSpPr>
          <a:xfrm>
            <a:off x="3492519" y="4527117"/>
            <a:ext cx="491983" cy="491367"/>
            <a:chOff x="-60620800" y="2304600"/>
            <a:chExt cx="319000" cy="318600"/>
          </a:xfrm>
        </p:grpSpPr>
        <p:sp>
          <p:nvSpPr>
            <p:cNvPr id="11042" name="Google Shape;11042;p63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3" name="Google Shape;11043;p63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4" name="Google Shape;11044;p63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45" name="Google Shape;11045;p63"/>
          <p:cNvGrpSpPr/>
          <p:nvPr/>
        </p:nvGrpSpPr>
        <p:grpSpPr>
          <a:xfrm>
            <a:off x="3494331" y="5187984"/>
            <a:ext cx="488359" cy="349901"/>
            <a:chOff x="-60621600" y="2716100"/>
            <a:chExt cx="316650" cy="226875"/>
          </a:xfrm>
        </p:grpSpPr>
        <p:sp>
          <p:nvSpPr>
            <p:cNvPr id="11046" name="Google Shape;11046;p63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7" name="Google Shape;11047;p63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48" name="Google Shape;11048;p63"/>
          <p:cNvGrpSpPr/>
          <p:nvPr/>
        </p:nvGrpSpPr>
        <p:grpSpPr>
          <a:xfrm>
            <a:off x="5277287" y="5118775"/>
            <a:ext cx="477408" cy="488320"/>
            <a:chOff x="-59475600" y="2658625"/>
            <a:chExt cx="309550" cy="316625"/>
          </a:xfrm>
        </p:grpSpPr>
        <p:sp>
          <p:nvSpPr>
            <p:cNvPr id="11049" name="Google Shape;11049;p63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0" name="Google Shape;11050;p63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1" name="Google Shape;11051;p63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2" name="Google Shape;11052;p63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3" name="Google Shape;11053;p63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4" name="Google Shape;11054;p63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5" name="Google Shape;11055;p63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056" name="Google Shape;11056;p63"/>
          <p:cNvSpPr/>
          <p:nvPr/>
        </p:nvSpPr>
        <p:spPr>
          <a:xfrm>
            <a:off x="2900877" y="2056224"/>
            <a:ext cx="487164" cy="487125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57" name="Google Shape;11057;p63"/>
          <p:cNvSpPr/>
          <p:nvPr/>
        </p:nvSpPr>
        <p:spPr>
          <a:xfrm>
            <a:off x="2937335" y="2694179"/>
            <a:ext cx="414253" cy="492021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058" name="Google Shape;11058;p63"/>
          <p:cNvGrpSpPr/>
          <p:nvPr/>
        </p:nvGrpSpPr>
        <p:grpSpPr>
          <a:xfrm>
            <a:off x="2977448" y="3316009"/>
            <a:ext cx="351059" cy="489553"/>
            <a:chOff x="-63987100" y="2646800"/>
            <a:chExt cx="227625" cy="317425"/>
          </a:xfrm>
        </p:grpSpPr>
        <p:sp>
          <p:nvSpPr>
            <p:cNvPr id="11059" name="Google Shape;11059;p63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0" name="Google Shape;11060;p63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61" name="Google Shape;11061;p63"/>
          <p:cNvGrpSpPr/>
          <p:nvPr/>
        </p:nvGrpSpPr>
        <p:grpSpPr>
          <a:xfrm>
            <a:off x="1136571" y="3944837"/>
            <a:ext cx="477408" cy="493217"/>
            <a:chOff x="-62148000" y="1930075"/>
            <a:chExt cx="309550" cy="319800"/>
          </a:xfrm>
        </p:grpSpPr>
        <p:sp>
          <p:nvSpPr>
            <p:cNvPr id="11062" name="Google Shape;11062;p63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3" name="Google Shape;11063;p63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64" name="Google Shape;11064;p63"/>
          <p:cNvGrpSpPr/>
          <p:nvPr/>
        </p:nvGrpSpPr>
        <p:grpSpPr>
          <a:xfrm>
            <a:off x="1132927" y="4529218"/>
            <a:ext cx="484696" cy="487164"/>
            <a:chOff x="-62150375" y="2297875"/>
            <a:chExt cx="314275" cy="315875"/>
          </a:xfrm>
        </p:grpSpPr>
        <p:sp>
          <p:nvSpPr>
            <p:cNvPr id="11065" name="Google Shape;11065;p63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6" name="Google Shape;11066;p63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7" name="Google Shape;11067;p63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8" name="Google Shape;11068;p63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9" name="Google Shape;11069;p63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70" name="Google Shape;11070;p63"/>
          <p:cNvGrpSpPr/>
          <p:nvPr/>
        </p:nvGrpSpPr>
        <p:grpSpPr>
          <a:xfrm>
            <a:off x="1131097" y="5117542"/>
            <a:ext cx="488359" cy="490788"/>
            <a:chOff x="-62150375" y="2664925"/>
            <a:chExt cx="316650" cy="318225"/>
          </a:xfrm>
        </p:grpSpPr>
        <p:sp>
          <p:nvSpPr>
            <p:cNvPr id="11071" name="Google Shape;11071;p63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2" name="Google Shape;11072;p63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3" name="Google Shape;11073;p63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4" name="Google Shape;11074;p63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75" name="Google Shape;11075;p63"/>
          <p:cNvGrpSpPr/>
          <p:nvPr/>
        </p:nvGrpSpPr>
        <p:grpSpPr>
          <a:xfrm>
            <a:off x="4087882" y="3945511"/>
            <a:ext cx="489553" cy="491868"/>
            <a:chOff x="-60254550" y="1938025"/>
            <a:chExt cx="317425" cy="318925"/>
          </a:xfrm>
        </p:grpSpPr>
        <p:sp>
          <p:nvSpPr>
            <p:cNvPr id="11076" name="Google Shape;11076;p63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7" name="Google Shape;11077;p63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8" name="Google Shape;11078;p63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9" name="Google Shape;11079;p63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80" name="Google Shape;11080;p63"/>
          <p:cNvGrpSpPr/>
          <p:nvPr/>
        </p:nvGrpSpPr>
        <p:grpSpPr>
          <a:xfrm>
            <a:off x="4053665" y="4528519"/>
            <a:ext cx="488864" cy="488560"/>
            <a:chOff x="6479471" y="2079003"/>
            <a:chExt cx="348923" cy="348706"/>
          </a:xfrm>
        </p:grpSpPr>
        <p:sp>
          <p:nvSpPr>
            <p:cNvPr id="11081" name="Google Shape;11081;p63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082" name="Google Shape;11082;p63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11083" name="Google Shape;11083;p63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84" name="Google Shape;11084;p63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85" name="Google Shape;11085;p63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86" name="Google Shape;11086;p63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87" name="Google Shape;11087;p63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88" name="Google Shape;11088;p63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89" name="Google Shape;11089;p63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90" name="Google Shape;11090;p63"/>
          <p:cNvGrpSpPr/>
          <p:nvPr/>
        </p:nvGrpSpPr>
        <p:grpSpPr>
          <a:xfrm>
            <a:off x="4125532" y="5116943"/>
            <a:ext cx="414253" cy="491983"/>
            <a:chOff x="-60232500" y="2671225"/>
            <a:chExt cx="268600" cy="319000"/>
          </a:xfrm>
        </p:grpSpPr>
        <p:sp>
          <p:nvSpPr>
            <p:cNvPr id="11091" name="Google Shape;11091;p63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2" name="Google Shape;11092;p63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093" name="Google Shape;11093;p63"/>
          <p:cNvGrpSpPr/>
          <p:nvPr/>
        </p:nvGrpSpPr>
        <p:grpSpPr>
          <a:xfrm>
            <a:off x="2906191" y="5715122"/>
            <a:ext cx="487164" cy="491983"/>
            <a:chOff x="-59100700" y="1911950"/>
            <a:chExt cx="315875" cy="319000"/>
          </a:xfrm>
        </p:grpSpPr>
        <p:sp>
          <p:nvSpPr>
            <p:cNvPr id="11094" name="Google Shape;11094;p63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5" name="Google Shape;11095;p63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6" name="Google Shape;11096;p63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7" name="Google Shape;11097;p63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8" name="Google Shape;11098;p63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9" name="Google Shape;11099;p63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0" name="Google Shape;11100;p63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1" name="Google Shape;11101;p63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2" name="Google Shape;11102;p63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3" name="Google Shape;11103;p63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04" name="Google Shape;11104;p63"/>
          <p:cNvGrpSpPr/>
          <p:nvPr/>
        </p:nvGrpSpPr>
        <p:grpSpPr>
          <a:xfrm>
            <a:off x="3495747" y="2055761"/>
            <a:ext cx="506557" cy="488051"/>
            <a:chOff x="-63665750" y="1914325"/>
            <a:chExt cx="328450" cy="316450"/>
          </a:xfrm>
        </p:grpSpPr>
        <p:sp>
          <p:nvSpPr>
            <p:cNvPr id="11105" name="Google Shape;11105;p63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6" name="Google Shape;11106;p63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07" name="Google Shape;11107;p63"/>
          <p:cNvGrpSpPr/>
          <p:nvPr/>
        </p:nvGrpSpPr>
        <p:grpSpPr>
          <a:xfrm>
            <a:off x="3502420" y="2694487"/>
            <a:ext cx="493217" cy="491405"/>
            <a:chOff x="-63666550" y="2278975"/>
            <a:chExt cx="319800" cy="318625"/>
          </a:xfrm>
        </p:grpSpPr>
        <p:sp>
          <p:nvSpPr>
            <p:cNvPr id="11108" name="Google Shape;11108;p63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9" name="Google Shape;11109;p63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10" name="Google Shape;11110;p63"/>
          <p:cNvGrpSpPr/>
          <p:nvPr/>
        </p:nvGrpSpPr>
        <p:grpSpPr>
          <a:xfrm>
            <a:off x="3498775" y="3315854"/>
            <a:ext cx="500504" cy="489863"/>
            <a:chOff x="-63669700" y="2646600"/>
            <a:chExt cx="324525" cy="317625"/>
          </a:xfrm>
        </p:grpSpPr>
        <p:sp>
          <p:nvSpPr>
            <p:cNvPr id="11111" name="Google Shape;11111;p63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2" name="Google Shape;11112;p63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13" name="Google Shape;11113;p63"/>
          <p:cNvGrpSpPr/>
          <p:nvPr/>
        </p:nvGrpSpPr>
        <p:grpSpPr>
          <a:xfrm>
            <a:off x="1715149" y="3946957"/>
            <a:ext cx="488359" cy="488976"/>
            <a:chOff x="-61784125" y="1931250"/>
            <a:chExt cx="316650" cy="317050"/>
          </a:xfrm>
        </p:grpSpPr>
        <p:sp>
          <p:nvSpPr>
            <p:cNvPr id="11114" name="Google Shape;11114;p63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5" name="Google Shape;11115;p63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6" name="Google Shape;11116;p63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7" name="Google Shape;11117;p63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18" name="Google Shape;11118;p63"/>
          <p:cNvGrpSpPr/>
          <p:nvPr/>
        </p:nvGrpSpPr>
        <p:grpSpPr>
          <a:xfrm>
            <a:off x="1715147" y="4528621"/>
            <a:ext cx="488359" cy="488359"/>
            <a:chOff x="-61783350" y="2297100"/>
            <a:chExt cx="316650" cy="316650"/>
          </a:xfrm>
        </p:grpSpPr>
        <p:sp>
          <p:nvSpPr>
            <p:cNvPr id="11119" name="Google Shape;11119;p63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0" name="Google Shape;11120;p63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21" name="Google Shape;11121;p63"/>
          <p:cNvGrpSpPr/>
          <p:nvPr/>
        </p:nvGrpSpPr>
        <p:grpSpPr>
          <a:xfrm>
            <a:off x="1715147" y="5116731"/>
            <a:ext cx="488359" cy="492407"/>
            <a:chOff x="-61782550" y="2664925"/>
            <a:chExt cx="316650" cy="319275"/>
          </a:xfrm>
        </p:grpSpPr>
        <p:sp>
          <p:nvSpPr>
            <p:cNvPr id="11122" name="Google Shape;11122;p63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3" name="Google Shape;11123;p63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4" name="Google Shape;11124;p63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25" name="Google Shape;11125;p63"/>
          <p:cNvGrpSpPr/>
          <p:nvPr/>
        </p:nvGrpSpPr>
        <p:grpSpPr>
          <a:xfrm>
            <a:off x="4677517" y="3958582"/>
            <a:ext cx="489553" cy="465725"/>
            <a:chOff x="-59889100" y="1945025"/>
            <a:chExt cx="317425" cy="301975"/>
          </a:xfrm>
        </p:grpSpPr>
        <p:sp>
          <p:nvSpPr>
            <p:cNvPr id="11126" name="Google Shape;11126;p63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7" name="Google Shape;11127;p63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8" name="Google Shape;11128;p63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9" name="Google Shape;11129;p63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130" name="Google Shape;11130;p63"/>
          <p:cNvSpPr/>
          <p:nvPr/>
        </p:nvSpPr>
        <p:spPr>
          <a:xfrm>
            <a:off x="4668930" y="4581461"/>
            <a:ext cx="490788" cy="382675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131" name="Google Shape;11131;p63"/>
          <p:cNvGrpSpPr/>
          <p:nvPr/>
        </p:nvGrpSpPr>
        <p:grpSpPr>
          <a:xfrm>
            <a:off x="4676302" y="5119295"/>
            <a:ext cx="491983" cy="487279"/>
            <a:chOff x="-59889100" y="2671925"/>
            <a:chExt cx="319000" cy="315950"/>
          </a:xfrm>
        </p:grpSpPr>
        <p:sp>
          <p:nvSpPr>
            <p:cNvPr id="11132" name="Google Shape;11132;p63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3" name="Google Shape;11133;p63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4" name="Google Shape;11134;p63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5" name="Google Shape;11135;p63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36" name="Google Shape;11136;p63"/>
          <p:cNvGrpSpPr/>
          <p:nvPr/>
        </p:nvGrpSpPr>
        <p:grpSpPr>
          <a:xfrm>
            <a:off x="3493606" y="5709302"/>
            <a:ext cx="489553" cy="488359"/>
            <a:chOff x="-59092025" y="2296300"/>
            <a:chExt cx="317425" cy="316650"/>
          </a:xfrm>
        </p:grpSpPr>
        <p:sp>
          <p:nvSpPr>
            <p:cNvPr id="11137" name="Google Shape;11137;p63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8" name="Google Shape;11138;p63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39" name="Google Shape;11139;p63"/>
          <p:cNvGrpSpPr/>
          <p:nvPr/>
        </p:nvGrpSpPr>
        <p:grpSpPr>
          <a:xfrm>
            <a:off x="6487481" y="2043861"/>
            <a:ext cx="470899" cy="463465"/>
            <a:chOff x="683125" y="1955275"/>
            <a:chExt cx="299325" cy="294600"/>
          </a:xfrm>
        </p:grpSpPr>
        <p:sp>
          <p:nvSpPr>
            <p:cNvPr id="11140" name="Google Shape;11140;p63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1" name="Google Shape;11141;p63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2" name="Google Shape;11142;p63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3" name="Google Shape;11143;p63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44" name="Google Shape;11144;p63"/>
          <p:cNvGrpSpPr/>
          <p:nvPr/>
        </p:nvGrpSpPr>
        <p:grpSpPr>
          <a:xfrm>
            <a:off x="6488722" y="2644604"/>
            <a:ext cx="468420" cy="465981"/>
            <a:chOff x="685475" y="2318350"/>
            <a:chExt cx="297750" cy="296200"/>
          </a:xfrm>
        </p:grpSpPr>
        <p:sp>
          <p:nvSpPr>
            <p:cNvPr id="11145" name="Google Shape;11145;p63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6" name="Google Shape;11146;p63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7" name="Google Shape;11147;p63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148" name="Google Shape;11148;p63"/>
          <p:cNvSpPr/>
          <p:nvPr/>
        </p:nvSpPr>
        <p:spPr>
          <a:xfrm>
            <a:off x="6490566" y="3233673"/>
            <a:ext cx="464684" cy="465903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149" name="Google Shape;11149;p63"/>
          <p:cNvGrpSpPr/>
          <p:nvPr/>
        </p:nvGrpSpPr>
        <p:grpSpPr>
          <a:xfrm>
            <a:off x="9459600" y="2043546"/>
            <a:ext cx="412689" cy="464095"/>
            <a:chOff x="2523000" y="1954875"/>
            <a:chExt cx="262325" cy="295000"/>
          </a:xfrm>
        </p:grpSpPr>
        <p:sp>
          <p:nvSpPr>
            <p:cNvPr id="11150" name="Google Shape;11150;p63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1" name="Google Shape;11151;p63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52" name="Google Shape;11152;p63"/>
          <p:cNvGrpSpPr/>
          <p:nvPr/>
        </p:nvGrpSpPr>
        <p:grpSpPr>
          <a:xfrm>
            <a:off x="9431734" y="2645233"/>
            <a:ext cx="468420" cy="464723"/>
            <a:chOff x="2508825" y="2318350"/>
            <a:chExt cx="297750" cy="295400"/>
          </a:xfrm>
        </p:grpSpPr>
        <p:sp>
          <p:nvSpPr>
            <p:cNvPr id="11153" name="Google Shape;11153;p63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4" name="Google Shape;11154;p63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155" name="Google Shape;11155;p63"/>
          <p:cNvSpPr/>
          <p:nvPr/>
        </p:nvSpPr>
        <p:spPr>
          <a:xfrm>
            <a:off x="9432885" y="3233673"/>
            <a:ext cx="465943" cy="465903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156" name="Google Shape;11156;p63"/>
          <p:cNvGrpSpPr/>
          <p:nvPr/>
        </p:nvGrpSpPr>
        <p:grpSpPr>
          <a:xfrm>
            <a:off x="7663165" y="3863971"/>
            <a:ext cx="463465" cy="464684"/>
            <a:chOff x="4321150" y="1946600"/>
            <a:chExt cx="294600" cy="295375"/>
          </a:xfrm>
        </p:grpSpPr>
        <p:sp>
          <p:nvSpPr>
            <p:cNvPr id="11157" name="Google Shape;11157;p63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8" name="Google Shape;11158;p63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9" name="Google Shape;11159;p63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160" name="Google Shape;11160;p63"/>
          <p:cNvSpPr/>
          <p:nvPr/>
        </p:nvSpPr>
        <p:spPr>
          <a:xfrm>
            <a:off x="7658667" y="4530747"/>
            <a:ext cx="472156" cy="434989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61" name="Google Shape;11161;p63"/>
          <p:cNvSpPr/>
          <p:nvPr/>
        </p:nvSpPr>
        <p:spPr>
          <a:xfrm>
            <a:off x="7659296" y="5114967"/>
            <a:ext cx="470899" cy="46468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62" name="Google Shape;11162;p63"/>
          <p:cNvSpPr/>
          <p:nvPr/>
        </p:nvSpPr>
        <p:spPr>
          <a:xfrm>
            <a:off x="10693461" y="3865161"/>
            <a:ext cx="298672" cy="462207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63" name="Google Shape;11163;p63"/>
          <p:cNvSpPr/>
          <p:nvPr/>
        </p:nvSpPr>
        <p:spPr>
          <a:xfrm>
            <a:off x="7080487" y="2042573"/>
            <a:ext cx="468381" cy="465943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164" name="Google Shape;11164;p63"/>
          <p:cNvGrpSpPr/>
          <p:nvPr/>
        </p:nvGrpSpPr>
        <p:grpSpPr>
          <a:xfrm>
            <a:off x="7079895" y="2645233"/>
            <a:ext cx="469640" cy="464723"/>
            <a:chOff x="1049375" y="2318350"/>
            <a:chExt cx="298525" cy="295400"/>
          </a:xfrm>
        </p:grpSpPr>
        <p:sp>
          <p:nvSpPr>
            <p:cNvPr id="11165" name="Google Shape;11165;p63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6" name="Google Shape;11166;p63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7" name="Google Shape;11167;p63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8" name="Google Shape;11168;p63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69" name="Google Shape;11169;p63"/>
          <p:cNvGrpSpPr/>
          <p:nvPr/>
        </p:nvGrpSpPr>
        <p:grpSpPr>
          <a:xfrm>
            <a:off x="7080524" y="3232502"/>
            <a:ext cx="468381" cy="468381"/>
            <a:chOff x="1049375" y="2680675"/>
            <a:chExt cx="297725" cy="297725"/>
          </a:xfrm>
        </p:grpSpPr>
        <p:sp>
          <p:nvSpPr>
            <p:cNvPr id="11170" name="Google Shape;11170;p63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1" name="Google Shape;11171;p63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72" name="Google Shape;11172;p63"/>
          <p:cNvGrpSpPr/>
          <p:nvPr/>
        </p:nvGrpSpPr>
        <p:grpSpPr>
          <a:xfrm>
            <a:off x="10031794" y="2043231"/>
            <a:ext cx="464684" cy="464723"/>
            <a:chOff x="2872725" y="1954475"/>
            <a:chExt cx="295375" cy="295400"/>
          </a:xfrm>
        </p:grpSpPr>
        <p:sp>
          <p:nvSpPr>
            <p:cNvPr id="11173" name="Google Shape;11173;p63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4" name="Google Shape;11174;p63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5" name="Google Shape;11175;p63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76" name="Google Shape;11176;p63"/>
          <p:cNvGrpSpPr/>
          <p:nvPr/>
        </p:nvGrpSpPr>
        <p:grpSpPr>
          <a:xfrm>
            <a:off x="10060289" y="2643996"/>
            <a:ext cx="407695" cy="467201"/>
            <a:chOff x="2890050" y="2318350"/>
            <a:chExt cx="259150" cy="296975"/>
          </a:xfrm>
        </p:grpSpPr>
        <p:sp>
          <p:nvSpPr>
            <p:cNvPr id="11177" name="Google Shape;11177;p63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8" name="Google Shape;11178;p63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179" name="Google Shape;11179;p63"/>
          <p:cNvSpPr/>
          <p:nvPr/>
        </p:nvSpPr>
        <p:spPr>
          <a:xfrm>
            <a:off x="10113458" y="3233044"/>
            <a:ext cx="301149" cy="467161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180" name="Google Shape;11180;p63"/>
          <p:cNvGrpSpPr/>
          <p:nvPr/>
        </p:nvGrpSpPr>
        <p:grpSpPr>
          <a:xfrm>
            <a:off x="8250310" y="3864601"/>
            <a:ext cx="463425" cy="463425"/>
            <a:chOff x="4685050" y="1945825"/>
            <a:chExt cx="294575" cy="294575"/>
          </a:xfrm>
        </p:grpSpPr>
        <p:sp>
          <p:nvSpPr>
            <p:cNvPr id="11181" name="Google Shape;11181;p63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2" name="Google Shape;11182;p63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3" name="Google Shape;11183;p63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4" name="Google Shape;11184;p63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5" name="Google Shape;11185;p63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186" name="Google Shape;11186;p63"/>
          <p:cNvSpPr/>
          <p:nvPr/>
        </p:nvSpPr>
        <p:spPr>
          <a:xfrm>
            <a:off x="8249517" y="4516510"/>
            <a:ext cx="464684" cy="463465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87" name="Google Shape;11187;p63"/>
          <p:cNvSpPr/>
          <p:nvPr/>
        </p:nvSpPr>
        <p:spPr>
          <a:xfrm>
            <a:off x="8277400" y="5113729"/>
            <a:ext cx="408915" cy="467161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188" name="Google Shape;11188;p63"/>
          <p:cNvGrpSpPr/>
          <p:nvPr/>
        </p:nvGrpSpPr>
        <p:grpSpPr>
          <a:xfrm>
            <a:off x="10610673" y="4516568"/>
            <a:ext cx="464684" cy="463465"/>
            <a:chOff x="6131900" y="2301825"/>
            <a:chExt cx="295375" cy="294600"/>
          </a:xfrm>
        </p:grpSpPr>
        <p:sp>
          <p:nvSpPr>
            <p:cNvPr id="11189" name="Google Shape;11189;p63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0" name="Google Shape;11190;p63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1" name="Google Shape;11191;p63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2" name="Google Shape;11192;p63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193" name="Google Shape;11193;p63"/>
          <p:cNvGrpSpPr/>
          <p:nvPr/>
        </p:nvGrpSpPr>
        <p:grpSpPr>
          <a:xfrm>
            <a:off x="7671997" y="2042622"/>
            <a:ext cx="468420" cy="465943"/>
            <a:chOff x="1412450" y="1954475"/>
            <a:chExt cx="297750" cy="296175"/>
          </a:xfrm>
        </p:grpSpPr>
        <p:sp>
          <p:nvSpPr>
            <p:cNvPr id="11194" name="Google Shape;11194;p63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5" name="Google Shape;11195;p63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196" name="Google Shape;11196;p63"/>
          <p:cNvSpPr/>
          <p:nvPr/>
        </p:nvSpPr>
        <p:spPr>
          <a:xfrm>
            <a:off x="7673795" y="2647043"/>
            <a:ext cx="464723" cy="460987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197" name="Google Shape;11197;p63"/>
          <p:cNvGrpSpPr/>
          <p:nvPr/>
        </p:nvGrpSpPr>
        <p:grpSpPr>
          <a:xfrm>
            <a:off x="7671997" y="3232659"/>
            <a:ext cx="468420" cy="468067"/>
            <a:chOff x="1413250" y="2680675"/>
            <a:chExt cx="297750" cy="297525"/>
          </a:xfrm>
        </p:grpSpPr>
        <p:sp>
          <p:nvSpPr>
            <p:cNvPr id="11198" name="Google Shape;11198;p63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9" name="Google Shape;11199;p63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0" name="Google Shape;11200;p63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1" name="Google Shape;11201;p63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202" name="Google Shape;11202;p63"/>
          <p:cNvSpPr/>
          <p:nvPr/>
        </p:nvSpPr>
        <p:spPr>
          <a:xfrm>
            <a:off x="10683144" y="2042593"/>
            <a:ext cx="360617" cy="465903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03" name="Google Shape;11203;p63"/>
          <p:cNvSpPr/>
          <p:nvPr/>
        </p:nvSpPr>
        <p:spPr>
          <a:xfrm>
            <a:off x="10619331" y="2645509"/>
            <a:ext cx="488243" cy="464055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04" name="Google Shape;11204;p63"/>
          <p:cNvSpPr/>
          <p:nvPr/>
        </p:nvSpPr>
        <p:spPr>
          <a:xfrm>
            <a:off x="10629242" y="3233673"/>
            <a:ext cx="468420" cy="465903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205" name="Google Shape;11205;p63"/>
          <p:cNvGrpSpPr/>
          <p:nvPr/>
        </p:nvGrpSpPr>
        <p:grpSpPr>
          <a:xfrm>
            <a:off x="8840544" y="3864149"/>
            <a:ext cx="467161" cy="464329"/>
            <a:chOff x="5045775" y="1946400"/>
            <a:chExt cx="296950" cy="295150"/>
          </a:xfrm>
        </p:grpSpPr>
        <p:sp>
          <p:nvSpPr>
            <p:cNvPr id="11206" name="Google Shape;11206;p63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7" name="Google Shape;11207;p63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208" name="Google Shape;11208;p63"/>
          <p:cNvGrpSpPr/>
          <p:nvPr/>
        </p:nvGrpSpPr>
        <p:grpSpPr>
          <a:xfrm>
            <a:off x="8838675" y="4542585"/>
            <a:ext cx="470899" cy="411431"/>
            <a:chOff x="5046550" y="2327025"/>
            <a:chExt cx="299325" cy="261525"/>
          </a:xfrm>
        </p:grpSpPr>
        <p:sp>
          <p:nvSpPr>
            <p:cNvPr id="11209" name="Google Shape;11209;p63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0" name="Google Shape;11210;p63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1" name="Google Shape;11211;p63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212" name="Google Shape;11212;p63"/>
          <p:cNvSpPr/>
          <p:nvPr/>
        </p:nvSpPr>
        <p:spPr>
          <a:xfrm>
            <a:off x="8943822" y="5113729"/>
            <a:ext cx="260247" cy="467161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213" name="Google Shape;11213;p63"/>
          <p:cNvGrpSpPr/>
          <p:nvPr/>
        </p:nvGrpSpPr>
        <p:grpSpPr>
          <a:xfrm>
            <a:off x="10608806" y="5115035"/>
            <a:ext cx="468420" cy="464684"/>
            <a:chOff x="6167350" y="2672800"/>
            <a:chExt cx="297750" cy="295375"/>
          </a:xfrm>
        </p:grpSpPr>
        <p:sp>
          <p:nvSpPr>
            <p:cNvPr id="11214" name="Google Shape;11214;p63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5" name="Google Shape;11215;p63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6" name="Google Shape;11216;p63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7" name="Google Shape;11217;p63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8" name="Google Shape;11218;p63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219" name="Google Shape;11219;p63"/>
          <p:cNvGrpSpPr/>
          <p:nvPr/>
        </p:nvGrpSpPr>
        <p:grpSpPr>
          <a:xfrm>
            <a:off x="8263469" y="2042013"/>
            <a:ext cx="463465" cy="467161"/>
            <a:chOff x="1777925" y="1953700"/>
            <a:chExt cx="294600" cy="296950"/>
          </a:xfrm>
        </p:grpSpPr>
        <p:sp>
          <p:nvSpPr>
            <p:cNvPr id="11220" name="Google Shape;11220;p63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1" name="Google Shape;11221;p63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2" name="Google Shape;11222;p63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3" name="Google Shape;11223;p63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224" name="Google Shape;11224;p63"/>
          <p:cNvGrpSpPr/>
          <p:nvPr/>
        </p:nvGrpSpPr>
        <p:grpSpPr>
          <a:xfrm>
            <a:off x="8284549" y="2645864"/>
            <a:ext cx="421303" cy="463465"/>
            <a:chOff x="1790525" y="2319150"/>
            <a:chExt cx="267800" cy="294600"/>
          </a:xfrm>
        </p:grpSpPr>
        <p:sp>
          <p:nvSpPr>
            <p:cNvPr id="11225" name="Google Shape;11225;p63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6" name="Google Shape;11226;p63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227" name="Google Shape;11227;p63"/>
          <p:cNvSpPr/>
          <p:nvPr/>
        </p:nvSpPr>
        <p:spPr>
          <a:xfrm>
            <a:off x="8261538" y="3233044"/>
            <a:ext cx="467201" cy="46716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228" name="Google Shape;11228;p63"/>
          <p:cNvGrpSpPr/>
          <p:nvPr/>
        </p:nvGrpSpPr>
        <p:grpSpPr>
          <a:xfrm>
            <a:off x="6488515" y="3863951"/>
            <a:ext cx="465943" cy="464723"/>
            <a:chOff x="3599700" y="1954475"/>
            <a:chExt cx="296175" cy="295400"/>
          </a:xfrm>
        </p:grpSpPr>
        <p:sp>
          <p:nvSpPr>
            <p:cNvPr id="11229" name="Google Shape;11229;p63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0" name="Google Shape;11230;p63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1" name="Google Shape;11231;p63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232" name="Google Shape;11232;p63"/>
          <p:cNvGrpSpPr/>
          <p:nvPr/>
        </p:nvGrpSpPr>
        <p:grpSpPr>
          <a:xfrm>
            <a:off x="6489756" y="4516569"/>
            <a:ext cx="463465" cy="463465"/>
            <a:chOff x="3601275" y="2319150"/>
            <a:chExt cx="294600" cy="294600"/>
          </a:xfrm>
        </p:grpSpPr>
        <p:sp>
          <p:nvSpPr>
            <p:cNvPr id="11233" name="Google Shape;11233;p63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4" name="Google Shape;11234;p63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235" name="Google Shape;11235;p63"/>
          <p:cNvSpPr/>
          <p:nvPr/>
        </p:nvSpPr>
        <p:spPr>
          <a:xfrm>
            <a:off x="6488999" y="5114967"/>
            <a:ext cx="464723" cy="46468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236" name="Google Shape;11236;p63"/>
          <p:cNvGrpSpPr/>
          <p:nvPr/>
        </p:nvGrpSpPr>
        <p:grpSpPr>
          <a:xfrm>
            <a:off x="9449359" y="3863362"/>
            <a:ext cx="437428" cy="465903"/>
            <a:chOff x="5421475" y="1945825"/>
            <a:chExt cx="278050" cy="296150"/>
          </a:xfrm>
        </p:grpSpPr>
        <p:sp>
          <p:nvSpPr>
            <p:cNvPr id="11237" name="Google Shape;11237;p63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8" name="Google Shape;11238;p63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9" name="Google Shape;11239;p63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0" name="Google Shape;11240;p63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1" name="Google Shape;11241;p63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2" name="Google Shape;11242;p63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3" name="Google Shape;11243;p63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4" name="Google Shape;11244;p63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245" name="Google Shape;11245;p63"/>
          <p:cNvSpPr/>
          <p:nvPr/>
        </p:nvSpPr>
        <p:spPr>
          <a:xfrm>
            <a:off x="9432435" y="4514031"/>
            <a:ext cx="470899" cy="468420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246" name="Google Shape;11246;p63"/>
          <p:cNvGrpSpPr/>
          <p:nvPr/>
        </p:nvGrpSpPr>
        <p:grpSpPr>
          <a:xfrm>
            <a:off x="9434493" y="5197431"/>
            <a:ext cx="467161" cy="299891"/>
            <a:chOff x="5411225" y="2726350"/>
            <a:chExt cx="296950" cy="190625"/>
          </a:xfrm>
        </p:grpSpPr>
        <p:sp>
          <p:nvSpPr>
            <p:cNvPr id="11247" name="Google Shape;11247;p63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8" name="Google Shape;11248;p63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249" name="Google Shape;11249;p63"/>
          <p:cNvGrpSpPr/>
          <p:nvPr/>
        </p:nvGrpSpPr>
        <p:grpSpPr>
          <a:xfrm>
            <a:off x="8247872" y="5716461"/>
            <a:ext cx="468381" cy="435187"/>
            <a:chOff x="6524150" y="1938725"/>
            <a:chExt cx="297725" cy="276625"/>
          </a:xfrm>
        </p:grpSpPr>
        <p:sp>
          <p:nvSpPr>
            <p:cNvPr id="11250" name="Google Shape;11250;p63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1" name="Google Shape;11251;p63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2" name="Google Shape;11252;p63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3" name="Google Shape;11253;p63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254" name="Google Shape;11254;p63"/>
          <p:cNvGrpSpPr/>
          <p:nvPr/>
        </p:nvGrpSpPr>
        <p:grpSpPr>
          <a:xfrm>
            <a:off x="8850049" y="2042622"/>
            <a:ext cx="467201" cy="465943"/>
            <a:chOff x="2141000" y="1954475"/>
            <a:chExt cx="296975" cy="296175"/>
          </a:xfrm>
        </p:grpSpPr>
        <p:sp>
          <p:nvSpPr>
            <p:cNvPr id="11255" name="Google Shape;11255;p63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6" name="Google Shape;11256;p63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7" name="Google Shape;11257;p63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8" name="Google Shape;11258;p63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259" name="Google Shape;11259;p63"/>
          <p:cNvGrpSpPr/>
          <p:nvPr/>
        </p:nvGrpSpPr>
        <p:grpSpPr>
          <a:xfrm>
            <a:off x="8841396" y="2645076"/>
            <a:ext cx="484507" cy="465037"/>
            <a:chOff x="2140225" y="2318650"/>
            <a:chExt cx="307975" cy="295600"/>
          </a:xfrm>
        </p:grpSpPr>
        <p:sp>
          <p:nvSpPr>
            <p:cNvPr id="11260" name="Google Shape;11260;p63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1" name="Google Shape;11261;p63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262" name="Google Shape;11262;p63"/>
          <p:cNvGrpSpPr/>
          <p:nvPr/>
        </p:nvGrpSpPr>
        <p:grpSpPr>
          <a:xfrm>
            <a:off x="8848810" y="3233741"/>
            <a:ext cx="469679" cy="465903"/>
            <a:chOff x="2139425" y="2682250"/>
            <a:chExt cx="298550" cy="296150"/>
          </a:xfrm>
        </p:grpSpPr>
        <p:sp>
          <p:nvSpPr>
            <p:cNvPr id="11263" name="Google Shape;11263;p63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4" name="Google Shape;11264;p63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5" name="Google Shape;11265;p63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6" name="Google Shape;11266;p63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267" name="Google Shape;11267;p63"/>
          <p:cNvGrpSpPr/>
          <p:nvPr/>
        </p:nvGrpSpPr>
        <p:grpSpPr>
          <a:xfrm>
            <a:off x="7068293" y="3919721"/>
            <a:ext cx="467201" cy="353184"/>
            <a:chOff x="3962775" y="1990700"/>
            <a:chExt cx="296975" cy="224500"/>
          </a:xfrm>
        </p:grpSpPr>
        <p:sp>
          <p:nvSpPr>
            <p:cNvPr id="11268" name="Google Shape;11268;p63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9" name="Google Shape;11269;p63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0" name="Google Shape;11270;p63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1" name="Google Shape;11271;p63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272" name="Google Shape;11272;p63"/>
          <p:cNvGrpSpPr/>
          <p:nvPr/>
        </p:nvGrpSpPr>
        <p:grpSpPr>
          <a:xfrm>
            <a:off x="7068922" y="4515330"/>
            <a:ext cx="465943" cy="465943"/>
            <a:chOff x="3963575" y="2317575"/>
            <a:chExt cx="296175" cy="296175"/>
          </a:xfrm>
        </p:grpSpPr>
        <p:sp>
          <p:nvSpPr>
            <p:cNvPr id="11273" name="Google Shape;11273;p63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4" name="Google Shape;11274;p63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5" name="Google Shape;11275;p63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6" name="Google Shape;11276;p63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7" name="Google Shape;11277;p63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8" name="Google Shape;11278;p63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9" name="Google Shape;11279;p63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0" name="Google Shape;11280;p63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1" name="Google Shape;11281;p63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2" name="Google Shape;11282;p63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3" name="Google Shape;11283;p63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4" name="Google Shape;11284;p63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5" name="Google Shape;11285;p63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6" name="Google Shape;11286;p63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7" name="Google Shape;11287;p63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8" name="Google Shape;11288;p63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289" name="Google Shape;11289;p63"/>
          <p:cNvGrpSpPr/>
          <p:nvPr/>
        </p:nvGrpSpPr>
        <p:grpSpPr>
          <a:xfrm>
            <a:off x="7068922" y="5115035"/>
            <a:ext cx="465943" cy="464684"/>
            <a:chOff x="3962775" y="2683025"/>
            <a:chExt cx="296175" cy="295375"/>
          </a:xfrm>
        </p:grpSpPr>
        <p:sp>
          <p:nvSpPr>
            <p:cNvPr id="11290" name="Google Shape;11290;p63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1" name="Google Shape;11291;p63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2" name="Google Shape;11292;p63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293" name="Google Shape;11293;p63"/>
          <p:cNvSpPr/>
          <p:nvPr/>
        </p:nvSpPr>
        <p:spPr>
          <a:xfrm>
            <a:off x="10017701" y="3863922"/>
            <a:ext cx="472156" cy="46468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294" name="Google Shape;11294;p63"/>
          <p:cNvGrpSpPr/>
          <p:nvPr/>
        </p:nvGrpSpPr>
        <p:grpSpPr>
          <a:xfrm>
            <a:off x="10021638" y="4515958"/>
            <a:ext cx="464684" cy="464684"/>
            <a:chOff x="5775900" y="2308125"/>
            <a:chExt cx="295375" cy="295375"/>
          </a:xfrm>
        </p:grpSpPr>
        <p:sp>
          <p:nvSpPr>
            <p:cNvPr id="11295" name="Google Shape;11295;p63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6" name="Google Shape;11296;p63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7" name="Google Shape;11297;p63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8" name="Google Shape;11298;p63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9" name="Google Shape;11299;p63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00" name="Google Shape;11300;p63"/>
          <p:cNvGrpSpPr/>
          <p:nvPr/>
        </p:nvGrpSpPr>
        <p:grpSpPr>
          <a:xfrm>
            <a:off x="10049523" y="5114406"/>
            <a:ext cx="408915" cy="465943"/>
            <a:chOff x="5794025" y="2673575"/>
            <a:chExt cx="259925" cy="296175"/>
          </a:xfrm>
        </p:grpSpPr>
        <p:sp>
          <p:nvSpPr>
            <p:cNvPr id="11301" name="Google Shape;11301;p63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2" name="Google Shape;11302;p63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303" name="Google Shape;11303;p63"/>
          <p:cNvSpPr/>
          <p:nvPr/>
        </p:nvSpPr>
        <p:spPr>
          <a:xfrm>
            <a:off x="8850637" y="5742425"/>
            <a:ext cx="465943" cy="46468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8" name="Google Shape;11308;p64"/>
          <p:cNvSpPr txBox="1">
            <a:spLocks noGrp="1"/>
          </p:cNvSpPr>
          <p:nvPr>
            <p:ph type="title" idx="4294967295"/>
          </p:nvPr>
        </p:nvSpPr>
        <p:spPr>
          <a:xfrm>
            <a:off x="1132900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9" name="Google Shape;11309;p64"/>
          <p:cNvSpPr txBox="1">
            <a:spLocks noGrp="1"/>
          </p:cNvSpPr>
          <p:nvPr>
            <p:ph type="title" idx="4294967295"/>
          </p:nvPr>
        </p:nvSpPr>
        <p:spPr>
          <a:xfrm>
            <a:off x="6477867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10" name="Google Shape;11310;p64"/>
          <p:cNvGrpSpPr/>
          <p:nvPr/>
        </p:nvGrpSpPr>
        <p:grpSpPr>
          <a:xfrm>
            <a:off x="1177276" y="2045934"/>
            <a:ext cx="389923" cy="474321"/>
            <a:chOff x="-35830350" y="1912725"/>
            <a:chExt cx="241050" cy="293225"/>
          </a:xfrm>
        </p:grpSpPr>
        <p:sp>
          <p:nvSpPr>
            <p:cNvPr id="11311" name="Google Shape;11311;p64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2" name="Google Shape;11312;p64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13" name="Google Shape;11313;p64"/>
          <p:cNvGrpSpPr/>
          <p:nvPr/>
        </p:nvGrpSpPr>
        <p:grpSpPr>
          <a:xfrm>
            <a:off x="1135259" y="2658732"/>
            <a:ext cx="473957" cy="471449"/>
            <a:chOff x="-35854750" y="2272675"/>
            <a:chExt cx="293000" cy="291450"/>
          </a:xfrm>
        </p:grpSpPr>
        <p:sp>
          <p:nvSpPr>
            <p:cNvPr id="11314" name="Google Shape;11314;p64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5" name="Google Shape;11315;p64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6" name="Google Shape;11316;p64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17" name="Google Shape;11317;p64"/>
          <p:cNvGrpSpPr/>
          <p:nvPr/>
        </p:nvGrpSpPr>
        <p:grpSpPr>
          <a:xfrm>
            <a:off x="1134611" y="3264845"/>
            <a:ext cx="475251" cy="472744"/>
            <a:chOff x="-35853975" y="2631825"/>
            <a:chExt cx="293800" cy="292250"/>
          </a:xfrm>
        </p:grpSpPr>
        <p:sp>
          <p:nvSpPr>
            <p:cNvPr id="11318" name="Google Shape;11318;p64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9" name="Google Shape;11319;p64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0" name="Google Shape;11320;p64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1" name="Google Shape;11321;p64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2" name="Google Shape;11322;p64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23" name="Google Shape;11323;p64"/>
          <p:cNvGrpSpPr/>
          <p:nvPr/>
        </p:nvGrpSpPr>
        <p:grpSpPr>
          <a:xfrm>
            <a:off x="4119417" y="2047370"/>
            <a:ext cx="471449" cy="471449"/>
            <a:chOff x="-34032200" y="1916675"/>
            <a:chExt cx="291450" cy="291450"/>
          </a:xfrm>
        </p:grpSpPr>
        <p:sp>
          <p:nvSpPr>
            <p:cNvPr id="11324" name="Google Shape;11324;p64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5" name="Google Shape;11325;p64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6" name="Google Shape;11326;p64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7" name="Google Shape;11327;p64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328" name="Google Shape;11328;p64"/>
          <p:cNvSpPr/>
          <p:nvPr/>
        </p:nvSpPr>
        <p:spPr>
          <a:xfrm>
            <a:off x="4114686" y="2656971"/>
            <a:ext cx="472703" cy="475493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329" name="Google Shape;11329;p64"/>
          <p:cNvGrpSpPr/>
          <p:nvPr/>
        </p:nvGrpSpPr>
        <p:grpSpPr>
          <a:xfrm>
            <a:off x="4118790" y="3264845"/>
            <a:ext cx="472703" cy="472744"/>
            <a:chOff x="-34032200" y="2634975"/>
            <a:chExt cx="292225" cy="292250"/>
          </a:xfrm>
        </p:grpSpPr>
        <p:sp>
          <p:nvSpPr>
            <p:cNvPr id="11330" name="Google Shape;11330;p64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1" name="Google Shape;11331;p64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2" name="Google Shape;11332;p64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33" name="Google Shape;11333;p64"/>
          <p:cNvGrpSpPr/>
          <p:nvPr/>
        </p:nvGrpSpPr>
        <p:grpSpPr>
          <a:xfrm>
            <a:off x="2319317" y="3886510"/>
            <a:ext cx="477839" cy="472703"/>
            <a:chOff x="-32245875" y="1938725"/>
            <a:chExt cx="295400" cy="292225"/>
          </a:xfrm>
        </p:grpSpPr>
        <p:sp>
          <p:nvSpPr>
            <p:cNvPr id="11334" name="Google Shape;11334;p64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5" name="Google Shape;11335;p64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6" name="Google Shape;11336;p64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37" name="Google Shape;11337;p64"/>
          <p:cNvGrpSpPr/>
          <p:nvPr/>
        </p:nvGrpSpPr>
        <p:grpSpPr>
          <a:xfrm>
            <a:off x="2314867" y="4512374"/>
            <a:ext cx="486736" cy="469549"/>
            <a:chOff x="-32243500" y="2299850"/>
            <a:chExt cx="300900" cy="290275"/>
          </a:xfrm>
        </p:grpSpPr>
        <p:sp>
          <p:nvSpPr>
            <p:cNvPr id="11338" name="Google Shape;11338;p64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9" name="Google Shape;11339;p64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340" name="Google Shape;11340;p64"/>
          <p:cNvSpPr/>
          <p:nvPr/>
        </p:nvSpPr>
        <p:spPr>
          <a:xfrm>
            <a:off x="2316721" y="5126199"/>
            <a:ext cx="475251" cy="470156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341" name="Google Shape;11341;p64"/>
          <p:cNvGrpSpPr/>
          <p:nvPr/>
        </p:nvGrpSpPr>
        <p:grpSpPr>
          <a:xfrm>
            <a:off x="1732577" y="2046095"/>
            <a:ext cx="472703" cy="473997"/>
            <a:chOff x="-35495600" y="1912725"/>
            <a:chExt cx="292225" cy="293025"/>
          </a:xfrm>
        </p:grpSpPr>
        <p:sp>
          <p:nvSpPr>
            <p:cNvPr id="11342" name="Google Shape;11342;p64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3" name="Google Shape;11343;p64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4" name="Google Shape;11344;p64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345" name="Google Shape;11345;p64"/>
          <p:cNvSpPr/>
          <p:nvPr/>
        </p:nvSpPr>
        <p:spPr>
          <a:xfrm>
            <a:off x="1727021" y="2658367"/>
            <a:ext cx="475251" cy="472703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346" name="Google Shape;11346;p64"/>
          <p:cNvGrpSpPr/>
          <p:nvPr/>
        </p:nvGrpSpPr>
        <p:grpSpPr>
          <a:xfrm>
            <a:off x="1732577" y="3265493"/>
            <a:ext cx="472703" cy="471449"/>
            <a:chOff x="-35495600" y="2631825"/>
            <a:chExt cx="292225" cy="291450"/>
          </a:xfrm>
        </p:grpSpPr>
        <p:sp>
          <p:nvSpPr>
            <p:cNvPr id="11347" name="Google Shape;11347;p64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8" name="Google Shape;11348;p64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9" name="Google Shape;11349;p64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0" name="Google Shape;11350;p64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51" name="Google Shape;11351;p64"/>
          <p:cNvGrpSpPr/>
          <p:nvPr/>
        </p:nvGrpSpPr>
        <p:grpSpPr>
          <a:xfrm>
            <a:off x="4716109" y="2047370"/>
            <a:ext cx="471449" cy="471449"/>
            <a:chOff x="-33673825" y="1916675"/>
            <a:chExt cx="291450" cy="291450"/>
          </a:xfrm>
        </p:grpSpPr>
        <p:sp>
          <p:nvSpPr>
            <p:cNvPr id="11352" name="Google Shape;11352;p64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3" name="Google Shape;11353;p64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4" name="Google Shape;11354;p64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5" name="Google Shape;11355;p64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56" name="Google Shape;11356;p64"/>
          <p:cNvGrpSpPr/>
          <p:nvPr/>
        </p:nvGrpSpPr>
        <p:grpSpPr>
          <a:xfrm>
            <a:off x="4712934" y="2657476"/>
            <a:ext cx="477799" cy="473957"/>
            <a:chOff x="-33676975" y="2275050"/>
            <a:chExt cx="295375" cy="293000"/>
          </a:xfrm>
        </p:grpSpPr>
        <p:sp>
          <p:nvSpPr>
            <p:cNvPr id="11357" name="Google Shape;11357;p64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8" name="Google Shape;11358;p64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9" name="Google Shape;11359;p64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60" name="Google Shape;11360;p64"/>
          <p:cNvGrpSpPr/>
          <p:nvPr/>
        </p:nvGrpSpPr>
        <p:grpSpPr>
          <a:xfrm>
            <a:off x="4716109" y="3264542"/>
            <a:ext cx="471449" cy="473351"/>
            <a:chOff x="-33673825" y="2634975"/>
            <a:chExt cx="291450" cy="292625"/>
          </a:xfrm>
        </p:grpSpPr>
        <p:sp>
          <p:nvSpPr>
            <p:cNvPr id="11361" name="Google Shape;11361;p64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2" name="Google Shape;11362;p64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63" name="Google Shape;11363;p64"/>
          <p:cNvGrpSpPr/>
          <p:nvPr/>
        </p:nvGrpSpPr>
        <p:grpSpPr>
          <a:xfrm>
            <a:off x="2940119" y="3887096"/>
            <a:ext cx="439583" cy="471531"/>
            <a:chOff x="-31874100" y="1939525"/>
            <a:chExt cx="271750" cy="291500"/>
          </a:xfrm>
        </p:grpSpPr>
        <p:sp>
          <p:nvSpPr>
            <p:cNvPr id="11364" name="Google Shape;11364;p64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5" name="Google Shape;11365;p64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366" name="Google Shape;11366;p64"/>
          <p:cNvSpPr/>
          <p:nvPr/>
        </p:nvSpPr>
        <p:spPr>
          <a:xfrm>
            <a:off x="2948367" y="4511690"/>
            <a:ext cx="415400" cy="471449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367" name="Google Shape;11367;p64"/>
          <p:cNvGrpSpPr/>
          <p:nvPr/>
        </p:nvGrpSpPr>
        <p:grpSpPr>
          <a:xfrm>
            <a:off x="2915269" y="5125791"/>
            <a:ext cx="489284" cy="470357"/>
            <a:chOff x="-31889075" y="2658950"/>
            <a:chExt cx="302475" cy="290775"/>
          </a:xfrm>
        </p:grpSpPr>
        <p:sp>
          <p:nvSpPr>
            <p:cNvPr id="11368" name="Google Shape;11368;p64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9" name="Google Shape;11369;p64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370" name="Google Shape;11370;p64"/>
          <p:cNvSpPr/>
          <p:nvPr/>
        </p:nvSpPr>
        <p:spPr>
          <a:xfrm>
            <a:off x="5299436" y="4511043"/>
            <a:ext cx="475251" cy="472744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371" name="Google Shape;11371;p64"/>
          <p:cNvGrpSpPr/>
          <p:nvPr/>
        </p:nvGrpSpPr>
        <p:grpSpPr>
          <a:xfrm>
            <a:off x="2329895" y="2046095"/>
            <a:ext cx="472703" cy="473997"/>
            <a:chOff x="-35136450" y="1912725"/>
            <a:chExt cx="292225" cy="293025"/>
          </a:xfrm>
        </p:grpSpPr>
        <p:sp>
          <p:nvSpPr>
            <p:cNvPr id="11372" name="Google Shape;11372;p64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3" name="Google Shape;11373;p64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4" name="Google Shape;11374;p64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75" name="Google Shape;11375;p64"/>
          <p:cNvGrpSpPr/>
          <p:nvPr/>
        </p:nvGrpSpPr>
        <p:grpSpPr>
          <a:xfrm>
            <a:off x="2330522" y="2658388"/>
            <a:ext cx="471449" cy="472137"/>
            <a:chOff x="-35134875" y="2272675"/>
            <a:chExt cx="291450" cy="291875"/>
          </a:xfrm>
        </p:grpSpPr>
        <p:sp>
          <p:nvSpPr>
            <p:cNvPr id="11376" name="Google Shape;11376;p64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7" name="Google Shape;11377;p64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8" name="Google Shape;11378;p64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9" name="Google Shape;11379;p64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380" name="Google Shape;11380;p64"/>
          <p:cNvGrpSpPr/>
          <p:nvPr/>
        </p:nvGrpSpPr>
        <p:grpSpPr>
          <a:xfrm>
            <a:off x="2385945" y="3265493"/>
            <a:ext cx="360604" cy="471449"/>
            <a:chOff x="-35101800" y="2631050"/>
            <a:chExt cx="222925" cy="291450"/>
          </a:xfrm>
        </p:grpSpPr>
        <p:sp>
          <p:nvSpPr>
            <p:cNvPr id="11381" name="Google Shape;11381;p64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2" name="Google Shape;11382;p64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3" name="Google Shape;11383;p64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4" name="Google Shape;11384;p64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385" name="Google Shape;11385;p64"/>
          <p:cNvSpPr/>
          <p:nvPr/>
        </p:nvSpPr>
        <p:spPr>
          <a:xfrm>
            <a:off x="5309540" y="2046480"/>
            <a:ext cx="451027" cy="473673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386" name="Google Shape;11386;p64"/>
          <p:cNvGrpSpPr/>
          <p:nvPr/>
        </p:nvGrpSpPr>
        <p:grpSpPr>
          <a:xfrm>
            <a:off x="5303348" y="2657476"/>
            <a:ext cx="471449" cy="473957"/>
            <a:chOff x="-33314675" y="2275050"/>
            <a:chExt cx="291450" cy="293000"/>
          </a:xfrm>
        </p:grpSpPr>
        <p:sp>
          <p:nvSpPr>
            <p:cNvPr id="11387" name="Google Shape;11387;p64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8" name="Google Shape;11388;p64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9" name="Google Shape;11389;p64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390" name="Google Shape;11390;p64"/>
          <p:cNvSpPr/>
          <p:nvPr/>
        </p:nvSpPr>
        <p:spPr>
          <a:xfrm>
            <a:off x="5297428" y="3263876"/>
            <a:ext cx="475251" cy="475291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391" name="Google Shape;11391;p64"/>
          <p:cNvGrpSpPr/>
          <p:nvPr/>
        </p:nvGrpSpPr>
        <p:grpSpPr>
          <a:xfrm>
            <a:off x="3519602" y="3887157"/>
            <a:ext cx="471449" cy="471409"/>
            <a:chOff x="-31523625" y="1939525"/>
            <a:chExt cx="291450" cy="291425"/>
          </a:xfrm>
        </p:grpSpPr>
        <p:sp>
          <p:nvSpPr>
            <p:cNvPr id="11392" name="Google Shape;11392;p64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3" name="Google Shape;11393;p64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4" name="Google Shape;11394;p64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5" name="Google Shape;11395;p64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6" name="Google Shape;11396;p64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7" name="Google Shape;11397;p64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8" name="Google Shape;11398;p64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9" name="Google Shape;11399;p64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0" name="Google Shape;11400;p64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1" name="Google Shape;11401;p64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2" name="Google Shape;11402;p64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03" name="Google Shape;11403;p64"/>
          <p:cNvGrpSpPr/>
          <p:nvPr/>
        </p:nvGrpSpPr>
        <p:grpSpPr>
          <a:xfrm>
            <a:off x="3518328" y="4511425"/>
            <a:ext cx="473997" cy="471449"/>
            <a:chOff x="-31523625" y="2298675"/>
            <a:chExt cx="293025" cy="291450"/>
          </a:xfrm>
        </p:grpSpPr>
        <p:sp>
          <p:nvSpPr>
            <p:cNvPr id="11404" name="Google Shape;11404;p64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5" name="Google Shape;11405;p64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6" name="Google Shape;11406;p64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407" name="Google Shape;11407;p64"/>
          <p:cNvSpPr/>
          <p:nvPr/>
        </p:nvSpPr>
        <p:spPr>
          <a:xfrm>
            <a:off x="3511979" y="5123652"/>
            <a:ext cx="479093" cy="475251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08" name="Google Shape;11408;p64"/>
          <p:cNvSpPr/>
          <p:nvPr/>
        </p:nvSpPr>
        <p:spPr>
          <a:xfrm>
            <a:off x="5300711" y="5125553"/>
            <a:ext cx="472703" cy="471449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409" name="Google Shape;11409;p64"/>
          <p:cNvGrpSpPr/>
          <p:nvPr/>
        </p:nvGrpSpPr>
        <p:grpSpPr>
          <a:xfrm>
            <a:off x="2941245" y="2047390"/>
            <a:ext cx="442131" cy="471409"/>
            <a:chOff x="-34767825" y="1914325"/>
            <a:chExt cx="273325" cy="291425"/>
          </a:xfrm>
        </p:grpSpPr>
        <p:sp>
          <p:nvSpPr>
            <p:cNvPr id="11410" name="Google Shape;11410;p64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1" name="Google Shape;11411;p64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2" name="Google Shape;11412;p64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13" name="Google Shape;11413;p64"/>
          <p:cNvGrpSpPr/>
          <p:nvPr/>
        </p:nvGrpSpPr>
        <p:grpSpPr>
          <a:xfrm>
            <a:off x="2924684" y="2657456"/>
            <a:ext cx="475251" cy="473997"/>
            <a:chOff x="-34778075" y="2272675"/>
            <a:chExt cx="293800" cy="293025"/>
          </a:xfrm>
        </p:grpSpPr>
        <p:sp>
          <p:nvSpPr>
            <p:cNvPr id="11414" name="Google Shape;11414;p64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5" name="Google Shape;11415;p64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6" name="Google Shape;11416;p64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17" name="Google Shape;11417;p64"/>
          <p:cNvGrpSpPr/>
          <p:nvPr/>
        </p:nvGrpSpPr>
        <p:grpSpPr>
          <a:xfrm>
            <a:off x="2926586" y="3265493"/>
            <a:ext cx="471449" cy="471449"/>
            <a:chOff x="-34776500" y="2631825"/>
            <a:chExt cx="291450" cy="291450"/>
          </a:xfrm>
        </p:grpSpPr>
        <p:sp>
          <p:nvSpPr>
            <p:cNvPr id="11418" name="Google Shape;11418;p64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9" name="Google Shape;11419;p64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0" name="Google Shape;11420;p64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21" name="Google Shape;11421;p64"/>
          <p:cNvGrpSpPr/>
          <p:nvPr/>
        </p:nvGrpSpPr>
        <p:grpSpPr>
          <a:xfrm>
            <a:off x="1138171" y="3883965"/>
            <a:ext cx="472703" cy="477799"/>
            <a:chOff x="-32956300" y="1915900"/>
            <a:chExt cx="292225" cy="295375"/>
          </a:xfrm>
        </p:grpSpPr>
        <p:sp>
          <p:nvSpPr>
            <p:cNvPr id="11422" name="Google Shape;11422;p64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3" name="Google Shape;11423;p64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424" name="Google Shape;11424;p64"/>
          <p:cNvSpPr/>
          <p:nvPr/>
        </p:nvSpPr>
        <p:spPr>
          <a:xfrm>
            <a:off x="1134198" y="4511710"/>
            <a:ext cx="472703" cy="471409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25" name="Google Shape;11425;p64"/>
          <p:cNvSpPr/>
          <p:nvPr/>
        </p:nvSpPr>
        <p:spPr>
          <a:xfrm>
            <a:off x="1133550" y="5124905"/>
            <a:ext cx="473997" cy="472744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426" name="Google Shape;11426;p64"/>
          <p:cNvGrpSpPr/>
          <p:nvPr/>
        </p:nvGrpSpPr>
        <p:grpSpPr>
          <a:xfrm>
            <a:off x="4108135" y="3887157"/>
            <a:ext cx="475251" cy="471409"/>
            <a:chOff x="-31166825" y="1939525"/>
            <a:chExt cx="293800" cy="291425"/>
          </a:xfrm>
        </p:grpSpPr>
        <p:sp>
          <p:nvSpPr>
            <p:cNvPr id="11427" name="Google Shape;11427;p64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8" name="Google Shape;11428;p64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9" name="Google Shape;11429;p64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0" name="Google Shape;11430;p64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1" name="Google Shape;11431;p64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2" name="Google Shape;11432;p64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3" name="Google Shape;11433;p64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4" name="Google Shape;11434;p64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5" name="Google Shape;11435;p64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6" name="Google Shape;11436;p64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7" name="Google Shape;11437;p64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38" name="Google Shape;11438;p64"/>
          <p:cNvGrpSpPr/>
          <p:nvPr/>
        </p:nvGrpSpPr>
        <p:grpSpPr>
          <a:xfrm>
            <a:off x="4109410" y="4511061"/>
            <a:ext cx="472703" cy="472177"/>
            <a:chOff x="-31165250" y="2298675"/>
            <a:chExt cx="292225" cy="291900"/>
          </a:xfrm>
        </p:grpSpPr>
        <p:sp>
          <p:nvSpPr>
            <p:cNvPr id="11439" name="Google Shape;11439;p64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0" name="Google Shape;11440;p64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1" name="Google Shape;11441;p64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42" name="Google Shape;11442;p64"/>
          <p:cNvGrpSpPr/>
          <p:nvPr/>
        </p:nvGrpSpPr>
        <p:grpSpPr>
          <a:xfrm>
            <a:off x="4110057" y="5125266"/>
            <a:ext cx="471409" cy="471409"/>
            <a:chOff x="-31164450" y="2657050"/>
            <a:chExt cx="291425" cy="291425"/>
          </a:xfrm>
        </p:grpSpPr>
        <p:sp>
          <p:nvSpPr>
            <p:cNvPr id="11443" name="Google Shape;11443;p64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4" name="Google Shape;11444;p64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5" name="Google Shape;11445;p64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6" name="Google Shape;11446;p64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447" name="Google Shape;11447;p64"/>
          <p:cNvSpPr/>
          <p:nvPr/>
        </p:nvSpPr>
        <p:spPr>
          <a:xfrm>
            <a:off x="2918623" y="5686227"/>
            <a:ext cx="473997" cy="470156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448" name="Google Shape;11448;p64"/>
          <p:cNvGrpSpPr/>
          <p:nvPr/>
        </p:nvGrpSpPr>
        <p:grpSpPr>
          <a:xfrm>
            <a:off x="3510650" y="2046905"/>
            <a:ext cx="477799" cy="472380"/>
            <a:chOff x="-34421275" y="1912725"/>
            <a:chExt cx="295375" cy="292025"/>
          </a:xfrm>
        </p:grpSpPr>
        <p:sp>
          <p:nvSpPr>
            <p:cNvPr id="11449" name="Google Shape;11449;p64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0" name="Google Shape;11450;p64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51" name="Google Shape;11451;p64"/>
          <p:cNvGrpSpPr/>
          <p:nvPr/>
        </p:nvGrpSpPr>
        <p:grpSpPr>
          <a:xfrm>
            <a:off x="3509376" y="2657458"/>
            <a:ext cx="480347" cy="473997"/>
            <a:chOff x="-34418125" y="2271100"/>
            <a:chExt cx="296950" cy="293025"/>
          </a:xfrm>
        </p:grpSpPr>
        <p:sp>
          <p:nvSpPr>
            <p:cNvPr id="11452" name="Google Shape;11452;p64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3" name="Google Shape;11453;p64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4" name="Google Shape;11454;p64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5" name="Google Shape;11455;p64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6" name="Google Shape;11456;p64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57" name="Google Shape;11457;p64"/>
          <p:cNvGrpSpPr/>
          <p:nvPr/>
        </p:nvGrpSpPr>
        <p:grpSpPr>
          <a:xfrm>
            <a:off x="3510650" y="3265493"/>
            <a:ext cx="477799" cy="471449"/>
            <a:chOff x="-34421275" y="2631050"/>
            <a:chExt cx="295375" cy="291450"/>
          </a:xfrm>
        </p:grpSpPr>
        <p:sp>
          <p:nvSpPr>
            <p:cNvPr id="11458" name="Google Shape;11458;p64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9" name="Google Shape;11459;p64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0" name="Google Shape;11460;p64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1" name="Google Shape;11461;p64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462" name="Google Shape;11462;p64"/>
          <p:cNvSpPr/>
          <p:nvPr/>
        </p:nvSpPr>
        <p:spPr>
          <a:xfrm>
            <a:off x="1732206" y="3886734"/>
            <a:ext cx="471449" cy="47270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63" name="Google Shape;11463;p64"/>
          <p:cNvSpPr/>
          <p:nvPr/>
        </p:nvSpPr>
        <p:spPr>
          <a:xfrm>
            <a:off x="1732206" y="4511710"/>
            <a:ext cx="471449" cy="471409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64" name="Google Shape;11464;p64"/>
          <p:cNvSpPr/>
          <p:nvPr/>
        </p:nvSpPr>
        <p:spPr>
          <a:xfrm>
            <a:off x="1720113" y="5125087"/>
            <a:ext cx="495632" cy="47238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465" name="Google Shape;11465;p64"/>
          <p:cNvGrpSpPr/>
          <p:nvPr/>
        </p:nvGrpSpPr>
        <p:grpSpPr>
          <a:xfrm>
            <a:off x="4716828" y="3887783"/>
            <a:ext cx="471449" cy="470156"/>
            <a:chOff x="-30805300" y="1938725"/>
            <a:chExt cx="291450" cy="290650"/>
          </a:xfrm>
        </p:grpSpPr>
        <p:sp>
          <p:nvSpPr>
            <p:cNvPr id="11466" name="Google Shape;11466;p64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7" name="Google Shape;11467;p64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68" name="Google Shape;11468;p64"/>
          <p:cNvGrpSpPr/>
          <p:nvPr/>
        </p:nvGrpSpPr>
        <p:grpSpPr>
          <a:xfrm>
            <a:off x="4717474" y="4511687"/>
            <a:ext cx="470156" cy="470924"/>
            <a:chOff x="-30805300" y="2298675"/>
            <a:chExt cx="290650" cy="291125"/>
          </a:xfrm>
        </p:grpSpPr>
        <p:sp>
          <p:nvSpPr>
            <p:cNvPr id="11469" name="Google Shape;11469;p64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0" name="Google Shape;11470;p64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1" name="Google Shape;11471;p64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2" name="Google Shape;11472;p64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73" name="Google Shape;11473;p64"/>
          <p:cNvGrpSpPr/>
          <p:nvPr/>
        </p:nvGrpSpPr>
        <p:grpSpPr>
          <a:xfrm>
            <a:off x="4716848" y="5125266"/>
            <a:ext cx="471409" cy="471409"/>
            <a:chOff x="-30806075" y="2657050"/>
            <a:chExt cx="291425" cy="291425"/>
          </a:xfrm>
        </p:grpSpPr>
        <p:sp>
          <p:nvSpPr>
            <p:cNvPr id="11474" name="Google Shape;11474;p64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5" name="Google Shape;11475;p64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6" name="Google Shape;11476;p64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77" name="Google Shape;11477;p64"/>
          <p:cNvGrpSpPr/>
          <p:nvPr/>
        </p:nvGrpSpPr>
        <p:grpSpPr>
          <a:xfrm>
            <a:off x="3519576" y="5735676"/>
            <a:ext cx="471409" cy="471409"/>
            <a:chOff x="-30064925" y="2332550"/>
            <a:chExt cx="291425" cy="291425"/>
          </a:xfrm>
        </p:grpSpPr>
        <p:sp>
          <p:nvSpPr>
            <p:cNvPr id="11478" name="Google Shape;11478;p64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9" name="Google Shape;11479;p64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0" name="Google Shape;11480;p64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81" name="Google Shape;11481;p64"/>
          <p:cNvGrpSpPr/>
          <p:nvPr/>
        </p:nvGrpSpPr>
        <p:grpSpPr>
          <a:xfrm>
            <a:off x="5310758" y="3881675"/>
            <a:ext cx="465140" cy="463839"/>
            <a:chOff x="2821450" y="2957850"/>
            <a:chExt cx="259275" cy="258550"/>
          </a:xfrm>
        </p:grpSpPr>
        <p:sp>
          <p:nvSpPr>
            <p:cNvPr id="11482" name="Google Shape;11482;p64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3" name="Google Shape;11483;p64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4" name="Google Shape;11484;p64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1485" name="Google Shape;11485;p64"/>
          <p:cNvGrpSpPr/>
          <p:nvPr/>
        </p:nvGrpSpPr>
        <p:grpSpPr>
          <a:xfrm>
            <a:off x="6477467" y="2043032"/>
            <a:ext cx="481453" cy="481453"/>
            <a:chOff x="-57970450" y="1903275"/>
            <a:chExt cx="318225" cy="318225"/>
          </a:xfrm>
        </p:grpSpPr>
        <p:sp>
          <p:nvSpPr>
            <p:cNvPr id="11486" name="Google Shape;11486;p64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7" name="Google Shape;11487;p64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8" name="Google Shape;11488;p64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9" name="Google Shape;11489;p64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90" name="Google Shape;11490;p64"/>
          <p:cNvGrpSpPr/>
          <p:nvPr/>
        </p:nvGrpSpPr>
        <p:grpSpPr>
          <a:xfrm>
            <a:off x="6506667" y="2677642"/>
            <a:ext cx="423053" cy="479071"/>
            <a:chOff x="-57950750" y="2296300"/>
            <a:chExt cx="279625" cy="316650"/>
          </a:xfrm>
        </p:grpSpPr>
        <p:sp>
          <p:nvSpPr>
            <p:cNvPr id="11491" name="Google Shape;11491;p64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2" name="Google Shape;11492;p64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3" name="Google Shape;11493;p64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4" name="Google Shape;11494;p64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95" name="Google Shape;11495;p64"/>
          <p:cNvGrpSpPr/>
          <p:nvPr/>
        </p:nvGrpSpPr>
        <p:grpSpPr>
          <a:xfrm>
            <a:off x="6477619" y="3279877"/>
            <a:ext cx="481151" cy="480281"/>
            <a:chOff x="-57969675" y="2687750"/>
            <a:chExt cx="318025" cy="317450"/>
          </a:xfrm>
        </p:grpSpPr>
        <p:sp>
          <p:nvSpPr>
            <p:cNvPr id="11496" name="Google Shape;11496;p64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7" name="Google Shape;11497;p64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8" name="Google Shape;11498;p64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9" name="Google Shape;11499;p64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00" name="Google Shape;11500;p64"/>
          <p:cNvGrpSpPr/>
          <p:nvPr/>
        </p:nvGrpSpPr>
        <p:grpSpPr>
          <a:xfrm>
            <a:off x="9423197" y="2043032"/>
            <a:ext cx="485047" cy="481453"/>
            <a:chOff x="-56012425" y="1903275"/>
            <a:chExt cx="320600" cy="318225"/>
          </a:xfrm>
        </p:grpSpPr>
        <p:sp>
          <p:nvSpPr>
            <p:cNvPr id="11501" name="Google Shape;11501;p64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2" name="Google Shape;11502;p64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03" name="Google Shape;11503;p64"/>
          <p:cNvGrpSpPr/>
          <p:nvPr/>
        </p:nvGrpSpPr>
        <p:grpSpPr>
          <a:xfrm>
            <a:off x="9424387" y="2675257"/>
            <a:ext cx="482664" cy="482664"/>
            <a:chOff x="-56010850" y="2294725"/>
            <a:chExt cx="319025" cy="319025"/>
          </a:xfrm>
        </p:grpSpPr>
        <p:sp>
          <p:nvSpPr>
            <p:cNvPr id="11504" name="Google Shape;11504;p64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5" name="Google Shape;11505;p64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6" name="Google Shape;11506;p64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7" name="Google Shape;11507;p64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08" name="Google Shape;11508;p64"/>
          <p:cNvGrpSpPr/>
          <p:nvPr/>
        </p:nvGrpSpPr>
        <p:grpSpPr>
          <a:xfrm>
            <a:off x="9424408" y="3278703"/>
            <a:ext cx="482625" cy="481453"/>
            <a:chOff x="-56010050" y="2686975"/>
            <a:chExt cx="319000" cy="318225"/>
          </a:xfrm>
        </p:grpSpPr>
        <p:sp>
          <p:nvSpPr>
            <p:cNvPr id="11509" name="Google Shape;11509;p64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0" name="Google Shape;11510;p64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1" name="Google Shape;11511;p64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2" name="Google Shape;11512;p64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13" name="Google Shape;11513;p64"/>
          <p:cNvGrpSpPr/>
          <p:nvPr/>
        </p:nvGrpSpPr>
        <p:grpSpPr>
          <a:xfrm>
            <a:off x="7671735" y="3882582"/>
            <a:ext cx="482664" cy="481453"/>
            <a:chOff x="-54081175" y="1903275"/>
            <a:chExt cx="319025" cy="318225"/>
          </a:xfrm>
        </p:grpSpPr>
        <p:sp>
          <p:nvSpPr>
            <p:cNvPr id="11514" name="Google Shape;11514;p64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5" name="Google Shape;11515;p64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16" name="Google Shape;11516;p64"/>
          <p:cNvGrpSpPr/>
          <p:nvPr/>
        </p:nvGrpSpPr>
        <p:grpSpPr>
          <a:xfrm>
            <a:off x="7701539" y="4487200"/>
            <a:ext cx="423053" cy="480281"/>
            <a:chOff x="-54063050" y="2296300"/>
            <a:chExt cx="279625" cy="317450"/>
          </a:xfrm>
        </p:grpSpPr>
        <p:sp>
          <p:nvSpPr>
            <p:cNvPr id="11517" name="Google Shape;11517;p64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8" name="Google Shape;11518;p64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9" name="Google Shape;11519;p64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0" name="Google Shape;11520;p64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21" name="Google Shape;11521;p64"/>
          <p:cNvGrpSpPr/>
          <p:nvPr/>
        </p:nvGrpSpPr>
        <p:grpSpPr>
          <a:xfrm>
            <a:off x="7701539" y="5105949"/>
            <a:ext cx="423053" cy="481377"/>
            <a:chOff x="-54061475" y="2685450"/>
            <a:chExt cx="279625" cy="318175"/>
          </a:xfrm>
        </p:grpSpPr>
        <p:sp>
          <p:nvSpPr>
            <p:cNvPr id="11522" name="Google Shape;11522;p64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3" name="Google Shape;11523;p64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4" name="Google Shape;11524;p64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5" name="Google Shape;11525;p64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26" name="Google Shape;11526;p64"/>
          <p:cNvGrpSpPr/>
          <p:nvPr/>
        </p:nvGrpSpPr>
        <p:grpSpPr>
          <a:xfrm>
            <a:off x="10706254" y="3895708"/>
            <a:ext cx="367037" cy="482625"/>
            <a:chOff x="-52074300" y="1911950"/>
            <a:chExt cx="242600" cy="319000"/>
          </a:xfrm>
        </p:grpSpPr>
        <p:sp>
          <p:nvSpPr>
            <p:cNvPr id="11527" name="Google Shape;11527;p64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8" name="Google Shape;11528;p64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9" name="Google Shape;11529;p64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0" name="Google Shape;11530;p64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31" name="Google Shape;11531;p64"/>
          <p:cNvGrpSpPr/>
          <p:nvPr/>
        </p:nvGrpSpPr>
        <p:grpSpPr>
          <a:xfrm>
            <a:off x="7050252" y="2044243"/>
            <a:ext cx="482664" cy="481453"/>
            <a:chOff x="-57578225" y="1904075"/>
            <a:chExt cx="319025" cy="318225"/>
          </a:xfrm>
        </p:grpSpPr>
        <p:sp>
          <p:nvSpPr>
            <p:cNvPr id="11532" name="Google Shape;11532;p64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3" name="Google Shape;11533;p64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4" name="Google Shape;11534;p64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5" name="Google Shape;11535;p64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36" name="Google Shape;11536;p64"/>
          <p:cNvGrpSpPr/>
          <p:nvPr/>
        </p:nvGrpSpPr>
        <p:grpSpPr>
          <a:xfrm>
            <a:off x="7080056" y="2675258"/>
            <a:ext cx="423053" cy="481453"/>
            <a:chOff x="-57558525" y="2294725"/>
            <a:chExt cx="279625" cy="318225"/>
          </a:xfrm>
        </p:grpSpPr>
        <p:sp>
          <p:nvSpPr>
            <p:cNvPr id="11537" name="Google Shape;11537;p64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8" name="Google Shape;11538;p64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9" name="Google Shape;11539;p64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0" name="Google Shape;11540;p64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1" name="Google Shape;11541;p64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42" name="Google Shape;11542;p64"/>
          <p:cNvGrpSpPr/>
          <p:nvPr/>
        </p:nvGrpSpPr>
        <p:grpSpPr>
          <a:xfrm>
            <a:off x="7047868" y="3278704"/>
            <a:ext cx="487429" cy="482625"/>
            <a:chOff x="-57579800" y="2686975"/>
            <a:chExt cx="322175" cy="319000"/>
          </a:xfrm>
        </p:grpSpPr>
        <p:sp>
          <p:nvSpPr>
            <p:cNvPr id="11543" name="Google Shape;11543;p64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4" name="Google Shape;11544;p64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45" name="Google Shape;11545;p64"/>
          <p:cNvGrpSpPr/>
          <p:nvPr/>
        </p:nvGrpSpPr>
        <p:grpSpPr>
          <a:xfrm>
            <a:off x="10014243" y="2675258"/>
            <a:ext cx="489812" cy="481453"/>
            <a:chOff x="-55620975" y="2294725"/>
            <a:chExt cx="323750" cy="318225"/>
          </a:xfrm>
        </p:grpSpPr>
        <p:sp>
          <p:nvSpPr>
            <p:cNvPr id="11546" name="Google Shape;11546;p64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7" name="Google Shape;11547;p64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8" name="Google Shape;11548;p64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9" name="Google Shape;11549;p64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0" name="Google Shape;11550;p64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1" name="Google Shape;11551;p64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52" name="Google Shape;11552;p64"/>
          <p:cNvGrpSpPr/>
          <p:nvPr/>
        </p:nvGrpSpPr>
        <p:grpSpPr>
          <a:xfrm>
            <a:off x="10017231" y="3278590"/>
            <a:ext cx="483836" cy="481567"/>
            <a:chOff x="-55620175" y="2686900"/>
            <a:chExt cx="319800" cy="318300"/>
          </a:xfrm>
        </p:grpSpPr>
        <p:sp>
          <p:nvSpPr>
            <p:cNvPr id="11553" name="Google Shape;11553;p64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4" name="Google Shape;11554;p64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5" name="Google Shape;11555;p64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6" name="Google Shape;11556;p64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57" name="Google Shape;11557;p64"/>
          <p:cNvGrpSpPr/>
          <p:nvPr/>
        </p:nvGrpSpPr>
        <p:grpSpPr>
          <a:xfrm>
            <a:off x="8265184" y="3882582"/>
            <a:ext cx="482625" cy="481453"/>
            <a:chOff x="-53690500" y="1903275"/>
            <a:chExt cx="319000" cy="318225"/>
          </a:xfrm>
        </p:grpSpPr>
        <p:sp>
          <p:nvSpPr>
            <p:cNvPr id="11558" name="Google Shape;11558;p64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9" name="Google Shape;11559;p64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0" name="Google Shape;11560;p64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1" name="Google Shape;11561;p64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62" name="Google Shape;11562;p64"/>
          <p:cNvGrpSpPr/>
          <p:nvPr/>
        </p:nvGrpSpPr>
        <p:grpSpPr>
          <a:xfrm>
            <a:off x="8294968" y="4487199"/>
            <a:ext cx="423053" cy="479071"/>
            <a:chOff x="-53670800" y="2296300"/>
            <a:chExt cx="279625" cy="316650"/>
          </a:xfrm>
        </p:grpSpPr>
        <p:sp>
          <p:nvSpPr>
            <p:cNvPr id="11563" name="Google Shape;11563;p64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4" name="Google Shape;11564;p64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5" name="Google Shape;11565;p64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6" name="Google Shape;11566;p64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67" name="Google Shape;11567;p64"/>
          <p:cNvGrpSpPr/>
          <p:nvPr/>
        </p:nvGrpSpPr>
        <p:grpSpPr>
          <a:xfrm>
            <a:off x="8265184" y="5107651"/>
            <a:ext cx="482625" cy="482059"/>
            <a:chOff x="-53690500" y="2686575"/>
            <a:chExt cx="319000" cy="318625"/>
          </a:xfrm>
        </p:grpSpPr>
        <p:sp>
          <p:nvSpPr>
            <p:cNvPr id="11568" name="Google Shape;11568;p64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9" name="Google Shape;11569;p64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0" name="Google Shape;11570;p64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1" name="Google Shape;11571;p64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72" name="Google Shape;11572;p64"/>
          <p:cNvGrpSpPr/>
          <p:nvPr/>
        </p:nvGrpSpPr>
        <p:grpSpPr>
          <a:xfrm>
            <a:off x="10678226" y="4498131"/>
            <a:ext cx="423092" cy="481264"/>
            <a:chOff x="-52092425" y="2303525"/>
            <a:chExt cx="279650" cy="318100"/>
          </a:xfrm>
        </p:grpSpPr>
        <p:sp>
          <p:nvSpPr>
            <p:cNvPr id="11573" name="Google Shape;11573;p64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4" name="Google Shape;11574;p64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5" name="Google Shape;11575;p64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6" name="Google Shape;11576;p64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7" name="Google Shape;11577;p64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78" name="Google Shape;11578;p64"/>
          <p:cNvGrpSpPr/>
          <p:nvPr/>
        </p:nvGrpSpPr>
        <p:grpSpPr>
          <a:xfrm>
            <a:off x="7636971" y="2045415"/>
            <a:ext cx="485008" cy="481453"/>
            <a:chOff x="-57189125" y="1904850"/>
            <a:chExt cx="320575" cy="318225"/>
          </a:xfrm>
        </p:grpSpPr>
        <p:sp>
          <p:nvSpPr>
            <p:cNvPr id="11579" name="Google Shape;11579;p64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0" name="Google Shape;11580;p64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1" name="Google Shape;11581;p64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2" name="Google Shape;11582;p64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3" name="Google Shape;11583;p64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84" name="Google Shape;11584;p64"/>
          <p:cNvGrpSpPr/>
          <p:nvPr/>
        </p:nvGrpSpPr>
        <p:grpSpPr>
          <a:xfrm>
            <a:off x="7638162" y="2705064"/>
            <a:ext cx="482625" cy="421881"/>
            <a:chOff x="-57187550" y="2314425"/>
            <a:chExt cx="319000" cy="278850"/>
          </a:xfrm>
        </p:grpSpPr>
        <p:sp>
          <p:nvSpPr>
            <p:cNvPr id="11585" name="Google Shape;11585;p64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6" name="Google Shape;11586;p64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7" name="Google Shape;11587;p64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8" name="Google Shape;11588;p64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89" name="Google Shape;11589;p64"/>
          <p:cNvGrpSpPr/>
          <p:nvPr/>
        </p:nvGrpSpPr>
        <p:grpSpPr>
          <a:xfrm>
            <a:off x="7660780" y="3277796"/>
            <a:ext cx="437389" cy="482361"/>
            <a:chOff x="-57172600" y="2686375"/>
            <a:chExt cx="289100" cy="318825"/>
          </a:xfrm>
        </p:grpSpPr>
        <p:sp>
          <p:nvSpPr>
            <p:cNvPr id="11590" name="Google Shape;11590;p64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1" name="Google Shape;11591;p64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92" name="Google Shape;11592;p64"/>
          <p:cNvGrpSpPr/>
          <p:nvPr/>
        </p:nvGrpSpPr>
        <p:grpSpPr>
          <a:xfrm>
            <a:off x="10611246" y="2043033"/>
            <a:ext cx="481453" cy="479071"/>
            <a:chOff x="-55225575" y="1903275"/>
            <a:chExt cx="318225" cy="316650"/>
          </a:xfrm>
        </p:grpSpPr>
        <p:sp>
          <p:nvSpPr>
            <p:cNvPr id="11593" name="Google Shape;11593;p64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4" name="Google Shape;11594;p64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5" name="Google Shape;11595;p64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6" name="Google Shape;11596;p64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7" name="Google Shape;11597;p64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598" name="Google Shape;11598;p64"/>
          <p:cNvGrpSpPr/>
          <p:nvPr/>
        </p:nvGrpSpPr>
        <p:grpSpPr>
          <a:xfrm>
            <a:off x="10626148" y="2677642"/>
            <a:ext cx="451648" cy="479071"/>
            <a:chOff x="-55217700" y="2296300"/>
            <a:chExt cx="298525" cy="316650"/>
          </a:xfrm>
        </p:grpSpPr>
        <p:sp>
          <p:nvSpPr>
            <p:cNvPr id="11599" name="Google Shape;11599;p64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0" name="Google Shape;11600;p64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1" name="Google Shape;11601;p64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2" name="Google Shape;11602;p64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03" name="Google Shape;11603;p64"/>
          <p:cNvGrpSpPr/>
          <p:nvPr/>
        </p:nvGrpSpPr>
        <p:grpSpPr>
          <a:xfrm>
            <a:off x="10610055" y="3281086"/>
            <a:ext cx="483836" cy="479071"/>
            <a:chOff x="-55229525" y="2688550"/>
            <a:chExt cx="319800" cy="316650"/>
          </a:xfrm>
        </p:grpSpPr>
        <p:sp>
          <p:nvSpPr>
            <p:cNvPr id="11604" name="Google Shape;11604;p64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5" name="Google Shape;11605;p64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6" name="Google Shape;11606;p64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7" name="Google Shape;11607;p64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08" name="Google Shape;11608;p64"/>
          <p:cNvGrpSpPr/>
          <p:nvPr/>
        </p:nvGrpSpPr>
        <p:grpSpPr>
          <a:xfrm>
            <a:off x="8871681" y="3882582"/>
            <a:ext cx="451687" cy="481453"/>
            <a:chOff x="-53288825" y="1903275"/>
            <a:chExt cx="298550" cy="318225"/>
          </a:xfrm>
        </p:grpSpPr>
        <p:sp>
          <p:nvSpPr>
            <p:cNvPr id="11609" name="Google Shape;11609;p64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0" name="Google Shape;11610;p64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1" name="Google Shape;11611;p64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12" name="Google Shape;11612;p64"/>
          <p:cNvGrpSpPr/>
          <p:nvPr/>
        </p:nvGrpSpPr>
        <p:grpSpPr>
          <a:xfrm>
            <a:off x="8856191" y="4484816"/>
            <a:ext cx="482664" cy="481453"/>
            <a:chOff x="-53299850" y="2294725"/>
            <a:chExt cx="319025" cy="318225"/>
          </a:xfrm>
        </p:grpSpPr>
        <p:sp>
          <p:nvSpPr>
            <p:cNvPr id="11613" name="Google Shape;11613;p64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4" name="Google Shape;11614;p64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15" name="Google Shape;11615;p64"/>
          <p:cNvGrpSpPr/>
          <p:nvPr/>
        </p:nvGrpSpPr>
        <p:grpSpPr>
          <a:xfrm>
            <a:off x="8886582" y="5109429"/>
            <a:ext cx="421881" cy="480281"/>
            <a:chOff x="-53278575" y="2687750"/>
            <a:chExt cx="278850" cy="317450"/>
          </a:xfrm>
        </p:grpSpPr>
        <p:sp>
          <p:nvSpPr>
            <p:cNvPr id="11616" name="Google Shape;11616;p64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7" name="Google Shape;11617;p64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8" name="Google Shape;11618;p64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9" name="Google Shape;11619;p64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20" name="Google Shape;11620;p64"/>
          <p:cNvGrpSpPr/>
          <p:nvPr/>
        </p:nvGrpSpPr>
        <p:grpSpPr>
          <a:xfrm>
            <a:off x="10648440" y="5109012"/>
            <a:ext cx="482664" cy="483080"/>
            <a:chOff x="-52101875" y="2687475"/>
            <a:chExt cx="319025" cy="319300"/>
          </a:xfrm>
        </p:grpSpPr>
        <p:sp>
          <p:nvSpPr>
            <p:cNvPr id="11621" name="Google Shape;11621;p64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2" name="Google Shape;11622;p64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3" name="Google Shape;11623;p64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4" name="Google Shape;11624;p64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25" name="Google Shape;11625;p64"/>
          <p:cNvGrpSpPr/>
          <p:nvPr/>
        </p:nvGrpSpPr>
        <p:grpSpPr>
          <a:xfrm>
            <a:off x="8268106" y="2044243"/>
            <a:ext cx="423053" cy="481453"/>
            <a:chOff x="-56774050" y="1904075"/>
            <a:chExt cx="279625" cy="318225"/>
          </a:xfrm>
        </p:grpSpPr>
        <p:sp>
          <p:nvSpPr>
            <p:cNvPr id="11626" name="Google Shape;11626;p64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7" name="Google Shape;11627;p64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28" name="Google Shape;11628;p64"/>
          <p:cNvGrpSpPr/>
          <p:nvPr/>
        </p:nvGrpSpPr>
        <p:grpSpPr>
          <a:xfrm>
            <a:off x="8268106" y="2675258"/>
            <a:ext cx="423053" cy="481453"/>
            <a:chOff x="-56774850" y="2294725"/>
            <a:chExt cx="279625" cy="318225"/>
          </a:xfrm>
        </p:grpSpPr>
        <p:sp>
          <p:nvSpPr>
            <p:cNvPr id="11629" name="Google Shape;11629;p64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0" name="Google Shape;11630;p64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1" name="Google Shape;11631;p64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32" name="Google Shape;11632;p64"/>
          <p:cNvGrpSpPr/>
          <p:nvPr/>
        </p:nvGrpSpPr>
        <p:grpSpPr>
          <a:xfrm>
            <a:off x="8296115" y="3278703"/>
            <a:ext cx="367037" cy="480243"/>
            <a:chOff x="-56756725" y="2686975"/>
            <a:chExt cx="242600" cy="317425"/>
          </a:xfrm>
        </p:grpSpPr>
        <p:sp>
          <p:nvSpPr>
            <p:cNvPr id="11633" name="Google Shape;11633;p64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4" name="Google Shape;11634;p64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5" name="Google Shape;11635;p64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36" name="Google Shape;11636;p64"/>
          <p:cNvGrpSpPr/>
          <p:nvPr/>
        </p:nvGrpSpPr>
        <p:grpSpPr>
          <a:xfrm>
            <a:off x="6494024" y="3882581"/>
            <a:ext cx="449795" cy="482664"/>
            <a:chOff x="-54826975" y="1903275"/>
            <a:chExt cx="297300" cy="319025"/>
          </a:xfrm>
        </p:grpSpPr>
        <p:sp>
          <p:nvSpPr>
            <p:cNvPr id="11637" name="Google Shape;11637;p64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8" name="Google Shape;11638;p64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9" name="Google Shape;11639;p64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40" name="Google Shape;11640;p64"/>
          <p:cNvGrpSpPr/>
          <p:nvPr/>
        </p:nvGrpSpPr>
        <p:grpSpPr>
          <a:xfrm>
            <a:off x="6477609" y="4487199"/>
            <a:ext cx="482625" cy="479032"/>
            <a:chOff x="-54836500" y="2296300"/>
            <a:chExt cx="319000" cy="316625"/>
          </a:xfrm>
        </p:grpSpPr>
        <p:sp>
          <p:nvSpPr>
            <p:cNvPr id="11641" name="Google Shape;11641;p64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2" name="Google Shape;11642;p64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3" name="Google Shape;11643;p64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4" name="Google Shape;11644;p64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45" name="Google Shape;11645;p64"/>
          <p:cNvGrpSpPr/>
          <p:nvPr/>
        </p:nvGrpSpPr>
        <p:grpSpPr>
          <a:xfrm>
            <a:off x="6506203" y="5109428"/>
            <a:ext cx="425437" cy="481453"/>
            <a:chOff x="-54817600" y="2687750"/>
            <a:chExt cx="281200" cy="318225"/>
          </a:xfrm>
        </p:grpSpPr>
        <p:sp>
          <p:nvSpPr>
            <p:cNvPr id="11646" name="Google Shape;11646;p64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7" name="Google Shape;11647;p64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8" name="Google Shape;11648;p64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9" name="Google Shape;11649;p64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50" name="Google Shape;11650;p64"/>
          <p:cNvGrpSpPr/>
          <p:nvPr/>
        </p:nvGrpSpPr>
        <p:grpSpPr>
          <a:xfrm>
            <a:off x="9480635" y="3882582"/>
            <a:ext cx="423053" cy="479071"/>
            <a:chOff x="-52887125" y="1903275"/>
            <a:chExt cx="279625" cy="316650"/>
          </a:xfrm>
        </p:grpSpPr>
        <p:sp>
          <p:nvSpPr>
            <p:cNvPr id="11651" name="Google Shape;11651;p64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2" name="Google Shape;11652;p64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53" name="Google Shape;11653;p64"/>
          <p:cNvGrpSpPr/>
          <p:nvPr/>
        </p:nvGrpSpPr>
        <p:grpSpPr>
          <a:xfrm>
            <a:off x="9452040" y="4483645"/>
            <a:ext cx="480243" cy="482625"/>
            <a:chOff x="-52906025" y="2293950"/>
            <a:chExt cx="317425" cy="319000"/>
          </a:xfrm>
        </p:grpSpPr>
        <p:sp>
          <p:nvSpPr>
            <p:cNvPr id="11654" name="Google Shape;11654;p64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5" name="Google Shape;11655;p64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6" name="Google Shape;11656;p64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57" name="Google Shape;11657;p64"/>
          <p:cNvGrpSpPr/>
          <p:nvPr/>
        </p:nvGrpSpPr>
        <p:grpSpPr>
          <a:xfrm>
            <a:off x="9480635" y="5108256"/>
            <a:ext cx="423053" cy="481453"/>
            <a:chOff x="-52887125" y="2686975"/>
            <a:chExt cx="279625" cy="318225"/>
          </a:xfrm>
        </p:grpSpPr>
        <p:sp>
          <p:nvSpPr>
            <p:cNvPr id="11658" name="Google Shape;11658;p64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9" name="Google Shape;11659;p64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0" name="Google Shape;11660;p64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1" name="Google Shape;11661;p64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62" name="Google Shape;11662;p64"/>
          <p:cNvGrpSpPr/>
          <p:nvPr/>
        </p:nvGrpSpPr>
        <p:grpSpPr>
          <a:xfrm>
            <a:off x="8294464" y="5721081"/>
            <a:ext cx="424227" cy="479071"/>
            <a:chOff x="-51722225" y="1915100"/>
            <a:chExt cx="280400" cy="316650"/>
          </a:xfrm>
        </p:grpSpPr>
        <p:sp>
          <p:nvSpPr>
            <p:cNvPr id="11663" name="Google Shape;11663;p64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4" name="Google Shape;11664;p64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5" name="Google Shape;11665;p64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6" name="Google Shape;11666;p64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67" name="Google Shape;11667;p64"/>
          <p:cNvGrpSpPr/>
          <p:nvPr/>
        </p:nvGrpSpPr>
        <p:grpSpPr>
          <a:xfrm>
            <a:off x="8822238" y="2042011"/>
            <a:ext cx="494540" cy="481301"/>
            <a:chOff x="-56407800" y="1902600"/>
            <a:chExt cx="326875" cy="318125"/>
          </a:xfrm>
        </p:grpSpPr>
        <p:sp>
          <p:nvSpPr>
            <p:cNvPr id="11668" name="Google Shape;11668;p64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9" name="Google Shape;11669;p64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0" name="Google Shape;11670;p64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71" name="Google Shape;11671;p64"/>
          <p:cNvGrpSpPr/>
          <p:nvPr/>
        </p:nvGrpSpPr>
        <p:grpSpPr>
          <a:xfrm>
            <a:off x="8829973" y="2690765"/>
            <a:ext cx="479071" cy="451648"/>
            <a:chOff x="-56401500" y="2304975"/>
            <a:chExt cx="316650" cy="298525"/>
          </a:xfrm>
        </p:grpSpPr>
        <p:sp>
          <p:nvSpPr>
            <p:cNvPr id="11672" name="Google Shape;11672;p64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3" name="Google Shape;11673;p64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4" name="Google Shape;11674;p64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5" name="Google Shape;11675;p64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76" name="Google Shape;11676;p64"/>
          <p:cNvGrpSpPr/>
          <p:nvPr/>
        </p:nvGrpSpPr>
        <p:grpSpPr>
          <a:xfrm>
            <a:off x="7105151" y="3880199"/>
            <a:ext cx="426647" cy="481453"/>
            <a:chOff x="-54426150" y="1901700"/>
            <a:chExt cx="282000" cy="318225"/>
          </a:xfrm>
        </p:grpSpPr>
        <p:sp>
          <p:nvSpPr>
            <p:cNvPr id="11677" name="Google Shape;11677;p64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8" name="Google Shape;11678;p64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9" name="Google Shape;11679;p64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0" name="Google Shape;11680;p64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81" name="Google Shape;11681;p64"/>
          <p:cNvGrpSpPr/>
          <p:nvPr/>
        </p:nvGrpSpPr>
        <p:grpSpPr>
          <a:xfrm>
            <a:off x="7105151" y="4484816"/>
            <a:ext cx="426647" cy="482664"/>
            <a:chOff x="-54426150" y="2294725"/>
            <a:chExt cx="282000" cy="319025"/>
          </a:xfrm>
        </p:grpSpPr>
        <p:sp>
          <p:nvSpPr>
            <p:cNvPr id="11682" name="Google Shape;11682;p64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3" name="Google Shape;11683;p64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4" name="Google Shape;11684;p64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5" name="Google Shape;11685;p64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6" name="Google Shape;11686;p64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87" name="Google Shape;11687;p64"/>
          <p:cNvGrpSpPr/>
          <p:nvPr/>
        </p:nvGrpSpPr>
        <p:grpSpPr>
          <a:xfrm>
            <a:off x="7102768" y="5108257"/>
            <a:ext cx="431413" cy="482625"/>
            <a:chOff x="-54427725" y="2686975"/>
            <a:chExt cx="285150" cy="319000"/>
          </a:xfrm>
        </p:grpSpPr>
        <p:sp>
          <p:nvSpPr>
            <p:cNvPr id="11688" name="Google Shape;11688;p64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9" name="Google Shape;11689;p64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0" name="Google Shape;11690;p64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1" name="Google Shape;11691;p64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2" name="Google Shape;11692;p64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93" name="Google Shape;11693;p64"/>
          <p:cNvGrpSpPr/>
          <p:nvPr/>
        </p:nvGrpSpPr>
        <p:grpSpPr>
          <a:xfrm>
            <a:off x="10044846" y="3882884"/>
            <a:ext cx="479071" cy="479979"/>
            <a:chOff x="-52513800" y="1903475"/>
            <a:chExt cx="316650" cy="317250"/>
          </a:xfrm>
        </p:grpSpPr>
        <p:sp>
          <p:nvSpPr>
            <p:cNvPr id="11694" name="Google Shape;11694;p64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5" name="Google Shape;11695;p64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696" name="Google Shape;11696;p64"/>
          <p:cNvGrpSpPr/>
          <p:nvPr/>
        </p:nvGrpSpPr>
        <p:grpSpPr>
          <a:xfrm>
            <a:off x="10057952" y="4486027"/>
            <a:ext cx="452859" cy="480243"/>
            <a:chOff x="-52505925" y="2295525"/>
            <a:chExt cx="299325" cy="317425"/>
          </a:xfrm>
        </p:grpSpPr>
        <p:sp>
          <p:nvSpPr>
            <p:cNvPr id="11697" name="Google Shape;11697;p64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8" name="Google Shape;11698;p64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9" name="Google Shape;11699;p64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0" name="Google Shape;11700;p64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01" name="Google Shape;11701;p64"/>
          <p:cNvGrpSpPr/>
          <p:nvPr/>
        </p:nvGrpSpPr>
        <p:grpSpPr>
          <a:xfrm>
            <a:off x="10072855" y="5108256"/>
            <a:ext cx="423053" cy="481453"/>
            <a:chOff x="-52494100" y="2686975"/>
            <a:chExt cx="279625" cy="318225"/>
          </a:xfrm>
        </p:grpSpPr>
        <p:sp>
          <p:nvSpPr>
            <p:cNvPr id="11702" name="Google Shape;11702;p64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3" name="Google Shape;11703;p64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4" name="Google Shape;11704;p64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5" name="Google Shape;11705;p64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06" name="Google Shape;11706;p64"/>
          <p:cNvGrpSpPr/>
          <p:nvPr/>
        </p:nvGrpSpPr>
        <p:grpSpPr>
          <a:xfrm>
            <a:off x="8887217" y="5722847"/>
            <a:ext cx="420671" cy="481453"/>
            <a:chOff x="-51708850" y="2305750"/>
            <a:chExt cx="278050" cy="318225"/>
          </a:xfrm>
        </p:grpSpPr>
        <p:sp>
          <p:nvSpPr>
            <p:cNvPr id="11707" name="Google Shape;11707;p64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8" name="Google Shape;11708;p64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9" name="Google Shape;11709;p64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10" name="Google Shape;11710;p64"/>
          <p:cNvGrpSpPr/>
          <p:nvPr/>
        </p:nvGrpSpPr>
        <p:grpSpPr>
          <a:xfrm>
            <a:off x="10049077" y="2045230"/>
            <a:ext cx="425452" cy="482764"/>
            <a:chOff x="1044400" y="2917425"/>
            <a:chExt cx="248125" cy="281550"/>
          </a:xfrm>
        </p:grpSpPr>
        <p:sp>
          <p:nvSpPr>
            <p:cNvPr id="11711" name="Google Shape;11711;p64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2" name="Google Shape;11712;p64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3" name="Google Shape;11713;p64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4" name="Google Shape;11714;p64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5" name="Google Shape;11715;p64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716" name="Google Shape;11716;p64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717" name="Google Shape;11717;p64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718" name="Google Shape;11718;p64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9" name="Google Shape;11719;p64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20" name="Google Shape;11720;p64"/>
          <p:cNvSpPr/>
          <p:nvPr/>
        </p:nvSpPr>
        <p:spPr>
          <a:xfrm>
            <a:off x="8844880" y="3279820"/>
            <a:ext cx="457624" cy="482872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5" name="Google Shape;11725;p65"/>
          <p:cNvSpPr txBox="1">
            <a:spLocks noGrp="1"/>
          </p:cNvSpPr>
          <p:nvPr>
            <p:ph type="title" idx="4294967295"/>
          </p:nvPr>
        </p:nvSpPr>
        <p:spPr>
          <a:xfrm>
            <a:off x="1132900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6" name="Google Shape;11726;p65"/>
          <p:cNvSpPr txBox="1">
            <a:spLocks noGrp="1"/>
          </p:cNvSpPr>
          <p:nvPr>
            <p:ph type="title" idx="4294967295"/>
          </p:nvPr>
        </p:nvSpPr>
        <p:spPr>
          <a:xfrm>
            <a:off x="6477867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27" name="Google Shape;11727;p65"/>
          <p:cNvGrpSpPr/>
          <p:nvPr/>
        </p:nvGrpSpPr>
        <p:grpSpPr>
          <a:xfrm>
            <a:off x="1185479" y="2042137"/>
            <a:ext cx="371051" cy="476048"/>
            <a:chOff x="-50489600" y="1947400"/>
            <a:chExt cx="233150" cy="299125"/>
          </a:xfrm>
        </p:grpSpPr>
        <p:sp>
          <p:nvSpPr>
            <p:cNvPr id="11728" name="Google Shape;11728;p65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9" name="Google Shape;11729;p65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30" name="Google Shape;11730;p65"/>
          <p:cNvGrpSpPr/>
          <p:nvPr/>
        </p:nvGrpSpPr>
        <p:grpSpPr>
          <a:xfrm>
            <a:off x="1132822" y="2648747"/>
            <a:ext cx="476365" cy="477599"/>
            <a:chOff x="-50523475" y="2316000"/>
            <a:chExt cx="299325" cy="300100"/>
          </a:xfrm>
        </p:grpSpPr>
        <p:sp>
          <p:nvSpPr>
            <p:cNvPr id="11731" name="Google Shape;11731;p65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2" name="Google Shape;11732;p65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33" name="Google Shape;11733;p65"/>
          <p:cNvGrpSpPr/>
          <p:nvPr/>
        </p:nvGrpSpPr>
        <p:grpSpPr>
          <a:xfrm>
            <a:off x="1130952" y="3247826"/>
            <a:ext cx="480105" cy="476405"/>
            <a:chOff x="-50524250" y="2686150"/>
            <a:chExt cx="301675" cy="299350"/>
          </a:xfrm>
        </p:grpSpPr>
        <p:sp>
          <p:nvSpPr>
            <p:cNvPr id="11734" name="Google Shape;11734;p65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5" name="Google Shape;11735;p65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6" name="Google Shape;11736;p65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7" name="Google Shape;11737;p65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8" name="Google Shape;11738;p65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9" name="Google Shape;11739;p65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40" name="Google Shape;11740;p65"/>
          <p:cNvGrpSpPr/>
          <p:nvPr/>
        </p:nvGrpSpPr>
        <p:grpSpPr>
          <a:xfrm>
            <a:off x="4094635" y="2082243"/>
            <a:ext cx="477599" cy="478872"/>
            <a:chOff x="-48633950" y="1972600"/>
            <a:chExt cx="300100" cy="300900"/>
          </a:xfrm>
        </p:grpSpPr>
        <p:sp>
          <p:nvSpPr>
            <p:cNvPr id="11741" name="Google Shape;11741;p65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2" name="Google Shape;11742;p65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43" name="Google Shape;11743;p65"/>
          <p:cNvGrpSpPr/>
          <p:nvPr/>
        </p:nvGrpSpPr>
        <p:grpSpPr>
          <a:xfrm>
            <a:off x="4093999" y="2690124"/>
            <a:ext cx="478872" cy="481339"/>
            <a:chOff x="-48634750" y="2342000"/>
            <a:chExt cx="300900" cy="302450"/>
          </a:xfrm>
        </p:grpSpPr>
        <p:sp>
          <p:nvSpPr>
            <p:cNvPr id="11744" name="Google Shape;11744;p65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5" name="Google Shape;11745;p65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6" name="Google Shape;11746;p65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7" name="Google Shape;11747;p65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8" name="Google Shape;11748;p65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9" name="Google Shape;11749;p65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0" name="Google Shape;11750;p65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1" name="Google Shape;11751;p65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52" name="Google Shape;11752;p65"/>
          <p:cNvGrpSpPr/>
          <p:nvPr/>
        </p:nvGrpSpPr>
        <p:grpSpPr>
          <a:xfrm>
            <a:off x="4095252" y="3287970"/>
            <a:ext cx="476365" cy="476365"/>
            <a:chOff x="-48633175" y="2711375"/>
            <a:chExt cx="299325" cy="299325"/>
          </a:xfrm>
        </p:grpSpPr>
        <p:sp>
          <p:nvSpPr>
            <p:cNvPr id="11753" name="Google Shape;11753;p65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4" name="Google Shape;11754;p65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55" name="Google Shape;11755;p65"/>
          <p:cNvGrpSpPr/>
          <p:nvPr/>
        </p:nvGrpSpPr>
        <p:grpSpPr>
          <a:xfrm>
            <a:off x="2343904" y="3890573"/>
            <a:ext cx="418675" cy="477639"/>
            <a:chOff x="-46753100" y="1965500"/>
            <a:chExt cx="263075" cy="300125"/>
          </a:xfrm>
        </p:grpSpPr>
        <p:sp>
          <p:nvSpPr>
            <p:cNvPr id="11756" name="Google Shape;11756;p65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7" name="Google Shape;11757;p65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58" name="Google Shape;11758;p65"/>
          <p:cNvGrpSpPr/>
          <p:nvPr/>
        </p:nvGrpSpPr>
        <p:grpSpPr>
          <a:xfrm>
            <a:off x="2313805" y="4513523"/>
            <a:ext cx="478872" cy="421221"/>
            <a:chOff x="-46772025" y="2350650"/>
            <a:chExt cx="300900" cy="264675"/>
          </a:xfrm>
        </p:grpSpPr>
        <p:sp>
          <p:nvSpPr>
            <p:cNvPr id="11759" name="Google Shape;11759;p65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0" name="Google Shape;11760;p65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61" name="Google Shape;11761;p65"/>
          <p:cNvGrpSpPr/>
          <p:nvPr/>
        </p:nvGrpSpPr>
        <p:grpSpPr>
          <a:xfrm>
            <a:off x="2313805" y="5092560"/>
            <a:ext cx="478872" cy="478872"/>
            <a:chOff x="-46772025" y="2701925"/>
            <a:chExt cx="300900" cy="300900"/>
          </a:xfrm>
        </p:grpSpPr>
        <p:sp>
          <p:nvSpPr>
            <p:cNvPr id="11762" name="Google Shape;11762;p65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3" name="Google Shape;11763;p65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64" name="Google Shape;11764;p65"/>
          <p:cNvSpPr/>
          <p:nvPr/>
        </p:nvSpPr>
        <p:spPr>
          <a:xfrm>
            <a:off x="5286482" y="3946815"/>
            <a:ext cx="477599" cy="478872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765" name="Google Shape;11765;p65"/>
          <p:cNvGrpSpPr/>
          <p:nvPr/>
        </p:nvGrpSpPr>
        <p:grpSpPr>
          <a:xfrm>
            <a:off x="1724047" y="2043371"/>
            <a:ext cx="477599" cy="478872"/>
            <a:chOff x="-50154075" y="1948175"/>
            <a:chExt cx="300100" cy="300900"/>
          </a:xfrm>
        </p:grpSpPr>
        <p:sp>
          <p:nvSpPr>
            <p:cNvPr id="11766" name="Google Shape;11766;p65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7" name="Google Shape;11767;p65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68" name="Google Shape;11768;p65"/>
          <p:cNvGrpSpPr/>
          <p:nvPr/>
        </p:nvGrpSpPr>
        <p:grpSpPr>
          <a:xfrm>
            <a:off x="1724047" y="2649981"/>
            <a:ext cx="477599" cy="477639"/>
            <a:chOff x="-50154850" y="2316775"/>
            <a:chExt cx="300100" cy="300125"/>
          </a:xfrm>
        </p:grpSpPr>
        <p:sp>
          <p:nvSpPr>
            <p:cNvPr id="11769" name="Google Shape;11769;p65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0" name="Google Shape;11770;p65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71" name="Google Shape;11771;p65"/>
          <p:cNvGrpSpPr/>
          <p:nvPr/>
        </p:nvGrpSpPr>
        <p:grpSpPr>
          <a:xfrm>
            <a:off x="1718417" y="3245995"/>
            <a:ext cx="488859" cy="475411"/>
            <a:chOff x="-50158000" y="2685000"/>
            <a:chExt cx="307175" cy="298725"/>
          </a:xfrm>
        </p:grpSpPr>
        <p:sp>
          <p:nvSpPr>
            <p:cNvPr id="11772" name="Google Shape;11772;p65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3" name="Google Shape;11773;p65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74" name="Google Shape;11774;p65"/>
          <p:cNvGrpSpPr/>
          <p:nvPr/>
        </p:nvGrpSpPr>
        <p:grpSpPr>
          <a:xfrm>
            <a:off x="4695465" y="2083477"/>
            <a:ext cx="481339" cy="477639"/>
            <a:chOff x="-48266125" y="1973375"/>
            <a:chExt cx="302450" cy="300125"/>
          </a:xfrm>
        </p:grpSpPr>
        <p:sp>
          <p:nvSpPr>
            <p:cNvPr id="11775" name="Google Shape;11775;p65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6" name="Google Shape;11776;p65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7" name="Google Shape;11777;p65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8" name="Google Shape;11778;p65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9" name="Google Shape;11779;p65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0" name="Google Shape;11780;p65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81" name="Google Shape;11781;p65"/>
          <p:cNvGrpSpPr/>
          <p:nvPr/>
        </p:nvGrpSpPr>
        <p:grpSpPr>
          <a:xfrm>
            <a:off x="4731792" y="2691159"/>
            <a:ext cx="408688" cy="477799"/>
            <a:chOff x="-48237000" y="2342650"/>
            <a:chExt cx="256800" cy="300225"/>
          </a:xfrm>
        </p:grpSpPr>
        <p:sp>
          <p:nvSpPr>
            <p:cNvPr id="11782" name="Google Shape;11782;p65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3" name="Google Shape;11783;p65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4" name="Google Shape;11784;p65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85" name="Google Shape;11785;p65"/>
          <p:cNvGrpSpPr/>
          <p:nvPr/>
        </p:nvGrpSpPr>
        <p:grpSpPr>
          <a:xfrm>
            <a:off x="2907117" y="3891529"/>
            <a:ext cx="481379" cy="474177"/>
            <a:chOff x="-46404975" y="1966100"/>
            <a:chExt cx="302475" cy="297950"/>
          </a:xfrm>
        </p:grpSpPr>
        <p:sp>
          <p:nvSpPr>
            <p:cNvPr id="11786" name="Google Shape;11786;p65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7" name="Google Shape;11787;p65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8" name="Google Shape;11788;p65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9" name="Google Shape;11789;p65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90" name="Google Shape;11790;p65"/>
          <p:cNvGrpSpPr/>
          <p:nvPr/>
        </p:nvGrpSpPr>
        <p:grpSpPr>
          <a:xfrm>
            <a:off x="2908987" y="4485951"/>
            <a:ext cx="477639" cy="477599"/>
            <a:chOff x="-46401050" y="2333325"/>
            <a:chExt cx="300125" cy="300100"/>
          </a:xfrm>
        </p:grpSpPr>
        <p:sp>
          <p:nvSpPr>
            <p:cNvPr id="11791" name="Google Shape;11791;p65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2" name="Google Shape;11792;p65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3" name="Google Shape;11793;p65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4" name="Google Shape;11794;p65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95" name="Google Shape;11795;p65"/>
          <p:cNvSpPr/>
          <p:nvPr/>
        </p:nvSpPr>
        <p:spPr>
          <a:xfrm>
            <a:off x="2911252" y="5093596"/>
            <a:ext cx="480145" cy="478872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796" name="Google Shape;11796;p65"/>
          <p:cNvGrpSpPr/>
          <p:nvPr/>
        </p:nvGrpSpPr>
        <p:grpSpPr>
          <a:xfrm>
            <a:off x="5282440" y="4499757"/>
            <a:ext cx="478872" cy="478832"/>
            <a:chOff x="-44914800" y="2342000"/>
            <a:chExt cx="300900" cy="300875"/>
          </a:xfrm>
        </p:grpSpPr>
        <p:sp>
          <p:nvSpPr>
            <p:cNvPr id="11797" name="Google Shape;11797;p65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8" name="Google Shape;11798;p65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9" name="Google Shape;11799;p65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800" name="Google Shape;11800;p65"/>
          <p:cNvSpPr/>
          <p:nvPr/>
        </p:nvSpPr>
        <p:spPr>
          <a:xfrm>
            <a:off x="2319448" y="2042286"/>
            <a:ext cx="476365" cy="475729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801" name="Google Shape;11801;p65"/>
          <p:cNvGrpSpPr/>
          <p:nvPr/>
        </p:nvGrpSpPr>
        <p:grpSpPr>
          <a:xfrm>
            <a:off x="2314421" y="2649782"/>
            <a:ext cx="478872" cy="476565"/>
            <a:chOff x="-49786250" y="2316650"/>
            <a:chExt cx="300900" cy="299450"/>
          </a:xfrm>
        </p:grpSpPr>
        <p:sp>
          <p:nvSpPr>
            <p:cNvPr id="11802" name="Google Shape;11802;p65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3" name="Google Shape;11803;p65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4" name="Google Shape;11804;p65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5" name="Google Shape;11805;p65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6" name="Google Shape;11806;p65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7" name="Google Shape;11807;p65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8" name="Google Shape;11808;p65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809" name="Google Shape;11809;p65"/>
          <p:cNvSpPr/>
          <p:nvPr/>
        </p:nvSpPr>
        <p:spPr>
          <a:xfrm>
            <a:off x="2308806" y="3245123"/>
            <a:ext cx="497652" cy="478872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10" name="Google Shape;11810;p65"/>
          <p:cNvSpPr/>
          <p:nvPr/>
        </p:nvSpPr>
        <p:spPr>
          <a:xfrm>
            <a:off x="5295296" y="2084577"/>
            <a:ext cx="478872" cy="477599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811" name="Google Shape;11811;p65"/>
          <p:cNvGrpSpPr/>
          <p:nvPr/>
        </p:nvGrpSpPr>
        <p:grpSpPr>
          <a:xfrm>
            <a:off x="5377526" y="2690124"/>
            <a:ext cx="307153" cy="478832"/>
            <a:chOff x="-47842400" y="2342000"/>
            <a:chExt cx="193000" cy="300875"/>
          </a:xfrm>
        </p:grpSpPr>
        <p:sp>
          <p:nvSpPr>
            <p:cNvPr id="11812" name="Google Shape;11812;p65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3" name="Google Shape;11813;p65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4" name="Google Shape;11814;p65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815" name="Google Shape;11815;p65"/>
          <p:cNvGrpSpPr/>
          <p:nvPr/>
        </p:nvGrpSpPr>
        <p:grpSpPr>
          <a:xfrm>
            <a:off x="5292283" y="3286736"/>
            <a:ext cx="477639" cy="478872"/>
            <a:chOff x="-47896750" y="2710600"/>
            <a:chExt cx="300125" cy="300900"/>
          </a:xfrm>
        </p:grpSpPr>
        <p:sp>
          <p:nvSpPr>
            <p:cNvPr id="11816" name="Google Shape;11816;p65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7" name="Google Shape;11817;p65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8" name="Google Shape;11818;p65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9" name="Google Shape;11819;p65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820" name="Google Shape;11820;p65"/>
          <p:cNvGrpSpPr/>
          <p:nvPr/>
        </p:nvGrpSpPr>
        <p:grpSpPr>
          <a:xfrm>
            <a:off x="3499803" y="3918146"/>
            <a:ext cx="478872" cy="419988"/>
            <a:chOff x="-46033225" y="1982825"/>
            <a:chExt cx="300900" cy="263900"/>
          </a:xfrm>
        </p:grpSpPr>
        <p:sp>
          <p:nvSpPr>
            <p:cNvPr id="11821" name="Google Shape;11821;p65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2" name="Google Shape;11822;p65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3" name="Google Shape;11823;p65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824" name="Google Shape;11824;p65"/>
          <p:cNvGrpSpPr/>
          <p:nvPr/>
        </p:nvGrpSpPr>
        <p:grpSpPr>
          <a:xfrm>
            <a:off x="3495426" y="4487822"/>
            <a:ext cx="487625" cy="434868"/>
            <a:chOff x="-46034000" y="2334500"/>
            <a:chExt cx="306400" cy="273250"/>
          </a:xfrm>
        </p:grpSpPr>
        <p:sp>
          <p:nvSpPr>
            <p:cNvPr id="11825" name="Google Shape;11825;p65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6" name="Google Shape;11826;p65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7" name="Google Shape;11827;p65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828" name="Google Shape;11828;p65"/>
          <p:cNvGrpSpPr/>
          <p:nvPr/>
        </p:nvGrpSpPr>
        <p:grpSpPr>
          <a:xfrm>
            <a:off x="3556837" y="5093674"/>
            <a:ext cx="364804" cy="475252"/>
            <a:chOff x="-45998575" y="2702625"/>
            <a:chExt cx="229225" cy="298625"/>
          </a:xfrm>
        </p:grpSpPr>
        <p:sp>
          <p:nvSpPr>
            <p:cNvPr id="11829" name="Google Shape;11829;p65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0" name="Google Shape;11830;p65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1" name="Google Shape;11831;p65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2" name="Google Shape;11832;p65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3" name="Google Shape;11833;p65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4" name="Google Shape;11834;p65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5" name="Google Shape;11835;p65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836" name="Google Shape;11836;p65"/>
          <p:cNvSpPr/>
          <p:nvPr/>
        </p:nvSpPr>
        <p:spPr>
          <a:xfrm>
            <a:off x="5315306" y="5121803"/>
            <a:ext cx="419948" cy="477599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37" name="Google Shape;11837;p65"/>
          <p:cNvSpPr/>
          <p:nvPr/>
        </p:nvSpPr>
        <p:spPr>
          <a:xfrm>
            <a:off x="2911264" y="2055733"/>
            <a:ext cx="480105" cy="448793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38" name="Google Shape;11838;p65"/>
          <p:cNvSpPr/>
          <p:nvPr/>
        </p:nvSpPr>
        <p:spPr>
          <a:xfrm>
            <a:off x="3126858" y="2629783"/>
            <a:ext cx="27612" cy="82796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39" name="Google Shape;11839;p65"/>
          <p:cNvSpPr/>
          <p:nvPr/>
        </p:nvSpPr>
        <p:spPr>
          <a:xfrm>
            <a:off x="3020313" y="2665071"/>
            <a:ext cx="74003" cy="52519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40" name="Google Shape;11840;p65"/>
          <p:cNvSpPr/>
          <p:nvPr/>
        </p:nvSpPr>
        <p:spPr>
          <a:xfrm>
            <a:off x="3190791" y="2667459"/>
            <a:ext cx="68991" cy="51364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841" name="Google Shape;11841;p65"/>
          <p:cNvGrpSpPr/>
          <p:nvPr/>
        </p:nvGrpSpPr>
        <p:grpSpPr>
          <a:xfrm>
            <a:off x="2937597" y="3245359"/>
            <a:ext cx="419948" cy="481379"/>
            <a:chOff x="-49398750" y="2684600"/>
            <a:chExt cx="263875" cy="302475"/>
          </a:xfrm>
        </p:grpSpPr>
        <p:sp>
          <p:nvSpPr>
            <p:cNvPr id="11842" name="Google Shape;11842;p65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3" name="Google Shape;11843;p65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4" name="Google Shape;11844;p65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845" name="Google Shape;11845;p65"/>
          <p:cNvGrpSpPr/>
          <p:nvPr/>
        </p:nvGrpSpPr>
        <p:grpSpPr>
          <a:xfrm>
            <a:off x="1164161" y="3904379"/>
            <a:ext cx="418675" cy="478872"/>
            <a:chOff x="-47509225" y="1974175"/>
            <a:chExt cx="263075" cy="300900"/>
          </a:xfrm>
        </p:grpSpPr>
        <p:sp>
          <p:nvSpPr>
            <p:cNvPr id="11846" name="Google Shape;11846;p65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7" name="Google Shape;11847;p65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8" name="Google Shape;11848;p65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9" name="Google Shape;11849;p65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0" name="Google Shape;11850;p65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851" name="Google Shape;11851;p65"/>
          <p:cNvGrpSpPr/>
          <p:nvPr/>
        </p:nvGrpSpPr>
        <p:grpSpPr>
          <a:xfrm>
            <a:off x="1132829" y="4499758"/>
            <a:ext cx="481339" cy="477281"/>
            <a:chOff x="-47529700" y="2342000"/>
            <a:chExt cx="302450" cy="299900"/>
          </a:xfrm>
        </p:grpSpPr>
        <p:sp>
          <p:nvSpPr>
            <p:cNvPr id="11852" name="Google Shape;11852;p65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3" name="Google Shape;11853;p65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854" name="Google Shape;11854;p65"/>
          <p:cNvGrpSpPr/>
          <p:nvPr/>
        </p:nvGrpSpPr>
        <p:grpSpPr>
          <a:xfrm>
            <a:off x="1134701" y="5165289"/>
            <a:ext cx="477599" cy="363531"/>
            <a:chOff x="-47527350" y="2747625"/>
            <a:chExt cx="300100" cy="228425"/>
          </a:xfrm>
        </p:grpSpPr>
        <p:sp>
          <p:nvSpPr>
            <p:cNvPr id="11855" name="Google Shape;11855;p65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6" name="Google Shape;11856;p65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7" name="Google Shape;11857;p65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8" name="Google Shape;11858;p65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9" name="Google Shape;11859;p65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0" name="Google Shape;11860;p65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861" name="Google Shape;11861;p65"/>
          <p:cNvSpPr/>
          <p:nvPr/>
        </p:nvSpPr>
        <p:spPr>
          <a:xfrm>
            <a:off x="4103299" y="3887577"/>
            <a:ext cx="475092" cy="481060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862" name="Google Shape;11862;p65"/>
          <p:cNvGrpSpPr/>
          <p:nvPr/>
        </p:nvGrpSpPr>
        <p:grpSpPr>
          <a:xfrm>
            <a:off x="4098566" y="4516030"/>
            <a:ext cx="477639" cy="419948"/>
            <a:chOff x="-45664625" y="2352225"/>
            <a:chExt cx="300125" cy="263875"/>
          </a:xfrm>
        </p:grpSpPr>
        <p:sp>
          <p:nvSpPr>
            <p:cNvPr id="11863" name="Google Shape;11863;p65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4" name="Google Shape;11864;p65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5" name="Google Shape;11865;p65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6" name="Google Shape;11866;p65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7" name="Google Shape;11867;p65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8" name="Google Shape;11868;p65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9" name="Google Shape;11869;p65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870" name="Google Shape;11870;p65"/>
          <p:cNvGrpSpPr/>
          <p:nvPr/>
        </p:nvGrpSpPr>
        <p:grpSpPr>
          <a:xfrm>
            <a:off x="4097471" y="5094669"/>
            <a:ext cx="479827" cy="476764"/>
            <a:chOff x="-45665400" y="2703250"/>
            <a:chExt cx="301500" cy="299575"/>
          </a:xfrm>
        </p:grpSpPr>
        <p:sp>
          <p:nvSpPr>
            <p:cNvPr id="11871" name="Google Shape;11871;p65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2" name="Google Shape;11872;p65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3" name="Google Shape;11873;p65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4" name="Google Shape;11874;p65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875" name="Google Shape;11875;p65"/>
          <p:cNvGrpSpPr/>
          <p:nvPr/>
        </p:nvGrpSpPr>
        <p:grpSpPr>
          <a:xfrm>
            <a:off x="2899680" y="5682584"/>
            <a:ext cx="478872" cy="480145"/>
            <a:chOff x="-44528075" y="1982825"/>
            <a:chExt cx="300900" cy="301700"/>
          </a:xfrm>
        </p:grpSpPr>
        <p:sp>
          <p:nvSpPr>
            <p:cNvPr id="11876" name="Google Shape;11876;p65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7" name="Google Shape;11877;p65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8" name="Google Shape;11878;p65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9" name="Google Shape;11879;p65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0" name="Google Shape;11880;p65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1" name="Google Shape;11881;p65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2" name="Google Shape;11882;p65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883" name="Google Shape;11883;p65"/>
          <p:cNvSpPr/>
          <p:nvPr/>
        </p:nvSpPr>
        <p:spPr>
          <a:xfrm>
            <a:off x="3504949" y="2041967"/>
            <a:ext cx="477599" cy="477599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884" name="Google Shape;11884;p65"/>
          <p:cNvGrpSpPr/>
          <p:nvPr/>
        </p:nvGrpSpPr>
        <p:grpSpPr>
          <a:xfrm>
            <a:off x="3501231" y="2649981"/>
            <a:ext cx="477599" cy="477639"/>
            <a:chOff x="-49048250" y="2316775"/>
            <a:chExt cx="300100" cy="300125"/>
          </a:xfrm>
        </p:grpSpPr>
        <p:sp>
          <p:nvSpPr>
            <p:cNvPr id="11885" name="Google Shape;11885;p65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6" name="Google Shape;11886;p65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7" name="Google Shape;11887;p65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8" name="Google Shape;11888;p65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889" name="Google Shape;11889;p65"/>
          <p:cNvSpPr/>
          <p:nvPr/>
        </p:nvSpPr>
        <p:spPr>
          <a:xfrm>
            <a:off x="3503079" y="3246834"/>
            <a:ext cx="481339" cy="477161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890" name="Google Shape;11890;p65"/>
          <p:cNvGrpSpPr/>
          <p:nvPr/>
        </p:nvGrpSpPr>
        <p:grpSpPr>
          <a:xfrm>
            <a:off x="1720660" y="3904379"/>
            <a:ext cx="480145" cy="477599"/>
            <a:chOff x="-47160325" y="1974175"/>
            <a:chExt cx="301700" cy="300100"/>
          </a:xfrm>
        </p:grpSpPr>
        <p:sp>
          <p:nvSpPr>
            <p:cNvPr id="11891" name="Google Shape;11891;p65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2" name="Google Shape;11892;p65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893" name="Google Shape;11893;p65"/>
          <p:cNvGrpSpPr/>
          <p:nvPr/>
        </p:nvGrpSpPr>
        <p:grpSpPr>
          <a:xfrm>
            <a:off x="1721295" y="4499757"/>
            <a:ext cx="478872" cy="478832"/>
            <a:chOff x="-47159525" y="2342000"/>
            <a:chExt cx="300900" cy="300875"/>
          </a:xfrm>
        </p:grpSpPr>
        <p:sp>
          <p:nvSpPr>
            <p:cNvPr id="11894" name="Google Shape;11894;p65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5" name="Google Shape;11895;p65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6" name="Google Shape;11896;p65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7" name="Google Shape;11897;p65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8" name="Google Shape;11898;p65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899" name="Google Shape;11899;p65"/>
          <p:cNvGrpSpPr/>
          <p:nvPr/>
        </p:nvGrpSpPr>
        <p:grpSpPr>
          <a:xfrm>
            <a:off x="1721931" y="5108872"/>
            <a:ext cx="477599" cy="478872"/>
            <a:chOff x="-47157950" y="2712175"/>
            <a:chExt cx="300100" cy="300900"/>
          </a:xfrm>
        </p:grpSpPr>
        <p:sp>
          <p:nvSpPr>
            <p:cNvPr id="11900" name="Google Shape;11900;p65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1" name="Google Shape;11901;p65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2" name="Google Shape;11902;p65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3" name="Google Shape;11903;p65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4" name="Google Shape;11904;p65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5" name="Google Shape;11905;p65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6" name="Google Shape;11906;p65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907" name="Google Shape;11907;p65"/>
          <p:cNvSpPr/>
          <p:nvPr/>
        </p:nvSpPr>
        <p:spPr>
          <a:xfrm>
            <a:off x="4717615" y="3890400"/>
            <a:ext cx="419948" cy="476365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08" name="Google Shape;11908;p65"/>
          <p:cNvGrpSpPr/>
          <p:nvPr/>
        </p:nvGrpSpPr>
        <p:grpSpPr>
          <a:xfrm>
            <a:off x="4713567" y="4485951"/>
            <a:ext cx="421181" cy="477599"/>
            <a:chOff x="-45278675" y="2333325"/>
            <a:chExt cx="264650" cy="300100"/>
          </a:xfrm>
        </p:grpSpPr>
        <p:sp>
          <p:nvSpPr>
            <p:cNvPr id="11909" name="Google Shape;11909;p65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0" name="Google Shape;11910;p65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1" name="Google Shape;11911;p65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2" name="Google Shape;11912;p65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913" name="Google Shape;11913;p65"/>
          <p:cNvGrpSpPr/>
          <p:nvPr/>
        </p:nvGrpSpPr>
        <p:grpSpPr>
          <a:xfrm>
            <a:off x="4727334" y="5092561"/>
            <a:ext cx="393649" cy="477639"/>
            <a:chOff x="-45270025" y="2701925"/>
            <a:chExt cx="247350" cy="300125"/>
          </a:xfrm>
        </p:grpSpPr>
        <p:sp>
          <p:nvSpPr>
            <p:cNvPr id="11914" name="Google Shape;11914;p65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5" name="Google Shape;11915;p65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6" name="Google Shape;11916;p65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7" name="Google Shape;11917;p65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918" name="Google Shape;11918;p65"/>
          <p:cNvSpPr/>
          <p:nvPr/>
        </p:nvSpPr>
        <p:spPr>
          <a:xfrm>
            <a:off x="3504933" y="5719886"/>
            <a:ext cx="477599" cy="477599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19" name="Google Shape;11919;p65"/>
          <p:cNvGrpSpPr/>
          <p:nvPr/>
        </p:nvGrpSpPr>
        <p:grpSpPr>
          <a:xfrm>
            <a:off x="2946090" y="2771022"/>
            <a:ext cx="409925" cy="347501"/>
            <a:chOff x="1636184" y="2959225"/>
            <a:chExt cx="232666" cy="197250"/>
          </a:xfrm>
        </p:grpSpPr>
        <p:sp>
          <p:nvSpPr>
            <p:cNvPr id="11920" name="Google Shape;11920;p65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1" name="Google Shape;11921;p65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2" name="Google Shape;11922;p65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923" name="Google Shape;11923;p65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1924" name="Google Shape;11924;p65"/>
          <p:cNvGrpSpPr/>
          <p:nvPr/>
        </p:nvGrpSpPr>
        <p:grpSpPr>
          <a:xfrm>
            <a:off x="4769687" y="3284815"/>
            <a:ext cx="344723" cy="486872"/>
            <a:chOff x="-47300587" y="123275"/>
            <a:chExt cx="190975" cy="269725"/>
          </a:xfrm>
        </p:grpSpPr>
        <p:sp>
          <p:nvSpPr>
            <p:cNvPr id="11925" name="Google Shape;11925;p65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6" name="Google Shape;11926;p65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7" name="Google Shape;11927;p65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8" name="Google Shape;11928;p65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9" name="Google Shape;11929;p65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930" name="Google Shape;11930;p65"/>
          <p:cNvGrpSpPr/>
          <p:nvPr/>
        </p:nvGrpSpPr>
        <p:grpSpPr>
          <a:xfrm>
            <a:off x="6494384" y="2043736"/>
            <a:ext cx="456437" cy="453057"/>
            <a:chOff x="-13966675" y="1639700"/>
            <a:chExt cx="354450" cy="351825"/>
          </a:xfrm>
        </p:grpSpPr>
        <p:sp>
          <p:nvSpPr>
            <p:cNvPr id="11931" name="Google Shape;11931;p65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2" name="Google Shape;11932;p65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3" name="Google Shape;11933;p65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4" name="Google Shape;11934;p65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5" name="Google Shape;11935;p65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936" name="Google Shape;11936;p65"/>
          <p:cNvSpPr/>
          <p:nvPr/>
        </p:nvSpPr>
        <p:spPr>
          <a:xfrm>
            <a:off x="6495400" y="2586310"/>
            <a:ext cx="454409" cy="45543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37" name="Google Shape;11937;p65"/>
          <p:cNvSpPr/>
          <p:nvPr/>
        </p:nvSpPr>
        <p:spPr>
          <a:xfrm>
            <a:off x="6576027" y="3132612"/>
            <a:ext cx="293152" cy="452381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38" name="Google Shape;11938;p65"/>
          <p:cNvGrpSpPr/>
          <p:nvPr/>
        </p:nvGrpSpPr>
        <p:grpSpPr>
          <a:xfrm>
            <a:off x="8889703" y="2043316"/>
            <a:ext cx="453379" cy="453893"/>
            <a:chOff x="-12199250" y="1662675"/>
            <a:chExt cx="352075" cy="352475"/>
          </a:xfrm>
        </p:grpSpPr>
        <p:sp>
          <p:nvSpPr>
            <p:cNvPr id="11939" name="Google Shape;11939;p65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0" name="Google Shape;11940;p65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1" name="Google Shape;11941;p65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942" name="Google Shape;11942;p65"/>
          <p:cNvGrpSpPr/>
          <p:nvPr/>
        </p:nvGrpSpPr>
        <p:grpSpPr>
          <a:xfrm>
            <a:off x="8888174" y="2585806"/>
            <a:ext cx="456437" cy="456437"/>
            <a:chOff x="-12199250" y="2096250"/>
            <a:chExt cx="354450" cy="354450"/>
          </a:xfrm>
        </p:grpSpPr>
        <p:sp>
          <p:nvSpPr>
            <p:cNvPr id="11943" name="Google Shape;11943;p65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4" name="Google Shape;11944;p65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945" name="Google Shape;11945;p65"/>
          <p:cNvGrpSpPr/>
          <p:nvPr/>
        </p:nvGrpSpPr>
        <p:grpSpPr>
          <a:xfrm>
            <a:off x="8889703" y="3131078"/>
            <a:ext cx="453379" cy="455439"/>
            <a:chOff x="-12199250" y="2530225"/>
            <a:chExt cx="352075" cy="353675"/>
          </a:xfrm>
        </p:grpSpPr>
        <p:sp>
          <p:nvSpPr>
            <p:cNvPr id="11946" name="Google Shape;11946;p65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7" name="Google Shape;11947;p65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8" name="Google Shape;11948;p65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9" name="Google Shape;11949;p65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950" name="Google Shape;11950;p65"/>
          <p:cNvSpPr/>
          <p:nvPr/>
        </p:nvSpPr>
        <p:spPr>
          <a:xfrm>
            <a:off x="6494885" y="3705384"/>
            <a:ext cx="455439" cy="455696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51" name="Google Shape;11951;p65"/>
          <p:cNvGrpSpPr/>
          <p:nvPr/>
        </p:nvGrpSpPr>
        <p:grpSpPr>
          <a:xfrm>
            <a:off x="6494384" y="4250784"/>
            <a:ext cx="456437" cy="452413"/>
            <a:chOff x="-10462550" y="2057650"/>
            <a:chExt cx="354450" cy="351325"/>
          </a:xfrm>
        </p:grpSpPr>
        <p:sp>
          <p:nvSpPr>
            <p:cNvPr id="11952" name="Google Shape;11952;p65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3" name="Google Shape;11953;p65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954" name="Google Shape;11954;p65"/>
          <p:cNvSpPr/>
          <p:nvPr/>
        </p:nvSpPr>
        <p:spPr>
          <a:xfrm>
            <a:off x="10122166" y="3740750"/>
            <a:ext cx="417901" cy="45543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55" name="Google Shape;11955;p65"/>
          <p:cNvGrpSpPr/>
          <p:nvPr/>
        </p:nvGrpSpPr>
        <p:grpSpPr>
          <a:xfrm>
            <a:off x="8866363" y="3706202"/>
            <a:ext cx="500059" cy="454055"/>
            <a:chOff x="-8692750" y="1622100"/>
            <a:chExt cx="388325" cy="352600"/>
          </a:xfrm>
        </p:grpSpPr>
        <p:sp>
          <p:nvSpPr>
            <p:cNvPr id="11956" name="Google Shape;11956;p65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7" name="Google Shape;11957;p65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958" name="Google Shape;11958;p65"/>
          <p:cNvGrpSpPr/>
          <p:nvPr/>
        </p:nvGrpSpPr>
        <p:grpSpPr>
          <a:xfrm>
            <a:off x="7072338" y="2042543"/>
            <a:ext cx="455407" cy="455439"/>
            <a:chOff x="-13529550" y="1639425"/>
            <a:chExt cx="353650" cy="353675"/>
          </a:xfrm>
        </p:grpSpPr>
        <p:sp>
          <p:nvSpPr>
            <p:cNvPr id="11959" name="Google Shape;11959;p65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0" name="Google Shape;11960;p65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1" name="Google Shape;11961;p65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2" name="Google Shape;11962;p65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3" name="Google Shape;11963;p65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4" name="Google Shape;11964;p65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5" name="Google Shape;11965;p65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6" name="Google Shape;11966;p65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967" name="Google Shape;11967;p65"/>
          <p:cNvGrpSpPr/>
          <p:nvPr/>
        </p:nvGrpSpPr>
        <p:grpSpPr>
          <a:xfrm>
            <a:off x="7070809" y="2587319"/>
            <a:ext cx="458465" cy="453411"/>
            <a:chOff x="-13531925" y="2075775"/>
            <a:chExt cx="356025" cy="352100"/>
          </a:xfrm>
        </p:grpSpPr>
        <p:sp>
          <p:nvSpPr>
            <p:cNvPr id="11968" name="Google Shape;11968;p65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9" name="Google Shape;11969;p65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970" name="Google Shape;11970;p65"/>
          <p:cNvGrpSpPr/>
          <p:nvPr/>
        </p:nvGrpSpPr>
        <p:grpSpPr>
          <a:xfrm>
            <a:off x="7072837" y="3131593"/>
            <a:ext cx="454409" cy="454409"/>
            <a:chOff x="-13528775" y="2507400"/>
            <a:chExt cx="352875" cy="352875"/>
          </a:xfrm>
        </p:grpSpPr>
        <p:sp>
          <p:nvSpPr>
            <p:cNvPr id="11971" name="Google Shape;11971;p65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2" name="Google Shape;11972;p65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3" name="Google Shape;11973;p65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974" name="Google Shape;11974;p65"/>
          <p:cNvSpPr/>
          <p:nvPr/>
        </p:nvSpPr>
        <p:spPr>
          <a:xfrm>
            <a:off x="9497851" y="2084141"/>
            <a:ext cx="455439" cy="372252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75" name="Google Shape;11975;p65"/>
          <p:cNvSpPr/>
          <p:nvPr/>
        </p:nvSpPr>
        <p:spPr>
          <a:xfrm>
            <a:off x="9497352" y="2586936"/>
            <a:ext cx="456437" cy="454184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76" name="Google Shape;11976;p65"/>
          <p:cNvGrpSpPr/>
          <p:nvPr/>
        </p:nvGrpSpPr>
        <p:grpSpPr>
          <a:xfrm>
            <a:off x="9520177" y="3131078"/>
            <a:ext cx="410787" cy="455439"/>
            <a:chOff x="-11747150" y="2530225"/>
            <a:chExt cx="319000" cy="353675"/>
          </a:xfrm>
        </p:grpSpPr>
        <p:sp>
          <p:nvSpPr>
            <p:cNvPr id="11977" name="Google Shape;11977;p65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8" name="Google Shape;11978;p65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979" name="Google Shape;11979;p65"/>
          <p:cNvGrpSpPr/>
          <p:nvPr/>
        </p:nvGrpSpPr>
        <p:grpSpPr>
          <a:xfrm>
            <a:off x="7072837" y="3706026"/>
            <a:ext cx="454409" cy="454409"/>
            <a:chOff x="-10027775" y="1622900"/>
            <a:chExt cx="352875" cy="352875"/>
          </a:xfrm>
        </p:grpSpPr>
        <p:sp>
          <p:nvSpPr>
            <p:cNvPr id="11980" name="Google Shape;11980;p65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1" name="Google Shape;11981;p65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2" name="Google Shape;11982;p65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3" name="Google Shape;11983;p65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4" name="Google Shape;11984;p65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5" name="Google Shape;11985;p65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986" name="Google Shape;11986;p65"/>
          <p:cNvSpPr/>
          <p:nvPr/>
        </p:nvSpPr>
        <p:spPr>
          <a:xfrm>
            <a:off x="7081963" y="4249163"/>
            <a:ext cx="436155" cy="455664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87" name="Google Shape;11987;p65"/>
          <p:cNvGrpSpPr/>
          <p:nvPr/>
        </p:nvGrpSpPr>
        <p:grpSpPr>
          <a:xfrm>
            <a:off x="10708794" y="3740244"/>
            <a:ext cx="430071" cy="456437"/>
            <a:chOff x="-10019125" y="2490075"/>
            <a:chExt cx="333975" cy="354450"/>
          </a:xfrm>
        </p:grpSpPr>
        <p:sp>
          <p:nvSpPr>
            <p:cNvPr id="11988" name="Google Shape;11988;p65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9" name="Google Shape;11989;p65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0" name="Google Shape;11990;p65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1" name="Google Shape;11991;p65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992" name="Google Shape;11992;p65"/>
          <p:cNvGrpSpPr/>
          <p:nvPr/>
        </p:nvGrpSpPr>
        <p:grpSpPr>
          <a:xfrm>
            <a:off x="8881574" y="4248257"/>
            <a:ext cx="469636" cy="457467"/>
            <a:chOff x="-8684100" y="2032450"/>
            <a:chExt cx="364700" cy="355250"/>
          </a:xfrm>
        </p:grpSpPr>
        <p:sp>
          <p:nvSpPr>
            <p:cNvPr id="11993" name="Google Shape;11993;p65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4" name="Google Shape;11994;p65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5" name="Google Shape;11995;p65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996" name="Google Shape;11996;p65"/>
          <p:cNvSpPr/>
          <p:nvPr/>
        </p:nvSpPr>
        <p:spPr>
          <a:xfrm>
            <a:off x="7698279" y="2043062"/>
            <a:ext cx="400679" cy="454409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97" name="Google Shape;11997;p65"/>
          <p:cNvGrpSpPr/>
          <p:nvPr/>
        </p:nvGrpSpPr>
        <p:grpSpPr>
          <a:xfrm>
            <a:off x="7669386" y="2586208"/>
            <a:ext cx="458465" cy="455632"/>
            <a:chOff x="-13095575" y="2073400"/>
            <a:chExt cx="356025" cy="353825"/>
          </a:xfrm>
        </p:grpSpPr>
        <p:sp>
          <p:nvSpPr>
            <p:cNvPr id="11998" name="Google Shape;11998;p65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9" name="Google Shape;11999;p65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0" name="Google Shape;12000;p65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1" name="Google Shape;12001;p65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2" name="Google Shape;12002;p65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3" name="Google Shape;12003;p65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4" name="Google Shape;12004;p65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5" name="Google Shape;12005;p65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006" name="Google Shape;12006;p65"/>
          <p:cNvSpPr/>
          <p:nvPr/>
        </p:nvSpPr>
        <p:spPr>
          <a:xfrm>
            <a:off x="7670899" y="3131598"/>
            <a:ext cx="455439" cy="454409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07" name="Google Shape;12007;p65"/>
          <p:cNvGrpSpPr/>
          <p:nvPr/>
        </p:nvGrpSpPr>
        <p:grpSpPr>
          <a:xfrm>
            <a:off x="10102383" y="2041980"/>
            <a:ext cx="457467" cy="456565"/>
            <a:chOff x="-11332875" y="1660700"/>
            <a:chExt cx="355250" cy="354550"/>
          </a:xfrm>
        </p:grpSpPr>
        <p:sp>
          <p:nvSpPr>
            <p:cNvPr id="12008" name="Google Shape;12008;p65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9" name="Google Shape;12009;p65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0" name="Google Shape;12010;p65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1" name="Google Shape;12011;p65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012" name="Google Shape;12012;p65"/>
          <p:cNvSpPr/>
          <p:nvPr/>
        </p:nvSpPr>
        <p:spPr>
          <a:xfrm>
            <a:off x="10100870" y="2587839"/>
            <a:ext cx="460493" cy="452381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13" name="Google Shape;12013;p65"/>
          <p:cNvSpPr/>
          <p:nvPr/>
        </p:nvSpPr>
        <p:spPr>
          <a:xfrm>
            <a:off x="10101885" y="3159477"/>
            <a:ext cx="458465" cy="398651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14" name="Google Shape;12014;p65"/>
          <p:cNvGrpSpPr/>
          <p:nvPr/>
        </p:nvGrpSpPr>
        <p:grpSpPr>
          <a:xfrm>
            <a:off x="7698795" y="3703997"/>
            <a:ext cx="399648" cy="458465"/>
            <a:chOff x="-9570950" y="1622100"/>
            <a:chExt cx="310350" cy="356025"/>
          </a:xfrm>
        </p:grpSpPr>
        <p:sp>
          <p:nvSpPr>
            <p:cNvPr id="12015" name="Google Shape;12015;p65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6" name="Google Shape;12016;p65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017" name="Google Shape;12017;p65"/>
          <p:cNvGrpSpPr/>
          <p:nvPr/>
        </p:nvGrpSpPr>
        <p:grpSpPr>
          <a:xfrm>
            <a:off x="7670400" y="4249271"/>
            <a:ext cx="456437" cy="455439"/>
            <a:chOff x="-9594575" y="2056875"/>
            <a:chExt cx="354450" cy="353675"/>
          </a:xfrm>
        </p:grpSpPr>
        <p:sp>
          <p:nvSpPr>
            <p:cNvPr id="12018" name="Google Shape;12018;p65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9" name="Google Shape;12019;p65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0" name="Google Shape;12020;p65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021" name="Google Shape;12021;p65"/>
          <p:cNvSpPr/>
          <p:nvPr/>
        </p:nvSpPr>
        <p:spPr>
          <a:xfrm>
            <a:off x="9497336" y="4289855"/>
            <a:ext cx="456469" cy="37428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22" name="Google Shape;12022;p65"/>
          <p:cNvGrpSpPr/>
          <p:nvPr/>
        </p:nvGrpSpPr>
        <p:grpSpPr>
          <a:xfrm>
            <a:off x="8277976" y="2043058"/>
            <a:ext cx="456437" cy="454409"/>
            <a:chOff x="-12661600" y="1640225"/>
            <a:chExt cx="354450" cy="352875"/>
          </a:xfrm>
        </p:grpSpPr>
        <p:sp>
          <p:nvSpPr>
            <p:cNvPr id="12023" name="Google Shape;12023;p65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4" name="Google Shape;12024;p65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5" name="Google Shape;12025;p65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026" name="Google Shape;12026;p65"/>
          <p:cNvGrpSpPr/>
          <p:nvPr/>
        </p:nvGrpSpPr>
        <p:grpSpPr>
          <a:xfrm>
            <a:off x="8278477" y="2614442"/>
            <a:ext cx="455439" cy="399165"/>
            <a:chOff x="-12660025" y="2096250"/>
            <a:chExt cx="353675" cy="309975"/>
          </a:xfrm>
        </p:grpSpPr>
        <p:sp>
          <p:nvSpPr>
            <p:cNvPr id="12027" name="Google Shape;12027;p65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8" name="Google Shape;12028;p65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9" name="Google Shape;12029;p65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0" name="Google Shape;12030;p65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1" name="Google Shape;12031;p65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2" name="Google Shape;12032;p65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033" name="Google Shape;12033;p65"/>
          <p:cNvGrpSpPr/>
          <p:nvPr/>
        </p:nvGrpSpPr>
        <p:grpSpPr>
          <a:xfrm>
            <a:off x="8276447" y="3130837"/>
            <a:ext cx="459496" cy="455921"/>
            <a:chOff x="-12663175" y="2506800"/>
            <a:chExt cx="356825" cy="354050"/>
          </a:xfrm>
        </p:grpSpPr>
        <p:sp>
          <p:nvSpPr>
            <p:cNvPr id="12034" name="Google Shape;12034;p65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5" name="Google Shape;12035;p65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6" name="Google Shape;12036;p65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7" name="Google Shape;12037;p65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038" name="Google Shape;12038;p65"/>
          <p:cNvGrpSpPr/>
          <p:nvPr/>
        </p:nvGrpSpPr>
        <p:grpSpPr>
          <a:xfrm>
            <a:off x="10696625" y="2042543"/>
            <a:ext cx="454409" cy="455439"/>
            <a:chOff x="-10896525" y="1663050"/>
            <a:chExt cx="352875" cy="353675"/>
          </a:xfrm>
        </p:grpSpPr>
        <p:sp>
          <p:nvSpPr>
            <p:cNvPr id="12039" name="Google Shape;12039;p65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0" name="Google Shape;12040;p65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041" name="Google Shape;12041;p65"/>
          <p:cNvSpPr/>
          <p:nvPr/>
        </p:nvSpPr>
        <p:spPr>
          <a:xfrm>
            <a:off x="10748858" y="2586212"/>
            <a:ext cx="349941" cy="455632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42" name="Google Shape;12042;p65"/>
          <p:cNvGrpSpPr/>
          <p:nvPr/>
        </p:nvGrpSpPr>
        <p:grpSpPr>
          <a:xfrm>
            <a:off x="10696110" y="3145790"/>
            <a:ext cx="455439" cy="426015"/>
            <a:chOff x="-10898100" y="2542050"/>
            <a:chExt cx="353675" cy="330825"/>
          </a:xfrm>
        </p:grpSpPr>
        <p:sp>
          <p:nvSpPr>
            <p:cNvPr id="12043" name="Google Shape;12043;p65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4" name="Google Shape;12044;p65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5" name="Google Shape;12045;p65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6" name="Google Shape;12046;p65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7" name="Google Shape;12047;p65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8" name="Google Shape;12048;p65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049" name="Google Shape;12049;p65"/>
          <p:cNvGrpSpPr/>
          <p:nvPr/>
        </p:nvGrpSpPr>
        <p:grpSpPr>
          <a:xfrm>
            <a:off x="8279489" y="3706943"/>
            <a:ext cx="453411" cy="452573"/>
            <a:chOff x="-9157450" y="1622750"/>
            <a:chExt cx="352100" cy="351450"/>
          </a:xfrm>
        </p:grpSpPr>
        <p:sp>
          <p:nvSpPr>
            <p:cNvPr id="12050" name="Google Shape;12050;p65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1" name="Google Shape;12051;p65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052" name="Google Shape;12052;p65"/>
          <p:cNvGrpSpPr/>
          <p:nvPr/>
        </p:nvGrpSpPr>
        <p:grpSpPr>
          <a:xfrm>
            <a:off x="8330212" y="4251299"/>
            <a:ext cx="351969" cy="451383"/>
            <a:chOff x="-9119650" y="2056875"/>
            <a:chExt cx="273325" cy="350525"/>
          </a:xfrm>
        </p:grpSpPr>
        <p:sp>
          <p:nvSpPr>
            <p:cNvPr id="12053" name="Google Shape;12053;p65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4" name="Google Shape;12054;p65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055" name="Google Shape;12055;p65"/>
          <p:cNvSpPr/>
          <p:nvPr/>
        </p:nvSpPr>
        <p:spPr>
          <a:xfrm>
            <a:off x="10697123" y="4289866"/>
            <a:ext cx="453411" cy="455407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6" name="Google Shape;12056;p65"/>
          <p:cNvSpPr/>
          <p:nvPr/>
        </p:nvSpPr>
        <p:spPr>
          <a:xfrm>
            <a:off x="9524750" y="3705530"/>
            <a:ext cx="401644" cy="455407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57" name="Google Shape;12057;p65"/>
          <p:cNvGrpSpPr/>
          <p:nvPr/>
        </p:nvGrpSpPr>
        <p:grpSpPr>
          <a:xfrm>
            <a:off x="10102387" y="4290506"/>
            <a:ext cx="457459" cy="455425"/>
            <a:chOff x="6001575" y="3119050"/>
            <a:chExt cx="315025" cy="313625"/>
          </a:xfrm>
        </p:grpSpPr>
        <p:sp>
          <p:nvSpPr>
            <p:cNvPr id="12058" name="Google Shape;12058;p65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9" name="Google Shape;12059;p65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4" name="Google Shape;12064;p66"/>
          <p:cNvSpPr/>
          <p:nvPr/>
        </p:nvSpPr>
        <p:spPr>
          <a:xfrm>
            <a:off x="1201981" y="2251279"/>
            <a:ext cx="481667" cy="631893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65" name="Google Shape;12065;p66"/>
          <p:cNvGrpSpPr/>
          <p:nvPr/>
        </p:nvGrpSpPr>
        <p:grpSpPr>
          <a:xfrm>
            <a:off x="1126978" y="3030927"/>
            <a:ext cx="635105" cy="634951"/>
            <a:chOff x="-21298675" y="2414425"/>
            <a:chExt cx="306400" cy="306325"/>
          </a:xfrm>
        </p:grpSpPr>
        <p:sp>
          <p:nvSpPr>
            <p:cNvPr id="12066" name="Google Shape;12066;p66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7" name="Google Shape;12067;p66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8" name="Google Shape;12068;p66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069" name="Google Shape;12069;p66"/>
          <p:cNvGrpSpPr/>
          <p:nvPr/>
        </p:nvGrpSpPr>
        <p:grpSpPr>
          <a:xfrm>
            <a:off x="1126149" y="3820171"/>
            <a:ext cx="636764" cy="593909"/>
            <a:chOff x="-21299475" y="2798025"/>
            <a:chExt cx="307200" cy="286525"/>
          </a:xfrm>
        </p:grpSpPr>
        <p:sp>
          <p:nvSpPr>
            <p:cNvPr id="12070" name="Google Shape;12070;p66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1" name="Google Shape;12071;p66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2" name="Google Shape;12072;p66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3" name="Google Shape;12073;p66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4" name="Google Shape;12074;p66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5" name="Google Shape;12075;p66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6" name="Google Shape;12076;p66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7" name="Google Shape;12077;p66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8" name="Google Shape;12078;p66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9" name="Google Shape;12079;p66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0" name="Google Shape;12080;p66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1" name="Google Shape;12081;p66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082" name="Google Shape;12082;p66"/>
          <p:cNvSpPr/>
          <p:nvPr/>
        </p:nvSpPr>
        <p:spPr>
          <a:xfrm>
            <a:off x="5021557" y="2253118"/>
            <a:ext cx="630235" cy="628213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83" name="Google Shape;12083;p66"/>
          <p:cNvSpPr/>
          <p:nvPr/>
        </p:nvSpPr>
        <p:spPr>
          <a:xfrm>
            <a:off x="5020756" y="3031910"/>
            <a:ext cx="631841" cy="633500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84" name="Google Shape;12084;p66"/>
          <p:cNvSpPr/>
          <p:nvPr/>
        </p:nvSpPr>
        <p:spPr>
          <a:xfrm>
            <a:off x="5010131" y="3801502"/>
            <a:ext cx="653088" cy="631841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85" name="Google Shape;12085;p66"/>
          <p:cNvGrpSpPr/>
          <p:nvPr/>
        </p:nvGrpSpPr>
        <p:grpSpPr>
          <a:xfrm>
            <a:off x="8951955" y="2251889"/>
            <a:ext cx="551883" cy="630235"/>
            <a:chOff x="-17545650" y="2051350"/>
            <a:chExt cx="266250" cy="304050"/>
          </a:xfrm>
        </p:grpSpPr>
        <p:sp>
          <p:nvSpPr>
            <p:cNvPr id="12086" name="Google Shape;12086;p66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7" name="Google Shape;12087;p66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8" name="Google Shape;12088;p66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9" name="Google Shape;12089;p66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090" name="Google Shape;12090;p66"/>
          <p:cNvSpPr/>
          <p:nvPr/>
        </p:nvSpPr>
        <p:spPr>
          <a:xfrm>
            <a:off x="8910560" y="3031935"/>
            <a:ext cx="631841" cy="633448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91" name="Google Shape;12091;p66"/>
          <p:cNvGrpSpPr/>
          <p:nvPr/>
        </p:nvGrpSpPr>
        <p:grpSpPr>
          <a:xfrm>
            <a:off x="8912779" y="3820766"/>
            <a:ext cx="630235" cy="592717"/>
            <a:chOff x="-17565350" y="2809825"/>
            <a:chExt cx="304050" cy="285950"/>
          </a:xfrm>
        </p:grpSpPr>
        <p:sp>
          <p:nvSpPr>
            <p:cNvPr id="12092" name="Google Shape;12092;p66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3" name="Google Shape;12093;p66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4" name="Google Shape;12094;p66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5" name="Google Shape;12095;p66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6" name="Google Shape;12096;p66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097" name="Google Shape;12097;p66"/>
          <p:cNvSpPr/>
          <p:nvPr/>
        </p:nvSpPr>
        <p:spPr>
          <a:xfrm>
            <a:off x="3574020" y="4595426"/>
            <a:ext cx="480008" cy="628628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98" name="Google Shape;12098;p66"/>
          <p:cNvSpPr/>
          <p:nvPr/>
        </p:nvSpPr>
        <p:spPr>
          <a:xfrm>
            <a:off x="1904845" y="2251279"/>
            <a:ext cx="628628" cy="631893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99" name="Google Shape;12099;p66"/>
          <p:cNvSpPr/>
          <p:nvPr/>
        </p:nvSpPr>
        <p:spPr>
          <a:xfrm>
            <a:off x="1904845" y="3032919"/>
            <a:ext cx="628628" cy="631479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100" name="Google Shape;12100;p66"/>
          <p:cNvGrpSpPr/>
          <p:nvPr/>
        </p:nvGrpSpPr>
        <p:grpSpPr>
          <a:xfrm>
            <a:off x="1943325" y="3801206"/>
            <a:ext cx="555044" cy="631841"/>
            <a:chOff x="-20904875" y="2788575"/>
            <a:chExt cx="267775" cy="304825"/>
          </a:xfrm>
        </p:grpSpPr>
        <p:sp>
          <p:nvSpPr>
            <p:cNvPr id="12101" name="Google Shape;12101;p66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2" name="Google Shape;12102;p66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03" name="Google Shape;12103;p66"/>
          <p:cNvGrpSpPr/>
          <p:nvPr/>
        </p:nvGrpSpPr>
        <p:grpSpPr>
          <a:xfrm>
            <a:off x="5863878" y="3034086"/>
            <a:ext cx="480060" cy="628628"/>
            <a:chOff x="-19006700" y="2434925"/>
            <a:chExt cx="231600" cy="303275"/>
          </a:xfrm>
        </p:grpSpPr>
        <p:sp>
          <p:nvSpPr>
            <p:cNvPr id="12104" name="Google Shape;12104;p66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5" name="Google Shape;12105;p66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6" name="Google Shape;12106;p66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7" name="Google Shape;12107;p66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108" name="Google Shape;12108;p66"/>
          <p:cNvSpPr/>
          <p:nvPr/>
        </p:nvSpPr>
        <p:spPr>
          <a:xfrm>
            <a:off x="5787255" y="3802304"/>
            <a:ext cx="630235" cy="630235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09" name="Google Shape;12109;p66"/>
          <p:cNvSpPr/>
          <p:nvPr/>
        </p:nvSpPr>
        <p:spPr>
          <a:xfrm>
            <a:off x="9739801" y="2251305"/>
            <a:ext cx="553489" cy="631841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110" name="Google Shape;12110;p66"/>
          <p:cNvGrpSpPr/>
          <p:nvPr/>
        </p:nvGrpSpPr>
        <p:grpSpPr>
          <a:xfrm>
            <a:off x="9702010" y="3052069"/>
            <a:ext cx="631841" cy="592665"/>
            <a:chOff x="-17190425" y="2435725"/>
            <a:chExt cx="304825" cy="285925"/>
          </a:xfrm>
        </p:grpSpPr>
        <p:sp>
          <p:nvSpPr>
            <p:cNvPr id="12111" name="Google Shape;12111;p66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2" name="Google Shape;12112;p66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3" name="Google Shape;12113;p66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114" name="Google Shape;12114;p66"/>
          <p:cNvSpPr/>
          <p:nvPr/>
        </p:nvSpPr>
        <p:spPr>
          <a:xfrm>
            <a:off x="9703888" y="3804741"/>
            <a:ext cx="625312" cy="625364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115" name="Google Shape;12115;p66"/>
          <p:cNvGrpSpPr/>
          <p:nvPr/>
        </p:nvGrpSpPr>
        <p:grpSpPr>
          <a:xfrm>
            <a:off x="6574978" y="4592867"/>
            <a:ext cx="635105" cy="633448"/>
            <a:chOff x="-15719925" y="2416825"/>
            <a:chExt cx="306400" cy="305600"/>
          </a:xfrm>
        </p:grpSpPr>
        <p:sp>
          <p:nvSpPr>
            <p:cNvPr id="12116" name="Google Shape;12116;p66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7" name="Google Shape;12117;p66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8" name="Google Shape;12118;p66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119" name="Google Shape;12119;p66"/>
          <p:cNvSpPr/>
          <p:nvPr/>
        </p:nvSpPr>
        <p:spPr>
          <a:xfrm>
            <a:off x="2690011" y="2250060"/>
            <a:ext cx="636712" cy="634328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20" name="Google Shape;12120;p66"/>
          <p:cNvSpPr/>
          <p:nvPr/>
        </p:nvSpPr>
        <p:spPr>
          <a:xfrm>
            <a:off x="2692448" y="3109099"/>
            <a:ext cx="631841" cy="479128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121" name="Google Shape;12121;p66"/>
          <p:cNvGrpSpPr/>
          <p:nvPr/>
        </p:nvGrpSpPr>
        <p:grpSpPr>
          <a:xfrm>
            <a:off x="2690037" y="3802008"/>
            <a:ext cx="639977" cy="630235"/>
            <a:chOff x="-20550425" y="2789350"/>
            <a:chExt cx="308750" cy="304050"/>
          </a:xfrm>
        </p:grpSpPr>
        <p:sp>
          <p:nvSpPr>
            <p:cNvPr id="12122" name="Google Shape;12122;p66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3" name="Google Shape;12123;p66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24" name="Google Shape;12124;p66"/>
          <p:cNvGrpSpPr/>
          <p:nvPr/>
        </p:nvGrpSpPr>
        <p:grpSpPr>
          <a:xfrm>
            <a:off x="6577192" y="2250877"/>
            <a:ext cx="631893" cy="632256"/>
            <a:chOff x="-18666450" y="2059825"/>
            <a:chExt cx="304850" cy="305025"/>
          </a:xfrm>
        </p:grpSpPr>
        <p:sp>
          <p:nvSpPr>
            <p:cNvPr id="12125" name="Google Shape;12125;p66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6" name="Google Shape;12126;p66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27" name="Google Shape;12127;p66"/>
          <p:cNvGrpSpPr/>
          <p:nvPr/>
        </p:nvGrpSpPr>
        <p:grpSpPr>
          <a:xfrm>
            <a:off x="6576390" y="3034112"/>
            <a:ext cx="633500" cy="628576"/>
            <a:chOff x="-18668025" y="2435725"/>
            <a:chExt cx="305625" cy="303250"/>
          </a:xfrm>
        </p:grpSpPr>
        <p:sp>
          <p:nvSpPr>
            <p:cNvPr id="12128" name="Google Shape;12128;p66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9" name="Google Shape;12129;p66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30" name="Google Shape;12130;p66"/>
          <p:cNvGrpSpPr/>
          <p:nvPr/>
        </p:nvGrpSpPr>
        <p:grpSpPr>
          <a:xfrm>
            <a:off x="6575586" y="3801204"/>
            <a:ext cx="635105" cy="631841"/>
            <a:chOff x="-18668800" y="2807475"/>
            <a:chExt cx="306400" cy="304825"/>
          </a:xfrm>
        </p:grpSpPr>
        <p:sp>
          <p:nvSpPr>
            <p:cNvPr id="12131" name="Google Shape;12131;p66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2" name="Google Shape;12132;p66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3" name="Google Shape;12133;p66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4" name="Google Shape;12134;p66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5" name="Google Shape;12135;p66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6" name="Google Shape;12136;p66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7" name="Google Shape;12137;p66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8" name="Google Shape;12138;p66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9" name="Google Shape;12139;p66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40" name="Google Shape;12140;p66"/>
          <p:cNvGrpSpPr/>
          <p:nvPr/>
        </p:nvGrpSpPr>
        <p:grpSpPr>
          <a:xfrm>
            <a:off x="10514211" y="2250258"/>
            <a:ext cx="555148" cy="633500"/>
            <a:chOff x="-16798200" y="2050575"/>
            <a:chExt cx="267825" cy="305625"/>
          </a:xfrm>
        </p:grpSpPr>
        <p:sp>
          <p:nvSpPr>
            <p:cNvPr id="12141" name="Google Shape;12141;p66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2" name="Google Shape;12142;p66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3" name="Google Shape;12143;p66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44" name="Google Shape;12144;p66"/>
          <p:cNvGrpSpPr/>
          <p:nvPr/>
        </p:nvGrpSpPr>
        <p:grpSpPr>
          <a:xfrm>
            <a:off x="10475035" y="3802836"/>
            <a:ext cx="633500" cy="628576"/>
            <a:chOff x="-16817100" y="2801175"/>
            <a:chExt cx="305625" cy="303250"/>
          </a:xfrm>
        </p:grpSpPr>
        <p:sp>
          <p:nvSpPr>
            <p:cNvPr id="12145" name="Google Shape;12145;p66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6" name="Google Shape;12146;p66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7" name="Google Shape;12147;p66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8" name="Google Shape;12148;p66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9" name="Google Shape;12149;p66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0" name="Google Shape;12150;p66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1" name="Google Shape;12151;p66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2" name="Google Shape;12152;p66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53" name="Google Shape;12153;p66"/>
          <p:cNvGrpSpPr/>
          <p:nvPr/>
        </p:nvGrpSpPr>
        <p:grpSpPr>
          <a:xfrm>
            <a:off x="9684529" y="4592819"/>
            <a:ext cx="635105" cy="633500"/>
            <a:chOff x="-15717575" y="2786200"/>
            <a:chExt cx="306400" cy="305625"/>
          </a:xfrm>
        </p:grpSpPr>
        <p:sp>
          <p:nvSpPr>
            <p:cNvPr id="12154" name="Google Shape;12154;p66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5" name="Google Shape;12155;p66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6" name="Google Shape;12156;p66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7" name="Google Shape;12157;p66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8" name="Google Shape;12158;p66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9" name="Google Shape;12159;p66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0" name="Google Shape;12160;p66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61" name="Google Shape;12161;p66"/>
          <p:cNvGrpSpPr/>
          <p:nvPr/>
        </p:nvGrpSpPr>
        <p:grpSpPr>
          <a:xfrm>
            <a:off x="3467959" y="2251062"/>
            <a:ext cx="633500" cy="631893"/>
            <a:chOff x="-20173175" y="2038750"/>
            <a:chExt cx="305625" cy="304850"/>
          </a:xfrm>
        </p:grpSpPr>
        <p:sp>
          <p:nvSpPr>
            <p:cNvPr id="12162" name="Google Shape;12162;p66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3" name="Google Shape;12163;p66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164" name="Google Shape;12164;p66"/>
          <p:cNvSpPr/>
          <p:nvPr/>
        </p:nvSpPr>
        <p:spPr>
          <a:xfrm>
            <a:off x="3467963" y="3033956"/>
            <a:ext cx="630235" cy="629405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165" name="Google Shape;12165;p66"/>
          <p:cNvGrpSpPr/>
          <p:nvPr/>
        </p:nvGrpSpPr>
        <p:grpSpPr>
          <a:xfrm>
            <a:off x="3469591" y="3800377"/>
            <a:ext cx="630235" cy="633500"/>
            <a:chOff x="-20173175" y="2787775"/>
            <a:chExt cx="304050" cy="305625"/>
          </a:xfrm>
        </p:grpSpPr>
        <p:sp>
          <p:nvSpPr>
            <p:cNvPr id="12166" name="Google Shape;12166;p66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7" name="Google Shape;12167;p66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8" name="Google Shape;12168;p66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9" name="Google Shape;12169;p66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0" name="Google Shape;12170;p66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1" name="Google Shape;12171;p66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2" name="Google Shape;12172;p66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73" name="Google Shape;12173;p66"/>
          <p:cNvGrpSpPr/>
          <p:nvPr/>
        </p:nvGrpSpPr>
        <p:grpSpPr>
          <a:xfrm>
            <a:off x="7369570" y="3034086"/>
            <a:ext cx="631841" cy="628628"/>
            <a:chOff x="-18294675" y="2434925"/>
            <a:chExt cx="304825" cy="303275"/>
          </a:xfrm>
        </p:grpSpPr>
        <p:sp>
          <p:nvSpPr>
            <p:cNvPr id="12174" name="Google Shape;12174;p66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5" name="Google Shape;12175;p66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6" name="Google Shape;12176;p66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77" name="Google Shape;12177;p66"/>
          <p:cNvGrpSpPr/>
          <p:nvPr/>
        </p:nvGrpSpPr>
        <p:grpSpPr>
          <a:xfrm>
            <a:off x="7444656" y="3802810"/>
            <a:ext cx="481667" cy="628628"/>
            <a:chOff x="-18258450" y="2809825"/>
            <a:chExt cx="232375" cy="303275"/>
          </a:xfrm>
        </p:grpSpPr>
        <p:sp>
          <p:nvSpPr>
            <p:cNvPr id="12178" name="Google Shape;12178;p66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9" name="Google Shape;12179;p66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0" name="Google Shape;12180;p66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181" name="Google Shape;12181;p66"/>
          <p:cNvSpPr/>
          <p:nvPr/>
        </p:nvSpPr>
        <p:spPr>
          <a:xfrm>
            <a:off x="1942119" y="4592991"/>
            <a:ext cx="628628" cy="633500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182" name="Google Shape;12182;p66"/>
          <p:cNvGrpSpPr/>
          <p:nvPr/>
        </p:nvGrpSpPr>
        <p:grpSpPr>
          <a:xfrm>
            <a:off x="5058257" y="4593644"/>
            <a:ext cx="553489" cy="631893"/>
            <a:chOff x="-16422500" y="2425450"/>
            <a:chExt cx="267025" cy="304850"/>
          </a:xfrm>
        </p:grpSpPr>
        <p:sp>
          <p:nvSpPr>
            <p:cNvPr id="12183" name="Google Shape;12183;p66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4" name="Google Shape;12184;p66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5" name="Google Shape;12185;p66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86" name="Google Shape;12186;p66"/>
          <p:cNvGrpSpPr/>
          <p:nvPr/>
        </p:nvGrpSpPr>
        <p:grpSpPr>
          <a:xfrm>
            <a:off x="8128604" y="4594451"/>
            <a:ext cx="631893" cy="630235"/>
            <a:chOff x="-16442200" y="2801175"/>
            <a:chExt cx="304850" cy="304050"/>
          </a:xfrm>
        </p:grpSpPr>
        <p:sp>
          <p:nvSpPr>
            <p:cNvPr id="12187" name="Google Shape;12187;p66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8" name="Google Shape;12188;p66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9" name="Google Shape;12189;p66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190" name="Google Shape;12190;p66"/>
          <p:cNvSpPr/>
          <p:nvPr/>
        </p:nvSpPr>
        <p:spPr>
          <a:xfrm>
            <a:off x="4276881" y="4596255"/>
            <a:ext cx="628576" cy="62697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91" name="Google Shape;12191;p66"/>
          <p:cNvSpPr/>
          <p:nvPr/>
        </p:nvSpPr>
        <p:spPr>
          <a:xfrm>
            <a:off x="4232053" y="2275168"/>
            <a:ext cx="633500" cy="584115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192" name="Google Shape;12192;p66"/>
          <p:cNvGrpSpPr/>
          <p:nvPr/>
        </p:nvGrpSpPr>
        <p:grpSpPr>
          <a:xfrm>
            <a:off x="4229557" y="3035125"/>
            <a:ext cx="641687" cy="626556"/>
            <a:chOff x="-19802200" y="2416025"/>
            <a:chExt cx="309575" cy="302275"/>
          </a:xfrm>
        </p:grpSpPr>
        <p:sp>
          <p:nvSpPr>
            <p:cNvPr id="12193" name="Google Shape;12193;p66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4" name="Google Shape;12194;p66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5" name="Google Shape;12195;p66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6" name="Google Shape;12196;p66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7" name="Google Shape;12197;p66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8" name="Google Shape;12198;p66"/>
          <p:cNvGrpSpPr/>
          <p:nvPr/>
        </p:nvGrpSpPr>
        <p:grpSpPr>
          <a:xfrm>
            <a:off x="4233651" y="3802008"/>
            <a:ext cx="633500" cy="630235"/>
            <a:chOff x="-19801400" y="2788575"/>
            <a:chExt cx="305625" cy="304050"/>
          </a:xfrm>
        </p:grpSpPr>
        <p:sp>
          <p:nvSpPr>
            <p:cNvPr id="12199" name="Google Shape;12199;p66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0" name="Google Shape;12200;p66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1" name="Google Shape;12201;p66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2" name="Google Shape;12202;p66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3" name="Google Shape;12203;p66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4" name="Google Shape;12204;p66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05" name="Google Shape;12205;p66"/>
          <p:cNvGrpSpPr/>
          <p:nvPr/>
        </p:nvGrpSpPr>
        <p:grpSpPr>
          <a:xfrm>
            <a:off x="8173753" y="2251888"/>
            <a:ext cx="563284" cy="630235"/>
            <a:chOff x="-17903225" y="2060800"/>
            <a:chExt cx="271750" cy="304050"/>
          </a:xfrm>
        </p:grpSpPr>
        <p:sp>
          <p:nvSpPr>
            <p:cNvPr id="12206" name="Google Shape;12206;p66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7" name="Google Shape;12207;p66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8" name="Google Shape;12208;p66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09" name="Google Shape;12209;p66"/>
          <p:cNvGrpSpPr/>
          <p:nvPr/>
        </p:nvGrpSpPr>
        <p:grpSpPr>
          <a:xfrm>
            <a:off x="8139474" y="3033283"/>
            <a:ext cx="631841" cy="630235"/>
            <a:chOff x="-17918975" y="2435725"/>
            <a:chExt cx="304825" cy="304050"/>
          </a:xfrm>
        </p:grpSpPr>
        <p:sp>
          <p:nvSpPr>
            <p:cNvPr id="12210" name="Google Shape;12210;p66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1" name="Google Shape;12211;p66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12" name="Google Shape;12212;p66"/>
          <p:cNvGrpSpPr/>
          <p:nvPr/>
        </p:nvGrpSpPr>
        <p:grpSpPr>
          <a:xfrm>
            <a:off x="8177821" y="3803639"/>
            <a:ext cx="555148" cy="626971"/>
            <a:chOff x="-17899300" y="2810625"/>
            <a:chExt cx="267825" cy="302475"/>
          </a:xfrm>
        </p:grpSpPr>
        <p:sp>
          <p:nvSpPr>
            <p:cNvPr id="12213" name="Google Shape;12213;p66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4" name="Google Shape;12214;p66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5" name="Google Shape;12215;p66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16" name="Google Shape;12216;p66"/>
          <p:cNvGrpSpPr/>
          <p:nvPr/>
        </p:nvGrpSpPr>
        <p:grpSpPr>
          <a:xfrm>
            <a:off x="2718957" y="4614889"/>
            <a:ext cx="630235" cy="589452"/>
            <a:chOff x="-16066500" y="2060800"/>
            <a:chExt cx="304050" cy="284375"/>
          </a:xfrm>
        </p:grpSpPr>
        <p:sp>
          <p:nvSpPr>
            <p:cNvPr id="12217" name="Google Shape;12217;p66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8" name="Google Shape;12218;p66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9" name="Google Shape;12219;p66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0" name="Google Shape;12220;p66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1" name="Google Shape;12221;p66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22" name="Google Shape;12222;p66"/>
          <p:cNvSpPr/>
          <p:nvPr/>
        </p:nvSpPr>
        <p:spPr>
          <a:xfrm>
            <a:off x="5793270" y="4593016"/>
            <a:ext cx="633500" cy="633448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23" name="Google Shape;12223;p66"/>
          <p:cNvSpPr/>
          <p:nvPr/>
        </p:nvSpPr>
        <p:spPr>
          <a:xfrm>
            <a:off x="8958322" y="4593198"/>
            <a:ext cx="522501" cy="633085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24" name="Google Shape;12224;p66"/>
          <p:cNvSpPr/>
          <p:nvPr/>
        </p:nvSpPr>
        <p:spPr>
          <a:xfrm>
            <a:off x="7351687" y="4595841"/>
            <a:ext cx="633448" cy="627799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225" name="Google Shape;12225;p66"/>
          <p:cNvGrpSpPr/>
          <p:nvPr/>
        </p:nvGrpSpPr>
        <p:grpSpPr>
          <a:xfrm>
            <a:off x="10565234" y="3063668"/>
            <a:ext cx="491149" cy="559085"/>
            <a:chOff x="4995050" y="3245650"/>
            <a:chExt cx="236950" cy="269725"/>
          </a:xfrm>
        </p:grpSpPr>
        <p:sp>
          <p:nvSpPr>
            <p:cNvPr id="12226" name="Google Shape;12226;p66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7" name="Google Shape;12227;p66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8" name="Google Shape;12228;p66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29" name="Google Shape;12229;p66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12230" name="Google Shape;12230;p66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1" name="Google Shape;12231;p66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232" name="Google Shape;12232;p66"/>
          <p:cNvGrpSpPr/>
          <p:nvPr/>
        </p:nvGrpSpPr>
        <p:grpSpPr>
          <a:xfrm>
            <a:off x="7364958" y="2252992"/>
            <a:ext cx="644999" cy="641723"/>
            <a:chOff x="4724650" y="2885700"/>
            <a:chExt cx="270750" cy="269375"/>
          </a:xfrm>
        </p:grpSpPr>
        <p:sp>
          <p:nvSpPr>
            <p:cNvPr id="12233" name="Google Shape;12233;p66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4" name="Google Shape;12234;p66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5" name="Google Shape;12235;p66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6" name="Google Shape;12236;p66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7" name="Google Shape;12237;p66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8" name="Google Shape;12238;p66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9" name="Google Shape;12239;p66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40" name="Google Shape;12240;p66"/>
          <p:cNvGrpSpPr/>
          <p:nvPr/>
        </p:nvGrpSpPr>
        <p:grpSpPr>
          <a:xfrm>
            <a:off x="5854432" y="2245160"/>
            <a:ext cx="519233" cy="623763"/>
            <a:chOff x="4459350" y="2882125"/>
            <a:chExt cx="228375" cy="274350"/>
          </a:xfrm>
        </p:grpSpPr>
        <p:sp>
          <p:nvSpPr>
            <p:cNvPr id="12241" name="Google Shape;12241;p66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2" name="Google Shape;12242;p66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3" name="Google Shape;12243;p66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4" name="Google Shape;12244;p66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5" name="Google Shape;12245;p66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2246" name="Google Shape;12246;p66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12247" name="Google Shape;12247;p66"/>
          <p:cNvSpPr txBox="1"/>
          <p:nvPr/>
        </p:nvSpPr>
        <p:spPr>
          <a:xfrm>
            <a:off x="1627333" y="14478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Nature Icons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2" name="Google Shape;12252;p67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3" name="Google Shape;12253;p67"/>
          <p:cNvSpPr/>
          <p:nvPr/>
        </p:nvSpPr>
        <p:spPr>
          <a:xfrm>
            <a:off x="1125467" y="2173519"/>
            <a:ext cx="577712" cy="563708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254" name="Google Shape;12254;p67"/>
          <p:cNvGrpSpPr/>
          <p:nvPr/>
        </p:nvGrpSpPr>
        <p:grpSpPr>
          <a:xfrm>
            <a:off x="1129443" y="2853883"/>
            <a:ext cx="568616" cy="561061"/>
            <a:chOff x="-6713450" y="2397900"/>
            <a:chExt cx="295375" cy="291450"/>
          </a:xfrm>
        </p:grpSpPr>
        <p:sp>
          <p:nvSpPr>
            <p:cNvPr id="12255" name="Google Shape;12255;p67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6" name="Google Shape;12256;p67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57" name="Google Shape;12257;p67"/>
          <p:cNvSpPr/>
          <p:nvPr/>
        </p:nvSpPr>
        <p:spPr>
          <a:xfrm>
            <a:off x="1145900" y="3546972"/>
            <a:ext cx="568665" cy="562552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258" name="Google Shape;12258;p67"/>
          <p:cNvGrpSpPr/>
          <p:nvPr/>
        </p:nvGrpSpPr>
        <p:grpSpPr>
          <a:xfrm>
            <a:off x="4735793" y="2175202"/>
            <a:ext cx="564092" cy="560676"/>
            <a:chOff x="-4932650" y="2046625"/>
            <a:chExt cx="293025" cy="291250"/>
          </a:xfrm>
        </p:grpSpPr>
        <p:sp>
          <p:nvSpPr>
            <p:cNvPr id="12259" name="Google Shape;12259;p67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0" name="Google Shape;12260;p67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61" name="Google Shape;12261;p67"/>
          <p:cNvSpPr/>
          <p:nvPr/>
        </p:nvSpPr>
        <p:spPr>
          <a:xfrm>
            <a:off x="4737728" y="2854436"/>
            <a:ext cx="561061" cy="559569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262" name="Google Shape;12262;p67"/>
          <p:cNvGrpSpPr/>
          <p:nvPr/>
        </p:nvGrpSpPr>
        <p:grpSpPr>
          <a:xfrm>
            <a:off x="4751701" y="3547943"/>
            <a:ext cx="564092" cy="561061"/>
            <a:chOff x="-4931075" y="2765725"/>
            <a:chExt cx="293025" cy="291450"/>
          </a:xfrm>
        </p:grpSpPr>
        <p:sp>
          <p:nvSpPr>
            <p:cNvPr id="12263" name="Google Shape;12263;p67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4" name="Google Shape;12264;p67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65" name="Google Shape;12265;p67"/>
          <p:cNvGrpSpPr/>
          <p:nvPr/>
        </p:nvGrpSpPr>
        <p:grpSpPr>
          <a:xfrm>
            <a:off x="8359124" y="2208386"/>
            <a:ext cx="561061" cy="494309"/>
            <a:chOff x="-3137650" y="2067900"/>
            <a:chExt cx="291450" cy="256775"/>
          </a:xfrm>
        </p:grpSpPr>
        <p:sp>
          <p:nvSpPr>
            <p:cNvPr id="12266" name="Google Shape;12266;p67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7" name="Google Shape;12267;p67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8" name="Google Shape;12268;p67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67"/>
          <p:cNvGrpSpPr/>
          <p:nvPr/>
        </p:nvGrpSpPr>
        <p:grpSpPr>
          <a:xfrm>
            <a:off x="8359124" y="2853235"/>
            <a:ext cx="561061" cy="562360"/>
            <a:chOff x="-3137650" y="2408950"/>
            <a:chExt cx="291450" cy="292125"/>
          </a:xfrm>
        </p:grpSpPr>
        <p:sp>
          <p:nvSpPr>
            <p:cNvPr id="12270" name="Google Shape;12270;p67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1" name="Google Shape;12271;p67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2" name="Google Shape;12272;p67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3" name="Google Shape;12273;p67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4" name="Google Shape;12274;p67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75" name="Google Shape;12275;p67"/>
          <p:cNvGrpSpPr/>
          <p:nvPr/>
        </p:nvGrpSpPr>
        <p:grpSpPr>
          <a:xfrm>
            <a:off x="8375032" y="3580550"/>
            <a:ext cx="561061" cy="495849"/>
            <a:chOff x="-3137650" y="2787000"/>
            <a:chExt cx="291450" cy="257575"/>
          </a:xfrm>
        </p:grpSpPr>
        <p:sp>
          <p:nvSpPr>
            <p:cNvPr id="12276" name="Google Shape;12276;p67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7" name="Google Shape;12277;p67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8" name="Google Shape;12278;p67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9" name="Google Shape;12279;p67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0" name="Google Shape;12280;p67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1" name="Google Shape;12281;p67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2" name="Google Shape;12282;p67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3" name="Google Shape;12283;p67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84" name="Google Shape;12284;p67"/>
          <p:cNvSpPr/>
          <p:nvPr/>
        </p:nvSpPr>
        <p:spPr>
          <a:xfrm>
            <a:off x="1812179" y="4392822"/>
            <a:ext cx="561061" cy="394253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85" name="Google Shape;12285;p67"/>
          <p:cNvSpPr/>
          <p:nvPr/>
        </p:nvSpPr>
        <p:spPr>
          <a:xfrm>
            <a:off x="1850568" y="2173977"/>
            <a:ext cx="562552" cy="562793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86" name="Google Shape;12286;p67"/>
          <p:cNvSpPr/>
          <p:nvPr/>
        </p:nvSpPr>
        <p:spPr>
          <a:xfrm>
            <a:off x="1848282" y="2852366"/>
            <a:ext cx="567124" cy="563708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287" name="Google Shape;12287;p67"/>
          <p:cNvGrpSpPr/>
          <p:nvPr/>
        </p:nvGrpSpPr>
        <p:grpSpPr>
          <a:xfrm>
            <a:off x="1865935" y="3547196"/>
            <a:ext cx="562552" cy="562552"/>
            <a:chOff x="-6354300" y="2757075"/>
            <a:chExt cx="292225" cy="292225"/>
          </a:xfrm>
        </p:grpSpPr>
        <p:sp>
          <p:nvSpPr>
            <p:cNvPr id="12288" name="Google Shape;12288;p67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9" name="Google Shape;12289;p67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0" name="Google Shape;12290;p67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1" name="Google Shape;12291;p67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92" name="Google Shape;12292;p67"/>
          <p:cNvGrpSpPr/>
          <p:nvPr/>
        </p:nvGrpSpPr>
        <p:grpSpPr>
          <a:xfrm>
            <a:off x="5457939" y="2172747"/>
            <a:ext cx="565584" cy="565584"/>
            <a:chOff x="-4573475" y="2045850"/>
            <a:chExt cx="293800" cy="293800"/>
          </a:xfrm>
        </p:grpSpPr>
        <p:sp>
          <p:nvSpPr>
            <p:cNvPr id="12293" name="Google Shape;12293;p67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4" name="Google Shape;12294;p67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95" name="Google Shape;12295;p67"/>
          <p:cNvGrpSpPr/>
          <p:nvPr/>
        </p:nvGrpSpPr>
        <p:grpSpPr>
          <a:xfrm>
            <a:off x="5457170" y="2851600"/>
            <a:ext cx="567124" cy="565633"/>
            <a:chOff x="-4570325" y="2405775"/>
            <a:chExt cx="294600" cy="293825"/>
          </a:xfrm>
        </p:grpSpPr>
        <p:sp>
          <p:nvSpPr>
            <p:cNvPr id="12296" name="Google Shape;12296;p67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7" name="Google Shape;12297;p67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98" name="Google Shape;12298;p67"/>
          <p:cNvGrpSpPr/>
          <p:nvPr/>
        </p:nvGrpSpPr>
        <p:grpSpPr>
          <a:xfrm>
            <a:off x="5474594" y="3546451"/>
            <a:ext cx="564092" cy="564044"/>
            <a:chOff x="-4572700" y="2764950"/>
            <a:chExt cx="293025" cy="293000"/>
          </a:xfrm>
        </p:grpSpPr>
        <p:sp>
          <p:nvSpPr>
            <p:cNvPr id="12299" name="Google Shape;12299;p67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0" name="Google Shape;12300;p67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1" name="Google Shape;12301;p67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2" name="Google Shape;12302;p67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3" name="Google Shape;12303;p67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04" name="Google Shape;12304;p67"/>
          <p:cNvGrpSpPr/>
          <p:nvPr/>
        </p:nvGrpSpPr>
        <p:grpSpPr>
          <a:xfrm>
            <a:off x="9099609" y="2174986"/>
            <a:ext cx="553120" cy="561109"/>
            <a:chOff x="-2777700" y="2049775"/>
            <a:chExt cx="287325" cy="291475"/>
          </a:xfrm>
        </p:grpSpPr>
        <p:sp>
          <p:nvSpPr>
            <p:cNvPr id="12305" name="Google Shape;12305;p67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6" name="Google Shape;12306;p67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7" name="Google Shape;12307;p67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08" name="Google Shape;12308;p67"/>
          <p:cNvGrpSpPr/>
          <p:nvPr/>
        </p:nvGrpSpPr>
        <p:grpSpPr>
          <a:xfrm>
            <a:off x="9094893" y="2853909"/>
            <a:ext cx="562552" cy="561012"/>
            <a:chOff x="-2571737" y="2403625"/>
            <a:chExt cx="292225" cy="291425"/>
          </a:xfrm>
        </p:grpSpPr>
        <p:sp>
          <p:nvSpPr>
            <p:cNvPr id="12309" name="Google Shape;12309;p67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0" name="Google Shape;12310;p67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1" name="Google Shape;12311;p67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2" name="Google Shape;12312;p67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3" name="Google Shape;12313;p67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4" name="Google Shape;12314;p67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5" name="Google Shape;12315;p67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16" name="Google Shape;12316;p67"/>
          <p:cNvGrpSpPr/>
          <p:nvPr/>
        </p:nvGrpSpPr>
        <p:grpSpPr>
          <a:xfrm>
            <a:off x="9094893" y="3548712"/>
            <a:ext cx="562552" cy="559520"/>
            <a:chOff x="-2571737" y="2764550"/>
            <a:chExt cx="292225" cy="290650"/>
          </a:xfrm>
        </p:grpSpPr>
        <p:sp>
          <p:nvSpPr>
            <p:cNvPr id="12317" name="Google Shape;12317;p67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8" name="Google Shape;12318;p67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9" name="Google Shape;12319;p67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20" name="Google Shape;12320;p67"/>
          <p:cNvGrpSpPr/>
          <p:nvPr/>
        </p:nvGrpSpPr>
        <p:grpSpPr>
          <a:xfrm>
            <a:off x="4027561" y="4307384"/>
            <a:ext cx="562552" cy="565152"/>
            <a:chOff x="-1333975" y="2365850"/>
            <a:chExt cx="292225" cy="293575"/>
          </a:xfrm>
        </p:grpSpPr>
        <p:sp>
          <p:nvSpPr>
            <p:cNvPr id="12321" name="Google Shape;12321;p67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2" name="Google Shape;12322;p67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3" name="Google Shape;12323;p67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4" name="Google Shape;12324;p67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5" name="Google Shape;12325;p67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6" name="Google Shape;12326;p67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7" name="Google Shape;12327;p67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8" name="Google Shape;12328;p67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29" name="Google Shape;12329;p67"/>
          <p:cNvGrpSpPr/>
          <p:nvPr/>
        </p:nvGrpSpPr>
        <p:grpSpPr>
          <a:xfrm>
            <a:off x="2605528" y="3547196"/>
            <a:ext cx="530693" cy="562552"/>
            <a:chOff x="-5995925" y="2757850"/>
            <a:chExt cx="275675" cy="292225"/>
          </a:xfrm>
        </p:grpSpPr>
        <p:sp>
          <p:nvSpPr>
            <p:cNvPr id="12330" name="Google Shape;12330;p67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1" name="Google Shape;12331;p67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2" name="Google Shape;12332;p67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3" name="Google Shape;12333;p67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4" name="Google Shape;12334;p67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5" name="Google Shape;12335;p67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6" name="Google Shape;12336;p67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7" name="Google Shape;12337;p67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8" name="Google Shape;12338;p67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39" name="Google Shape;12339;p67"/>
          <p:cNvGrpSpPr/>
          <p:nvPr/>
        </p:nvGrpSpPr>
        <p:grpSpPr>
          <a:xfrm>
            <a:off x="6179245" y="2175756"/>
            <a:ext cx="562601" cy="559569"/>
            <a:chOff x="-4211975" y="2046625"/>
            <a:chExt cx="292250" cy="290675"/>
          </a:xfrm>
        </p:grpSpPr>
        <p:sp>
          <p:nvSpPr>
            <p:cNvPr id="12340" name="Google Shape;12340;p67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1" name="Google Shape;12341;p67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42" name="Google Shape;12342;p67"/>
          <p:cNvGrpSpPr/>
          <p:nvPr/>
        </p:nvGrpSpPr>
        <p:grpSpPr>
          <a:xfrm>
            <a:off x="6245973" y="2851600"/>
            <a:ext cx="429145" cy="565633"/>
            <a:chOff x="-4178875" y="2405775"/>
            <a:chExt cx="222925" cy="293825"/>
          </a:xfrm>
        </p:grpSpPr>
        <p:sp>
          <p:nvSpPr>
            <p:cNvPr id="12343" name="Google Shape;12343;p67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4" name="Google Shape;12344;p67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5" name="Google Shape;12345;p67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46" name="Google Shape;12346;p67"/>
          <p:cNvGrpSpPr/>
          <p:nvPr/>
        </p:nvGrpSpPr>
        <p:grpSpPr>
          <a:xfrm>
            <a:off x="6195923" y="3564644"/>
            <a:ext cx="561061" cy="527661"/>
            <a:chOff x="-4211975" y="2783850"/>
            <a:chExt cx="291450" cy="274100"/>
          </a:xfrm>
        </p:grpSpPr>
        <p:sp>
          <p:nvSpPr>
            <p:cNvPr id="12347" name="Google Shape;12347;p67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8" name="Google Shape;12348;p67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9" name="Google Shape;12349;p67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350" name="Google Shape;12350;p67"/>
          <p:cNvSpPr/>
          <p:nvPr/>
        </p:nvSpPr>
        <p:spPr>
          <a:xfrm>
            <a:off x="9817116" y="2173327"/>
            <a:ext cx="532233" cy="564092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351" name="Google Shape;12351;p67"/>
          <p:cNvGrpSpPr/>
          <p:nvPr/>
        </p:nvGrpSpPr>
        <p:grpSpPr>
          <a:xfrm>
            <a:off x="9802495" y="2853884"/>
            <a:ext cx="561061" cy="561061"/>
            <a:chOff x="-2419325" y="2408150"/>
            <a:chExt cx="291450" cy="291450"/>
          </a:xfrm>
        </p:grpSpPr>
        <p:sp>
          <p:nvSpPr>
            <p:cNvPr id="12352" name="Google Shape;12352;p67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3" name="Google Shape;12353;p67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4" name="Google Shape;12354;p67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5" name="Google Shape;12355;p67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6" name="Google Shape;12356;p67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7" name="Google Shape;12357;p67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8" name="Google Shape;12358;p67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359" name="Google Shape;12359;p67"/>
          <p:cNvSpPr/>
          <p:nvPr/>
        </p:nvSpPr>
        <p:spPr>
          <a:xfrm>
            <a:off x="9816347" y="3546202"/>
            <a:ext cx="565584" cy="564092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360" name="Google Shape;12360;p67"/>
          <p:cNvGrpSpPr/>
          <p:nvPr/>
        </p:nvGrpSpPr>
        <p:grpSpPr>
          <a:xfrm>
            <a:off x="6231195" y="4308685"/>
            <a:ext cx="561061" cy="562552"/>
            <a:chOff x="-1333200" y="2770450"/>
            <a:chExt cx="291450" cy="292225"/>
          </a:xfrm>
        </p:grpSpPr>
        <p:sp>
          <p:nvSpPr>
            <p:cNvPr id="12361" name="Google Shape;12361;p67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2" name="Google Shape;12362;p67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63" name="Google Shape;12363;p67"/>
          <p:cNvGrpSpPr/>
          <p:nvPr/>
        </p:nvGrpSpPr>
        <p:grpSpPr>
          <a:xfrm>
            <a:off x="3293346" y="2175008"/>
            <a:ext cx="564092" cy="561061"/>
            <a:chOff x="-5635200" y="2037975"/>
            <a:chExt cx="293025" cy="291450"/>
          </a:xfrm>
        </p:grpSpPr>
        <p:sp>
          <p:nvSpPr>
            <p:cNvPr id="12364" name="Google Shape;12364;p67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5" name="Google Shape;12365;p67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66" name="Google Shape;12366;p67"/>
          <p:cNvGrpSpPr/>
          <p:nvPr/>
        </p:nvGrpSpPr>
        <p:grpSpPr>
          <a:xfrm>
            <a:off x="3291061" y="2853883"/>
            <a:ext cx="568665" cy="561061"/>
            <a:chOff x="-5637575" y="2397900"/>
            <a:chExt cx="295400" cy="291450"/>
          </a:xfrm>
        </p:grpSpPr>
        <p:sp>
          <p:nvSpPr>
            <p:cNvPr id="12367" name="Google Shape;12367;p67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8" name="Google Shape;12368;p67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9" name="Google Shape;12369;p67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0" name="Google Shape;12370;p67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71" name="Google Shape;12371;p67"/>
          <p:cNvGrpSpPr/>
          <p:nvPr/>
        </p:nvGrpSpPr>
        <p:grpSpPr>
          <a:xfrm>
            <a:off x="3309278" y="3547196"/>
            <a:ext cx="564044" cy="562552"/>
            <a:chOff x="-5635975" y="2757075"/>
            <a:chExt cx="293000" cy="292225"/>
          </a:xfrm>
        </p:grpSpPr>
        <p:sp>
          <p:nvSpPr>
            <p:cNvPr id="12372" name="Google Shape;12372;p67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3" name="Google Shape;12373;p67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74" name="Google Shape;12374;p67"/>
          <p:cNvGrpSpPr/>
          <p:nvPr/>
        </p:nvGrpSpPr>
        <p:grpSpPr>
          <a:xfrm>
            <a:off x="6887858" y="2175008"/>
            <a:ext cx="564092" cy="561061"/>
            <a:chOff x="-3854375" y="2046625"/>
            <a:chExt cx="293025" cy="291450"/>
          </a:xfrm>
        </p:grpSpPr>
        <p:sp>
          <p:nvSpPr>
            <p:cNvPr id="12375" name="Google Shape;12375;p67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6" name="Google Shape;12376;p67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77" name="Google Shape;12377;p67"/>
          <p:cNvGrpSpPr/>
          <p:nvPr/>
        </p:nvGrpSpPr>
        <p:grpSpPr>
          <a:xfrm>
            <a:off x="6886342" y="2851623"/>
            <a:ext cx="567124" cy="565584"/>
            <a:chOff x="-3854375" y="2405000"/>
            <a:chExt cx="294600" cy="293800"/>
          </a:xfrm>
        </p:grpSpPr>
        <p:sp>
          <p:nvSpPr>
            <p:cNvPr id="12378" name="Google Shape;12378;p67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9" name="Google Shape;12379;p67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67"/>
          <p:cNvGrpSpPr/>
          <p:nvPr/>
        </p:nvGrpSpPr>
        <p:grpSpPr>
          <a:xfrm>
            <a:off x="6905282" y="3546451"/>
            <a:ext cx="561061" cy="564044"/>
            <a:chOff x="-3852025" y="2764950"/>
            <a:chExt cx="291450" cy="293000"/>
          </a:xfrm>
        </p:grpSpPr>
        <p:sp>
          <p:nvSpPr>
            <p:cNvPr id="12381" name="Google Shape;12381;p67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2" name="Google Shape;12382;p67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383" name="Google Shape;12383;p67"/>
          <p:cNvSpPr/>
          <p:nvPr/>
        </p:nvSpPr>
        <p:spPr>
          <a:xfrm>
            <a:off x="10534655" y="2242338"/>
            <a:ext cx="562552" cy="426065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84" name="Google Shape;12384;p67"/>
          <p:cNvSpPr/>
          <p:nvPr/>
        </p:nvSpPr>
        <p:spPr>
          <a:xfrm>
            <a:off x="10534655" y="2853713"/>
            <a:ext cx="562552" cy="56101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385" name="Google Shape;12385;p67"/>
          <p:cNvGrpSpPr/>
          <p:nvPr/>
        </p:nvGrpSpPr>
        <p:grpSpPr>
          <a:xfrm>
            <a:off x="10535400" y="3547197"/>
            <a:ext cx="561061" cy="562552"/>
            <a:chOff x="-2060175" y="2768875"/>
            <a:chExt cx="291450" cy="292225"/>
          </a:xfrm>
        </p:grpSpPr>
        <p:sp>
          <p:nvSpPr>
            <p:cNvPr id="12386" name="Google Shape;12386;p67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7" name="Google Shape;12387;p67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88" name="Google Shape;12388;p67"/>
          <p:cNvGrpSpPr/>
          <p:nvPr/>
        </p:nvGrpSpPr>
        <p:grpSpPr>
          <a:xfrm>
            <a:off x="2553547" y="4309428"/>
            <a:ext cx="562552" cy="561061"/>
            <a:chOff x="-937025" y="2064750"/>
            <a:chExt cx="292225" cy="291450"/>
          </a:xfrm>
        </p:grpSpPr>
        <p:sp>
          <p:nvSpPr>
            <p:cNvPr id="12389" name="Google Shape;12389;p67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0" name="Google Shape;12390;p67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1" name="Google Shape;12391;p67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392" name="Google Shape;12392;p67"/>
          <p:cNvGrpSpPr/>
          <p:nvPr/>
        </p:nvGrpSpPr>
        <p:grpSpPr>
          <a:xfrm>
            <a:off x="4024432" y="2174263"/>
            <a:ext cx="562601" cy="562552"/>
            <a:chOff x="-5276050" y="2037975"/>
            <a:chExt cx="292250" cy="292225"/>
          </a:xfrm>
        </p:grpSpPr>
        <p:sp>
          <p:nvSpPr>
            <p:cNvPr id="12393" name="Google Shape;12393;p67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4" name="Google Shape;12394;p67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5" name="Google Shape;12395;p67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396" name="Google Shape;12396;p67"/>
          <p:cNvSpPr/>
          <p:nvPr/>
        </p:nvSpPr>
        <p:spPr>
          <a:xfrm>
            <a:off x="4019587" y="2870557"/>
            <a:ext cx="573188" cy="527324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97" name="Google Shape;12397;p67"/>
          <p:cNvSpPr/>
          <p:nvPr/>
        </p:nvSpPr>
        <p:spPr>
          <a:xfrm>
            <a:off x="4040812" y="3547742"/>
            <a:ext cx="562552" cy="56101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398" name="Google Shape;12398;p67"/>
          <p:cNvGrpSpPr/>
          <p:nvPr/>
        </p:nvGrpSpPr>
        <p:grpSpPr>
          <a:xfrm>
            <a:off x="7702849" y="2175008"/>
            <a:ext cx="432177" cy="561061"/>
            <a:chOff x="-3462150" y="2046625"/>
            <a:chExt cx="224500" cy="291450"/>
          </a:xfrm>
        </p:grpSpPr>
        <p:sp>
          <p:nvSpPr>
            <p:cNvPr id="12399" name="Google Shape;12399;p67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0" name="Google Shape;12400;p67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1" name="Google Shape;12401;p67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2" name="Google Shape;12402;p67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3" name="Google Shape;12403;p67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4" name="Google Shape;12404;p67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5" name="Google Shape;12405;p67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06" name="Google Shape;12406;p67"/>
          <p:cNvGrpSpPr/>
          <p:nvPr/>
        </p:nvGrpSpPr>
        <p:grpSpPr>
          <a:xfrm>
            <a:off x="7670267" y="2852369"/>
            <a:ext cx="497341" cy="564092"/>
            <a:chOff x="-3478675" y="2405775"/>
            <a:chExt cx="258350" cy="293025"/>
          </a:xfrm>
        </p:grpSpPr>
        <p:sp>
          <p:nvSpPr>
            <p:cNvPr id="12407" name="Google Shape;12407;p67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8" name="Google Shape;12408;p67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9" name="Google Shape;12409;p67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0" name="Google Shape;12410;p67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11" name="Google Shape;12411;p67"/>
          <p:cNvGrpSpPr/>
          <p:nvPr/>
        </p:nvGrpSpPr>
        <p:grpSpPr>
          <a:xfrm>
            <a:off x="7753625" y="3547197"/>
            <a:ext cx="362441" cy="562552"/>
            <a:chOff x="-3443250" y="2765725"/>
            <a:chExt cx="188275" cy="292225"/>
          </a:xfrm>
        </p:grpSpPr>
        <p:sp>
          <p:nvSpPr>
            <p:cNvPr id="12412" name="Google Shape;12412;p67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3" name="Google Shape;12413;p67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4" name="Google Shape;12414;p67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5" name="Google Shape;12415;p67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16" name="Google Shape;12416;p67"/>
          <p:cNvGrpSpPr/>
          <p:nvPr/>
        </p:nvGrpSpPr>
        <p:grpSpPr>
          <a:xfrm>
            <a:off x="1125486" y="4307913"/>
            <a:ext cx="495849" cy="564092"/>
            <a:chOff x="-1684475" y="2049000"/>
            <a:chExt cx="257575" cy="293025"/>
          </a:xfrm>
        </p:grpSpPr>
        <p:sp>
          <p:nvSpPr>
            <p:cNvPr id="12417" name="Google Shape;12417;p67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8" name="Google Shape;12418;p67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9" name="Google Shape;12419;p67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0" name="Google Shape;12420;p67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421" name="Google Shape;12421;p67"/>
          <p:cNvSpPr/>
          <p:nvPr/>
        </p:nvSpPr>
        <p:spPr>
          <a:xfrm>
            <a:off x="3296393" y="4309034"/>
            <a:ext cx="586808" cy="561831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422" name="Google Shape;12422;p67"/>
          <p:cNvGrpSpPr/>
          <p:nvPr/>
        </p:nvGrpSpPr>
        <p:grpSpPr>
          <a:xfrm>
            <a:off x="5512010" y="4308685"/>
            <a:ext cx="561061" cy="562552"/>
            <a:chOff x="-1700225" y="2768875"/>
            <a:chExt cx="291450" cy="292225"/>
          </a:xfrm>
        </p:grpSpPr>
        <p:sp>
          <p:nvSpPr>
            <p:cNvPr id="12423" name="Google Shape;12423;p67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4" name="Google Shape;12424;p67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5" name="Google Shape;12425;p67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6" name="Google Shape;12426;p67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7" name="Google Shape;12427;p67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8" name="Google Shape;12428;p67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29" name="Google Shape;12429;p67"/>
          <p:cNvGrpSpPr/>
          <p:nvPr/>
        </p:nvGrpSpPr>
        <p:grpSpPr>
          <a:xfrm>
            <a:off x="4803141" y="4307914"/>
            <a:ext cx="495849" cy="564092"/>
            <a:chOff x="-919700" y="2420750"/>
            <a:chExt cx="257575" cy="293025"/>
          </a:xfrm>
        </p:grpSpPr>
        <p:sp>
          <p:nvSpPr>
            <p:cNvPr id="12430" name="Google Shape;12430;p67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1" name="Google Shape;12431;p67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2" name="Google Shape;12432;p67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33" name="Google Shape;12433;p67"/>
          <p:cNvGrpSpPr/>
          <p:nvPr/>
        </p:nvGrpSpPr>
        <p:grpSpPr>
          <a:xfrm>
            <a:off x="2583397" y="2194601"/>
            <a:ext cx="546041" cy="547489"/>
            <a:chOff x="6679825" y="2693700"/>
            <a:chExt cx="257875" cy="258575"/>
          </a:xfrm>
        </p:grpSpPr>
        <p:sp>
          <p:nvSpPr>
            <p:cNvPr id="12434" name="Google Shape;12434;p67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5" name="Google Shape;12435;p67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36" name="Google Shape;12436;p67"/>
          <p:cNvGrpSpPr/>
          <p:nvPr/>
        </p:nvGrpSpPr>
        <p:grpSpPr>
          <a:xfrm>
            <a:off x="2569495" y="2856147"/>
            <a:ext cx="560708" cy="556349"/>
            <a:chOff x="6790450" y="3119050"/>
            <a:chExt cx="262750" cy="260675"/>
          </a:xfrm>
        </p:grpSpPr>
        <p:sp>
          <p:nvSpPr>
            <p:cNvPr id="12437" name="Google Shape;12437;p67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8" name="Google Shape;12438;p67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39" name="Google Shape;12439;p67"/>
          <p:cNvGrpSpPr/>
          <p:nvPr/>
        </p:nvGrpSpPr>
        <p:grpSpPr>
          <a:xfrm>
            <a:off x="9137444" y="5007249"/>
            <a:ext cx="477457" cy="543188"/>
            <a:chOff x="7660859" y="2571753"/>
            <a:chExt cx="366561" cy="417024"/>
          </a:xfrm>
        </p:grpSpPr>
        <p:sp>
          <p:nvSpPr>
            <p:cNvPr id="12440" name="Google Shape;12440;p67"/>
            <p:cNvSpPr/>
            <p:nvPr/>
          </p:nvSpPr>
          <p:spPr>
            <a:xfrm>
              <a:off x="7770506" y="2633631"/>
              <a:ext cx="147259" cy="146633"/>
            </a:xfrm>
            <a:custGeom>
              <a:avLst/>
              <a:gdLst/>
              <a:ahLst/>
              <a:cxnLst/>
              <a:rect l="l" t="t" r="r" b="b"/>
              <a:pathLst>
                <a:path w="7056" h="7026" extrusionOk="0">
                  <a:moveTo>
                    <a:pt x="4114" y="2928"/>
                  </a:moveTo>
                  <a:lnTo>
                    <a:pt x="4114" y="4099"/>
                  </a:lnTo>
                  <a:lnTo>
                    <a:pt x="2943" y="4099"/>
                  </a:lnTo>
                  <a:lnTo>
                    <a:pt x="2943" y="2928"/>
                  </a:lnTo>
                  <a:close/>
                  <a:moveTo>
                    <a:pt x="2354" y="1"/>
                  </a:moveTo>
                  <a:cubicBezTo>
                    <a:pt x="2032" y="1"/>
                    <a:pt x="1771" y="263"/>
                    <a:pt x="1771" y="586"/>
                  </a:cubicBezTo>
                  <a:lnTo>
                    <a:pt x="1771" y="1757"/>
                  </a:lnTo>
                  <a:lnTo>
                    <a:pt x="618" y="1757"/>
                  </a:lnTo>
                  <a:cubicBezTo>
                    <a:pt x="301" y="1757"/>
                    <a:pt x="31" y="1999"/>
                    <a:pt x="17" y="2314"/>
                  </a:cubicBezTo>
                  <a:cubicBezTo>
                    <a:pt x="1" y="2650"/>
                    <a:pt x="268" y="2928"/>
                    <a:pt x="600" y="2928"/>
                  </a:cubicBezTo>
                  <a:lnTo>
                    <a:pt x="1771" y="2928"/>
                  </a:lnTo>
                  <a:lnTo>
                    <a:pt x="1771" y="4099"/>
                  </a:lnTo>
                  <a:lnTo>
                    <a:pt x="618" y="4099"/>
                  </a:lnTo>
                  <a:cubicBezTo>
                    <a:pt x="301" y="4099"/>
                    <a:pt x="31" y="4341"/>
                    <a:pt x="17" y="4656"/>
                  </a:cubicBezTo>
                  <a:cubicBezTo>
                    <a:pt x="1" y="4992"/>
                    <a:pt x="268" y="5270"/>
                    <a:pt x="600" y="5270"/>
                  </a:cubicBezTo>
                  <a:lnTo>
                    <a:pt x="1771" y="5270"/>
                  </a:lnTo>
                  <a:lnTo>
                    <a:pt x="1771" y="6423"/>
                  </a:lnTo>
                  <a:cubicBezTo>
                    <a:pt x="1771" y="6738"/>
                    <a:pt x="2014" y="7011"/>
                    <a:pt x="2329" y="7025"/>
                  </a:cubicBezTo>
                  <a:cubicBezTo>
                    <a:pt x="2338" y="7025"/>
                    <a:pt x="2348" y="7025"/>
                    <a:pt x="2357" y="7025"/>
                  </a:cubicBezTo>
                  <a:cubicBezTo>
                    <a:pt x="2680" y="7025"/>
                    <a:pt x="2943" y="6764"/>
                    <a:pt x="2943" y="6441"/>
                  </a:cubicBezTo>
                  <a:lnTo>
                    <a:pt x="2943" y="5270"/>
                  </a:lnTo>
                  <a:lnTo>
                    <a:pt x="4114" y="5270"/>
                  </a:lnTo>
                  <a:lnTo>
                    <a:pt x="4114" y="6423"/>
                  </a:lnTo>
                  <a:cubicBezTo>
                    <a:pt x="4114" y="6738"/>
                    <a:pt x="4356" y="7011"/>
                    <a:pt x="4671" y="7025"/>
                  </a:cubicBezTo>
                  <a:cubicBezTo>
                    <a:pt x="4680" y="7025"/>
                    <a:pt x="4690" y="7025"/>
                    <a:pt x="4699" y="7025"/>
                  </a:cubicBezTo>
                  <a:cubicBezTo>
                    <a:pt x="5023" y="7025"/>
                    <a:pt x="5285" y="6764"/>
                    <a:pt x="5285" y="6441"/>
                  </a:cubicBezTo>
                  <a:lnTo>
                    <a:pt x="5285" y="5270"/>
                  </a:lnTo>
                  <a:lnTo>
                    <a:pt x="6456" y="5270"/>
                  </a:lnTo>
                  <a:cubicBezTo>
                    <a:pt x="6788" y="5270"/>
                    <a:pt x="7056" y="4992"/>
                    <a:pt x="7040" y="4656"/>
                  </a:cubicBezTo>
                  <a:cubicBezTo>
                    <a:pt x="7025" y="4341"/>
                    <a:pt x="6753" y="4099"/>
                    <a:pt x="6438" y="4099"/>
                  </a:cubicBezTo>
                  <a:lnTo>
                    <a:pt x="5285" y="4099"/>
                  </a:lnTo>
                  <a:lnTo>
                    <a:pt x="5285" y="2928"/>
                  </a:lnTo>
                  <a:lnTo>
                    <a:pt x="6438" y="2928"/>
                  </a:lnTo>
                  <a:cubicBezTo>
                    <a:pt x="6753" y="2928"/>
                    <a:pt x="7025" y="2685"/>
                    <a:pt x="7040" y="2370"/>
                  </a:cubicBezTo>
                  <a:cubicBezTo>
                    <a:pt x="7056" y="2034"/>
                    <a:pt x="6788" y="1757"/>
                    <a:pt x="6456" y="1757"/>
                  </a:cubicBezTo>
                  <a:lnTo>
                    <a:pt x="5285" y="1757"/>
                  </a:lnTo>
                  <a:lnTo>
                    <a:pt x="5285" y="603"/>
                  </a:lnTo>
                  <a:cubicBezTo>
                    <a:pt x="5285" y="287"/>
                    <a:pt x="5042" y="16"/>
                    <a:pt x="4727" y="2"/>
                  </a:cubicBezTo>
                  <a:cubicBezTo>
                    <a:pt x="4717" y="1"/>
                    <a:pt x="4707" y="1"/>
                    <a:pt x="4696" y="1"/>
                  </a:cubicBezTo>
                  <a:cubicBezTo>
                    <a:pt x="4374" y="1"/>
                    <a:pt x="4114" y="263"/>
                    <a:pt x="4114" y="586"/>
                  </a:cubicBezTo>
                  <a:lnTo>
                    <a:pt x="4114" y="1757"/>
                  </a:lnTo>
                  <a:lnTo>
                    <a:pt x="2943" y="1757"/>
                  </a:lnTo>
                  <a:lnTo>
                    <a:pt x="2943" y="603"/>
                  </a:lnTo>
                  <a:cubicBezTo>
                    <a:pt x="2943" y="287"/>
                    <a:pt x="2700" y="16"/>
                    <a:pt x="2385" y="2"/>
                  </a:cubicBezTo>
                  <a:cubicBezTo>
                    <a:pt x="2375" y="1"/>
                    <a:pt x="2364" y="1"/>
                    <a:pt x="23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1" name="Google Shape;12441;p67"/>
            <p:cNvSpPr/>
            <p:nvPr/>
          </p:nvSpPr>
          <p:spPr>
            <a:xfrm>
              <a:off x="7730834" y="2792447"/>
              <a:ext cx="226648" cy="76781"/>
            </a:xfrm>
            <a:custGeom>
              <a:avLst/>
              <a:gdLst/>
              <a:ahLst/>
              <a:cxnLst/>
              <a:rect l="l" t="t" r="r" b="b"/>
              <a:pathLst>
                <a:path w="10860" h="3679" extrusionOk="0">
                  <a:moveTo>
                    <a:pt x="747" y="0"/>
                  </a:moveTo>
                  <a:cubicBezTo>
                    <a:pt x="280" y="0"/>
                    <a:pt x="0" y="520"/>
                    <a:pt x="258" y="910"/>
                  </a:cubicBezTo>
                  <a:cubicBezTo>
                    <a:pt x="1470" y="2730"/>
                    <a:pt x="3430" y="3678"/>
                    <a:pt x="5429" y="3678"/>
                  </a:cubicBezTo>
                  <a:cubicBezTo>
                    <a:pt x="7423" y="3678"/>
                    <a:pt x="9385" y="2733"/>
                    <a:pt x="10600" y="911"/>
                  </a:cubicBezTo>
                  <a:cubicBezTo>
                    <a:pt x="10860" y="523"/>
                    <a:pt x="10578" y="2"/>
                    <a:pt x="10116" y="2"/>
                  </a:cubicBezTo>
                  <a:cubicBezTo>
                    <a:pt x="10115" y="2"/>
                    <a:pt x="10114" y="2"/>
                    <a:pt x="10113" y="2"/>
                  </a:cubicBezTo>
                  <a:cubicBezTo>
                    <a:pt x="9924" y="2"/>
                    <a:pt x="9738" y="92"/>
                    <a:pt x="9625" y="262"/>
                  </a:cubicBezTo>
                  <a:cubicBezTo>
                    <a:pt x="8688" y="1668"/>
                    <a:pt x="7119" y="2507"/>
                    <a:pt x="5429" y="2507"/>
                  </a:cubicBezTo>
                  <a:cubicBezTo>
                    <a:pt x="3740" y="2507"/>
                    <a:pt x="2172" y="1668"/>
                    <a:pt x="1235" y="264"/>
                  </a:cubicBezTo>
                  <a:cubicBezTo>
                    <a:pt x="1125" y="101"/>
                    <a:pt x="943" y="0"/>
                    <a:pt x="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2" name="Google Shape;12442;p67"/>
            <p:cNvSpPr/>
            <p:nvPr/>
          </p:nvSpPr>
          <p:spPr>
            <a:xfrm>
              <a:off x="7660859" y="2571753"/>
              <a:ext cx="366561" cy="417024"/>
            </a:xfrm>
            <a:custGeom>
              <a:avLst/>
              <a:gdLst/>
              <a:ahLst/>
              <a:cxnLst/>
              <a:rect l="l" t="t" r="r" b="b"/>
              <a:pathLst>
                <a:path w="17564" h="19982" extrusionOk="0">
                  <a:moveTo>
                    <a:pt x="14636" y="1169"/>
                  </a:moveTo>
                  <a:cubicBezTo>
                    <a:pt x="15587" y="1169"/>
                    <a:pt x="16392" y="1992"/>
                    <a:pt x="16392" y="2965"/>
                  </a:cubicBezTo>
                  <a:lnTo>
                    <a:pt x="16392" y="14674"/>
                  </a:lnTo>
                  <a:cubicBezTo>
                    <a:pt x="16392" y="15643"/>
                    <a:pt x="15607" y="16431"/>
                    <a:pt x="14636" y="16431"/>
                  </a:cubicBezTo>
                  <a:lnTo>
                    <a:pt x="11124" y="16431"/>
                  </a:lnTo>
                  <a:cubicBezTo>
                    <a:pt x="10967" y="16431"/>
                    <a:pt x="10816" y="16493"/>
                    <a:pt x="10707" y="16604"/>
                  </a:cubicBezTo>
                  <a:lnTo>
                    <a:pt x="8782" y="18561"/>
                  </a:lnTo>
                  <a:lnTo>
                    <a:pt x="6857" y="16604"/>
                  </a:lnTo>
                  <a:cubicBezTo>
                    <a:pt x="6748" y="16493"/>
                    <a:pt x="6597" y="16431"/>
                    <a:pt x="6440" y="16431"/>
                  </a:cubicBezTo>
                  <a:lnTo>
                    <a:pt x="2928" y="16431"/>
                  </a:lnTo>
                  <a:cubicBezTo>
                    <a:pt x="1959" y="16431"/>
                    <a:pt x="1172" y="15643"/>
                    <a:pt x="1172" y="14674"/>
                  </a:cubicBezTo>
                  <a:lnTo>
                    <a:pt x="1172" y="2965"/>
                  </a:lnTo>
                  <a:cubicBezTo>
                    <a:pt x="1172" y="1992"/>
                    <a:pt x="1977" y="1169"/>
                    <a:pt x="2928" y="1169"/>
                  </a:cubicBezTo>
                  <a:close/>
                  <a:moveTo>
                    <a:pt x="2928" y="0"/>
                  </a:moveTo>
                  <a:cubicBezTo>
                    <a:pt x="1310" y="0"/>
                    <a:pt x="1" y="1346"/>
                    <a:pt x="1" y="2965"/>
                  </a:cubicBezTo>
                  <a:lnTo>
                    <a:pt x="1" y="14674"/>
                  </a:lnTo>
                  <a:cubicBezTo>
                    <a:pt x="1" y="16291"/>
                    <a:pt x="1312" y="17600"/>
                    <a:pt x="2928" y="17600"/>
                  </a:cubicBezTo>
                  <a:lnTo>
                    <a:pt x="6196" y="17600"/>
                  </a:lnTo>
                  <a:lnTo>
                    <a:pt x="8365" y="19806"/>
                  </a:lnTo>
                  <a:cubicBezTo>
                    <a:pt x="8474" y="19919"/>
                    <a:pt x="8625" y="19981"/>
                    <a:pt x="8782" y="19981"/>
                  </a:cubicBezTo>
                  <a:cubicBezTo>
                    <a:pt x="8940" y="19981"/>
                    <a:pt x="9090" y="19919"/>
                    <a:pt x="9200" y="19806"/>
                  </a:cubicBezTo>
                  <a:lnTo>
                    <a:pt x="11370" y="17600"/>
                  </a:lnTo>
                  <a:lnTo>
                    <a:pt x="14636" y="17600"/>
                  </a:lnTo>
                  <a:cubicBezTo>
                    <a:pt x="16251" y="17600"/>
                    <a:pt x="17563" y="16287"/>
                    <a:pt x="17563" y="14674"/>
                  </a:cubicBezTo>
                  <a:lnTo>
                    <a:pt x="17563" y="2965"/>
                  </a:lnTo>
                  <a:cubicBezTo>
                    <a:pt x="17563" y="1348"/>
                    <a:pt x="16254" y="0"/>
                    <a:pt x="14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43" name="Google Shape;12443;p67"/>
          <p:cNvGrpSpPr/>
          <p:nvPr/>
        </p:nvGrpSpPr>
        <p:grpSpPr>
          <a:xfrm>
            <a:off x="5850351" y="5007249"/>
            <a:ext cx="543188" cy="543188"/>
            <a:chOff x="5566722" y="2571753"/>
            <a:chExt cx="417024" cy="417024"/>
          </a:xfrm>
        </p:grpSpPr>
        <p:sp>
          <p:nvSpPr>
            <p:cNvPr id="12444" name="Google Shape;12444;p67"/>
            <p:cNvSpPr/>
            <p:nvPr/>
          </p:nvSpPr>
          <p:spPr>
            <a:xfrm>
              <a:off x="5566722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0" y="1171"/>
                  </a:moveTo>
                  <a:cubicBezTo>
                    <a:pt x="14855" y="1171"/>
                    <a:pt x="18810" y="5127"/>
                    <a:pt x="18810" y="9991"/>
                  </a:cubicBezTo>
                  <a:cubicBezTo>
                    <a:pt x="18810" y="14854"/>
                    <a:pt x="14855" y="18810"/>
                    <a:pt x="9990" y="18810"/>
                  </a:cubicBezTo>
                  <a:cubicBezTo>
                    <a:pt x="5127" y="18810"/>
                    <a:pt x="1170" y="14854"/>
                    <a:pt x="1170" y="9991"/>
                  </a:cubicBezTo>
                  <a:cubicBezTo>
                    <a:pt x="1170" y="5127"/>
                    <a:pt x="5127" y="1171"/>
                    <a:pt x="9990" y="1171"/>
                  </a:cubicBezTo>
                  <a:close/>
                  <a:moveTo>
                    <a:pt x="9990" y="0"/>
                  </a:moveTo>
                  <a:cubicBezTo>
                    <a:pt x="4488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0" y="19981"/>
                  </a:cubicBezTo>
                  <a:cubicBezTo>
                    <a:pt x="15492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5" name="Google Shape;12445;p67"/>
            <p:cNvSpPr/>
            <p:nvPr/>
          </p:nvSpPr>
          <p:spPr>
            <a:xfrm>
              <a:off x="5653037" y="2658069"/>
              <a:ext cx="207719" cy="243052"/>
            </a:xfrm>
            <a:custGeom>
              <a:avLst/>
              <a:gdLst/>
              <a:ahLst/>
              <a:cxnLst/>
              <a:rect l="l" t="t" r="r" b="b"/>
              <a:pathLst>
                <a:path w="9953" h="11646" extrusionOk="0">
                  <a:moveTo>
                    <a:pt x="8782" y="1300"/>
                  </a:moveTo>
                  <a:lnTo>
                    <a:pt x="8782" y="2448"/>
                  </a:lnTo>
                  <a:lnTo>
                    <a:pt x="4099" y="3384"/>
                  </a:lnTo>
                  <a:lnTo>
                    <a:pt x="4099" y="2236"/>
                  </a:lnTo>
                  <a:lnTo>
                    <a:pt x="8782" y="1300"/>
                  </a:lnTo>
                  <a:close/>
                  <a:moveTo>
                    <a:pt x="8782" y="7304"/>
                  </a:moveTo>
                  <a:lnTo>
                    <a:pt x="8782" y="8447"/>
                  </a:lnTo>
                  <a:cubicBezTo>
                    <a:pt x="8782" y="8766"/>
                    <a:pt x="8591" y="9047"/>
                    <a:pt x="8295" y="9165"/>
                  </a:cubicBezTo>
                  <a:cubicBezTo>
                    <a:pt x="8163" y="9218"/>
                    <a:pt x="7987" y="9306"/>
                    <a:pt x="7782" y="9306"/>
                  </a:cubicBezTo>
                  <a:cubicBezTo>
                    <a:pt x="7653" y="9306"/>
                    <a:pt x="7513" y="9271"/>
                    <a:pt x="7365" y="9171"/>
                  </a:cubicBezTo>
                  <a:cubicBezTo>
                    <a:pt x="6850" y="8824"/>
                    <a:pt x="6937" y="8042"/>
                    <a:pt x="7512" y="7812"/>
                  </a:cubicBezTo>
                  <a:lnTo>
                    <a:pt x="8782" y="7304"/>
                  </a:lnTo>
                  <a:close/>
                  <a:moveTo>
                    <a:pt x="2928" y="8475"/>
                  </a:moveTo>
                  <a:lnTo>
                    <a:pt x="2928" y="9618"/>
                  </a:lnTo>
                  <a:cubicBezTo>
                    <a:pt x="2928" y="9937"/>
                    <a:pt x="2737" y="10218"/>
                    <a:pt x="2442" y="10336"/>
                  </a:cubicBezTo>
                  <a:cubicBezTo>
                    <a:pt x="2308" y="10389"/>
                    <a:pt x="2132" y="10476"/>
                    <a:pt x="1928" y="10476"/>
                  </a:cubicBezTo>
                  <a:cubicBezTo>
                    <a:pt x="1799" y="10476"/>
                    <a:pt x="1659" y="10442"/>
                    <a:pt x="1511" y="10342"/>
                  </a:cubicBezTo>
                  <a:cubicBezTo>
                    <a:pt x="996" y="9993"/>
                    <a:pt x="1083" y="9213"/>
                    <a:pt x="1658" y="8983"/>
                  </a:cubicBezTo>
                  <a:lnTo>
                    <a:pt x="2928" y="8475"/>
                  </a:lnTo>
                  <a:close/>
                  <a:moveTo>
                    <a:pt x="9369" y="1"/>
                  </a:moveTo>
                  <a:cubicBezTo>
                    <a:pt x="9330" y="1"/>
                    <a:pt x="9291" y="4"/>
                    <a:pt x="9252" y="12"/>
                  </a:cubicBezTo>
                  <a:lnTo>
                    <a:pt x="3399" y="1182"/>
                  </a:lnTo>
                  <a:cubicBezTo>
                    <a:pt x="3124" y="1237"/>
                    <a:pt x="2928" y="1477"/>
                    <a:pt x="2928" y="1757"/>
                  </a:cubicBezTo>
                  <a:lnTo>
                    <a:pt x="2928" y="7214"/>
                  </a:lnTo>
                  <a:lnTo>
                    <a:pt x="1223" y="7897"/>
                  </a:lnTo>
                  <a:cubicBezTo>
                    <a:pt x="480" y="8192"/>
                    <a:pt x="0" y="8902"/>
                    <a:pt x="0" y="9701"/>
                  </a:cubicBezTo>
                  <a:cubicBezTo>
                    <a:pt x="0" y="10782"/>
                    <a:pt x="880" y="11645"/>
                    <a:pt x="1944" y="11645"/>
                  </a:cubicBezTo>
                  <a:cubicBezTo>
                    <a:pt x="2362" y="11645"/>
                    <a:pt x="2624" y="11523"/>
                    <a:pt x="2877" y="11423"/>
                  </a:cubicBezTo>
                  <a:cubicBezTo>
                    <a:pt x="3618" y="11125"/>
                    <a:pt x="4099" y="10418"/>
                    <a:pt x="4099" y="9618"/>
                  </a:cubicBezTo>
                  <a:lnTo>
                    <a:pt x="4099" y="4578"/>
                  </a:lnTo>
                  <a:lnTo>
                    <a:pt x="8782" y="3641"/>
                  </a:lnTo>
                  <a:lnTo>
                    <a:pt x="8782" y="6043"/>
                  </a:lnTo>
                  <a:lnTo>
                    <a:pt x="7076" y="6726"/>
                  </a:lnTo>
                  <a:cubicBezTo>
                    <a:pt x="6335" y="7023"/>
                    <a:pt x="5854" y="7731"/>
                    <a:pt x="5854" y="8530"/>
                  </a:cubicBezTo>
                  <a:cubicBezTo>
                    <a:pt x="5854" y="9611"/>
                    <a:pt x="6733" y="10476"/>
                    <a:pt x="7798" y="10476"/>
                  </a:cubicBezTo>
                  <a:cubicBezTo>
                    <a:pt x="8216" y="10476"/>
                    <a:pt x="8477" y="10354"/>
                    <a:pt x="8730" y="10251"/>
                  </a:cubicBezTo>
                  <a:cubicBezTo>
                    <a:pt x="9473" y="9956"/>
                    <a:pt x="9953" y="9247"/>
                    <a:pt x="9953" y="8447"/>
                  </a:cubicBezTo>
                  <a:lnTo>
                    <a:pt x="9953" y="586"/>
                  </a:lnTo>
                  <a:cubicBezTo>
                    <a:pt x="9953" y="410"/>
                    <a:pt x="9873" y="244"/>
                    <a:pt x="9739" y="133"/>
                  </a:cubicBezTo>
                  <a:cubicBezTo>
                    <a:pt x="9633" y="47"/>
                    <a:pt x="9503" y="1"/>
                    <a:pt x="9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46" name="Google Shape;12446;p67"/>
          <p:cNvGrpSpPr/>
          <p:nvPr/>
        </p:nvGrpSpPr>
        <p:grpSpPr>
          <a:xfrm>
            <a:off x="6672129" y="5143589"/>
            <a:ext cx="543175" cy="270507"/>
            <a:chOff x="6090251" y="2676413"/>
            <a:chExt cx="417014" cy="207677"/>
          </a:xfrm>
        </p:grpSpPr>
        <p:sp>
          <p:nvSpPr>
            <p:cNvPr id="12447" name="Google Shape;12447;p67"/>
            <p:cNvSpPr/>
            <p:nvPr/>
          </p:nvSpPr>
          <p:spPr>
            <a:xfrm>
              <a:off x="6237672" y="2725248"/>
              <a:ext cx="61086" cy="158842"/>
            </a:xfrm>
            <a:custGeom>
              <a:avLst/>
              <a:gdLst/>
              <a:ahLst/>
              <a:cxnLst/>
              <a:rect l="l" t="t" r="r" b="b"/>
              <a:pathLst>
                <a:path w="2927" h="7611" extrusionOk="0">
                  <a:moveTo>
                    <a:pt x="1463" y="1172"/>
                  </a:moveTo>
                  <a:cubicBezTo>
                    <a:pt x="1624" y="1172"/>
                    <a:pt x="1757" y="1303"/>
                    <a:pt x="1757" y="1465"/>
                  </a:cubicBezTo>
                  <a:lnTo>
                    <a:pt x="1757" y="6148"/>
                  </a:lnTo>
                  <a:cubicBezTo>
                    <a:pt x="1757" y="6309"/>
                    <a:pt x="1624" y="6440"/>
                    <a:pt x="1463" y="6440"/>
                  </a:cubicBezTo>
                  <a:cubicBezTo>
                    <a:pt x="1302" y="6440"/>
                    <a:pt x="1171" y="6309"/>
                    <a:pt x="1171" y="6148"/>
                  </a:cubicBezTo>
                  <a:lnTo>
                    <a:pt x="1171" y="1465"/>
                  </a:lnTo>
                  <a:cubicBezTo>
                    <a:pt x="1171" y="1303"/>
                    <a:pt x="1302" y="1172"/>
                    <a:pt x="1463" y="1172"/>
                  </a:cubicBezTo>
                  <a:close/>
                  <a:moveTo>
                    <a:pt x="1463" y="1"/>
                  </a:moveTo>
                  <a:cubicBezTo>
                    <a:pt x="657" y="1"/>
                    <a:pt x="0" y="657"/>
                    <a:pt x="0" y="1465"/>
                  </a:cubicBezTo>
                  <a:lnTo>
                    <a:pt x="0" y="6148"/>
                  </a:lnTo>
                  <a:cubicBezTo>
                    <a:pt x="0" y="6955"/>
                    <a:pt x="657" y="7611"/>
                    <a:pt x="1463" y="7611"/>
                  </a:cubicBezTo>
                  <a:cubicBezTo>
                    <a:pt x="2270" y="7611"/>
                    <a:pt x="2926" y="6955"/>
                    <a:pt x="2926" y="6148"/>
                  </a:cubicBezTo>
                  <a:lnTo>
                    <a:pt x="2926" y="1465"/>
                  </a:lnTo>
                  <a:cubicBezTo>
                    <a:pt x="2926" y="657"/>
                    <a:pt x="2270" y="1"/>
                    <a:pt x="14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8" name="Google Shape;12448;p67"/>
            <p:cNvSpPr/>
            <p:nvPr/>
          </p:nvSpPr>
          <p:spPr>
            <a:xfrm>
              <a:off x="6446178" y="2761915"/>
              <a:ext cx="61086" cy="61086"/>
            </a:xfrm>
            <a:custGeom>
              <a:avLst/>
              <a:gdLst/>
              <a:ahLst/>
              <a:cxnLst/>
              <a:rect l="l" t="t" r="r" b="b"/>
              <a:pathLst>
                <a:path w="2927" h="2927" extrusionOk="0">
                  <a:moveTo>
                    <a:pt x="1464" y="1171"/>
                  </a:moveTo>
                  <a:cubicBezTo>
                    <a:pt x="1625" y="1171"/>
                    <a:pt x="1756" y="1302"/>
                    <a:pt x="1756" y="1463"/>
                  </a:cubicBezTo>
                  <a:cubicBezTo>
                    <a:pt x="1756" y="1626"/>
                    <a:pt x="1625" y="1757"/>
                    <a:pt x="1464" y="1757"/>
                  </a:cubicBezTo>
                  <a:cubicBezTo>
                    <a:pt x="1303" y="1757"/>
                    <a:pt x="1170" y="1626"/>
                    <a:pt x="1170" y="1463"/>
                  </a:cubicBezTo>
                  <a:cubicBezTo>
                    <a:pt x="1170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cubicBezTo>
                    <a:pt x="1" y="2270"/>
                    <a:pt x="657" y="2926"/>
                    <a:pt x="1464" y="2926"/>
                  </a:cubicBezTo>
                  <a:cubicBezTo>
                    <a:pt x="2270" y="2926"/>
                    <a:pt x="2927" y="2270"/>
                    <a:pt x="2927" y="1463"/>
                  </a:cubicBez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9" name="Google Shape;12449;p67"/>
            <p:cNvSpPr/>
            <p:nvPr/>
          </p:nvSpPr>
          <p:spPr>
            <a:xfrm>
              <a:off x="6311758" y="2676413"/>
              <a:ext cx="135446" cy="207677"/>
            </a:xfrm>
            <a:custGeom>
              <a:avLst/>
              <a:gdLst/>
              <a:ahLst/>
              <a:cxnLst/>
              <a:rect l="l" t="t" r="r" b="b"/>
              <a:pathLst>
                <a:path w="6490" h="9951" extrusionOk="0">
                  <a:moveTo>
                    <a:pt x="1466" y="1171"/>
                  </a:moveTo>
                  <a:cubicBezTo>
                    <a:pt x="1627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6" y="3598"/>
                  </a:lnTo>
                  <a:cubicBezTo>
                    <a:pt x="4243" y="3541"/>
                    <a:pt x="4318" y="3512"/>
                    <a:pt x="4392" y="3512"/>
                  </a:cubicBezTo>
                  <a:cubicBezTo>
                    <a:pt x="4467" y="3512"/>
                    <a:pt x="4542" y="3541"/>
                    <a:pt x="4598" y="3598"/>
                  </a:cubicBezTo>
                  <a:cubicBezTo>
                    <a:pt x="4713" y="3712"/>
                    <a:pt x="4713" y="3897"/>
                    <a:pt x="4598" y="4012"/>
                  </a:cubicBezTo>
                  <a:lnTo>
                    <a:pt x="3247" y="5364"/>
                  </a:lnTo>
                  <a:lnTo>
                    <a:pt x="5221" y="8325"/>
                  </a:lnTo>
                  <a:cubicBezTo>
                    <a:pt x="5280" y="8414"/>
                    <a:pt x="5274" y="8500"/>
                    <a:pt x="5265" y="8546"/>
                  </a:cubicBezTo>
                  <a:cubicBezTo>
                    <a:pt x="5257" y="8591"/>
                    <a:pt x="5228" y="8674"/>
                    <a:pt x="5140" y="8732"/>
                  </a:cubicBezTo>
                  <a:cubicBezTo>
                    <a:pt x="5090" y="8764"/>
                    <a:pt x="5037" y="8780"/>
                    <a:pt x="4979" y="8780"/>
                  </a:cubicBezTo>
                  <a:cubicBezTo>
                    <a:pt x="4880" y="8780"/>
                    <a:pt x="4788" y="8732"/>
                    <a:pt x="4735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7" y="8782"/>
                    <a:pt x="1466" y="8782"/>
                  </a:cubicBezTo>
                  <a:cubicBezTo>
                    <a:pt x="1305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5" y="1171"/>
                    <a:pt x="1466" y="1171"/>
                  </a:cubicBezTo>
                  <a:close/>
                  <a:moveTo>
                    <a:pt x="1466" y="0"/>
                  </a:moveTo>
                  <a:cubicBezTo>
                    <a:pt x="659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9" y="9951"/>
                    <a:pt x="1466" y="9951"/>
                  </a:cubicBezTo>
                  <a:cubicBezTo>
                    <a:pt x="2272" y="9951"/>
                    <a:pt x="2929" y="9295"/>
                    <a:pt x="2929" y="8488"/>
                  </a:cubicBezTo>
                  <a:lnTo>
                    <a:pt x="2929" y="8053"/>
                  </a:lnTo>
                  <a:lnTo>
                    <a:pt x="3760" y="9300"/>
                  </a:lnTo>
                  <a:cubicBezTo>
                    <a:pt x="4032" y="9709"/>
                    <a:pt x="4487" y="9951"/>
                    <a:pt x="4979" y="9951"/>
                  </a:cubicBezTo>
                  <a:cubicBezTo>
                    <a:pt x="5269" y="9951"/>
                    <a:pt x="5548" y="9866"/>
                    <a:pt x="5789" y="9705"/>
                  </a:cubicBezTo>
                  <a:cubicBezTo>
                    <a:pt x="6114" y="9489"/>
                    <a:pt x="6336" y="9158"/>
                    <a:pt x="6413" y="8775"/>
                  </a:cubicBezTo>
                  <a:cubicBezTo>
                    <a:pt x="6490" y="8391"/>
                    <a:pt x="6412" y="8001"/>
                    <a:pt x="6196" y="7676"/>
                  </a:cubicBezTo>
                  <a:lnTo>
                    <a:pt x="4754" y="5512"/>
                  </a:lnTo>
                  <a:lnTo>
                    <a:pt x="5426" y="4840"/>
                  </a:lnTo>
                  <a:cubicBezTo>
                    <a:pt x="5998" y="4269"/>
                    <a:pt x="5998" y="3340"/>
                    <a:pt x="5426" y="2771"/>
                  </a:cubicBezTo>
                  <a:cubicBezTo>
                    <a:pt x="5142" y="2485"/>
                    <a:pt x="4767" y="2342"/>
                    <a:pt x="4392" y="2342"/>
                  </a:cubicBezTo>
                  <a:cubicBezTo>
                    <a:pt x="4017" y="2342"/>
                    <a:pt x="3642" y="2485"/>
                    <a:pt x="3357" y="2771"/>
                  </a:cubicBezTo>
                  <a:lnTo>
                    <a:pt x="2929" y="3199"/>
                  </a:lnTo>
                  <a:lnTo>
                    <a:pt x="2929" y="1463"/>
                  </a:lnTo>
                  <a:cubicBezTo>
                    <a:pt x="2929" y="657"/>
                    <a:pt x="2272" y="0"/>
                    <a:pt x="1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0" name="Google Shape;12450;p67"/>
            <p:cNvSpPr/>
            <p:nvPr/>
          </p:nvSpPr>
          <p:spPr>
            <a:xfrm>
              <a:off x="6090251" y="2676413"/>
              <a:ext cx="135405" cy="207677"/>
            </a:xfrm>
            <a:custGeom>
              <a:avLst/>
              <a:gdLst/>
              <a:ahLst/>
              <a:cxnLst/>
              <a:rect l="l" t="t" r="r" b="b"/>
              <a:pathLst>
                <a:path w="6488" h="9951" extrusionOk="0">
                  <a:moveTo>
                    <a:pt x="1464" y="1171"/>
                  </a:moveTo>
                  <a:cubicBezTo>
                    <a:pt x="1625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4" y="3598"/>
                  </a:lnTo>
                  <a:cubicBezTo>
                    <a:pt x="4241" y="3541"/>
                    <a:pt x="4316" y="3512"/>
                    <a:pt x="4391" y="3512"/>
                  </a:cubicBezTo>
                  <a:cubicBezTo>
                    <a:pt x="4466" y="3512"/>
                    <a:pt x="4541" y="3541"/>
                    <a:pt x="4598" y="3598"/>
                  </a:cubicBezTo>
                  <a:cubicBezTo>
                    <a:pt x="4712" y="3712"/>
                    <a:pt x="4712" y="3897"/>
                    <a:pt x="4598" y="4012"/>
                  </a:cubicBezTo>
                  <a:lnTo>
                    <a:pt x="3245" y="5364"/>
                  </a:lnTo>
                  <a:lnTo>
                    <a:pt x="5219" y="8325"/>
                  </a:lnTo>
                  <a:cubicBezTo>
                    <a:pt x="5278" y="8414"/>
                    <a:pt x="5272" y="8500"/>
                    <a:pt x="5264" y="8546"/>
                  </a:cubicBezTo>
                  <a:cubicBezTo>
                    <a:pt x="5255" y="8591"/>
                    <a:pt x="5226" y="8674"/>
                    <a:pt x="5138" y="8732"/>
                  </a:cubicBezTo>
                  <a:cubicBezTo>
                    <a:pt x="5090" y="8764"/>
                    <a:pt x="5035" y="8780"/>
                    <a:pt x="4977" y="8780"/>
                  </a:cubicBezTo>
                  <a:cubicBezTo>
                    <a:pt x="4878" y="8780"/>
                    <a:pt x="4788" y="8732"/>
                    <a:pt x="4733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5" y="8782"/>
                    <a:pt x="1464" y="8782"/>
                  </a:cubicBezTo>
                  <a:cubicBezTo>
                    <a:pt x="1303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7" y="9951"/>
                    <a:pt x="1464" y="9951"/>
                  </a:cubicBezTo>
                  <a:cubicBezTo>
                    <a:pt x="2270" y="9951"/>
                    <a:pt x="2927" y="9295"/>
                    <a:pt x="2927" y="8488"/>
                  </a:cubicBezTo>
                  <a:lnTo>
                    <a:pt x="2927" y="8053"/>
                  </a:lnTo>
                  <a:lnTo>
                    <a:pt x="3758" y="9300"/>
                  </a:lnTo>
                  <a:cubicBezTo>
                    <a:pt x="4031" y="9709"/>
                    <a:pt x="4485" y="9951"/>
                    <a:pt x="4977" y="9951"/>
                  </a:cubicBezTo>
                  <a:cubicBezTo>
                    <a:pt x="5267" y="9951"/>
                    <a:pt x="5548" y="9866"/>
                    <a:pt x="5787" y="9705"/>
                  </a:cubicBezTo>
                  <a:cubicBezTo>
                    <a:pt x="6113" y="9489"/>
                    <a:pt x="6336" y="9158"/>
                    <a:pt x="6412" y="8775"/>
                  </a:cubicBezTo>
                  <a:cubicBezTo>
                    <a:pt x="6488" y="8391"/>
                    <a:pt x="6410" y="8001"/>
                    <a:pt x="6194" y="7676"/>
                  </a:cubicBezTo>
                  <a:lnTo>
                    <a:pt x="4752" y="5512"/>
                  </a:lnTo>
                  <a:lnTo>
                    <a:pt x="5426" y="4840"/>
                  </a:lnTo>
                  <a:cubicBezTo>
                    <a:pt x="5996" y="4269"/>
                    <a:pt x="5996" y="3340"/>
                    <a:pt x="5426" y="2771"/>
                  </a:cubicBezTo>
                  <a:cubicBezTo>
                    <a:pt x="5141" y="2485"/>
                    <a:pt x="4766" y="2342"/>
                    <a:pt x="4391" y="2342"/>
                  </a:cubicBezTo>
                  <a:cubicBezTo>
                    <a:pt x="4016" y="2342"/>
                    <a:pt x="3641" y="2485"/>
                    <a:pt x="3357" y="2771"/>
                  </a:cubicBezTo>
                  <a:lnTo>
                    <a:pt x="2927" y="3199"/>
                  </a:lnTo>
                  <a:lnTo>
                    <a:pt x="2927" y="1463"/>
                  </a:ln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51" name="Google Shape;12451;p67"/>
          <p:cNvGrpSpPr/>
          <p:nvPr/>
        </p:nvGrpSpPr>
        <p:grpSpPr>
          <a:xfrm>
            <a:off x="8315667" y="5007249"/>
            <a:ext cx="543188" cy="543188"/>
            <a:chOff x="7137330" y="2571753"/>
            <a:chExt cx="417024" cy="417024"/>
          </a:xfrm>
        </p:grpSpPr>
        <p:sp>
          <p:nvSpPr>
            <p:cNvPr id="12452" name="Google Shape;12452;p67"/>
            <p:cNvSpPr/>
            <p:nvPr/>
          </p:nvSpPr>
          <p:spPr>
            <a:xfrm>
              <a:off x="7235854" y="2645840"/>
              <a:ext cx="219949" cy="268826"/>
            </a:xfrm>
            <a:custGeom>
              <a:avLst/>
              <a:gdLst/>
              <a:ahLst/>
              <a:cxnLst/>
              <a:rect l="l" t="t" r="r" b="b"/>
              <a:pathLst>
                <a:path w="10539" h="12881" extrusionOk="0">
                  <a:moveTo>
                    <a:pt x="5271" y="1172"/>
                  </a:moveTo>
                  <a:cubicBezTo>
                    <a:pt x="7530" y="1172"/>
                    <a:pt x="9368" y="3010"/>
                    <a:pt x="9368" y="5270"/>
                  </a:cubicBezTo>
                  <a:cubicBezTo>
                    <a:pt x="9368" y="6273"/>
                    <a:pt x="8717" y="7797"/>
                    <a:pt x="7624" y="9343"/>
                  </a:cubicBezTo>
                  <a:cubicBezTo>
                    <a:pt x="6513" y="10917"/>
                    <a:pt x="5536" y="11665"/>
                    <a:pt x="5271" y="11708"/>
                  </a:cubicBezTo>
                  <a:cubicBezTo>
                    <a:pt x="5004" y="11665"/>
                    <a:pt x="4029" y="10917"/>
                    <a:pt x="2916" y="9343"/>
                  </a:cubicBezTo>
                  <a:cubicBezTo>
                    <a:pt x="1825" y="7797"/>
                    <a:pt x="1172" y="6273"/>
                    <a:pt x="1172" y="5270"/>
                  </a:cubicBezTo>
                  <a:cubicBezTo>
                    <a:pt x="1172" y="3010"/>
                    <a:pt x="3010" y="1172"/>
                    <a:pt x="5271" y="1172"/>
                  </a:cubicBezTo>
                  <a:close/>
                  <a:moveTo>
                    <a:pt x="5271" y="1"/>
                  </a:moveTo>
                  <a:cubicBezTo>
                    <a:pt x="2366" y="1"/>
                    <a:pt x="1" y="2364"/>
                    <a:pt x="1" y="5270"/>
                  </a:cubicBezTo>
                  <a:cubicBezTo>
                    <a:pt x="1" y="7084"/>
                    <a:pt x="1409" y="9247"/>
                    <a:pt x="2014" y="10093"/>
                  </a:cubicBezTo>
                  <a:cubicBezTo>
                    <a:pt x="2481" y="10747"/>
                    <a:pt x="4098" y="12881"/>
                    <a:pt x="5271" y="12881"/>
                  </a:cubicBezTo>
                  <a:cubicBezTo>
                    <a:pt x="6444" y="12881"/>
                    <a:pt x="8059" y="10747"/>
                    <a:pt x="8528" y="10093"/>
                  </a:cubicBezTo>
                  <a:cubicBezTo>
                    <a:pt x="9133" y="9247"/>
                    <a:pt x="10539" y="7084"/>
                    <a:pt x="10539" y="5270"/>
                  </a:cubicBezTo>
                  <a:cubicBezTo>
                    <a:pt x="10539" y="2364"/>
                    <a:pt x="8175" y="1"/>
                    <a:pt x="5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3" name="Google Shape;12453;p67"/>
            <p:cNvSpPr/>
            <p:nvPr/>
          </p:nvSpPr>
          <p:spPr>
            <a:xfrm>
              <a:off x="7137330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2" y="1171"/>
                  </a:moveTo>
                  <a:cubicBezTo>
                    <a:pt x="14855" y="1171"/>
                    <a:pt x="18812" y="5127"/>
                    <a:pt x="18812" y="9991"/>
                  </a:cubicBezTo>
                  <a:cubicBezTo>
                    <a:pt x="18812" y="14854"/>
                    <a:pt x="14855" y="18810"/>
                    <a:pt x="9992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2" y="1171"/>
                  </a:cubicBezTo>
                  <a:close/>
                  <a:moveTo>
                    <a:pt x="9992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1"/>
                    <a:pt x="4490" y="19981"/>
                    <a:pt x="9992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4" name="Google Shape;12454;p67"/>
            <p:cNvSpPr/>
            <p:nvPr/>
          </p:nvSpPr>
          <p:spPr>
            <a:xfrm>
              <a:off x="7284751" y="2694716"/>
              <a:ext cx="122173" cy="122194"/>
            </a:xfrm>
            <a:custGeom>
              <a:avLst/>
              <a:gdLst/>
              <a:ahLst/>
              <a:cxnLst/>
              <a:rect l="l" t="t" r="r" b="b"/>
              <a:pathLst>
                <a:path w="5854" h="5855" extrusionOk="0">
                  <a:moveTo>
                    <a:pt x="2928" y="1172"/>
                  </a:moveTo>
                  <a:cubicBezTo>
                    <a:pt x="3895" y="1172"/>
                    <a:pt x="4684" y="1959"/>
                    <a:pt x="4684" y="2928"/>
                  </a:cubicBezTo>
                  <a:cubicBezTo>
                    <a:pt x="4684" y="3896"/>
                    <a:pt x="3895" y="4683"/>
                    <a:pt x="2928" y="4683"/>
                  </a:cubicBezTo>
                  <a:cubicBezTo>
                    <a:pt x="1958" y="4683"/>
                    <a:pt x="1171" y="3896"/>
                    <a:pt x="1171" y="2928"/>
                  </a:cubicBezTo>
                  <a:cubicBezTo>
                    <a:pt x="2139" y="2928"/>
                    <a:pt x="2928" y="2139"/>
                    <a:pt x="2928" y="1172"/>
                  </a:cubicBezTo>
                  <a:close/>
                  <a:moveTo>
                    <a:pt x="2928" y="1"/>
                  </a:moveTo>
                  <a:cubicBezTo>
                    <a:pt x="2655" y="1"/>
                    <a:pt x="2374" y="47"/>
                    <a:pt x="2066" y="142"/>
                  </a:cubicBezTo>
                  <a:cubicBezTo>
                    <a:pt x="1732" y="245"/>
                    <a:pt x="1562" y="616"/>
                    <a:pt x="1704" y="936"/>
                  </a:cubicBezTo>
                  <a:cubicBezTo>
                    <a:pt x="1885" y="1345"/>
                    <a:pt x="1569" y="1756"/>
                    <a:pt x="1177" y="1756"/>
                  </a:cubicBezTo>
                  <a:cubicBezTo>
                    <a:pt x="1099" y="1756"/>
                    <a:pt x="1018" y="1740"/>
                    <a:pt x="938" y="1704"/>
                  </a:cubicBezTo>
                  <a:cubicBezTo>
                    <a:pt x="860" y="1670"/>
                    <a:pt x="780" y="1654"/>
                    <a:pt x="701" y="1654"/>
                  </a:cubicBezTo>
                  <a:cubicBezTo>
                    <a:pt x="453" y="1654"/>
                    <a:pt x="219" y="1813"/>
                    <a:pt x="142" y="2067"/>
                  </a:cubicBezTo>
                  <a:cubicBezTo>
                    <a:pt x="46" y="2373"/>
                    <a:pt x="0" y="2656"/>
                    <a:pt x="0" y="2928"/>
                  </a:cubicBezTo>
                  <a:cubicBezTo>
                    <a:pt x="0" y="4542"/>
                    <a:pt x="1313" y="5854"/>
                    <a:pt x="2928" y="5854"/>
                  </a:cubicBezTo>
                  <a:cubicBezTo>
                    <a:pt x="4541" y="5854"/>
                    <a:pt x="5854" y="4542"/>
                    <a:pt x="5854" y="2928"/>
                  </a:cubicBezTo>
                  <a:cubicBezTo>
                    <a:pt x="5854" y="1313"/>
                    <a:pt x="4541" y="1"/>
                    <a:pt x="29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55" name="Google Shape;12455;p67"/>
          <p:cNvGrpSpPr/>
          <p:nvPr/>
        </p:nvGrpSpPr>
        <p:grpSpPr>
          <a:xfrm>
            <a:off x="7493891" y="5007249"/>
            <a:ext cx="543188" cy="543188"/>
            <a:chOff x="6613801" y="2571753"/>
            <a:chExt cx="417024" cy="417024"/>
          </a:xfrm>
        </p:grpSpPr>
        <p:sp>
          <p:nvSpPr>
            <p:cNvPr id="12456" name="Google Shape;12456;p67"/>
            <p:cNvSpPr/>
            <p:nvPr/>
          </p:nvSpPr>
          <p:spPr>
            <a:xfrm>
              <a:off x="6613801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1" y="1171"/>
                  </a:moveTo>
                  <a:cubicBezTo>
                    <a:pt x="14854" y="1171"/>
                    <a:pt x="18812" y="5127"/>
                    <a:pt x="18812" y="9991"/>
                  </a:cubicBezTo>
                  <a:cubicBezTo>
                    <a:pt x="18812" y="14854"/>
                    <a:pt x="14854" y="18810"/>
                    <a:pt x="9991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1" y="1171"/>
                  </a:cubicBezTo>
                  <a:close/>
                  <a:moveTo>
                    <a:pt x="9991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1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1" y="0"/>
                    <a:pt x="9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7" name="Google Shape;12457;p67"/>
            <p:cNvSpPr/>
            <p:nvPr/>
          </p:nvSpPr>
          <p:spPr>
            <a:xfrm>
              <a:off x="6663449" y="2645840"/>
              <a:ext cx="317704" cy="268826"/>
            </a:xfrm>
            <a:custGeom>
              <a:avLst/>
              <a:gdLst/>
              <a:ahLst/>
              <a:cxnLst/>
              <a:rect l="l" t="t" r="r" b="b"/>
              <a:pathLst>
                <a:path w="15223" h="12881" extrusionOk="0">
                  <a:moveTo>
                    <a:pt x="12295" y="1172"/>
                  </a:moveTo>
                  <a:cubicBezTo>
                    <a:pt x="12619" y="1172"/>
                    <a:pt x="12881" y="1435"/>
                    <a:pt x="12881" y="1757"/>
                  </a:cubicBezTo>
                  <a:cubicBezTo>
                    <a:pt x="12881" y="2079"/>
                    <a:pt x="12617" y="2343"/>
                    <a:pt x="12295" y="2343"/>
                  </a:cubicBezTo>
                  <a:cubicBezTo>
                    <a:pt x="11973" y="2343"/>
                    <a:pt x="11709" y="2079"/>
                    <a:pt x="11709" y="1757"/>
                  </a:cubicBezTo>
                  <a:cubicBezTo>
                    <a:pt x="11709" y="1435"/>
                    <a:pt x="11973" y="1172"/>
                    <a:pt x="12295" y="1172"/>
                  </a:cubicBezTo>
                  <a:close/>
                  <a:moveTo>
                    <a:pt x="2343" y="4685"/>
                  </a:moveTo>
                  <a:cubicBezTo>
                    <a:pt x="2592" y="4685"/>
                    <a:pt x="2827" y="4763"/>
                    <a:pt x="3022" y="4902"/>
                  </a:cubicBezTo>
                  <a:cubicBezTo>
                    <a:pt x="2330" y="5410"/>
                    <a:pt x="1821" y="6015"/>
                    <a:pt x="1513" y="6677"/>
                  </a:cubicBezTo>
                  <a:cubicBezTo>
                    <a:pt x="1301" y="6461"/>
                    <a:pt x="1173" y="6167"/>
                    <a:pt x="1173" y="5856"/>
                  </a:cubicBezTo>
                  <a:cubicBezTo>
                    <a:pt x="1173" y="5210"/>
                    <a:pt x="1697" y="4685"/>
                    <a:pt x="2343" y="4685"/>
                  </a:cubicBezTo>
                  <a:close/>
                  <a:moveTo>
                    <a:pt x="12881" y="4685"/>
                  </a:moveTo>
                  <a:cubicBezTo>
                    <a:pt x="13526" y="4685"/>
                    <a:pt x="14052" y="5208"/>
                    <a:pt x="14052" y="5854"/>
                  </a:cubicBezTo>
                  <a:cubicBezTo>
                    <a:pt x="14052" y="6167"/>
                    <a:pt x="13923" y="6461"/>
                    <a:pt x="13712" y="6677"/>
                  </a:cubicBezTo>
                  <a:cubicBezTo>
                    <a:pt x="13404" y="6015"/>
                    <a:pt x="12893" y="5410"/>
                    <a:pt x="12201" y="4902"/>
                  </a:cubicBezTo>
                  <a:cubicBezTo>
                    <a:pt x="12396" y="4763"/>
                    <a:pt x="12633" y="4685"/>
                    <a:pt x="12881" y="4685"/>
                  </a:cubicBezTo>
                  <a:close/>
                  <a:moveTo>
                    <a:pt x="7616" y="4685"/>
                  </a:moveTo>
                  <a:cubicBezTo>
                    <a:pt x="9058" y="4685"/>
                    <a:pt x="10407" y="5074"/>
                    <a:pt x="11416" y="5778"/>
                  </a:cubicBezTo>
                  <a:cubicBezTo>
                    <a:pt x="12360" y="6440"/>
                    <a:pt x="12881" y="7299"/>
                    <a:pt x="12881" y="8196"/>
                  </a:cubicBezTo>
                  <a:cubicBezTo>
                    <a:pt x="12881" y="9095"/>
                    <a:pt x="12360" y="9953"/>
                    <a:pt x="11416" y="10615"/>
                  </a:cubicBezTo>
                  <a:cubicBezTo>
                    <a:pt x="10407" y="11320"/>
                    <a:pt x="9056" y="11710"/>
                    <a:pt x="7612" y="11710"/>
                  </a:cubicBezTo>
                  <a:cubicBezTo>
                    <a:pt x="6167" y="11710"/>
                    <a:pt x="4816" y="11320"/>
                    <a:pt x="3807" y="10615"/>
                  </a:cubicBezTo>
                  <a:cubicBezTo>
                    <a:pt x="2863" y="9953"/>
                    <a:pt x="2343" y="9095"/>
                    <a:pt x="2343" y="8196"/>
                  </a:cubicBezTo>
                  <a:cubicBezTo>
                    <a:pt x="2343" y="7299"/>
                    <a:pt x="2863" y="6440"/>
                    <a:pt x="3807" y="5778"/>
                  </a:cubicBezTo>
                  <a:cubicBezTo>
                    <a:pt x="4816" y="5074"/>
                    <a:pt x="6165" y="4685"/>
                    <a:pt x="7609" y="4685"/>
                  </a:cubicBezTo>
                  <a:close/>
                  <a:moveTo>
                    <a:pt x="8782" y="0"/>
                  </a:moveTo>
                  <a:cubicBezTo>
                    <a:pt x="8538" y="0"/>
                    <a:pt x="8309" y="156"/>
                    <a:pt x="8228" y="402"/>
                  </a:cubicBezTo>
                  <a:lnTo>
                    <a:pt x="7186" y="3524"/>
                  </a:lnTo>
                  <a:cubicBezTo>
                    <a:pt x="6065" y="3576"/>
                    <a:pt x="4998" y="3836"/>
                    <a:pt x="4073" y="4276"/>
                  </a:cubicBezTo>
                  <a:cubicBezTo>
                    <a:pt x="3634" y="3797"/>
                    <a:pt x="3011" y="3514"/>
                    <a:pt x="2343" y="3514"/>
                  </a:cubicBezTo>
                  <a:cubicBezTo>
                    <a:pt x="1051" y="3514"/>
                    <a:pt x="0" y="4565"/>
                    <a:pt x="0" y="5856"/>
                  </a:cubicBezTo>
                  <a:cubicBezTo>
                    <a:pt x="0" y="6702"/>
                    <a:pt x="469" y="7478"/>
                    <a:pt x="1186" y="7889"/>
                  </a:cubicBezTo>
                  <a:cubicBezTo>
                    <a:pt x="1177" y="7991"/>
                    <a:pt x="1171" y="8094"/>
                    <a:pt x="1171" y="8196"/>
                  </a:cubicBezTo>
                  <a:cubicBezTo>
                    <a:pt x="1171" y="9488"/>
                    <a:pt x="1870" y="10687"/>
                    <a:pt x="3137" y="11573"/>
                  </a:cubicBezTo>
                  <a:cubicBezTo>
                    <a:pt x="4340" y="12415"/>
                    <a:pt x="5928" y="12881"/>
                    <a:pt x="7611" y="12881"/>
                  </a:cubicBezTo>
                  <a:cubicBezTo>
                    <a:pt x="9293" y="12881"/>
                    <a:pt x="10883" y="12415"/>
                    <a:pt x="12086" y="11573"/>
                  </a:cubicBezTo>
                  <a:cubicBezTo>
                    <a:pt x="13353" y="10687"/>
                    <a:pt x="14050" y="9488"/>
                    <a:pt x="14050" y="8196"/>
                  </a:cubicBezTo>
                  <a:cubicBezTo>
                    <a:pt x="14050" y="8094"/>
                    <a:pt x="14046" y="7991"/>
                    <a:pt x="14037" y="7889"/>
                  </a:cubicBezTo>
                  <a:cubicBezTo>
                    <a:pt x="14754" y="7478"/>
                    <a:pt x="15223" y="6702"/>
                    <a:pt x="15223" y="5856"/>
                  </a:cubicBezTo>
                  <a:cubicBezTo>
                    <a:pt x="15223" y="4565"/>
                    <a:pt x="14172" y="3514"/>
                    <a:pt x="12881" y="3514"/>
                  </a:cubicBezTo>
                  <a:cubicBezTo>
                    <a:pt x="12212" y="3514"/>
                    <a:pt x="11589" y="3797"/>
                    <a:pt x="11152" y="4276"/>
                  </a:cubicBezTo>
                  <a:cubicBezTo>
                    <a:pt x="10330" y="3885"/>
                    <a:pt x="9396" y="3636"/>
                    <a:pt x="8412" y="3549"/>
                  </a:cubicBezTo>
                  <a:lnTo>
                    <a:pt x="9153" y="1327"/>
                  </a:lnTo>
                  <a:lnTo>
                    <a:pt x="10540" y="1789"/>
                  </a:lnTo>
                  <a:cubicBezTo>
                    <a:pt x="10556" y="2742"/>
                    <a:pt x="11338" y="3514"/>
                    <a:pt x="12295" y="3514"/>
                  </a:cubicBezTo>
                  <a:cubicBezTo>
                    <a:pt x="13263" y="3514"/>
                    <a:pt x="14052" y="2725"/>
                    <a:pt x="14052" y="1757"/>
                  </a:cubicBezTo>
                  <a:cubicBezTo>
                    <a:pt x="14052" y="790"/>
                    <a:pt x="13263" y="1"/>
                    <a:pt x="12295" y="1"/>
                  </a:cubicBezTo>
                  <a:cubicBezTo>
                    <a:pt x="11732" y="1"/>
                    <a:pt x="11232" y="268"/>
                    <a:pt x="10910" y="678"/>
                  </a:cubicBezTo>
                  <a:lnTo>
                    <a:pt x="8968" y="31"/>
                  </a:lnTo>
                  <a:cubicBezTo>
                    <a:pt x="8906" y="10"/>
                    <a:pt x="8844" y="0"/>
                    <a:pt x="8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8" name="Google Shape;12458;p67"/>
            <p:cNvSpPr/>
            <p:nvPr/>
          </p:nvSpPr>
          <p:spPr>
            <a:xfrm>
              <a:off x="6748992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1" y="1"/>
                  </a:moveTo>
                  <a:cubicBezTo>
                    <a:pt x="526" y="1"/>
                    <a:pt x="0" y="525"/>
                    <a:pt x="0" y="1170"/>
                  </a:cubicBezTo>
                  <a:cubicBezTo>
                    <a:pt x="0" y="1816"/>
                    <a:pt x="526" y="2341"/>
                    <a:pt x="1171" y="2341"/>
                  </a:cubicBezTo>
                  <a:cubicBezTo>
                    <a:pt x="1817" y="2341"/>
                    <a:pt x="2342" y="1816"/>
                    <a:pt x="2342" y="1170"/>
                  </a:cubicBezTo>
                  <a:cubicBezTo>
                    <a:pt x="2342" y="525"/>
                    <a:pt x="1817" y="1"/>
                    <a:pt x="11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9" name="Google Shape;12459;p67"/>
            <p:cNvSpPr/>
            <p:nvPr/>
          </p:nvSpPr>
          <p:spPr>
            <a:xfrm>
              <a:off x="6846703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2" y="1"/>
                  </a:moveTo>
                  <a:cubicBezTo>
                    <a:pt x="526" y="1"/>
                    <a:pt x="1" y="525"/>
                    <a:pt x="1" y="1170"/>
                  </a:cubicBezTo>
                  <a:cubicBezTo>
                    <a:pt x="1" y="1816"/>
                    <a:pt x="526" y="2341"/>
                    <a:pt x="1172" y="2341"/>
                  </a:cubicBezTo>
                  <a:cubicBezTo>
                    <a:pt x="1818" y="2341"/>
                    <a:pt x="2343" y="1816"/>
                    <a:pt x="2343" y="1170"/>
                  </a:cubicBezTo>
                  <a:cubicBezTo>
                    <a:pt x="2343" y="525"/>
                    <a:pt x="1818" y="1"/>
                    <a:pt x="11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0" name="Google Shape;12460;p67"/>
            <p:cNvSpPr/>
            <p:nvPr/>
          </p:nvSpPr>
          <p:spPr>
            <a:xfrm>
              <a:off x="6759469" y="2841323"/>
              <a:ext cx="125658" cy="35938"/>
            </a:xfrm>
            <a:custGeom>
              <a:avLst/>
              <a:gdLst/>
              <a:ahLst/>
              <a:cxnLst/>
              <a:rect l="l" t="t" r="r" b="b"/>
              <a:pathLst>
                <a:path w="6021" h="1722" extrusionOk="0">
                  <a:moveTo>
                    <a:pt x="670" y="0"/>
                  </a:moveTo>
                  <a:cubicBezTo>
                    <a:pt x="455" y="0"/>
                    <a:pt x="249" y="119"/>
                    <a:pt x="146" y="324"/>
                  </a:cubicBezTo>
                  <a:cubicBezTo>
                    <a:pt x="1" y="614"/>
                    <a:pt x="117" y="965"/>
                    <a:pt x="407" y="1110"/>
                  </a:cubicBezTo>
                  <a:cubicBezTo>
                    <a:pt x="1223" y="1516"/>
                    <a:pt x="2116" y="1722"/>
                    <a:pt x="3011" y="1722"/>
                  </a:cubicBezTo>
                  <a:cubicBezTo>
                    <a:pt x="3905" y="1722"/>
                    <a:pt x="4800" y="1518"/>
                    <a:pt x="5614" y="1110"/>
                  </a:cubicBezTo>
                  <a:cubicBezTo>
                    <a:pt x="5904" y="965"/>
                    <a:pt x="6021" y="614"/>
                    <a:pt x="5875" y="324"/>
                  </a:cubicBezTo>
                  <a:cubicBezTo>
                    <a:pt x="5774" y="119"/>
                    <a:pt x="5567" y="0"/>
                    <a:pt x="5352" y="0"/>
                  </a:cubicBezTo>
                  <a:cubicBezTo>
                    <a:pt x="5264" y="0"/>
                    <a:pt x="5174" y="20"/>
                    <a:pt x="5090" y="62"/>
                  </a:cubicBezTo>
                  <a:cubicBezTo>
                    <a:pt x="4439" y="388"/>
                    <a:pt x="3725" y="551"/>
                    <a:pt x="3011" y="551"/>
                  </a:cubicBezTo>
                  <a:cubicBezTo>
                    <a:pt x="2296" y="551"/>
                    <a:pt x="1582" y="388"/>
                    <a:pt x="931" y="62"/>
                  </a:cubicBezTo>
                  <a:cubicBezTo>
                    <a:pt x="847" y="20"/>
                    <a:pt x="758" y="0"/>
                    <a:pt x="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61" name="Google Shape;12461;p67"/>
          <p:cNvGrpSpPr/>
          <p:nvPr/>
        </p:nvGrpSpPr>
        <p:grpSpPr>
          <a:xfrm>
            <a:off x="10544323" y="4318374"/>
            <a:ext cx="543215" cy="543215"/>
            <a:chOff x="2964567" y="2571753"/>
            <a:chExt cx="417045" cy="417045"/>
          </a:xfrm>
        </p:grpSpPr>
        <p:sp>
          <p:nvSpPr>
            <p:cNvPr id="12462" name="Google Shape;12462;p67"/>
            <p:cNvSpPr/>
            <p:nvPr/>
          </p:nvSpPr>
          <p:spPr>
            <a:xfrm>
              <a:off x="2964567" y="2571753"/>
              <a:ext cx="417045" cy="417045"/>
            </a:xfrm>
            <a:custGeom>
              <a:avLst/>
              <a:gdLst/>
              <a:ahLst/>
              <a:cxnLst/>
              <a:rect l="l" t="t" r="r" b="b"/>
              <a:pathLst>
                <a:path w="19983" h="19983" extrusionOk="0">
                  <a:moveTo>
                    <a:pt x="9992" y="1170"/>
                  </a:moveTo>
                  <a:cubicBezTo>
                    <a:pt x="14855" y="1170"/>
                    <a:pt x="18812" y="4866"/>
                    <a:pt x="18812" y="9405"/>
                  </a:cubicBezTo>
                  <a:cubicBezTo>
                    <a:pt x="18812" y="13925"/>
                    <a:pt x="14855" y="17601"/>
                    <a:pt x="9992" y="17601"/>
                  </a:cubicBezTo>
                  <a:cubicBezTo>
                    <a:pt x="9111" y="17601"/>
                    <a:pt x="8240" y="17481"/>
                    <a:pt x="7407" y="17242"/>
                  </a:cubicBezTo>
                  <a:cubicBezTo>
                    <a:pt x="7354" y="17226"/>
                    <a:pt x="7299" y="17218"/>
                    <a:pt x="7245" y="17218"/>
                  </a:cubicBezTo>
                  <a:cubicBezTo>
                    <a:pt x="7153" y="17218"/>
                    <a:pt x="7062" y="17240"/>
                    <a:pt x="6979" y="17282"/>
                  </a:cubicBezTo>
                  <a:lnTo>
                    <a:pt x="4723" y="18439"/>
                  </a:lnTo>
                  <a:lnTo>
                    <a:pt x="4723" y="16262"/>
                  </a:lnTo>
                  <a:cubicBezTo>
                    <a:pt x="4723" y="16078"/>
                    <a:pt x="4637" y="15904"/>
                    <a:pt x="4490" y="15793"/>
                  </a:cubicBezTo>
                  <a:cubicBezTo>
                    <a:pt x="2381" y="14208"/>
                    <a:pt x="1171" y="11880"/>
                    <a:pt x="1171" y="9405"/>
                  </a:cubicBezTo>
                  <a:cubicBezTo>
                    <a:pt x="1171" y="4866"/>
                    <a:pt x="5129" y="1170"/>
                    <a:pt x="9992" y="1170"/>
                  </a:cubicBezTo>
                  <a:close/>
                  <a:moveTo>
                    <a:pt x="9992" y="1"/>
                  </a:moveTo>
                  <a:cubicBezTo>
                    <a:pt x="4575" y="1"/>
                    <a:pt x="0" y="4153"/>
                    <a:pt x="0" y="9407"/>
                  </a:cubicBezTo>
                  <a:cubicBezTo>
                    <a:pt x="0" y="12221"/>
                    <a:pt x="1359" y="14795"/>
                    <a:pt x="3552" y="16548"/>
                  </a:cubicBezTo>
                  <a:lnTo>
                    <a:pt x="3552" y="19396"/>
                  </a:lnTo>
                  <a:cubicBezTo>
                    <a:pt x="3552" y="19602"/>
                    <a:pt x="3659" y="19791"/>
                    <a:pt x="3832" y="19897"/>
                  </a:cubicBezTo>
                  <a:cubicBezTo>
                    <a:pt x="3925" y="19953"/>
                    <a:pt x="4031" y="19982"/>
                    <a:pt x="4138" y="19982"/>
                  </a:cubicBezTo>
                  <a:cubicBezTo>
                    <a:pt x="4229" y="19982"/>
                    <a:pt x="4320" y="19961"/>
                    <a:pt x="4405" y="19918"/>
                  </a:cubicBezTo>
                  <a:lnTo>
                    <a:pt x="7310" y="18429"/>
                  </a:lnTo>
                  <a:cubicBezTo>
                    <a:pt x="8180" y="18657"/>
                    <a:pt x="9081" y="18772"/>
                    <a:pt x="9992" y="18772"/>
                  </a:cubicBezTo>
                  <a:cubicBezTo>
                    <a:pt x="15500" y="18772"/>
                    <a:pt x="19983" y="14570"/>
                    <a:pt x="19983" y="9407"/>
                  </a:cubicBezTo>
                  <a:cubicBezTo>
                    <a:pt x="19983" y="4151"/>
                    <a:pt x="15405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3" name="Google Shape;12463;p67"/>
            <p:cNvSpPr/>
            <p:nvPr/>
          </p:nvSpPr>
          <p:spPr>
            <a:xfrm>
              <a:off x="3037777" y="2694715"/>
              <a:ext cx="270642" cy="146633"/>
            </a:xfrm>
            <a:custGeom>
              <a:avLst/>
              <a:gdLst/>
              <a:ahLst/>
              <a:cxnLst/>
              <a:rect l="l" t="t" r="r" b="b"/>
              <a:pathLst>
                <a:path w="12968" h="7026" extrusionOk="0">
                  <a:moveTo>
                    <a:pt x="5362" y="1463"/>
                  </a:moveTo>
                  <a:lnTo>
                    <a:pt x="7241" y="3341"/>
                  </a:lnTo>
                  <a:cubicBezTo>
                    <a:pt x="7353" y="3454"/>
                    <a:pt x="7503" y="3513"/>
                    <a:pt x="7655" y="3513"/>
                  </a:cubicBezTo>
                  <a:cubicBezTo>
                    <a:pt x="7744" y="3513"/>
                    <a:pt x="7833" y="3493"/>
                    <a:pt x="7917" y="3451"/>
                  </a:cubicBezTo>
                  <a:lnTo>
                    <a:pt x="10216" y="2303"/>
                  </a:lnTo>
                  <a:lnTo>
                    <a:pt x="7605" y="5565"/>
                  </a:lnTo>
                  <a:lnTo>
                    <a:pt x="5726" y="3685"/>
                  </a:lnTo>
                  <a:cubicBezTo>
                    <a:pt x="5614" y="3573"/>
                    <a:pt x="5463" y="3514"/>
                    <a:pt x="5311" y="3514"/>
                  </a:cubicBezTo>
                  <a:cubicBezTo>
                    <a:pt x="5223" y="3514"/>
                    <a:pt x="5133" y="3534"/>
                    <a:pt x="5051" y="3575"/>
                  </a:cubicBezTo>
                  <a:lnTo>
                    <a:pt x="2751" y="4725"/>
                  </a:lnTo>
                  <a:lnTo>
                    <a:pt x="2751" y="4725"/>
                  </a:lnTo>
                  <a:lnTo>
                    <a:pt x="5362" y="1463"/>
                  </a:lnTo>
                  <a:close/>
                  <a:moveTo>
                    <a:pt x="5312" y="1"/>
                  </a:moveTo>
                  <a:cubicBezTo>
                    <a:pt x="5302" y="1"/>
                    <a:pt x="5291" y="1"/>
                    <a:pt x="5281" y="2"/>
                  </a:cubicBezTo>
                  <a:cubicBezTo>
                    <a:pt x="5114" y="12"/>
                    <a:pt x="4959" y="92"/>
                    <a:pt x="4856" y="221"/>
                  </a:cubicBezTo>
                  <a:lnTo>
                    <a:pt x="172" y="6075"/>
                  </a:lnTo>
                  <a:cubicBezTo>
                    <a:pt x="0" y="6290"/>
                    <a:pt x="2" y="6595"/>
                    <a:pt x="174" y="6809"/>
                  </a:cubicBezTo>
                  <a:cubicBezTo>
                    <a:pt x="288" y="6950"/>
                    <a:pt x="457" y="7026"/>
                    <a:pt x="630" y="7026"/>
                  </a:cubicBezTo>
                  <a:cubicBezTo>
                    <a:pt x="719" y="7026"/>
                    <a:pt x="808" y="7006"/>
                    <a:pt x="892" y="6964"/>
                  </a:cubicBezTo>
                  <a:lnTo>
                    <a:pt x="5198" y="4811"/>
                  </a:lnTo>
                  <a:lnTo>
                    <a:pt x="7241" y="6855"/>
                  </a:lnTo>
                  <a:cubicBezTo>
                    <a:pt x="7349" y="6964"/>
                    <a:pt x="7496" y="7026"/>
                    <a:pt x="7650" y="7026"/>
                  </a:cubicBezTo>
                  <a:cubicBezTo>
                    <a:pt x="7662" y="7026"/>
                    <a:pt x="7674" y="7025"/>
                    <a:pt x="7687" y="7024"/>
                  </a:cubicBezTo>
                  <a:cubicBezTo>
                    <a:pt x="7853" y="7016"/>
                    <a:pt x="8007" y="6936"/>
                    <a:pt x="8111" y="6807"/>
                  </a:cubicBezTo>
                  <a:lnTo>
                    <a:pt x="12795" y="951"/>
                  </a:lnTo>
                  <a:cubicBezTo>
                    <a:pt x="12967" y="737"/>
                    <a:pt x="12965" y="431"/>
                    <a:pt x="12792" y="219"/>
                  </a:cubicBezTo>
                  <a:cubicBezTo>
                    <a:pt x="12679" y="78"/>
                    <a:pt x="12510" y="1"/>
                    <a:pt x="12337" y="1"/>
                  </a:cubicBezTo>
                  <a:cubicBezTo>
                    <a:pt x="12249" y="1"/>
                    <a:pt x="12159" y="21"/>
                    <a:pt x="12075" y="63"/>
                  </a:cubicBezTo>
                  <a:lnTo>
                    <a:pt x="7770" y="2216"/>
                  </a:lnTo>
                  <a:lnTo>
                    <a:pt x="5726" y="173"/>
                  </a:lnTo>
                  <a:cubicBezTo>
                    <a:pt x="5617" y="62"/>
                    <a:pt x="5467" y="1"/>
                    <a:pt x="53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64" name="Google Shape;12464;p67"/>
          <p:cNvGrpSpPr/>
          <p:nvPr/>
        </p:nvGrpSpPr>
        <p:grpSpPr>
          <a:xfrm>
            <a:off x="2563219" y="5087863"/>
            <a:ext cx="543188" cy="381960"/>
            <a:chOff x="3476576" y="2633631"/>
            <a:chExt cx="417024" cy="293244"/>
          </a:xfrm>
        </p:grpSpPr>
        <p:sp>
          <p:nvSpPr>
            <p:cNvPr id="12465" name="Google Shape;12465;p67"/>
            <p:cNvSpPr/>
            <p:nvPr/>
          </p:nvSpPr>
          <p:spPr>
            <a:xfrm>
              <a:off x="3476576" y="2633631"/>
              <a:ext cx="417024" cy="293244"/>
            </a:xfrm>
            <a:custGeom>
              <a:avLst/>
              <a:gdLst/>
              <a:ahLst/>
              <a:cxnLst/>
              <a:rect l="l" t="t" r="r" b="b"/>
              <a:pathLst>
                <a:path w="19982" h="14051" extrusionOk="0">
                  <a:moveTo>
                    <a:pt x="17056" y="1172"/>
                  </a:moveTo>
                  <a:cubicBezTo>
                    <a:pt x="18023" y="1172"/>
                    <a:pt x="18811" y="1961"/>
                    <a:pt x="18811" y="2929"/>
                  </a:cubicBezTo>
                  <a:lnTo>
                    <a:pt x="18811" y="11124"/>
                  </a:lnTo>
                  <a:cubicBezTo>
                    <a:pt x="18811" y="12092"/>
                    <a:pt x="18023" y="12881"/>
                    <a:pt x="17056" y="12881"/>
                  </a:cubicBezTo>
                  <a:lnTo>
                    <a:pt x="2927" y="12881"/>
                  </a:lnTo>
                  <a:cubicBezTo>
                    <a:pt x="1959" y="12881"/>
                    <a:pt x="1172" y="12092"/>
                    <a:pt x="1172" y="11124"/>
                  </a:cubicBezTo>
                  <a:lnTo>
                    <a:pt x="1172" y="2929"/>
                  </a:lnTo>
                  <a:cubicBezTo>
                    <a:pt x="1172" y="1961"/>
                    <a:pt x="1959" y="1172"/>
                    <a:pt x="2927" y="1172"/>
                  </a:cubicBezTo>
                  <a:close/>
                  <a:moveTo>
                    <a:pt x="2927" y="1"/>
                  </a:moveTo>
                  <a:cubicBezTo>
                    <a:pt x="1313" y="1"/>
                    <a:pt x="1" y="1315"/>
                    <a:pt x="1" y="2929"/>
                  </a:cubicBezTo>
                  <a:lnTo>
                    <a:pt x="1" y="11124"/>
                  </a:lnTo>
                  <a:cubicBezTo>
                    <a:pt x="1" y="12738"/>
                    <a:pt x="1313" y="14050"/>
                    <a:pt x="2927" y="14050"/>
                  </a:cubicBezTo>
                  <a:lnTo>
                    <a:pt x="17056" y="14050"/>
                  </a:lnTo>
                  <a:cubicBezTo>
                    <a:pt x="18669" y="14050"/>
                    <a:pt x="19982" y="12738"/>
                    <a:pt x="19982" y="11124"/>
                  </a:cubicBezTo>
                  <a:lnTo>
                    <a:pt x="19982" y="2929"/>
                  </a:lnTo>
                  <a:cubicBezTo>
                    <a:pt x="19982" y="1315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6" name="Google Shape;12466;p67"/>
            <p:cNvSpPr/>
            <p:nvPr/>
          </p:nvSpPr>
          <p:spPr>
            <a:xfrm>
              <a:off x="3636206" y="2706945"/>
              <a:ext cx="122194" cy="146633"/>
            </a:xfrm>
            <a:custGeom>
              <a:avLst/>
              <a:gdLst/>
              <a:ahLst/>
              <a:cxnLst/>
              <a:rect l="l" t="t" r="r" b="b"/>
              <a:pathLst>
                <a:path w="5855" h="7026" extrusionOk="0">
                  <a:moveTo>
                    <a:pt x="1172" y="1643"/>
                  </a:moveTo>
                  <a:lnTo>
                    <a:pt x="4165" y="3514"/>
                  </a:lnTo>
                  <a:lnTo>
                    <a:pt x="1172" y="5384"/>
                  </a:lnTo>
                  <a:lnTo>
                    <a:pt x="1172" y="1643"/>
                  </a:lnTo>
                  <a:close/>
                  <a:moveTo>
                    <a:pt x="586" y="0"/>
                  </a:moveTo>
                  <a:cubicBezTo>
                    <a:pt x="489" y="0"/>
                    <a:pt x="391" y="25"/>
                    <a:pt x="302" y="74"/>
                  </a:cubicBezTo>
                  <a:cubicBezTo>
                    <a:pt x="116" y="178"/>
                    <a:pt x="1" y="373"/>
                    <a:pt x="1" y="587"/>
                  </a:cubicBezTo>
                  <a:lnTo>
                    <a:pt x="1" y="6440"/>
                  </a:lnTo>
                  <a:cubicBezTo>
                    <a:pt x="1" y="6653"/>
                    <a:pt x="116" y="6849"/>
                    <a:pt x="302" y="6953"/>
                  </a:cubicBezTo>
                  <a:cubicBezTo>
                    <a:pt x="389" y="7001"/>
                    <a:pt x="487" y="7026"/>
                    <a:pt x="585" y="7026"/>
                  </a:cubicBezTo>
                  <a:cubicBezTo>
                    <a:pt x="693" y="7026"/>
                    <a:pt x="801" y="6997"/>
                    <a:pt x="896" y="6937"/>
                  </a:cubicBezTo>
                  <a:lnTo>
                    <a:pt x="5580" y="4010"/>
                  </a:lnTo>
                  <a:cubicBezTo>
                    <a:pt x="5750" y="3903"/>
                    <a:pt x="5854" y="3714"/>
                    <a:pt x="5854" y="3513"/>
                  </a:cubicBezTo>
                  <a:cubicBezTo>
                    <a:pt x="5854" y="3311"/>
                    <a:pt x="5750" y="3123"/>
                    <a:pt x="5580" y="3017"/>
                  </a:cubicBezTo>
                  <a:lnTo>
                    <a:pt x="896" y="90"/>
                  </a:lnTo>
                  <a:cubicBezTo>
                    <a:pt x="801" y="30"/>
                    <a:pt x="694" y="0"/>
                    <a:pt x="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67" name="Google Shape;12467;p67"/>
          <p:cNvGrpSpPr/>
          <p:nvPr/>
        </p:nvGrpSpPr>
        <p:grpSpPr>
          <a:xfrm>
            <a:off x="3384995" y="5007344"/>
            <a:ext cx="543215" cy="542997"/>
            <a:chOff x="3988564" y="2571836"/>
            <a:chExt cx="417045" cy="416878"/>
          </a:xfrm>
        </p:grpSpPr>
        <p:sp>
          <p:nvSpPr>
            <p:cNvPr id="12468" name="Google Shape;12468;p67"/>
            <p:cNvSpPr/>
            <p:nvPr/>
          </p:nvSpPr>
          <p:spPr>
            <a:xfrm>
              <a:off x="4090678" y="2650431"/>
              <a:ext cx="213124" cy="259268"/>
            </a:xfrm>
            <a:custGeom>
              <a:avLst/>
              <a:gdLst/>
              <a:ahLst/>
              <a:cxnLst/>
              <a:rect l="l" t="t" r="r" b="b"/>
              <a:pathLst>
                <a:path w="10212" h="12423" extrusionOk="0">
                  <a:moveTo>
                    <a:pt x="4938" y="1172"/>
                  </a:moveTo>
                  <a:cubicBezTo>
                    <a:pt x="7267" y="1172"/>
                    <a:pt x="8610" y="2621"/>
                    <a:pt x="8610" y="3081"/>
                  </a:cubicBezTo>
                  <a:cubicBezTo>
                    <a:pt x="8610" y="3348"/>
                    <a:pt x="8308" y="3471"/>
                    <a:pt x="8102" y="3471"/>
                  </a:cubicBezTo>
                  <a:cubicBezTo>
                    <a:pt x="7867" y="3471"/>
                    <a:pt x="7733" y="3357"/>
                    <a:pt x="7407" y="3026"/>
                  </a:cubicBezTo>
                  <a:cubicBezTo>
                    <a:pt x="6933" y="2541"/>
                    <a:pt x="6282" y="1879"/>
                    <a:pt x="4821" y="1879"/>
                  </a:cubicBezTo>
                  <a:cubicBezTo>
                    <a:pt x="4177" y="1879"/>
                    <a:pt x="3602" y="2046"/>
                    <a:pt x="3162" y="2362"/>
                  </a:cubicBezTo>
                  <a:cubicBezTo>
                    <a:pt x="2687" y="2700"/>
                    <a:pt x="2417" y="3188"/>
                    <a:pt x="2417" y="3701"/>
                  </a:cubicBezTo>
                  <a:cubicBezTo>
                    <a:pt x="2417" y="4145"/>
                    <a:pt x="2603" y="4758"/>
                    <a:pt x="3491" y="5152"/>
                  </a:cubicBezTo>
                  <a:cubicBezTo>
                    <a:pt x="3997" y="5378"/>
                    <a:pt x="4646" y="5506"/>
                    <a:pt x="5334" y="5642"/>
                  </a:cubicBezTo>
                  <a:cubicBezTo>
                    <a:pt x="7566" y="6081"/>
                    <a:pt x="9029" y="6514"/>
                    <a:pt x="9029" y="8449"/>
                  </a:cubicBezTo>
                  <a:cubicBezTo>
                    <a:pt x="9029" y="8455"/>
                    <a:pt x="9029" y="8464"/>
                    <a:pt x="9029" y="8478"/>
                  </a:cubicBezTo>
                  <a:cubicBezTo>
                    <a:pt x="9035" y="8646"/>
                    <a:pt x="9028" y="9518"/>
                    <a:pt x="8347" y="10222"/>
                  </a:cubicBezTo>
                  <a:cubicBezTo>
                    <a:pt x="7688" y="10903"/>
                    <a:pt x="6597" y="11248"/>
                    <a:pt x="5102" y="11252"/>
                  </a:cubicBezTo>
                  <a:cubicBezTo>
                    <a:pt x="2240" y="11250"/>
                    <a:pt x="1171" y="9891"/>
                    <a:pt x="1171" y="9033"/>
                  </a:cubicBezTo>
                  <a:cubicBezTo>
                    <a:pt x="1171" y="8780"/>
                    <a:pt x="1518" y="8672"/>
                    <a:pt x="1656" y="8672"/>
                  </a:cubicBezTo>
                  <a:cubicBezTo>
                    <a:pt x="1844" y="8672"/>
                    <a:pt x="2005" y="8837"/>
                    <a:pt x="2327" y="9212"/>
                  </a:cubicBezTo>
                  <a:cubicBezTo>
                    <a:pt x="2843" y="9813"/>
                    <a:pt x="3551" y="10636"/>
                    <a:pt x="5095" y="10636"/>
                  </a:cubicBezTo>
                  <a:cubicBezTo>
                    <a:pt x="6363" y="10636"/>
                    <a:pt x="7727" y="9881"/>
                    <a:pt x="7727" y="8612"/>
                  </a:cubicBezTo>
                  <a:cubicBezTo>
                    <a:pt x="7727" y="7951"/>
                    <a:pt x="7363" y="7445"/>
                    <a:pt x="6647" y="7109"/>
                  </a:cubicBezTo>
                  <a:cubicBezTo>
                    <a:pt x="6130" y="6866"/>
                    <a:pt x="5472" y="6726"/>
                    <a:pt x="4773" y="6578"/>
                  </a:cubicBezTo>
                  <a:cubicBezTo>
                    <a:pt x="2620" y="6120"/>
                    <a:pt x="1209" y="5683"/>
                    <a:pt x="1209" y="3859"/>
                  </a:cubicBezTo>
                  <a:cubicBezTo>
                    <a:pt x="1209" y="2893"/>
                    <a:pt x="1667" y="2191"/>
                    <a:pt x="2606" y="1711"/>
                  </a:cubicBezTo>
                  <a:cubicBezTo>
                    <a:pt x="3388" y="1313"/>
                    <a:pt x="4350" y="1172"/>
                    <a:pt x="4938" y="1172"/>
                  </a:cubicBezTo>
                  <a:close/>
                  <a:moveTo>
                    <a:pt x="4938" y="1"/>
                  </a:moveTo>
                  <a:cubicBezTo>
                    <a:pt x="2944" y="1"/>
                    <a:pt x="39" y="991"/>
                    <a:pt x="39" y="3861"/>
                  </a:cubicBezTo>
                  <a:cubicBezTo>
                    <a:pt x="39" y="5149"/>
                    <a:pt x="579" y="6129"/>
                    <a:pt x="1644" y="6772"/>
                  </a:cubicBezTo>
                  <a:cubicBezTo>
                    <a:pt x="2505" y="7293"/>
                    <a:pt x="3581" y="7523"/>
                    <a:pt x="4529" y="7724"/>
                  </a:cubicBezTo>
                  <a:cubicBezTo>
                    <a:pt x="5159" y="7857"/>
                    <a:pt x="5755" y="7984"/>
                    <a:pt x="6149" y="8170"/>
                  </a:cubicBezTo>
                  <a:cubicBezTo>
                    <a:pt x="6556" y="8359"/>
                    <a:pt x="6556" y="8518"/>
                    <a:pt x="6556" y="8612"/>
                  </a:cubicBezTo>
                  <a:cubicBezTo>
                    <a:pt x="6556" y="9100"/>
                    <a:pt x="5785" y="9465"/>
                    <a:pt x="5095" y="9465"/>
                  </a:cubicBezTo>
                  <a:cubicBezTo>
                    <a:pt x="4089" y="9465"/>
                    <a:pt x="3664" y="8971"/>
                    <a:pt x="3215" y="8449"/>
                  </a:cubicBezTo>
                  <a:cubicBezTo>
                    <a:pt x="2833" y="8005"/>
                    <a:pt x="2401" y="7501"/>
                    <a:pt x="1656" y="7501"/>
                  </a:cubicBezTo>
                  <a:cubicBezTo>
                    <a:pt x="860" y="7501"/>
                    <a:pt x="0" y="8087"/>
                    <a:pt x="0" y="9035"/>
                  </a:cubicBezTo>
                  <a:cubicBezTo>
                    <a:pt x="0" y="10459"/>
                    <a:pt x="1462" y="12423"/>
                    <a:pt x="5104" y="12423"/>
                  </a:cubicBezTo>
                  <a:cubicBezTo>
                    <a:pt x="6926" y="12419"/>
                    <a:pt x="8301" y="11954"/>
                    <a:pt x="9187" y="11036"/>
                  </a:cubicBezTo>
                  <a:cubicBezTo>
                    <a:pt x="10167" y="10024"/>
                    <a:pt x="10211" y="8803"/>
                    <a:pt x="10200" y="8442"/>
                  </a:cubicBezTo>
                  <a:cubicBezTo>
                    <a:pt x="10199" y="7101"/>
                    <a:pt x="9638" y="6090"/>
                    <a:pt x="8536" y="5435"/>
                  </a:cubicBezTo>
                  <a:cubicBezTo>
                    <a:pt x="7642" y="4904"/>
                    <a:pt x="6537" y="4685"/>
                    <a:pt x="5560" y="4492"/>
                  </a:cubicBezTo>
                  <a:cubicBezTo>
                    <a:pt x="4939" y="4370"/>
                    <a:pt x="4354" y="4255"/>
                    <a:pt x="3966" y="4084"/>
                  </a:cubicBezTo>
                  <a:cubicBezTo>
                    <a:pt x="3588" y="3916"/>
                    <a:pt x="3588" y="3781"/>
                    <a:pt x="3588" y="3703"/>
                  </a:cubicBezTo>
                  <a:cubicBezTo>
                    <a:pt x="3588" y="3429"/>
                    <a:pt x="4016" y="3050"/>
                    <a:pt x="4821" y="3050"/>
                  </a:cubicBezTo>
                  <a:cubicBezTo>
                    <a:pt x="5790" y="3050"/>
                    <a:pt x="6153" y="3418"/>
                    <a:pt x="6570" y="3847"/>
                  </a:cubicBezTo>
                  <a:cubicBezTo>
                    <a:pt x="6921" y="4202"/>
                    <a:pt x="7354" y="4644"/>
                    <a:pt x="8102" y="4644"/>
                  </a:cubicBezTo>
                  <a:cubicBezTo>
                    <a:pt x="8966" y="4644"/>
                    <a:pt x="9781" y="4016"/>
                    <a:pt x="9781" y="3082"/>
                  </a:cubicBezTo>
                  <a:cubicBezTo>
                    <a:pt x="9781" y="1768"/>
                    <a:pt x="7722" y="1"/>
                    <a:pt x="4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9" name="Google Shape;12469;p67"/>
            <p:cNvSpPr/>
            <p:nvPr/>
          </p:nvSpPr>
          <p:spPr>
            <a:xfrm>
              <a:off x="3988564" y="2571836"/>
              <a:ext cx="417045" cy="416878"/>
            </a:xfrm>
            <a:custGeom>
              <a:avLst/>
              <a:gdLst/>
              <a:ahLst/>
              <a:cxnLst/>
              <a:rect l="l" t="t" r="r" b="b"/>
              <a:pathLst>
                <a:path w="19983" h="19975" extrusionOk="0">
                  <a:moveTo>
                    <a:pt x="5465" y="1172"/>
                  </a:moveTo>
                  <a:cubicBezTo>
                    <a:pt x="6229" y="1172"/>
                    <a:pt x="6714" y="1356"/>
                    <a:pt x="7184" y="1548"/>
                  </a:cubicBezTo>
                  <a:cubicBezTo>
                    <a:pt x="7842" y="1820"/>
                    <a:pt x="8120" y="1882"/>
                    <a:pt x="8506" y="1882"/>
                  </a:cubicBezTo>
                  <a:cubicBezTo>
                    <a:pt x="8831" y="1882"/>
                    <a:pt x="9232" y="1838"/>
                    <a:pt x="10000" y="1838"/>
                  </a:cubicBezTo>
                  <a:cubicBezTo>
                    <a:pt x="13275" y="1838"/>
                    <a:pt x="15226" y="3478"/>
                    <a:pt x="16286" y="4855"/>
                  </a:cubicBezTo>
                  <a:cubicBezTo>
                    <a:pt x="17660" y="6641"/>
                    <a:pt x="18149" y="8709"/>
                    <a:pt x="18149" y="9937"/>
                  </a:cubicBezTo>
                  <a:cubicBezTo>
                    <a:pt x="18149" y="11304"/>
                    <a:pt x="17841" y="11405"/>
                    <a:pt x="18414" y="12744"/>
                  </a:cubicBezTo>
                  <a:cubicBezTo>
                    <a:pt x="18610" y="13203"/>
                    <a:pt x="18812" y="13675"/>
                    <a:pt x="18812" y="14565"/>
                  </a:cubicBezTo>
                  <a:cubicBezTo>
                    <a:pt x="18812" y="15702"/>
                    <a:pt x="18373" y="16765"/>
                    <a:pt x="17575" y="17561"/>
                  </a:cubicBezTo>
                  <a:cubicBezTo>
                    <a:pt x="16776" y="18358"/>
                    <a:pt x="15671" y="18803"/>
                    <a:pt x="14546" y="18803"/>
                  </a:cubicBezTo>
                  <a:cubicBezTo>
                    <a:pt x="14544" y="18803"/>
                    <a:pt x="14542" y="18803"/>
                    <a:pt x="14540" y="18803"/>
                  </a:cubicBezTo>
                  <a:lnTo>
                    <a:pt x="14519" y="18803"/>
                  </a:lnTo>
                  <a:cubicBezTo>
                    <a:pt x="13754" y="18803"/>
                    <a:pt x="13270" y="18612"/>
                    <a:pt x="12799" y="18418"/>
                  </a:cubicBezTo>
                  <a:cubicBezTo>
                    <a:pt x="12161" y="18154"/>
                    <a:pt x="11842" y="18085"/>
                    <a:pt x="11520" y="18085"/>
                  </a:cubicBezTo>
                  <a:cubicBezTo>
                    <a:pt x="11167" y="18085"/>
                    <a:pt x="10809" y="18168"/>
                    <a:pt x="10022" y="18168"/>
                  </a:cubicBezTo>
                  <a:cubicBezTo>
                    <a:pt x="6746" y="18168"/>
                    <a:pt x="4785" y="16516"/>
                    <a:pt x="3717" y="15131"/>
                  </a:cubicBezTo>
                  <a:cubicBezTo>
                    <a:pt x="2328" y="13328"/>
                    <a:pt x="1835" y="11257"/>
                    <a:pt x="1835" y="10031"/>
                  </a:cubicBezTo>
                  <a:cubicBezTo>
                    <a:pt x="1835" y="8674"/>
                    <a:pt x="2146" y="8571"/>
                    <a:pt x="1569" y="7222"/>
                  </a:cubicBezTo>
                  <a:cubicBezTo>
                    <a:pt x="1375" y="6765"/>
                    <a:pt x="1173" y="6293"/>
                    <a:pt x="1171" y="5408"/>
                  </a:cubicBezTo>
                  <a:cubicBezTo>
                    <a:pt x="1175" y="3063"/>
                    <a:pt x="3100" y="1172"/>
                    <a:pt x="5465" y="1172"/>
                  </a:cubicBezTo>
                  <a:close/>
                  <a:moveTo>
                    <a:pt x="5465" y="0"/>
                  </a:moveTo>
                  <a:cubicBezTo>
                    <a:pt x="3993" y="0"/>
                    <a:pt x="2617" y="552"/>
                    <a:pt x="1587" y="1582"/>
                  </a:cubicBezTo>
                  <a:cubicBezTo>
                    <a:pt x="566" y="2603"/>
                    <a:pt x="4" y="3960"/>
                    <a:pt x="0" y="5403"/>
                  </a:cubicBezTo>
                  <a:lnTo>
                    <a:pt x="0" y="5414"/>
                  </a:lnTo>
                  <a:cubicBezTo>
                    <a:pt x="2" y="6535"/>
                    <a:pt x="274" y="7170"/>
                    <a:pt x="492" y="7682"/>
                  </a:cubicBezTo>
                  <a:cubicBezTo>
                    <a:pt x="938" y="8725"/>
                    <a:pt x="664" y="8547"/>
                    <a:pt x="664" y="10031"/>
                  </a:cubicBezTo>
                  <a:cubicBezTo>
                    <a:pt x="664" y="11738"/>
                    <a:pt x="1385" y="14023"/>
                    <a:pt x="2790" y="15845"/>
                  </a:cubicBezTo>
                  <a:cubicBezTo>
                    <a:pt x="4019" y="17439"/>
                    <a:pt x="6270" y="19339"/>
                    <a:pt x="10022" y="19339"/>
                  </a:cubicBezTo>
                  <a:cubicBezTo>
                    <a:pt x="10942" y="19339"/>
                    <a:pt x="11234" y="19255"/>
                    <a:pt x="11494" y="19255"/>
                  </a:cubicBezTo>
                  <a:cubicBezTo>
                    <a:pt x="11700" y="19255"/>
                    <a:pt x="11887" y="19308"/>
                    <a:pt x="12353" y="19500"/>
                  </a:cubicBezTo>
                  <a:cubicBezTo>
                    <a:pt x="12875" y="19716"/>
                    <a:pt x="13523" y="19974"/>
                    <a:pt x="14519" y="19974"/>
                  </a:cubicBezTo>
                  <a:lnTo>
                    <a:pt x="14554" y="19974"/>
                  </a:lnTo>
                  <a:cubicBezTo>
                    <a:pt x="15985" y="19974"/>
                    <a:pt x="17386" y="19403"/>
                    <a:pt x="18402" y="18391"/>
                  </a:cubicBezTo>
                  <a:cubicBezTo>
                    <a:pt x="19422" y="17374"/>
                    <a:pt x="19983" y="16015"/>
                    <a:pt x="19983" y="14565"/>
                  </a:cubicBezTo>
                  <a:cubicBezTo>
                    <a:pt x="19983" y="13436"/>
                    <a:pt x="19711" y="12797"/>
                    <a:pt x="19491" y="12284"/>
                  </a:cubicBezTo>
                  <a:cubicBezTo>
                    <a:pt x="19045" y="11243"/>
                    <a:pt x="19320" y="11421"/>
                    <a:pt x="19320" y="9937"/>
                  </a:cubicBezTo>
                  <a:cubicBezTo>
                    <a:pt x="19320" y="8218"/>
                    <a:pt x="18603" y="5946"/>
                    <a:pt x="17213" y="4140"/>
                  </a:cubicBezTo>
                  <a:cubicBezTo>
                    <a:pt x="15994" y="2557"/>
                    <a:pt x="13753" y="667"/>
                    <a:pt x="10000" y="667"/>
                  </a:cubicBezTo>
                  <a:cubicBezTo>
                    <a:pt x="9146" y="667"/>
                    <a:pt x="8785" y="712"/>
                    <a:pt x="8528" y="712"/>
                  </a:cubicBezTo>
                  <a:cubicBezTo>
                    <a:pt x="8261" y="712"/>
                    <a:pt x="8109" y="664"/>
                    <a:pt x="7630" y="466"/>
                  </a:cubicBezTo>
                  <a:cubicBezTo>
                    <a:pt x="7110" y="252"/>
                    <a:pt x="6461" y="0"/>
                    <a:pt x="54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70" name="Google Shape;12470;p67"/>
          <p:cNvGrpSpPr/>
          <p:nvPr/>
        </p:nvGrpSpPr>
        <p:grpSpPr>
          <a:xfrm>
            <a:off x="4206799" y="5007249"/>
            <a:ext cx="543188" cy="543188"/>
            <a:chOff x="4500573" y="2571753"/>
            <a:chExt cx="417024" cy="417024"/>
          </a:xfrm>
        </p:grpSpPr>
        <p:sp>
          <p:nvSpPr>
            <p:cNvPr id="12471" name="Google Shape;12471;p67"/>
            <p:cNvSpPr/>
            <p:nvPr/>
          </p:nvSpPr>
          <p:spPr>
            <a:xfrm>
              <a:off x="4550263" y="2632817"/>
              <a:ext cx="317683" cy="293244"/>
            </a:xfrm>
            <a:custGeom>
              <a:avLst/>
              <a:gdLst/>
              <a:ahLst/>
              <a:cxnLst/>
              <a:rect l="l" t="t" r="r" b="b"/>
              <a:pathLst>
                <a:path w="15222" h="14051" extrusionOk="0">
                  <a:moveTo>
                    <a:pt x="7616" y="1172"/>
                  </a:moveTo>
                  <a:cubicBezTo>
                    <a:pt x="8529" y="1202"/>
                    <a:pt x="10613" y="1570"/>
                    <a:pt x="10613" y="4280"/>
                  </a:cubicBezTo>
                  <a:cubicBezTo>
                    <a:pt x="10613" y="4791"/>
                    <a:pt x="10565" y="5662"/>
                    <a:pt x="10565" y="5683"/>
                  </a:cubicBezTo>
                  <a:cubicBezTo>
                    <a:pt x="10565" y="6490"/>
                    <a:pt x="11186" y="6530"/>
                    <a:pt x="11312" y="6530"/>
                  </a:cubicBezTo>
                  <a:cubicBezTo>
                    <a:pt x="11563" y="6530"/>
                    <a:pt x="11867" y="6461"/>
                    <a:pt x="12149" y="6399"/>
                  </a:cubicBezTo>
                  <a:lnTo>
                    <a:pt x="12149" y="6399"/>
                  </a:lnTo>
                  <a:cubicBezTo>
                    <a:pt x="11697" y="6589"/>
                    <a:pt x="10875" y="6838"/>
                    <a:pt x="10875" y="7608"/>
                  </a:cubicBezTo>
                  <a:cubicBezTo>
                    <a:pt x="10875" y="9260"/>
                    <a:pt x="12294" y="9897"/>
                    <a:pt x="13233" y="10316"/>
                  </a:cubicBezTo>
                  <a:cubicBezTo>
                    <a:pt x="13419" y="10399"/>
                    <a:pt x="13661" y="10509"/>
                    <a:pt x="13838" y="10608"/>
                  </a:cubicBezTo>
                  <a:cubicBezTo>
                    <a:pt x="13590" y="10652"/>
                    <a:pt x="13247" y="10703"/>
                    <a:pt x="12826" y="10802"/>
                  </a:cubicBezTo>
                  <a:cubicBezTo>
                    <a:pt x="12446" y="10894"/>
                    <a:pt x="12149" y="11195"/>
                    <a:pt x="12067" y="11574"/>
                  </a:cubicBezTo>
                  <a:cubicBezTo>
                    <a:pt x="12058" y="11614"/>
                    <a:pt x="12049" y="11652"/>
                    <a:pt x="12041" y="11683"/>
                  </a:cubicBezTo>
                  <a:cubicBezTo>
                    <a:pt x="11837" y="11646"/>
                    <a:pt x="11549" y="11584"/>
                    <a:pt x="11156" y="11584"/>
                  </a:cubicBezTo>
                  <a:cubicBezTo>
                    <a:pt x="10220" y="11584"/>
                    <a:pt x="9658" y="11968"/>
                    <a:pt x="9161" y="12306"/>
                  </a:cubicBezTo>
                  <a:cubicBezTo>
                    <a:pt x="8711" y="12614"/>
                    <a:pt x="8322" y="12879"/>
                    <a:pt x="7611" y="12881"/>
                  </a:cubicBezTo>
                  <a:cubicBezTo>
                    <a:pt x="6900" y="12879"/>
                    <a:pt x="6511" y="12614"/>
                    <a:pt x="6060" y="12306"/>
                  </a:cubicBezTo>
                  <a:cubicBezTo>
                    <a:pt x="5563" y="11968"/>
                    <a:pt x="5000" y="11584"/>
                    <a:pt x="4064" y="11584"/>
                  </a:cubicBezTo>
                  <a:cubicBezTo>
                    <a:pt x="3671" y="11584"/>
                    <a:pt x="3381" y="11646"/>
                    <a:pt x="3180" y="11683"/>
                  </a:cubicBezTo>
                  <a:cubicBezTo>
                    <a:pt x="3171" y="11652"/>
                    <a:pt x="3164" y="11614"/>
                    <a:pt x="3155" y="11574"/>
                  </a:cubicBezTo>
                  <a:cubicBezTo>
                    <a:pt x="3072" y="11195"/>
                    <a:pt x="2775" y="10894"/>
                    <a:pt x="2394" y="10802"/>
                  </a:cubicBezTo>
                  <a:cubicBezTo>
                    <a:pt x="1973" y="10703"/>
                    <a:pt x="1630" y="10652"/>
                    <a:pt x="1384" y="10608"/>
                  </a:cubicBezTo>
                  <a:cubicBezTo>
                    <a:pt x="1559" y="10509"/>
                    <a:pt x="1803" y="10399"/>
                    <a:pt x="1987" y="10316"/>
                  </a:cubicBezTo>
                  <a:cubicBezTo>
                    <a:pt x="2927" y="9897"/>
                    <a:pt x="4347" y="9260"/>
                    <a:pt x="4347" y="7608"/>
                  </a:cubicBezTo>
                  <a:cubicBezTo>
                    <a:pt x="4347" y="6838"/>
                    <a:pt x="3525" y="6589"/>
                    <a:pt x="3072" y="6399"/>
                  </a:cubicBezTo>
                  <a:lnTo>
                    <a:pt x="3072" y="6399"/>
                  </a:lnTo>
                  <a:cubicBezTo>
                    <a:pt x="3355" y="6461"/>
                    <a:pt x="3657" y="6530"/>
                    <a:pt x="3910" y="6530"/>
                  </a:cubicBezTo>
                  <a:cubicBezTo>
                    <a:pt x="4034" y="6530"/>
                    <a:pt x="4655" y="6490"/>
                    <a:pt x="4655" y="5683"/>
                  </a:cubicBezTo>
                  <a:cubicBezTo>
                    <a:pt x="4655" y="5662"/>
                    <a:pt x="4609" y="4793"/>
                    <a:pt x="4609" y="4280"/>
                  </a:cubicBezTo>
                  <a:cubicBezTo>
                    <a:pt x="4609" y="1558"/>
                    <a:pt x="6698" y="1199"/>
                    <a:pt x="7616" y="1172"/>
                  </a:cubicBezTo>
                  <a:close/>
                  <a:moveTo>
                    <a:pt x="7602" y="1"/>
                  </a:moveTo>
                  <a:cubicBezTo>
                    <a:pt x="7201" y="11"/>
                    <a:pt x="6164" y="98"/>
                    <a:pt x="5219" y="691"/>
                  </a:cubicBezTo>
                  <a:cubicBezTo>
                    <a:pt x="4407" y="1200"/>
                    <a:pt x="3438" y="2237"/>
                    <a:pt x="3438" y="4280"/>
                  </a:cubicBezTo>
                  <a:cubicBezTo>
                    <a:pt x="3438" y="4714"/>
                    <a:pt x="3454" y="5041"/>
                    <a:pt x="3466" y="5288"/>
                  </a:cubicBezTo>
                  <a:cubicBezTo>
                    <a:pt x="3176" y="5225"/>
                    <a:pt x="2914" y="5159"/>
                    <a:pt x="2711" y="5159"/>
                  </a:cubicBezTo>
                  <a:cubicBezTo>
                    <a:pt x="2005" y="5159"/>
                    <a:pt x="1492" y="5593"/>
                    <a:pt x="1492" y="6187"/>
                  </a:cubicBezTo>
                  <a:cubicBezTo>
                    <a:pt x="1492" y="7031"/>
                    <a:pt x="2302" y="7355"/>
                    <a:pt x="2785" y="7547"/>
                  </a:cubicBezTo>
                  <a:cubicBezTo>
                    <a:pt x="2907" y="7595"/>
                    <a:pt x="3077" y="7664"/>
                    <a:pt x="3173" y="7717"/>
                  </a:cubicBezTo>
                  <a:cubicBezTo>
                    <a:pt x="3084" y="8885"/>
                    <a:pt x="1453" y="9124"/>
                    <a:pt x="595" y="9723"/>
                  </a:cubicBezTo>
                  <a:cubicBezTo>
                    <a:pt x="201" y="9999"/>
                    <a:pt x="1" y="10337"/>
                    <a:pt x="1" y="10730"/>
                  </a:cubicBezTo>
                  <a:cubicBezTo>
                    <a:pt x="1" y="11119"/>
                    <a:pt x="194" y="11425"/>
                    <a:pt x="547" y="11590"/>
                  </a:cubicBezTo>
                  <a:cubicBezTo>
                    <a:pt x="892" y="11752"/>
                    <a:pt x="1340" y="11765"/>
                    <a:pt x="2032" y="11920"/>
                  </a:cubicBezTo>
                  <a:cubicBezTo>
                    <a:pt x="2081" y="12138"/>
                    <a:pt x="2134" y="12318"/>
                    <a:pt x="2231" y="12474"/>
                  </a:cubicBezTo>
                  <a:cubicBezTo>
                    <a:pt x="2428" y="12789"/>
                    <a:pt x="2691" y="12874"/>
                    <a:pt x="2981" y="12874"/>
                  </a:cubicBezTo>
                  <a:cubicBezTo>
                    <a:pt x="3325" y="12874"/>
                    <a:pt x="3708" y="12754"/>
                    <a:pt x="4064" y="12754"/>
                  </a:cubicBezTo>
                  <a:cubicBezTo>
                    <a:pt x="4639" y="12754"/>
                    <a:pt x="4975" y="12984"/>
                    <a:pt x="5400" y="13274"/>
                  </a:cubicBezTo>
                  <a:cubicBezTo>
                    <a:pt x="5907" y="13619"/>
                    <a:pt x="6537" y="14050"/>
                    <a:pt x="7609" y="14050"/>
                  </a:cubicBezTo>
                  <a:lnTo>
                    <a:pt x="7611" y="14050"/>
                  </a:lnTo>
                  <a:cubicBezTo>
                    <a:pt x="8683" y="14050"/>
                    <a:pt x="9315" y="13620"/>
                    <a:pt x="9821" y="13274"/>
                  </a:cubicBezTo>
                  <a:cubicBezTo>
                    <a:pt x="10247" y="12984"/>
                    <a:pt x="10581" y="12754"/>
                    <a:pt x="11156" y="12754"/>
                  </a:cubicBezTo>
                  <a:cubicBezTo>
                    <a:pt x="11621" y="12754"/>
                    <a:pt x="11881" y="12881"/>
                    <a:pt x="12228" y="12881"/>
                  </a:cubicBezTo>
                  <a:cubicBezTo>
                    <a:pt x="12647" y="12881"/>
                    <a:pt x="12874" y="12660"/>
                    <a:pt x="12991" y="12474"/>
                  </a:cubicBezTo>
                  <a:cubicBezTo>
                    <a:pt x="13088" y="12318"/>
                    <a:pt x="13139" y="12136"/>
                    <a:pt x="13189" y="11920"/>
                  </a:cubicBezTo>
                  <a:cubicBezTo>
                    <a:pt x="13880" y="11765"/>
                    <a:pt x="14328" y="11752"/>
                    <a:pt x="14673" y="11590"/>
                  </a:cubicBezTo>
                  <a:cubicBezTo>
                    <a:pt x="15027" y="11425"/>
                    <a:pt x="15221" y="11119"/>
                    <a:pt x="15221" y="10730"/>
                  </a:cubicBezTo>
                  <a:cubicBezTo>
                    <a:pt x="15221" y="10337"/>
                    <a:pt x="15020" y="9999"/>
                    <a:pt x="14625" y="9723"/>
                  </a:cubicBezTo>
                  <a:cubicBezTo>
                    <a:pt x="13769" y="9124"/>
                    <a:pt x="12136" y="8885"/>
                    <a:pt x="12048" y="7717"/>
                  </a:cubicBezTo>
                  <a:cubicBezTo>
                    <a:pt x="12143" y="7664"/>
                    <a:pt x="12313" y="7595"/>
                    <a:pt x="12435" y="7547"/>
                  </a:cubicBezTo>
                  <a:cubicBezTo>
                    <a:pt x="12918" y="7355"/>
                    <a:pt x="13728" y="7031"/>
                    <a:pt x="13728" y="6187"/>
                  </a:cubicBezTo>
                  <a:cubicBezTo>
                    <a:pt x="13728" y="5593"/>
                    <a:pt x="13215" y="5159"/>
                    <a:pt x="12509" y="5159"/>
                  </a:cubicBezTo>
                  <a:cubicBezTo>
                    <a:pt x="12306" y="5159"/>
                    <a:pt x="12044" y="5225"/>
                    <a:pt x="11754" y="5288"/>
                  </a:cubicBezTo>
                  <a:cubicBezTo>
                    <a:pt x="11768" y="5041"/>
                    <a:pt x="11782" y="4714"/>
                    <a:pt x="11782" y="4280"/>
                  </a:cubicBezTo>
                  <a:cubicBezTo>
                    <a:pt x="11782" y="2246"/>
                    <a:pt x="10822" y="1211"/>
                    <a:pt x="10017" y="700"/>
                  </a:cubicBezTo>
                  <a:cubicBezTo>
                    <a:pt x="9076" y="105"/>
                    <a:pt x="8037" y="13"/>
                    <a:pt x="7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2" name="Google Shape;12472;p67"/>
            <p:cNvSpPr/>
            <p:nvPr/>
          </p:nvSpPr>
          <p:spPr>
            <a:xfrm>
              <a:off x="450057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7" y="1172"/>
                  </a:moveTo>
                  <a:cubicBezTo>
                    <a:pt x="17990" y="1172"/>
                    <a:pt x="18812" y="1975"/>
                    <a:pt x="18812" y="2927"/>
                  </a:cubicBezTo>
                  <a:lnTo>
                    <a:pt x="18812" y="17017"/>
                  </a:lnTo>
                  <a:cubicBezTo>
                    <a:pt x="18812" y="17990"/>
                    <a:pt x="17990" y="18811"/>
                    <a:pt x="17017" y="18811"/>
                  </a:cubicBezTo>
                  <a:lnTo>
                    <a:pt x="2966" y="18811"/>
                  </a:lnTo>
                  <a:cubicBezTo>
                    <a:pt x="1993" y="18811"/>
                    <a:pt x="1172" y="17990"/>
                    <a:pt x="1172" y="17017"/>
                  </a:cubicBezTo>
                  <a:lnTo>
                    <a:pt x="1172" y="2927"/>
                  </a:lnTo>
                  <a:cubicBezTo>
                    <a:pt x="1172" y="1975"/>
                    <a:pt x="1993" y="1172"/>
                    <a:pt x="2966" y="1172"/>
                  </a:cubicBezTo>
                  <a:close/>
                  <a:moveTo>
                    <a:pt x="2966" y="1"/>
                  </a:moveTo>
                  <a:cubicBezTo>
                    <a:pt x="1349" y="1"/>
                    <a:pt x="1" y="1310"/>
                    <a:pt x="1" y="2927"/>
                  </a:cubicBezTo>
                  <a:lnTo>
                    <a:pt x="1" y="17015"/>
                  </a:lnTo>
                  <a:cubicBezTo>
                    <a:pt x="1" y="18636"/>
                    <a:pt x="1349" y="19982"/>
                    <a:pt x="2966" y="19982"/>
                  </a:cubicBezTo>
                  <a:lnTo>
                    <a:pt x="17017" y="19982"/>
                  </a:lnTo>
                  <a:cubicBezTo>
                    <a:pt x="18635" y="19982"/>
                    <a:pt x="19982" y="18634"/>
                    <a:pt x="19982" y="17015"/>
                  </a:cubicBezTo>
                  <a:lnTo>
                    <a:pt x="19982" y="2927"/>
                  </a:lnTo>
                  <a:cubicBezTo>
                    <a:pt x="19982" y="1310"/>
                    <a:pt x="18635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73" name="Google Shape;12473;p67"/>
          <p:cNvGrpSpPr/>
          <p:nvPr/>
        </p:nvGrpSpPr>
        <p:grpSpPr>
          <a:xfrm>
            <a:off x="5028575" y="5007249"/>
            <a:ext cx="543188" cy="543188"/>
            <a:chOff x="5012603" y="2571753"/>
            <a:chExt cx="417024" cy="417024"/>
          </a:xfrm>
        </p:grpSpPr>
        <p:sp>
          <p:nvSpPr>
            <p:cNvPr id="12474" name="Google Shape;12474;p67"/>
            <p:cNvSpPr/>
            <p:nvPr/>
          </p:nvSpPr>
          <p:spPr>
            <a:xfrm>
              <a:off x="5133124" y="2631210"/>
              <a:ext cx="180818" cy="300048"/>
            </a:xfrm>
            <a:custGeom>
              <a:avLst/>
              <a:gdLst/>
              <a:ahLst/>
              <a:cxnLst/>
              <a:rect l="l" t="t" r="r" b="b"/>
              <a:pathLst>
                <a:path w="8664" h="14377" extrusionOk="0">
                  <a:moveTo>
                    <a:pt x="4683" y="1171"/>
                  </a:moveTo>
                  <a:lnTo>
                    <a:pt x="4683" y="3395"/>
                  </a:lnTo>
                  <a:cubicBezTo>
                    <a:pt x="4683" y="3719"/>
                    <a:pt x="4945" y="3980"/>
                    <a:pt x="5269" y="3980"/>
                  </a:cubicBezTo>
                  <a:lnTo>
                    <a:pt x="7493" y="3980"/>
                  </a:lnTo>
                  <a:lnTo>
                    <a:pt x="7493" y="5620"/>
                  </a:lnTo>
                  <a:lnTo>
                    <a:pt x="5269" y="5620"/>
                  </a:lnTo>
                  <a:cubicBezTo>
                    <a:pt x="4945" y="5620"/>
                    <a:pt x="4683" y="5882"/>
                    <a:pt x="4683" y="6206"/>
                  </a:cubicBezTo>
                  <a:lnTo>
                    <a:pt x="4683" y="9859"/>
                  </a:lnTo>
                  <a:cubicBezTo>
                    <a:pt x="4683" y="10227"/>
                    <a:pt x="4706" y="10648"/>
                    <a:pt x="4975" y="10986"/>
                  </a:cubicBezTo>
                  <a:cubicBezTo>
                    <a:pt x="5327" y="11423"/>
                    <a:pt x="5899" y="11474"/>
                    <a:pt x="6299" y="11474"/>
                  </a:cubicBezTo>
                  <a:lnTo>
                    <a:pt x="7494" y="11474"/>
                  </a:lnTo>
                  <a:lnTo>
                    <a:pt x="7494" y="13158"/>
                  </a:lnTo>
                  <a:cubicBezTo>
                    <a:pt x="7137" y="13183"/>
                    <a:pt x="6635" y="13207"/>
                    <a:pt x="6113" y="13207"/>
                  </a:cubicBezTo>
                  <a:cubicBezTo>
                    <a:pt x="3848" y="13207"/>
                    <a:pt x="3044" y="11806"/>
                    <a:pt x="3044" y="10607"/>
                  </a:cubicBezTo>
                  <a:lnTo>
                    <a:pt x="3044" y="6206"/>
                  </a:lnTo>
                  <a:cubicBezTo>
                    <a:pt x="3044" y="5882"/>
                    <a:pt x="2782" y="5620"/>
                    <a:pt x="2460" y="5620"/>
                  </a:cubicBezTo>
                  <a:lnTo>
                    <a:pt x="1172" y="5620"/>
                  </a:lnTo>
                  <a:lnTo>
                    <a:pt x="1172" y="4090"/>
                  </a:lnTo>
                  <a:cubicBezTo>
                    <a:pt x="2035" y="3913"/>
                    <a:pt x="2690" y="3487"/>
                    <a:pt x="3120" y="2820"/>
                  </a:cubicBezTo>
                  <a:cubicBezTo>
                    <a:pt x="3463" y="2289"/>
                    <a:pt x="3608" y="1697"/>
                    <a:pt x="3703" y="1171"/>
                  </a:cubicBezTo>
                  <a:close/>
                  <a:moveTo>
                    <a:pt x="3208" y="0"/>
                  </a:moveTo>
                  <a:cubicBezTo>
                    <a:pt x="2922" y="0"/>
                    <a:pt x="2677" y="207"/>
                    <a:pt x="2631" y="490"/>
                  </a:cubicBezTo>
                  <a:cubicBezTo>
                    <a:pt x="2409" y="1822"/>
                    <a:pt x="2209" y="2861"/>
                    <a:pt x="537" y="3000"/>
                  </a:cubicBezTo>
                  <a:cubicBezTo>
                    <a:pt x="234" y="3025"/>
                    <a:pt x="1" y="3278"/>
                    <a:pt x="1" y="3582"/>
                  </a:cubicBezTo>
                  <a:lnTo>
                    <a:pt x="1" y="6206"/>
                  </a:lnTo>
                  <a:cubicBezTo>
                    <a:pt x="1" y="6529"/>
                    <a:pt x="263" y="6791"/>
                    <a:pt x="586" y="6791"/>
                  </a:cubicBezTo>
                  <a:lnTo>
                    <a:pt x="1874" y="6791"/>
                  </a:lnTo>
                  <a:lnTo>
                    <a:pt x="1874" y="10607"/>
                  </a:lnTo>
                  <a:cubicBezTo>
                    <a:pt x="1874" y="12618"/>
                    <a:pt x="3355" y="14377"/>
                    <a:pt x="6111" y="14377"/>
                  </a:cubicBezTo>
                  <a:cubicBezTo>
                    <a:pt x="7158" y="14377"/>
                    <a:pt x="8098" y="14285"/>
                    <a:pt x="8137" y="14281"/>
                  </a:cubicBezTo>
                  <a:cubicBezTo>
                    <a:pt x="8436" y="14251"/>
                    <a:pt x="8664" y="14000"/>
                    <a:pt x="8664" y="13699"/>
                  </a:cubicBezTo>
                  <a:lnTo>
                    <a:pt x="8664" y="10888"/>
                  </a:lnTo>
                  <a:cubicBezTo>
                    <a:pt x="8664" y="10565"/>
                    <a:pt x="8402" y="10303"/>
                    <a:pt x="8078" y="10303"/>
                  </a:cubicBezTo>
                  <a:lnTo>
                    <a:pt x="6299" y="10303"/>
                  </a:lnTo>
                  <a:cubicBezTo>
                    <a:pt x="5828" y="10303"/>
                    <a:pt x="5855" y="10292"/>
                    <a:pt x="5855" y="9859"/>
                  </a:cubicBezTo>
                  <a:lnTo>
                    <a:pt x="5855" y="6791"/>
                  </a:lnTo>
                  <a:lnTo>
                    <a:pt x="8078" y="6791"/>
                  </a:lnTo>
                  <a:cubicBezTo>
                    <a:pt x="8402" y="6791"/>
                    <a:pt x="8664" y="6529"/>
                    <a:pt x="8664" y="6206"/>
                  </a:cubicBezTo>
                  <a:lnTo>
                    <a:pt x="8664" y="3397"/>
                  </a:lnTo>
                  <a:cubicBezTo>
                    <a:pt x="8664" y="3073"/>
                    <a:pt x="8402" y="2811"/>
                    <a:pt x="8078" y="2811"/>
                  </a:cubicBezTo>
                  <a:lnTo>
                    <a:pt x="5855" y="2811"/>
                  </a:lnTo>
                  <a:lnTo>
                    <a:pt x="5855" y="586"/>
                  </a:lnTo>
                  <a:cubicBezTo>
                    <a:pt x="5855" y="262"/>
                    <a:pt x="5593" y="0"/>
                    <a:pt x="5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5" name="Google Shape;12475;p67"/>
            <p:cNvSpPr/>
            <p:nvPr/>
          </p:nvSpPr>
          <p:spPr>
            <a:xfrm>
              <a:off x="501260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53" y="1172"/>
                  </a:moveTo>
                  <a:cubicBezTo>
                    <a:pt x="18007" y="1172"/>
                    <a:pt x="18810" y="1993"/>
                    <a:pt x="18810" y="2966"/>
                  </a:cubicBezTo>
                  <a:lnTo>
                    <a:pt x="18810" y="17017"/>
                  </a:lnTo>
                  <a:cubicBezTo>
                    <a:pt x="18810" y="17990"/>
                    <a:pt x="18007" y="18811"/>
                    <a:pt x="17053" y="18811"/>
                  </a:cubicBezTo>
                  <a:lnTo>
                    <a:pt x="2965" y="18811"/>
                  </a:lnTo>
                  <a:cubicBezTo>
                    <a:pt x="1992" y="18811"/>
                    <a:pt x="1169" y="17990"/>
                    <a:pt x="1169" y="17017"/>
                  </a:cubicBezTo>
                  <a:lnTo>
                    <a:pt x="1169" y="2966"/>
                  </a:lnTo>
                  <a:cubicBezTo>
                    <a:pt x="1169" y="1993"/>
                    <a:pt x="1992" y="1172"/>
                    <a:pt x="2965" y="1172"/>
                  </a:cubicBezTo>
                  <a:close/>
                  <a:moveTo>
                    <a:pt x="2965" y="1"/>
                  </a:moveTo>
                  <a:cubicBezTo>
                    <a:pt x="1346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6"/>
                    <a:pt x="1348" y="19982"/>
                    <a:pt x="2965" y="19982"/>
                  </a:cubicBezTo>
                  <a:lnTo>
                    <a:pt x="17053" y="19982"/>
                  </a:lnTo>
                  <a:cubicBezTo>
                    <a:pt x="18672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9"/>
                    <a:pt x="18672" y="1"/>
                    <a:pt x="17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476" name="Google Shape;12476;p67"/>
          <p:cNvSpPr/>
          <p:nvPr/>
        </p:nvSpPr>
        <p:spPr>
          <a:xfrm>
            <a:off x="6950386" y="4318470"/>
            <a:ext cx="543177" cy="543177"/>
          </a:xfrm>
          <a:custGeom>
            <a:avLst/>
            <a:gdLst/>
            <a:ahLst/>
            <a:cxnLst/>
            <a:rect l="l" t="t" r="r" b="b"/>
            <a:pathLst>
              <a:path w="19982" h="19982" extrusionOk="0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477" name="Google Shape;12477;p67"/>
          <p:cNvGrpSpPr/>
          <p:nvPr/>
        </p:nvGrpSpPr>
        <p:grpSpPr>
          <a:xfrm>
            <a:off x="7644439" y="4318387"/>
            <a:ext cx="543243" cy="543188"/>
            <a:chOff x="812101" y="2571761"/>
            <a:chExt cx="417066" cy="417024"/>
          </a:xfrm>
        </p:grpSpPr>
        <p:sp>
          <p:nvSpPr>
            <p:cNvPr id="12478" name="Google Shape;12478;p67"/>
            <p:cNvSpPr/>
            <p:nvPr/>
          </p:nvSpPr>
          <p:spPr>
            <a:xfrm>
              <a:off x="935084" y="2694744"/>
              <a:ext cx="171071" cy="171071"/>
            </a:xfrm>
            <a:custGeom>
              <a:avLst/>
              <a:gdLst/>
              <a:ahLst/>
              <a:cxnLst/>
              <a:rect l="l" t="t" r="r" b="b"/>
              <a:pathLst>
                <a:path w="8197" h="8197" extrusionOk="0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9" name="Google Shape;12479;p67"/>
            <p:cNvSpPr/>
            <p:nvPr/>
          </p:nvSpPr>
          <p:spPr>
            <a:xfrm>
              <a:off x="860977" y="2620616"/>
              <a:ext cx="319311" cy="319290"/>
            </a:xfrm>
            <a:custGeom>
              <a:avLst/>
              <a:gdLst/>
              <a:ahLst/>
              <a:cxnLst/>
              <a:rect l="l" t="t" r="r" b="b"/>
              <a:pathLst>
                <a:path w="15300" h="15299" extrusionOk="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0" name="Google Shape;12480;p67"/>
            <p:cNvSpPr/>
            <p:nvPr/>
          </p:nvSpPr>
          <p:spPr>
            <a:xfrm>
              <a:off x="812101" y="2571761"/>
              <a:ext cx="417066" cy="417024"/>
            </a:xfrm>
            <a:custGeom>
              <a:avLst/>
              <a:gdLst/>
              <a:ahLst/>
              <a:cxnLst/>
              <a:rect l="l" t="t" r="r" b="b"/>
              <a:pathLst>
                <a:path w="19984" h="19982" extrusionOk="0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1" name="Google Shape;12481;p67"/>
            <p:cNvSpPr/>
            <p:nvPr/>
          </p:nvSpPr>
          <p:spPr>
            <a:xfrm>
              <a:off x="1081712" y="2670306"/>
              <a:ext cx="48878" cy="48898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482" name="Google Shape;12482;p67"/>
          <p:cNvGrpSpPr/>
          <p:nvPr/>
        </p:nvGrpSpPr>
        <p:grpSpPr>
          <a:xfrm>
            <a:off x="8338565" y="4318387"/>
            <a:ext cx="543188" cy="543188"/>
            <a:chOff x="1323129" y="2571761"/>
            <a:chExt cx="417024" cy="417024"/>
          </a:xfrm>
        </p:grpSpPr>
        <p:sp>
          <p:nvSpPr>
            <p:cNvPr id="12483" name="Google Shape;12483;p67"/>
            <p:cNvSpPr/>
            <p:nvPr/>
          </p:nvSpPr>
          <p:spPr>
            <a:xfrm>
              <a:off x="1385007" y="2719183"/>
              <a:ext cx="73337" cy="219907"/>
            </a:xfrm>
            <a:custGeom>
              <a:avLst/>
              <a:gdLst/>
              <a:ahLst/>
              <a:cxnLst/>
              <a:rect l="l" t="t" r="r" b="b"/>
              <a:pathLst>
                <a:path w="3514" h="10537" extrusionOk="0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4" name="Google Shape;12484;p67"/>
            <p:cNvSpPr/>
            <p:nvPr/>
          </p:nvSpPr>
          <p:spPr>
            <a:xfrm>
              <a:off x="1385007" y="2621430"/>
              <a:ext cx="73337" cy="73337"/>
            </a:xfrm>
            <a:custGeom>
              <a:avLst/>
              <a:gdLst/>
              <a:ahLst/>
              <a:cxnLst/>
              <a:rect l="l" t="t" r="r" b="b"/>
              <a:pathLst>
                <a:path w="3514" h="3514" extrusionOk="0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5" name="Google Shape;12485;p67"/>
            <p:cNvSpPr/>
            <p:nvPr/>
          </p:nvSpPr>
          <p:spPr>
            <a:xfrm>
              <a:off x="1482759" y="2718786"/>
              <a:ext cx="195510" cy="220304"/>
            </a:xfrm>
            <a:custGeom>
              <a:avLst/>
              <a:gdLst/>
              <a:ahLst/>
              <a:cxnLst/>
              <a:rect l="l" t="t" r="r" b="b"/>
              <a:pathLst>
                <a:path w="9368" h="10556" extrusionOk="0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6" name="Google Shape;12486;p67"/>
            <p:cNvSpPr/>
            <p:nvPr/>
          </p:nvSpPr>
          <p:spPr>
            <a:xfrm>
              <a:off x="1323129" y="2571761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487" name="Google Shape;12487;p67"/>
          <p:cNvSpPr/>
          <p:nvPr/>
        </p:nvSpPr>
        <p:spPr>
          <a:xfrm>
            <a:off x="9103237" y="4367471"/>
            <a:ext cx="545868" cy="445181"/>
          </a:xfrm>
          <a:custGeom>
            <a:avLst/>
            <a:gdLst/>
            <a:ahLst/>
            <a:cxnLst/>
            <a:rect l="l" t="t" r="r" b="b"/>
            <a:pathLst>
              <a:path w="20081" h="16377" extrusionOk="0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488" name="Google Shape;12488;p67"/>
          <p:cNvGrpSpPr/>
          <p:nvPr/>
        </p:nvGrpSpPr>
        <p:grpSpPr>
          <a:xfrm>
            <a:off x="9853865" y="4318458"/>
            <a:ext cx="544031" cy="543215"/>
            <a:chOff x="2344476" y="2571761"/>
            <a:chExt cx="417671" cy="417045"/>
          </a:xfrm>
        </p:grpSpPr>
        <p:sp>
          <p:nvSpPr>
            <p:cNvPr id="12489" name="Google Shape;12489;p67"/>
            <p:cNvSpPr/>
            <p:nvPr/>
          </p:nvSpPr>
          <p:spPr>
            <a:xfrm>
              <a:off x="2344476" y="2571761"/>
              <a:ext cx="417671" cy="417045"/>
            </a:xfrm>
            <a:custGeom>
              <a:avLst/>
              <a:gdLst/>
              <a:ahLst/>
              <a:cxnLst/>
              <a:rect l="l" t="t" r="r" b="b"/>
              <a:pathLst>
                <a:path w="20013" h="19983" extrusionOk="0">
                  <a:moveTo>
                    <a:pt x="10022" y="1170"/>
                  </a:moveTo>
                  <a:cubicBezTo>
                    <a:pt x="14886" y="1170"/>
                    <a:pt x="18842" y="5127"/>
                    <a:pt x="18842" y="9990"/>
                  </a:cubicBezTo>
                  <a:cubicBezTo>
                    <a:pt x="18842" y="14855"/>
                    <a:pt x="14886" y="18811"/>
                    <a:pt x="10023" y="18811"/>
                  </a:cubicBezTo>
                  <a:cubicBezTo>
                    <a:pt x="8516" y="18811"/>
                    <a:pt x="7030" y="18423"/>
                    <a:pt x="5726" y="17691"/>
                  </a:cubicBezTo>
                  <a:cubicBezTo>
                    <a:pt x="5638" y="17641"/>
                    <a:pt x="5539" y="17615"/>
                    <a:pt x="5440" y="17615"/>
                  </a:cubicBezTo>
                  <a:cubicBezTo>
                    <a:pt x="5393" y="17615"/>
                    <a:pt x="5345" y="17621"/>
                    <a:pt x="5298" y="17632"/>
                  </a:cubicBezTo>
                  <a:lnTo>
                    <a:pt x="1419" y="18595"/>
                  </a:lnTo>
                  <a:lnTo>
                    <a:pt x="2381" y="14715"/>
                  </a:lnTo>
                  <a:cubicBezTo>
                    <a:pt x="2417" y="14570"/>
                    <a:pt x="2395" y="14416"/>
                    <a:pt x="2323" y="14287"/>
                  </a:cubicBezTo>
                  <a:cubicBezTo>
                    <a:pt x="1590" y="12982"/>
                    <a:pt x="1203" y="11498"/>
                    <a:pt x="1203" y="9990"/>
                  </a:cubicBezTo>
                  <a:cubicBezTo>
                    <a:pt x="1203" y="5127"/>
                    <a:pt x="5159" y="1170"/>
                    <a:pt x="10022" y="1170"/>
                  </a:cubicBezTo>
                  <a:close/>
                  <a:moveTo>
                    <a:pt x="10023" y="1"/>
                  </a:moveTo>
                  <a:cubicBezTo>
                    <a:pt x="4522" y="1"/>
                    <a:pt x="32" y="4491"/>
                    <a:pt x="32" y="9990"/>
                  </a:cubicBezTo>
                  <a:cubicBezTo>
                    <a:pt x="32" y="11620"/>
                    <a:pt x="432" y="13226"/>
                    <a:pt x="1191" y="14655"/>
                  </a:cubicBezTo>
                  <a:lnTo>
                    <a:pt x="50" y="19256"/>
                  </a:lnTo>
                  <a:cubicBezTo>
                    <a:pt x="0" y="19455"/>
                    <a:pt x="58" y="19665"/>
                    <a:pt x="204" y="19810"/>
                  </a:cubicBezTo>
                  <a:cubicBezTo>
                    <a:pt x="313" y="19921"/>
                    <a:pt x="461" y="19982"/>
                    <a:pt x="614" y="19982"/>
                  </a:cubicBezTo>
                  <a:cubicBezTo>
                    <a:pt x="662" y="19982"/>
                    <a:pt x="710" y="19976"/>
                    <a:pt x="757" y="19964"/>
                  </a:cubicBezTo>
                  <a:lnTo>
                    <a:pt x="5358" y="18823"/>
                  </a:lnTo>
                  <a:cubicBezTo>
                    <a:pt x="6788" y="19582"/>
                    <a:pt x="8394" y="19982"/>
                    <a:pt x="10022" y="19982"/>
                  </a:cubicBezTo>
                  <a:cubicBezTo>
                    <a:pt x="12680" y="19982"/>
                    <a:pt x="15187" y="18940"/>
                    <a:pt x="17078" y="17047"/>
                  </a:cubicBezTo>
                  <a:cubicBezTo>
                    <a:pt x="18971" y="15156"/>
                    <a:pt x="20013" y="12649"/>
                    <a:pt x="20013" y="9990"/>
                  </a:cubicBezTo>
                  <a:cubicBezTo>
                    <a:pt x="20013" y="7333"/>
                    <a:pt x="18971" y="4827"/>
                    <a:pt x="17080" y="2934"/>
                  </a:cubicBezTo>
                  <a:cubicBezTo>
                    <a:pt x="15187" y="1043"/>
                    <a:pt x="12680" y="1"/>
                    <a:pt x="100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0" name="Google Shape;12490;p67"/>
            <p:cNvSpPr/>
            <p:nvPr/>
          </p:nvSpPr>
          <p:spPr>
            <a:xfrm>
              <a:off x="2421672" y="2657388"/>
              <a:ext cx="260625" cy="243636"/>
            </a:xfrm>
            <a:custGeom>
              <a:avLst/>
              <a:gdLst/>
              <a:ahLst/>
              <a:cxnLst/>
              <a:rect l="l" t="t" r="r" b="b"/>
              <a:pathLst>
                <a:path w="12488" h="11674" extrusionOk="0">
                  <a:moveTo>
                    <a:pt x="3164" y="1171"/>
                  </a:moveTo>
                  <a:cubicBezTo>
                    <a:pt x="3352" y="1171"/>
                    <a:pt x="3536" y="1247"/>
                    <a:pt x="3710" y="1424"/>
                  </a:cubicBezTo>
                  <a:lnTo>
                    <a:pt x="3719" y="1433"/>
                  </a:lnTo>
                  <a:cubicBezTo>
                    <a:pt x="4757" y="2473"/>
                    <a:pt x="4683" y="2832"/>
                    <a:pt x="4449" y="3068"/>
                  </a:cubicBezTo>
                  <a:cubicBezTo>
                    <a:pt x="4240" y="3275"/>
                    <a:pt x="3625" y="3692"/>
                    <a:pt x="3427" y="3892"/>
                  </a:cubicBezTo>
                  <a:cubicBezTo>
                    <a:pt x="2960" y="4359"/>
                    <a:pt x="3046" y="5081"/>
                    <a:pt x="3685" y="6039"/>
                  </a:cubicBezTo>
                  <a:cubicBezTo>
                    <a:pt x="4065" y="6611"/>
                    <a:pt x="4568" y="7166"/>
                    <a:pt x="4805" y="7405"/>
                  </a:cubicBezTo>
                  <a:lnTo>
                    <a:pt x="4806" y="7405"/>
                  </a:lnTo>
                  <a:cubicBezTo>
                    <a:pt x="5045" y="7642"/>
                    <a:pt x="5599" y="8146"/>
                    <a:pt x="6172" y="8527"/>
                  </a:cubicBezTo>
                  <a:cubicBezTo>
                    <a:pt x="6727" y="8895"/>
                    <a:pt x="7202" y="9079"/>
                    <a:pt x="7594" y="9079"/>
                  </a:cubicBezTo>
                  <a:cubicBezTo>
                    <a:pt x="7880" y="9079"/>
                    <a:pt x="8123" y="8981"/>
                    <a:pt x="8320" y="8785"/>
                  </a:cubicBezTo>
                  <a:cubicBezTo>
                    <a:pt x="8518" y="8585"/>
                    <a:pt x="8935" y="7971"/>
                    <a:pt x="9144" y="7762"/>
                  </a:cubicBezTo>
                  <a:cubicBezTo>
                    <a:pt x="9238" y="7668"/>
                    <a:pt x="9331" y="7609"/>
                    <a:pt x="9460" y="7609"/>
                  </a:cubicBezTo>
                  <a:cubicBezTo>
                    <a:pt x="9549" y="7609"/>
                    <a:pt x="9655" y="7637"/>
                    <a:pt x="9790" y="7702"/>
                  </a:cubicBezTo>
                  <a:cubicBezTo>
                    <a:pt x="10172" y="7886"/>
                    <a:pt x="10582" y="8297"/>
                    <a:pt x="10779" y="8493"/>
                  </a:cubicBezTo>
                  <a:lnTo>
                    <a:pt x="10788" y="8502"/>
                  </a:lnTo>
                  <a:cubicBezTo>
                    <a:pt x="11239" y="8944"/>
                    <a:pt x="11037" y="9452"/>
                    <a:pt x="10593" y="9898"/>
                  </a:cubicBezTo>
                  <a:cubicBezTo>
                    <a:pt x="10190" y="10300"/>
                    <a:pt x="9680" y="10502"/>
                    <a:pt x="9068" y="10502"/>
                  </a:cubicBezTo>
                  <a:cubicBezTo>
                    <a:pt x="8521" y="10502"/>
                    <a:pt x="7892" y="10341"/>
                    <a:pt x="7184" y="10020"/>
                  </a:cubicBezTo>
                  <a:cubicBezTo>
                    <a:pt x="5868" y="9420"/>
                    <a:pt x="4676" y="8428"/>
                    <a:pt x="4228" y="7984"/>
                  </a:cubicBezTo>
                  <a:cubicBezTo>
                    <a:pt x="3784" y="7536"/>
                    <a:pt x="2792" y="6344"/>
                    <a:pt x="2192" y="5028"/>
                  </a:cubicBezTo>
                  <a:cubicBezTo>
                    <a:pt x="1511" y="3527"/>
                    <a:pt x="1552" y="2381"/>
                    <a:pt x="2314" y="1619"/>
                  </a:cubicBezTo>
                  <a:cubicBezTo>
                    <a:pt x="2583" y="1350"/>
                    <a:pt x="2877" y="1171"/>
                    <a:pt x="3164" y="1171"/>
                  </a:cubicBezTo>
                  <a:close/>
                  <a:moveTo>
                    <a:pt x="3169" y="1"/>
                  </a:moveTo>
                  <a:cubicBezTo>
                    <a:pt x="2619" y="1"/>
                    <a:pt x="2030" y="247"/>
                    <a:pt x="1486" y="791"/>
                  </a:cubicBezTo>
                  <a:cubicBezTo>
                    <a:pt x="701" y="1576"/>
                    <a:pt x="0" y="3034"/>
                    <a:pt x="1127" y="5512"/>
                  </a:cubicBezTo>
                  <a:cubicBezTo>
                    <a:pt x="1794" y="6979"/>
                    <a:pt x="2868" y="8274"/>
                    <a:pt x="3398" y="8810"/>
                  </a:cubicBezTo>
                  <a:lnTo>
                    <a:pt x="3402" y="8813"/>
                  </a:lnTo>
                  <a:cubicBezTo>
                    <a:pt x="3938" y="9344"/>
                    <a:pt x="5235" y="10418"/>
                    <a:pt x="6699" y="11085"/>
                  </a:cubicBezTo>
                  <a:cubicBezTo>
                    <a:pt x="7490" y="11445"/>
                    <a:pt x="8308" y="11674"/>
                    <a:pt x="9088" y="11674"/>
                  </a:cubicBezTo>
                  <a:cubicBezTo>
                    <a:pt x="9940" y="11674"/>
                    <a:pt x="10746" y="11400"/>
                    <a:pt x="11421" y="10726"/>
                  </a:cubicBezTo>
                  <a:cubicBezTo>
                    <a:pt x="12488" y="9657"/>
                    <a:pt x="12399" y="8442"/>
                    <a:pt x="11607" y="7665"/>
                  </a:cubicBezTo>
                  <a:cubicBezTo>
                    <a:pt x="11219" y="7278"/>
                    <a:pt x="10791" y="6885"/>
                    <a:pt x="10297" y="6648"/>
                  </a:cubicBezTo>
                  <a:cubicBezTo>
                    <a:pt x="10009" y="6509"/>
                    <a:pt x="9725" y="6440"/>
                    <a:pt x="9455" y="6440"/>
                  </a:cubicBezTo>
                  <a:cubicBezTo>
                    <a:pt x="9034" y="6440"/>
                    <a:pt x="8646" y="6606"/>
                    <a:pt x="8316" y="6935"/>
                  </a:cubicBezTo>
                  <a:cubicBezTo>
                    <a:pt x="8070" y="7180"/>
                    <a:pt x="7732" y="7665"/>
                    <a:pt x="7538" y="7904"/>
                  </a:cubicBezTo>
                  <a:cubicBezTo>
                    <a:pt x="7035" y="7819"/>
                    <a:pt x="6032" y="6974"/>
                    <a:pt x="5634" y="6577"/>
                  </a:cubicBezTo>
                  <a:cubicBezTo>
                    <a:pt x="5236" y="6179"/>
                    <a:pt x="4393" y="5174"/>
                    <a:pt x="4308" y="4674"/>
                  </a:cubicBezTo>
                  <a:cubicBezTo>
                    <a:pt x="4545" y="4481"/>
                    <a:pt x="5031" y="4141"/>
                    <a:pt x="5277" y="3895"/>
                  </a:cubicBezTo>
                  <a:cubicBezTo>
                    <a:pt x="5817" y="3354"/>
                    <a:pt x="5919" y="2652"/>
                    <a:pt x="5564" y="1914"/>
                  </a:cubicBezTo>
                  <a:cubicBezTo>
                    <a:pt x="5327" y="1421"/>
                    <a:pt x="4934" y="993"/>
                    <a:pt x="4546" y="605"/>
                  </a:cubicBezTo>
                  <a:cubicBezTo>
                    <a:pt x="4165" y="216"/>
                    <a:pt x="3684" y="1"/>
                    <a:pt x="31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3454" y="2206628"/>
            <a:ext cx="1812876" cy="444979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429221" y="2937222"/>
            <a:ext cx="92413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zh-CN" sz="4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宋体" panose="02010600030101010101" pitchFamily="2" charset="-122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4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Arial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ea typeface="宋体" panose="02010600030101010101" pitchFamily="2" charset="-122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ea typeface="宋体" panose="02010600030101010101" pitchFamily="2" charset="-122"/>
                <a:cs typeface="Arial"/>
                <a:sym typeface="Arial"/>
              </a:rPr>
              <a:t>Create beautiful presentations in minutes</a:t>
            </a:r>
            <a:endParaRPr kumimoji="0" lang="zh-CN" altLang="en-US" sz="3200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333288" y="549275"/>
            <a:ext cx="1525424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9900" i="1" dirty="0">
                <a:solidFill>
                  <a:schemeClr val="tx2"/>
                </a:solidFill>
                <a:latin typeface="Oxygen" panose="02000503000000090004" pitchFamily="2" charset="77"/>
                <a:cs typeface="Abhaya Libre" panose="02000603000000000000" pitchFamily="2" charset="77"/>
              </a:rPr>
              <a:t>“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395663" y="2061408"/>
            <a:ext cx="5364162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i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bhaya Libre" panose="02000603000000000000" pitchFamily="2" charset="77"/>
              </a:rPr>
              <a:t>“A person who never made a mistake never tried anything new.”</a:t>
            </a:r>
          </a:p>
        </p:txBody>
      </p:sp>
    </p:spTree>
    <p:extLst>
      <p:ext uri="{BB962C8B-B14F-4D97-AF65-F5344CB8AC3E}">
        <p14:creationId xmlns:p14="http://schemas.microsoft.com/office/powerpoint/2010/main" val="148463153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id="{98CEB661-0986-574F-9D6B-99CF0FE09E75}"/>
              </a:ext>
            </a:extLst>
          </p:cNvPr>
          <p:cNvSpPr txBox="1"/>
          <p:nvPr/>
        </p:nvSpPr>
        <p:spPr>
          <a:xfrm>
            <a:off x="1163713" y="2801648"/>
            <a:ext cx="7596112" cy="509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More about your project.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FE6CA15-9B0B-F642-942F-026A33A42767}"/>
              </a:ext>
            </a:extLst>
          </p:cNvPr>
          <p:cNvSpPr txBox="1"/>
          <p:nvPr/>
        </p:nvSpPr>
        <p:spPr>
          <a:xfrm>
            <a:off x="1150652" y="1620881"/>
            <a:ext cx="7609173" cy="509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Write here a list of features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85A00EB-6E19-6B40-9784-DC91AD0ADC92}"/>
              </a:ext>
            </a:extLst>
          </p:cNvPr>
          <p:cNvSpPr txBox="1"/>
          <p:nvPr/>
        </p:nvSpPr>
        <p:spPr>
          <a:xfrm>
            <a:off x="1162161" y="2207673"/>
            <a:ext cx="7597663" cy="509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Here you can write more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E5E686F-F67B-7A42-AC64-58C8212B9917}"/>
              </a:ext>
            </a:extLst>
          </p:cNvPr>
          <p:cNvSpPr txBox="1"/>
          <p:nvPr/>
        </p:nvSpPr>
        <p:spPr>
          <a:xfrm>
            <a:off x="550863" y="3695606"/>
            <a:ext cx="8208962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Content itself is what the end-user derives value from also can refer.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0C170A5-2BCC-1641-AC0F-97230E222901}"/>
              </a:ext>
            </a:extLst>
          </p:cNvPr>
          <p:cNvSpPr txBox="1"/>
          <p:nvPr/>
        </p:nvSpPr>
        <p:spPr>
          <a:xfrm>
            <a:off x="591721" y="549275"/>
            <a:ext cx="81681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Mukta SemiBold" panose="020B0000000000000000" pitchFamily="34" charset="77"/>
              </a:rPr>
              <a:t>Your Slide Title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EAFE34-BAF1-3240-A751-ACB1209B7B8F}"/>
              </a:ext>
            </a:extLst>
          </p:cNvPr>
          <p:cNvSpPr>
            <a:spLocks noChangeAspect="1"/>
          </p:cNvSpPr>
          <p:nvPr/>
        </p:nvSpPr>
        <p:spPr>
          <a:xfrm>
            <a:off x="870277" y="1802128"/>
            <a:ext cx="216000" cy="216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sz="1600" dirty="0">
              <a:latin typeface="Oxygen" panose="02000503000000090004" pitchFamily="2" charset="77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B53689B-A9E9-A249-A11D-C529582B0A31}"/>
              </a:ext>
            </a:extLst>
          </p:cNvPr>
          <p:cNvSpPr>
            <a:spLocks noChangeAspect="1"/>
          </p:cNvSpPr>
          <p:nvPr/>
        </p:nvSpPr>
        <p:spPr>
          <a:xfrm>
            <a:off x="871062" y="2389456"/>
            <a:ext cx="216000" cy="216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sz="1600" dirty="0">
              <a:latin typeface="Oxygen" panose="02000503000000090004" pitchFamily="2" charset="77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7AABFC3-6D23-EC4D-9880-A794F9C8C218}"/>
              </a:ext>
            </a:extLst>
          </p:cNvPr>
          <p:cNvSpPr>
            <a:spLocks noChangeAspect="1"/>
          </p:cNvSpPr>
          <p:nvPr/>
        </p:nvSpPr>
        <p:spPr>
          <a:xfrm>
            <a:off x="871062" y="2985174"/>
            <a:ext cx="216000" cy="216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sz="1600" dirty="0">
              <a:latin typeface="Oxygen" panose="02000503000000090004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20165549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TextBox 260">
            <a:extLst>
              <a:ext uri="{FF2B5EF4-FFF2-40B4-BE49-F238E27FC236}">
                <a16:creationId xmlns:a16="http://schemas.microsoft.com/office/drawing/2014/main" id="{15DCE0AE-DD91-E64A-BB07-5370779912EB}"/>
              </a:ext>
            </a:extLst>
          </p:cNvPr>
          <p:cNvSpPr txBox="1"/>
          <p:nvPr/>
        </p:nvSpPr>
        <p:spPr>
          <a:xfrm>
            <a:off x="2375215" y="2495088"/>
            <a:ext cx="7458328" cy="1080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28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The marketing mix is a business tool used in marketing and by marketers.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B1B915CE-9815-BB42-A094-17ACA8E456EF}"/>
              </a:ext>
            </a:extLst>
          </p:cNvPr>
          <p:cNvSpPr txBox="1"/>
          <p:nvPr/>
        </p:nvSpPr>
        <p:spPr>
          <a:xfrm>
            <a:off x="3061400" y="699175"/>
            <a:ext cx="60691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bhaya Libre ExtraBold" panose="02000603000000000000" pitchFamily="2" charset="77"/>
              </a:rPr>
              <a:t>Big Title</a:t>
            </a:r>
          </a:p>
        </p:txBody>
      </p:sp>
    </p:spTree>
    <p:extLst>
      <p:ext uri="{BB962C8B-B14F-4D97-AF65-F5344CB8AC3E}">
        <p14:creationId xmlns:p14="http://schemas.microsoft.com/office/powerpoint/2010/main" val="16078333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A0BAABA6-BF9A-1B4B-B530-AF17FCF8C6EB}"/>
              </a:ext>
            </a:extLst>
          </p:cNvPr>
          <p:cNvSpPr txBox="1"/>
          <p:nvPr/>
        </p:nvSpPr>
        <p:spPr>
          <a:xfrm>
            <a:off x="5098852" y="2446121"/>
            <a:ext cx="3672030" cy="19967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0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Content itself is what the end-user derives value from also can refer to the information provided through the medium, the way in which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C51D219-F231-0840-A649-C51C207FAF1B}"/>
              </a:ext>
            </a:extLst>
          </p:cNvPr>
          <p:cNvSpPr txBox="1"/>
          <p:nvPr/>
        </p:nvSpPr>
        <p:spPr>
          <a:xfrm>
            <a:off x="5104312" y="1926569"/>
            <a:ext cx="15183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5"/>
                </a:solidFill>
                <a:latin typeface="Oxygen" panose="02000503000000090004" pitchFamily="2" charset="77"/>
                <a:ea typeface="Nunito Bold" charset="0"/>
                <a:cs typeface="Abhaya Libre Medium" panose="02000603000000000000" pitchFamily="2" charset="77"/>
              </a:rPr>
              <a:t>Content 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5466362-2756-9741-8C0C-026417C1D137}"/>
              </a:ext>
            </a:extLst>
          </p:cNvPr>
          <p:cNvSpPr txBox="1"/>
          <p:nvPr/>
        </p:nvSpPr>
        <p:spPr>
          <a:xfrm>
            <a:off x="550863" y="549275"/>
            <a:ext cx="82089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chemeClr val="tx2"/>
                </a:solidFill>
                <a:latin typeface="Oxygen" panose="02000503000000090004" pitchFamily="2" charset="77"/>
                <a:ea typeface="Nunito Bold" charset="0"/>
                <a:cs typeface="Arima Madurai Semi" pitchFamily="2" charset="77"/>
              </a:rPr>
              <a:t>Content in two columns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92DB263-5130-7149-84E4-6ACC76E4A8AF}"/>
              </a:ext>
            </a:extLst>
          </p:cNvPr>
          <p:cNvSpPr txBox="1"/>
          <p:nvPr/>
        </p:nvSpPr>
        <p:spPr>
          <a:xfrm>
            <a:off x="574251" y="2456582"/>
            <a:ext cx="3665239" cy="19967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0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Content itself is what the end-user derives value from also can refer to the information provided through the medium, the way in which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533A35-5398-2040-A707-D97117D75873}"/>
              </a:ext>
            </a:extLst>
          </p:cNvPr>
          <p:cNvSpPr txBox="1"/>
          <p:nvPr/>
        </p:nvSpPr>
        <p:spPr>
          <a:xfrm>
            <a:off x="588527" y="1910527"/>
            <a:ext cx="15231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5"/>
                </a:solidFill>
                <a:latin typeface="Oxygen" panose="02000503000000090004" pitchFamily="2" charset="77"/>
                <a:ea typeface="Nunito Bold" charset="0"/>
                <a:cs typeface="Abhaya Libre Medium" panose="02000603000000000000" pitchFamily="2" charset="77"/>
              </a:rPr>
              <a:t>Content A</a:t>
            </a:r>
          </a:p>
        </p:txBody>
      </p:sp>
    </p:spTree>
    <p:extLst>
      <p:ext uri="{BB962C8B-B14F-4D97-AF65-F5344CB8AC3E}">
        <p14:creationId xmlns:p14="http://schemas.microsoft.com/office/powerpoint/2010/main" val="142633912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39DF793-B893-8440-A4AE-DA60EE1597BC}"/>
              </a:ext>
            </a:extLst>
          </p:cNvPr>
          <p:cNvSpPr txBox="1"/>
          <p:nvPr/>
        </p:nvSpPr>
        <p:spPr>
          <a:xfrm>
            <a:off x="6491045" y="2340824"/>
            <a:ext cx="2418070" cy="23693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C1BE92D-668B-214D-9A50-903EFC23ED2C}"/>
              </a:ext>
            </a:extLst>
          </p:cNvPr>
          <p:cNvSpPr txBox="1"/>
          <p:nvPr/>
        </p:nvSpPr>
        <p:spPr>
          <a:xfrm>
            <a:off x="6476555" y="1727317"/>
            <a:ext cx="129875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accent5"/>
                </a:solidFill>
                <a:latin typeface="Oxygen" panose="02000503000000090004" pitchFamily="2" charset="77"/>
                <a:cs typeface="Abhaya Libre Medium" panose="02000603000000000000" pitchFamily="2" charset="77"/>
              </a:rPr>
              <a:t>Content C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C7A32C5-C8AB-DB4B-9B57-02507671854B}"/>
              </a:ext>
            </a:extLst>
          </p:cNvPr>
          <p:cNvSpPr txBox="1"/>
          <p:nvPr/>
        </p:nvSpPr>
        <p:spPr>
          <a:xfrm>
            <a:off x="550863" y="549275"/>
            <a:ext cx="82089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chemeClr val="tx2"/>
                </a:solidFill>
                <a:latin typeface="Oxygen" panose="02000503000000090004" pitchFamily="2" charset="77"/>
                <a:cs typeface="Arima Madurai Semi" pitchFamily="2" charset="77"/>
              </a:rPr>
              <a:t>Content in three columns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0290D9-53FD-2042-93BC-0C91873568E4}"/>
              </a:ext>
            </a:extLst>
          </p:cNvPr>
          <p:cNvSpPr txBox="1"/>
          <p:nvPr/>
        </p:nvSpPr>
        <p:spPr>
          <a:xfrm>
            <a:off x="574900" y="2340824"/>
            <a:ext cx="2418070" cy="23693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2E35F0-4AC2-5F4C-B269-50676F3CE944}"/>
              </a:ext>
            </a:extLst>
          </p:cNvPr>
          <p:cNvSpPr txBox="1"/>
          <p:nvPr/>
        </p:nvSpPr>
        <p:spPr>
          <a:xfrm>
            <a:off x="570887" y="1727317"/>
            <a:ext cx="13003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accent5"/>
                </a:solidFill>
                <a:latin typeface="Oxygen" panose="02000503000000090004" pitchFamily="2" charset="77"/>
                <a:cs typeface="Abhaya Libre Medium" panose="02000603000000000000" pitchFamily="2" charset="77"/>
              </a:rPr>
              <a:t>Content 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F719D93-2190-7B47-9309-CB2E33164E29}"/>
              </a:ext>
            </a:extLst>
          </p:cNvPr>
          <p:cNvSpPr txBox="1"/>
          <p:nvPr/>
        </p:nvSpPr>
        <p:spPr>
          <a:xfrm>
            <a:off x="3525530" y="2340824"/>
            <a:ext cx="2418070" cy="23693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FBF8B30-86C7-B64F-AD22-C06445ED6F3A}"/>
              </a:ext>
            </a:extLst>
          </p:cNvPr>
          <p:cNvSpPr txBox="1"/>
          <p:nvPr/>
        </p:nvSpPr>
        <p:spPr>
          <a:xfrm>
            <a:off x="3513436" y="1727317"/>
            <a:ext cx="129715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accent5"/>
                </a:solidFill>
                <a:latin typeface="Oxygen" panose="02000503000000090004" pitchFamily="2" charset="77"/>
                <a:cs typeface="Abhaya Libre Medium" panose="02000603000000000000" pitchFamily="2" charset="77"/>
              </a:rPr>
              <a:t>Content B</a:t>
            </a:r>
          </a:p>
        </p:txBody>
      </p:sp>
    </p:spTree>
    <p:extLst>
      <p:ext uri="{BB962C8B-B14F-4D97-AF65-F5344CB8AC3E}">
        <p14:creationId xmlns:p14="http://schemas.microsoft.com/office/powerpoint/2010/main" val="140623121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550863" y="1739453"/>
            <a:ext cx="4950778" cy="23637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6000"/>
              </a:lnSpc>
            </a:pPr>
            <a:r>
              <a:rPr lang="en-US" sz="4800" b="1" dirty="0">
                <a:solidFill>
                  <a:schemeClr val="tx2"/>
                </a:solidFill>
                <a:latin typeface="Oxygen" panose="02000503000000090004" pitchFamily="2" charset="77"/>
                <a:cs typeface="Arima Madurai Semi" pitchFamily="2" charset="77"/>
              </a:rPr>
              <a:t>A Picture Is Worth A Thousand Words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771521" y="4343227"/>
            <a:ext cx="4562475" cy="9547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200" dirty="0">
                <a:latin typeface="Oxygen" panose="02000503000000090004" pitchFamily="2" charset="77"/>
                <a:ea typeface="Lato Light" panose="020F0502020204030203" pitchFamily="34" charset="0"/>
                <a:cs typeface="Abhaya Libre" panose="02000603000000000000" pitchFamily="2" charset="77"/>
              </a:rPr>
              <a:t>Itself is what the end-user derives value from also.</a:t>
            </a: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42644A1A-15A4-1F49-A3BF-440940968EC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6091335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PTIFY - Jake - Light">
      <a:dk1>
        <a:srgbClr val="060F2A"/>
      </a:dk1>
      <a:lt1>
        <a:srgbClr val="FFFFFF"/>
      </a:lt1>
      <a:dk2>
        <a:srgbClr val="0F2569"/>
      </a:dk2>
      <a:lt2>
        <a:srgbClr val="FFFFFF"/>
      </a:lt2>
      <a:accent1>
        <a:srgbClr val="1351BB"/>
      </a:accent1>
      <a:accent2>
        <a:srgbClr val="4A9AF9"/>
      </a:accent2>
      <a:accent3>
        <a:srgbClr val="82B2F9"/>
      </a:accent3>
      <a:accent4>
        <a:srgbClr val="237DF3"/>
      </a:accent4>
      <a:accent5>
        <a:srgbClr val="193852"/>
      </a:accent5>
      <a:accent6>
        <a:srgbClr val="152F86"/>
      </a:accent6>
      <a:hlink>
        <a:srgbClr val="0066FF"/>
      </a:hlink>
      <a:folHlink>
        <a:srgbClr val="666699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3211</TotalTime>
  <Words>819</Words>
  <Application>Microsoft Office PowerPoint</Application>
  <PresentationFormat>宽屏</PresentationFormat>
  <Paragraphs>166</Paragraphs>
  <Slides>38</Slides>
  <Notes>23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38</vt:i4>
      </vt:variant>
    </vt:vector>
  </HeadingPairs>
  <TitlesOfParts>
    <vt:vector size="48" baseType="lpstr">
      <vt:lpstr>Amatic SC</vt:lpstr>
      <vt:lpstr>Oxygen</vt:lpstr>
      <vt:lpstr>Proxima Nova</vt:lpstr>
      <vt:lpstr>Proxima Nova Semibold</vt:lpstr>
      <vt:lpstr>Roboto Medium</vt:lpstr>
      <vt:lpstr>Arial</vt:lpstr>
      <vt:lpstr>Calibri</vt:lpstr>
      <vt:lpstr>Times New Roman</vt:lpstr>
      <vt:lpstr>Office Theme</vt:lpstr>
      <vt:lpstr>Slidesgo Final Pages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PowerPoint 演示文稿</vt:lpstr>
      <vt:lpstr>SEO &amp; Marketing Icons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 Design</dc:creator>
  <cp:lastModifiedBy>刘 龙</cp:lastModifiedBy>
  <cp:revision>289</cp:revision>
  <dcterms:created xsi:type="dcterms:W3CDTF">2018-12-21T22:04:22Z</dcterms:created>
  <dcterms:modified xsi:type="dcterms:W3CDTF">2020-07-29T03:23:56Z</dcterms:modified>
</cp:coreProperties>
</file>